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827_2782752C.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605_54A152A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45"/>
  </p:notesMasterIdLst>
  <p:sldIdLst>
    <p:sldId id="1767" r:id="rId2"/>
    <p:sldId id="2089" r:id="rId3"/>
    <p:sldId id="2100" r:id="rId4"/>
    <p:sldId id="2101" r:id="rId5"/>
    <p:sldId id="2091" r:id="rId6"/>
    <p:sldId id="2092" r:id="rId7"/>
    <p:sldId id="2037" r:id="rId8"/>
    <p:sldId id="275" r:id="rId9"/>
    <p:sldId id="2039" r:id="rId10"/>
    <p:sldId id="2087" r:id="rId11"/>
    <p:sldId id="1783" r:id="rId12"/>
    <p:sldId id="2073" r:id="rId13"/>
    <p:sldId id="2072" r:id="rId14"/>
    <p:sldId id="259" r:id="rId15"/>
    <p:sldId id="2074" r:id="rId16"/>
    <p:sldId id="2081" r:id="rId17"/>
    <p:sldId id="2078" r:id="rId18"/>
    <p:sldId id="2080" r:id="rId19"/>
    <p:sldId id="2079" r:id="rId20"/>
    <p:sldId id="2075" r:id="rId21"/>
    <p:sldId id="2086" r:id="rId22"/>
    <p:sldId id="2094" r:id="rId23"/>
    <p:sldId id="1861" r:id="rId24"/>
    <p:sldId id="2093" r:id="rId25"/>
    <p:sldId id="2090" r:id="rId26"/>
    <p:sldId id="1784" r:id="rId27"/>
    <p:sldId id="292" r:id="rId28"/>
    <p:sldId id="1787" r:id="rId29"/>
    <p:sldId id="1811" r:id="rId30"/>
    <p:sldId id="2097" r:id="rId31"/>
    <p:sldId id="331" r:id="rId32"/>
    <p:sldId id="1992" r:id="rId33"/>
    <p:sldId id="1814" r:id="rId34"/>
    <p:sldId id="1815" r:id="rId35"/>
    <p:sldId id="1816" r:id="rId36"/>
    <p:sldId id="1817" r:id="rId37"/>
    <p:sldId id="2095" r:id="rId38"/>
    <p:sldId id="2098" r:id="rId39"/>
    <p:sldId id="1550" r:id="rId40"/>
    <p:sldId id="2099" r:id="rId41"/>
    <p:sldId id="1541" r:id="rId42"/>
    <p:sldId id="2102" r:id="rId43"/>
    <p:sldId id="344" r:id="rId44"/>
  </p:sldIdLst>
  <p:sldSz cx="9144000" cy="5143500" type="screen16x9"/>
  <p:notesSz cx="6858000" cy="9144000"/>
  <p:embeddedFontLst>
    <p:embeddedFont>
      <p:font typeface="Avenir" panose="02000503020000020003" pitchFamily="2" charset="0"/>
      <p:regular r:id="rId46"/>
      <p:italic r:id="rId47"/>
    </p:embeddedFont>
    <p:embeddedFont>
      <p:font typeface="Cambria Math" panose="02040503050406030204" pitchFamily="18" charset="0"/>
      <p:regular r:id="rId48"/>
    </p:embeddedFont>
    <p:embeddedFont>
      <p:font typeface="Consolas" panose="020B0609020204030204" pitchFamily="49" charset="0"/>
      <p:regular r:id="rId49"/>
      <p:bold r:id="rId50"/>
      <p:italic r:id="rId51"/>
      <p:boldItalic r:id="rId52"/>
    </p:embeddedFont>
    <p:embeddedFont>
      <p:font typeface="Corbel" panose="020B0503020204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context learning" id="{1C7667D2-666F-DC42-AA96-E0E4575132E7}">
          <p14:sldIdLst>
            <p14:sldId id="1767"/>
            <p14:sldId id="2089"/>
            <p14:sldId id="2100"/>
            <p14:sldId id="2101"/>
            <p14:sldId id="2091"/>
            <p14:sldId id="2092"/>
            <p14:sldId id="2037"/>
            <p14:sldId id="275"/>
            <p14:sldId id="2039"/>
            <p14:sldId id="2087"/>
            <p14:sldId id="1783"/>
            <p14:sldId id="2073"/>
            <p14:sldId id="2072"/>
            <p14:sldId id="259"/>
            <p14:sldId id="2074"/>
            <p14:sldId id="2081"/>
            <p14:sldId id="2078"/>
            <p14:sldId id="2080"/>
            <p14:sldId id="2079"/>
            <p14:sldId id="2075"/>
            <p14:sldId id="2086"/>
            <p14:sldId id="2094"/>
            <p14:sldId id="1861"/>
            <p14:sldId id="2093"/>
            <p14:sldId id="2090"/>
          </p14:sldIdLst>
        </p14:section>
        <p14:section name="parameter tuning" id="{CADBA5BA-022A-EA42-898C-D7370DFEF063}">
          <p14:sldIdLst>
            <p14:sldId id="1784"/>
            <p14:sldId id="292"/>
            <p14:sldId id="1787"/>
            <p14:sldId id="1811"/>
            <p14:sldId id="2097"/>
            <p14:sldId id="331"/>
            <p14:sldId id="1992"/>
            <p14:sldId id="1814"/>
            <p14:sldId id="1815"/>
            <p14:sldId id="1816"/>
            <p14:sldId id="1817"/>
            <p14:sldId id="2095"/>
            <p14:sldId id="2098"/>
            <p14:sldId id="1550"/>
            <p14:sldId id="2099"/>
            <p14:sldId id="1541"/>
            <p14:sldId id="2102"/>
            <p14:sldId id="344"/>
          </p14:sldIdLst>
        </p14:section>
        <p14:section name="Scaling language models" id="{7710DC14-664A-AD46-8DE7-37CDB07ED27D}">
          <p14:sldIdLst/>
        </p14:section>
        <p14:section name="choice of architectures" id="{793AAB33-7B59-0E42-9672-6578E04237F4}">
          <p14:sldIdLst/>
        </p14:section>
        <p14:section name="distributed training" id="{9550613E-43F6-4D4B-9711-2D0701C546D3}">
          <p14:sldIdLst/>
        </p14:section>
        <p14:section name="LM + code" id="{13C7B9BF-D28D-0D42-A864-7CEB7F6787DA}">
          <p14:sldIdLst/>
        </p14:section>
        <p14:section name="memorization + privacy" id="{3C30766F-FE2A-4E40-B8C5-FE730BA73844}">
          <p14:sldIdLst/>
        </p14:section>
        <p14:section name="Long seqeuences" id="{20FE0F2A-5B95-4A42-A1A0-1BB21F1EF2E0}">
          <p14:sldIdLst/>
        </p14:section>
        <p14:section name="State-space models" id="{D1942715-B0AE-2140-AC90-34DB65F7A33C}">
          <p14:sldIdLst/>
        </p14:section>
        <p14:section name="Retrieval augmented models" id="{401F5156-648E-3E42-A125-CC33B13E18E7}">
          <p14:sldIdLst/>
        </p14:section>
        <p14:section name="model editing" id="{D5FFA741-3E3A-FC4A-9807-B95B41F9B1DC}">
          <p14:sldIdLst/>
        </p14:section>
        <p14:section name="Social harms" id="{52DAC91F-230A-3C47-B6BE-D5A68D3F857F}">
          <p14:sldIdLst/>
        </p14:section>
        <p14:section name="Alignment / RLHF" id="{6EA7D99A-0221-8F45-8898-4E28FF33DE8C}">
          <p14:sldIdLst/>
        </p14:section>
        <p14:section name="Analysis" id="{20FA9414-D9F5-B446-9BD2-EDBFEBD7E7DF}">
          <p14:sldIdLst/>
        </p14:section>
        <p14:section name="Grounding" id="{D8D81603-E0E1-C446-8C29-3784348D1A9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BE05-7214-46BD-569F-A0959E827800}" name="Daniel Khashabi" initials="DK" userId="S::dkhasha1@jh.edu::62390808-c838-45e6-be59-d6fd0d208b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F9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2FC40-119F-F549-84EB-0773B4730766}" v="530" dt="2023-03-16T23:38:05.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01"/>
    <p:restoredTop sz="94692"/>
  </p:normalViewPr>
  <p:slideViewPr>
    <p:cSldViewPr snapToGrid="0">
      <p:cViewPr varScale="1">
        <p:scale>
          <a:sx n="179" d="100"/>
          <a:sy n="179" d="100"/>
        </p:scale>
        <p:origin x="208" y="256"/>
      </p:cViewPr>
      <p:guideLst>
        <p:guide orient="horz" pos="1620"/>
        <p:guide pos="2880"/>
      </p:guideLst>
    </p:cSldViewPr>
  </p:slideViewPr>
  <p:outlineViewPr>
    <p:cViewPr>
      <p:scale>
        <a:sx n="33" d="100"/>
        <a:sy n="33" d="100"/>
      </p:scale>
      <p:origin x="0" y="-5665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Khashabi" userId="62390808-c838-45e6-be59-d6fd0d208bc8" providerId="ADAL" clId="{F28CC5BF-8DD7-DA46-8B18-D841DD6422D0}"/>
    <pc:docChg chg="undo custSel addSld modSld">
      <pc:chgData name="Daniel Khashabi" userId="62390808-c838-45e6-be59-d6fd0d208bc8" providerId="ADAL" clId="{F28CC5BF-8DD7-DA46-8B18-D841DD6422D0}" dt="2023-01-08T18:57:49.306" v="30" actId="962"/>
      <pc:docMkLst>
        <pc:docMk/>
      </pc:docMkLst>
      <pc:sldChg chg="add">
        <pc:chgData name="Daniel Khashabi" userId="62390808-c838-45e6-be59-d6fd0d208bc8" providerId="ADAL" clId="{F28CC5BF-8DD7-DA46-8B18-D841DD6422D0}" dt="2023-01-04T20:52:41.439" v="0"/>
        <pc:sldMkLst>
          <pc:docMk/>
          <pc:sldMk cId="1703826601" sldId="363"/>
        </pc:sldMkLst>
      </pc:sldChg>
      <pc:sldChg chg="add">
        <pc:chgData name="Daniel Khashabi" userId="62390808-c838-45e6-be59-d6fd0d208bc8" providerId="ADAL" clId="{F28CC5BF-8DD7-DA46-8B18-D841DD6422D0}" dt="2023-01-04T20:52:41.439" v="0"/>
        <pc:sldMkLst>
          <pc:docMk/>
          <pc:sldMk cId="1906780869" sldId="456"/>
        </pc:sldMkLst>
      </pc:sldChg>
      <pc:sldChg chg="add">
        <pc:chgData name="Daniel Khashabi" userId="62390808-c838-45e6-be59-d6fd0d208bc8" providerId="ADAL" clId="{F28CC5BF-8DD7-DA46-8B18-D841DD6422D0}" dt="2023-01-04T20:52:41.439" v="0"/>
        <pc:sldMkLst>
          <pc:docMk/>
          <pc:sldMk cId="998917282" sldId="457"/>
        </pc:sldMkLst>
      </pc:sldChg>
      <pc:sldChg chg="add">
        <pc:chgData name="Daniel Khashabi" userId="62390808-c838-45e6-be59-d6fd0d208bc8" providerId="ADAL" clId="{F28CC5BF-8DD7-DA46-8B18-D841DD6422D0}" dt="2023-01-04T20:52:41.439" v="0"/>
        <pc:sldMkLst>
          <pc:docMk/>
          <pc:sldMk cId="3406073538" sldId="474"/>
        </pc:sldMkLst>
      </pc:sldChg>
      <pc:sldChg chg="add">
        <pc:chgData name="Daniel Khashabi" userId="62390808-c838-45e6-be59-d6fd0d208bc8" providerId="ADAL" clId="{F28CC5BF-8DD7-DA46-8B18-D841DD6422D0}" dt="2023-01-04T20:52:41.439" v="0"/>
        <pc:sldMkLst>
          <pc:docMk/>
          <pc:sldMk cId="3737052150" sldId="475"/>
        </pc:sldMkLst>
      </pc:sldChg>
      <pc:sldChg chg="add">
        <pc:chgData name="Daniel Khashabi" userId="62390808-c838-45e6-be59-d6fd0d208bc8" providerId="ADAL" clId="{F28CC5BF-8DD7-DA46-8B18-D841DD6422D0}" dt="2023-01-04T20:52:41.439" v="0"/>
        <pc:sldMkLst>
          <pc:docMk/>
          <pc:sldMk cId="3072744809" sldId="476"/>
        </pc:sldMkLst>
      </pc:sldChg>
      <pc:sldChg chg="add">
        <pc:chgData name="Daniel Khashabi" userId="62390808-c838-45e6-be59-d6fd0d208bc8" providerId="ADAL" clId="{F28CC5BF-8DD7-DA46-8B18-D841DD6422D0}" dt="2023-01-04T20:52:41.439" v="0"/>
        <pc:sldMkLst>
          <pc:docMk/>
          <pc:sldMk cId="3734347825" sldId="477"/>
        </pc:sldMkLst>
      </pc:sldChg>
      <pc:sldChg chg="add">
        <pc:chgData name="Daniel Khashabi" userId="62390808-c838-45e6-be59-d6fd0d208bc8" providerId="ADAL" clId="{F28CC5BF-8DD7-DA46-8B18-D841DD6422D0}" dt="2023-01-04T20:52:41.439" v="0"/>
        <pc:sldMkLst>
          <pc:docMk/>
          <pc:sldMk cId="2522946710" sldId="478"/>
        </pc:sldMkLst>
      </pc:sldChg>
      <pc:sldChg chg="add">
        <pc:chgData name="Daniel Khashabi" userId="62390808-c838-45e6-be59-d6fd0d208bc8" providerId="ADAL" clId="{F28CC5BF-8DD7-DA46-8B18-D841DD6422D0}" dt="2023-01-04T20:52:41.439" v="0"/>
        <pc:sldMkLst>
          <pc:docMk/>
          <pc:sldMk cId="2880834873" sldId="479"/>
        </pc:sldMkLst>
      </pc:sldChg>
      <pc:sldChg chg="add">
        <pc:chgData name="Daniel Khashabi" userId="62390808-c838-45e6-be59-d6fd0d208bc8" providerId="ADAL" clId="{F28CC5BF-8DD7-DA46-8B18-D841DD6422D0}" dt="2023-01-04T20:52:41.439" v="0"/>
        <pc:sldMkLst>
          <pc:docMk/>
          <pc:sldMk cId="1547657137" sldId="488"/>
        </pc:sldMkLst>
      </pc:sldChg>
      <pc:sldChg chg="add">
        <pc:chgData name="Daniel Khashabi" userId="62390808-c838-45e6-be59-d6fd0d208bc8" providerId="ADAL" clId="{F28CC5BF-8DD7-DA46-8B18-D841DD6422D0}" dt="2023-01-04T20:52:41.439" v="0"/>
        <pc:sldMkLst>
          <pc:docMk/>
          <pc:sldMk cId="1618338631" sldId="489"/>
        </pc:sldMkLst>
      </pc:sldChg>
      <pc:sldChg chg="add">
        <pc:chgData name="Daniel Khashabi" userId="62390808-c838-45e6-be59-d6fd0d208bc8" providerId="ADAL" clId="{F28CC5BF-8DD7-DA46-8B18-D841DD6422D0}" dt="2023-01-04T20:52:41.439" v="0"/>
        <pc:sldMkLst>
          <pc:docMk/>
          <pc:sldMk cId="2820829040" sldId="490"/>
        </pc:sldMkLst>
      </pc:sldChg>
      <pc:sldChg chg="add">
        <pc:chgData name="Daniel Khashabi" userId="62390808-c838-45e6-be59-d6fd0d208bc8" providerId="ADAL" clId="{F28CC5BF-8DD7-DA46-8B18-D841DD6422D0}" dt="2023-01-04T20:52:41.439" v="0"/>
        <pc:sldMkLst>
          <pc:docMk/>
          <pc:sldMk cId="3241349083" sldId="492"/>
        </pc:sldMkLst>
      </pc:sldChg>
      <pc:sldChg chg="add">
        <pc:chgData name="Daniel Khashabi" userId="62390808-c838-45e6-be59-d6fd0d208bc8" providerId="ADAL" clId="{F28CC5BF-8DD7-DA46-8B18-D841DD6422D0}" dt="2023-01-04T20:52:41.439" v="0"/>
        <pc:sldMkLst>
          <pc:docMk/>
          <pc:sldMk cId="658051344" sldId="493"/>
        </pc:sldMkLst>
      </pc:sldChg>
      <pc:sldChg chg="add">
        <pc:chgData name="Daniel Khashabi" userId="62390808-c838-45e6-be59-d6fd0d208bc8" providerId="ADAL" clId="{F28CC5BF-8DD7-DA46-8B18-D841DD6422D0}" dt="2023-01-04T20:52:41.439" v="0"/>
        <pc:sldMkLst>
          <pc:docMk/>
          <pc:sldMk cId="1303684050" sldId="494"/>
        </pc:sldMkLst>
      </pc:sldChg>
      <pc:sldChg chg="add">
        <pc:chgData name="Daniel Khashabi" userId="62390808-c838-45e6-be59-d6fd0d208bc8" providerId="ADAL" clId="{F28CC5BF-8DD7-DA46-8B18-D841DD6422D0}" dt="2023-01-04T20:52:41.439" v="0"/>
        <pc:sldMkLst>
          <pc:docMk/>
          <pc:sldMk cId="2974659538" sldId="495"/>
        </pc:sldMkLst>
      </pc:sldChg>
      <pc:sldChg chg="add">
        <pc:chgData name="Daniel Khashabi" userId="62390808-c838-45e6-be59-d6fd0d208bc8" providerId="ADAL" clId="{F28CC5BF-8DD7-DA46-8B18-D841DD6422D0}" dt="2023-01-04T20:52:41.439" v="0"/>
        <pc:sldMkLst>
          <pc:docMk/>
          <pc:sldMk cId="354443461" sldId="496"/>
        </pc:sldMkLst>
      </pc:sldChg>
      <pc:sldChg chg="add">
        <pc:chgData name="Daniel Khashabi" userId="62390808-c838-45e6-be59-d6fd0d208bc8" providerId="ADAL" clId="{F28CC5BF-8DD7-DA46-8B18-D841DD6422D0}" dt="2023-01-04T20:52:41.439" v="0"/>
        <pc:sldMkLst>
          <pc:docMk/>
          <pc:sldMk cId="1167609536" sldId="497"/>
        </pc:sldMkLst>
      </pc:sldChg>
      <pc:sldChg chg="add">
        <pc:chgData name="Daniel Khashabi" userId="62390808-c838-45e6-be59-d6fd0d208bc8" providerId="ADAL" clId="{F28CC5BF-8DD7-DA46-8B18-D841DD6422D0}" dt="2023-01-04T20:52:41.439" v="0"/>
        <pc:sldMkLst>
          <pc:docMk/>
          <pc:sldMk cId="2714805550" sldId="498"/>
        </pc:sldMkLst>
      </pc:sldChg>
      <pc:sldChg chg="add">
        <pc:chgData name="Daniel Khashabi" userId="62390808-c838-45e6-be59-d6fd0d208bc8" providerId="ADAL" clId="{F28CC5BF-8DD7-DA46-8B18-D841DD6422D0}" dt="2023-01-04T20:52:41.439" v="0"/>
        <pc:sldMkLst>
          <pc:docMk/>
          <pc:sldMk cId="2704700270" sldId="499"/>
        </pc:sldMkLst>
      </pc:sldChg>
      <pc:sldChg chg="add">
        <pc:chgData name="Daniel Khashabi" userId="62390808-c838-45e6-be59-d6fd0d208bc8" providerId="ADAL" clId="{F28CC5BF-8DD7-DA46-8B18-D841DD6422D0}" dt="2023-01-04T20:52:41.439" v="0"/>
        <pc:sldMkLst>
          <pc:docMk/>
          <pc:sldMk cId="2552820905" sldId="500"/>
        </pc:sldMkLst>
      </pc:sldChg>
      <pc:sldChg chg="add">
        <pc:chgData name="Daniel Khashabi" userId="62390808-c838-45e6-be59-d6fd0d208bc8" providerId="ADAL" clId="{F28CC5BF-8DD7-DA46-8B18-D841DD6422D0}" dt="2023-01-04T20:52:41.439" v="0"/>
        <pc:sldMkLst>
          <pc:docMk/>
          <pc:sldMk cId="2163998519" sldId="501"/>
        </pc:sldMkLst>
      </pc:sldChg>
      <pc:sldChg chg="add">
        <pc:chgData name="Daniel Khashabi" userId="62390808-c838-45e6-be59-d6fd0d208bc8" providerId="ADAL" clId="{F28CC5BF-8DD7-DA46-8B18-D841DD6422D0}" dt="2023-01-04T20:52:41.439" v="0"/>
        <pc:sldMkLst>
          <pc:docMk/>
          <pc:sldMk cId="3760016070" sldId="502"/>
        </pc:sldMkLst>
      </pc:sldChg>
      <pc:sldChg chg="add">
        <pc:chgData name="Daniel Khashabi" userId="62390808-c838-45e6-be59-d6fd0d208bc8" providerId="ADAL" clId="{F28CC5BF-8DD7-DA46-8B18-D841DD6422D0}" dt="2023-01-04T20:52:41.439" v="0"/>
        <pc:sldMkLst>
          <pc:docMk/>
          <pc:sldMk cId="1783165777" sldId="503"/>
        </pc:sldMkLst>
      </pc:sldChg>
      <pc:sldChg chg="add">
        <pc:chgData name="Daniel Khashabi" userId="62390808-c838-45e6-be59-d6fd0d208bc8" providerId="ADAL" clId="{F28CC5BF-8DD7-DA46-8B18-D841DD6422D0}" dt="2023-01-04T20:52:41.439" v="0"/>
        <pc:sldMkLst>
          <pc:docMk/>
          <pc:sldMk cId="4087064700" sldId="504"/>
        </pc:sldMkLst>
      </pc:sldChg>
      <pc:sldChg chg="add">
        <pc:chgData name="Daniel Khashabi" userId="62390808-c838-45e6-be59-d6fd0d208bc8" providerId="ADAL" clId="{F28CC5BF-8DD7-DA46-8B18-D841DD6422D0}" dt="2023-01-04T20:52:41.439" v="0"/>
        <pc:sldMkLst>
          <pc:docMk/>
          <pc:sldMk cId="3260195695" sldId="505"/>
        </pc:sldMkLst>
      </pc:sldChg>
      <pc:sldChg chg="add">
        <pc:chgData name="Daniel Khashabi" userId="62390808-c838-45e6-be59-d6fd0d208bc8" providerId="ADAL" clId="{F28CC5BF-8DD7-DA46-8B18-D841DD6422D0}" dt="2023-01-04T20:52:41.439" v="0"/>
        <pc:sldMkLst>
          <pc:docMk/>
          <pc:sldMk cId="2629283079" sldId="506"/>
        </pc:sldMkLst>
      </pc:sldChg>
      <pc:sldChg chg="add">
        <pc:chgData name="Daniel Khashabi" userId="62390808-c838-45e6-be59-d6fd0d208bc8" providerId="ADAL" clId="{F28CC5BF-8DD7-DA46-8B18-D841DD6422D0}" dt="2023-01-04T20:52:41.439" v="0"/>
        <pc:sldMkLst>
          <pc:docMk/>
          <pc:sldMk cId="1411925560" sldId="507"/>
        </pc:sldMkLst>
      </pc:sldChg>
      <pc:sldChg chg="add">
        <pc:chgData name="Daniel Khashabi" userId="62390808-c838-45e6-be59-d6fd0d208bc8" providerId="ADAL" clId="{F28CC5BF-8DD7-DA46-8B18-D841DD6422D0}" dt="2023-01-04T20:52:41.439" v="0"/>
        <pc:sldMkLst>
          <pc:docMk/>
          <pc:sldMk cId="426902672" sldId="508"/>
        </pc:sldMkLst>
      </pc:sldChg>
      <pc:sldChg chg="add">
        <pc:chgData name="Daniel Khashabi" userId="62390808-c838-45e6-be59-d6fd0d208bc8" providerId="ADAL" clId="{F28CC5BF-8DD7-DA46-8B18-D841DD6422D0}" dt="2023-01-04T20:52:41.439" v="0"/>
        <pc:sldMkLst>
          <pc:docMk/>
          <pc:sldMk cId="1705921395" sldId="509"/>
        </pc:sldMkLst>
      </pc:sldChg>
      <pc:sldChg chg="add">
        <pc:chgData name="Daniel Khashabi" userId="62390808-c838-45e6-be59-d6fd0d208bc8" providerId="ADAL" clId="{F28CC5BF-8DD7-DA46-8B18-D841DD6422D0}" dt="2023-01-04T20:52:41.439" v="0"/>
        <pc:sldMkLst>
          <pc:docMk/>
          <pc:sldMk cId="1744192743" sldId="510"/>
        </pc:sldMkLst>
      </pc:sldChg>
      <pc:sldChg chg="add">
        <pc:chgData name="Daniel Khashabi" userId="62390808-c838-45e6-be59-d6fd0d208bc8" providerId="ADAL" clId="{F28CC5BF-8DD7-DA46-8B18-D841DD6422D0}" dt="2023-01-04T20:52:41.439" v="0"/>
        <pc:sldMkLst>
          <pc:docMk/>
          <pc:sldMk cId="4073206488" sldId="511"/>
        </pc:sldMkLst>
      </pc:sldChg>
      <pc:sldChg chg="add">
        <pc:chgData name="Daniel Khashabi" userId="62390808-c838-45e6-be59-d6fd0d208bc8" providerId="ADAL" clId="{F28CC5BF-8DD7-DA46-8B18-D841DD6422D0}" dt="2023-01-04T20:52:41.439" v="0"/>
        <pc:sldMkLst>
          <pc:docMk/>
          <pc:sldMk cId="3097302770" sldId="512"/>
        </pc:sldMkLst>
      </pc:sldChg>
      <pc:sldChg chg="add">
        <pc:chgData name="Daniel Khashabi" userId="62390808-c838-45e6-be59-d6fd0d208bc8" providerId="ADAL" clId="{F28CC5BF-8DD7-DA46-8B18-D841DD6422D0}" dt="2023-01-04T20:52:41.439" v="0"/>
        <pc:sldMkLst>
          <pc:docMk/>
          <pc:sldMk cId="74723470" sldId="514"/>
        </pc:sldMkLst>
      </pc:sldChg>
      <pc:sldChg chg="add">
        <pc:chgData name="Daniel Khashabi" userId="62390808-c838-45e6-be59-d6fd0d208bc8" providerId="ADAL" clId="{F28CC5BF-8DD7-DA46-8B18-D841DD6422D0}" dt="2023-01-04T20:52:41.439" v="0"/>
        <pc:sldMkLst>
          <pc:docMk/>
          <pc:sldMk cId="1614663588" sldId="515"/>
        </pc:sldMkLst>
      </pc:sldChg>
      <pc:sldChg chg="add">
        <pc:chgData name="Daniel Khashabi" userId="62390808-c838-45e6-be59-d6fd0d208bc8" providerId="ADAL" clId="{F28CC5BF-8DD7-DA46-8B18-D841DD6422D0}" dt="2023-01-04T20:52:41.439" v="0"/>
        <pc:sldMkLst>
          <pc:docMk/>
          <pc:sldMk cId="4222778642" sldId="516"/>
        </pc:sldMkLst>
      </pc:sldChg>
      <pc:sldChg chg="add">
        <pc:chgData name="Daniel Khashabi" userId="62390808-c838-45e6-be59-d6fd0d208bc8" providerId="ADAL" clId="{F28CC5BF-8DD7-DA46-8B18-D841DD6422D0}" dt="2023-01-04T20:52:41.439" v="0"/>
        <pc:sldMkLst>
          <pc:docMk/>
          <pc:sldMk cId="2311711431" sldId="517"/>
        </pc:sldMkLst>
      </pc:sldChg>
      <pc:sldChg chg="add">
        <pc:chgData name="Daniel Khashabi" userId="62390808-c838-45e6-be59-d6fd0d208bc8" providerId="ADAL" clId="{F28CC5BF-8DD7-DA46-8B18-D841DD6422D0}" dt="2023-01-04T20:52:41.439" v="0"/>
        <pc:sldMkLst>
          <pc:docMk/>
          <pc:sldMk cId="564985647" sldId="518"/>
        </pc:sldMkLst>
      </pc:sldChg>
      <pc:sldChg chg="add">
        <pc:chgData name="Daniel Khashabi" userId="62390808-c838-45e6-be59-d6fd0d208bc8" providerId="ADAL" clId="{F28CC5BF-8DD7-DA46-8B18-D841DD6422D0}" dt="2023-01-04T20:52:41.439" v="0"/>
        <pc:sldMkLst>
          <pc:docMk/>
          <pc:sldMk cId="2480435344" sldId="519"/>
        </pc:sldMkLst>
      </pc:sldChg>
      <pc:sldChg chg="add">
        <pc:chgData name="Daniel Khashabi" userId="62390808-c838-45e6-be59-d6fd0d208bc8" providerId="ADAL" clId="{F28CC5BF-8DD7-DA46-8B18-D841DD6422D0}" dt="2023-01-04T20:52:41.439" v="0"/>
        <pc:sldMkLst>
          <pc:docMk/>
          <pc:sldMk cId="2450095062" sldId="520"/>
        </pc:sldMkLst>
      </pc:sldChg>
      <pc:sldChg chg="add">
        <pc:chgData name="Daniel Khashabi" userId="62390808-c838-45e6-be59-d6fd0d208bc8" providerId="ADAL" clId="{F28CC5BF-8DD7-DA46-8B18-D841DD6422D0}" dt="2023-01-04T20:52:41.439" v="0"/>
        <pc:sldMkLst>
          <pc:docMk/>
          <pc:sldMk cId="1657237973" sldId="578"/>
        </pc:sldMkLst>
      </pc:sldChg>
      <pc:sldChg chg="add">
        <pc:chgData name="Daniel Khashabi" userId="62390808-c838-45e6-be59-d6fd0d208bc8" providerId="ADAL" clId="{F28CC5BF-8DD7-DA46-8B18-D841DD6422D0}" dt="2023-01-04T20:52:41.439" v="0"/>
        <pc:sldMkLst>
          <pc:docMk/>
          <pc:sldMk cId="591689327" sldId="579"/>
        </pc:sldMkLst>
      </pc:sldChg>
      <pc:sldChg chg="add">
        <pc:chgData name="Daniel Khashabi" userId="62390808-c838-45e6-be59-d6fd0d208bc8" providerId="ADAL" clId="{F28CC5BF-8DD7-DA46-8B18-D841DD6422D0}" dt="2023-01-04T20:52:41.439" v="0"/>
        <pc:sldMkLst>
          <pc:docMk/>
          <pc:sldMk cId="4077723832" sldId="580"/>
        </pc:sldMkLst>
      </pc:sldChg>
      <pc:sldChg chg="add">
        <pc:chgData name="Daniel Khashabi" userId="62390808-c838-45e6-be59-d6fd0d208bc8" providerId="ADAL" clId="{F28CC5BF-8DD7-DA46-8B18-D841DD6422D0}" dt="2023-01-04T20:52:41.439" v="0"/>
        <pc:sldMkLst>
          <pc:docMk/>
          <pc:sldMk cId="1687794412" sldId="581"/>
        </pc:sldMkLst>
      </pc:sldChg>
      <pc:sldChg chg="add">
        <pc:chgData name="Daniel Khashabi" userId="62390808-c838-45e6-be59-d6fd0d208bc8" providerId="ADAL" clId="{F28CC5BF-8DD7-DA46-8B18-D841DD6422D0}" dt="2023-01-04T20:52:41.439" v="0"/>
        <pc:sldMkLst>
          <pc:docMk/>
          <pc:sldMk cId="4108800004" sldId="582"/>
        </pc:sldMkLst>
      </pc:sldChg>
      <pc:sldChg chg="add">
        <pc:chgData name="Daniel Khashabi" userId="62390808-c838-45e6-be59-d6fd0d208bc8" providerId="ADAL" clId="{F28CC5BF-8DD7-DA46-8B18-D841DD6422D0}" dt="2023-01-04T20:52:41.439" v="0"/>
        <pc:sldMkLst>
          <pc:docMk/>
          <pc:sldMk cId="3752720095" sldId="583"/>
        </pc:sldMkLst>
      </pc:sldChg>
      <pc:sldChg chg="add">
        <pc:chgData name="Daniel Khashabi" userId="62390808-c838-45e6-be59-d6fd0d208bc8" providerId="ADAL" clId="{F28CC5BF-8DD7-DA46-8B18-D841DD6422D0}" dt="2023-01-04T20:52:41.439" v="0"/>
        <pc:sldMkLst>
          <pc:docMk/>
          <pc:sldMk cId="2077774917" sldId="586"/>
        </pc:sldMkLst>
      </pc:sldChg>
      <pc:sldChg chg="addSp modSp new mod">
        <pc:chgData name="Daniel Khashabi" userId="62390808-c838-45e6-be59-d6fd0d208bc8" providerId="ADAL" clId="{F28CC5BF-8DD7-DA46-8B18-D841DD6422D0}" dt="2023-01-08T18:55:55.032" v="5" actId="962"/>
        <pc:sldMkLst>
          <pc:docMk/>
          <pc:sldMk cId="3585414124" sldId="587"/>
        </pc:sldMkLst>
        <pc:picChg chg="add mod">
          <ac:chgData name="Daniel Khashabi" userId="62390808-c838-45e6-be59-d6fd0d208bc8" providerId="ADAL" clId="{F28CC5BF-8DD7-DA46-8B18-D841DD6422D0}" dt="2023-01-08T18:55:55.032" v="5" actId="962"/>
          <ac:picMkLst>
            <pc:docMk/>
            <pc:sldMk cId="3585414124" sldId="587"/>
            <ac:picMk id="3" creationId="{1C78EE7B-43E9-39F0-028A-9A026D71E5D1}"/>
          </ac:picMkLst>
        </pc:picChg>
      </pc:sldChg>
      <pc:sldChg chg="addSp delSp modSp new mod modClrScheme chgLayout">
        <pc:chgData name="Daniel Khashabi" userId="62390808-c838-45e6-be59-d6fd0d208bc8" providerId="ADAL" clId="{F28CC5BF-8DD7-DA46-8B18-D841DD6422D0}" dt="2023-01-08T18:56:39.489" v="11" actId="700"/>
        <pc:sldMkLst>
          <pc:docMk/>
          <pc:sldMk cId="3031330853" sldId="588"/>
        </pc:sldMkLst>
        <pc:spChg chg="add mod ord">
          <ac:chgData name="Daniel Khashabi" userId="62390808-c838-45e6-be59-d6fd0d208bc8" providerId="ADAL" clId="{F28CC5BF-8DD7-DA46-8B18-D841DD6422D0}" dt="2023-01-08T18:56:39.489" v="11" actId="700"/>
          <ac:spMkLst>
            <pc:docMk/>
            <pc:sldMk cId="3031330853" sldId="588"/>
            <ac:spMk id="2" creationId="{5312D281-C54D-DBDB-F582-CD38D2433B73}"/>
          </ac:spMkLst>
        </pc:spChg>
        <pc:spChg chg="add del mod ord">
          <ac:chgData name="Daniel Khashabi" userId="62390808-c838-45e6-be59-d6fd0d208bc8" providerId="ADAL" clId="{F28CC5BF-8DD7-DA46-8B18-D841DD6422D0}" dt="2023-01-08T18:56:39.489" v="11" actId="700"/>
          <ac:spMkLst>
            <pc:docMk/>
            <pc:sldMk cId="3031330853" sldId="588"/>
            <ac:spMk id="3" creationId="{1426FAC5-3F9B-FBFE-6BCF-C6C5FAF5BD8B}"/>
          </ac:spMkLst>
        </pc:spChg>
      </pc:sldChg>
      <pc:sldChg chg="addSp delSp modSp new mod">
        <pc:chgData name="Daniel Khashabi" userId="62390808-c838-45e6-be59-d6fd0d208bc8" providerId="ADAL" clId="{F28CC5BF-8DD7-DA46-8B18-D841DD6422D0}" dt="2023-01-08T18:56:47.725" v="16" actId="962"/>
        <pc:sldMkLst>
          <pc:docMk/>
          <pc:sldMk cId="657447582" sldId="589"/>
        </pc:sldMkLst>
        <pc:spChg chg="mod">
          <ac:chgData name="Daniel Khashabi" userId="62390808-c838-45e6-be59-d6fd0d208bc8" providerId="ADAL" clId="{F28CC5BF-8DD7-DA46-8B18-D841DD6422D0}" dt="2023-01-08T18:56:47.281" v="14" actId="27636"/>
          <ac:spMkLst>
            <pc:docMk/>
            <pc:sldMk cId="657447582" sldId="589"/>
            <ac:spMk id="2" creationId="{92881FEB-2F2A-38C9-A51A-907B03617E97}"/>
          </ac:spMkLst>
        </pc:spChg>
        <pc:spChg chg="del">
          <ac:chgData name="Daniel Khashabi" userId="62390808-c838-45e6-be59-d6fd0d208bc8" providerId="ADAL" clId="{F28CC5BF-8DD7-DA46-8B18-D841DD6422D0}" dt="2023-01-08T18:56:47.117" v="13"/>
          <ac:spMkLst>
            <pc:docMk/>
            <pc:sldMk cId="657447582" sldId="589"/>
            <ac:spMk id="3" creationId="{9193DBDA-53A8-D1A8-8C44-542CB4650491}"/>
          </ac:spMkLst>
        </pc:spChg>
        <pc:picChg chg="add mod">
          <ac:chgData name="Daniel Khashabi" userId="62390808-c838-45e6-be59-d6fd0d208bc8" providerId="ADAL" clId="{F28CC5BF-8DD7-DA46-8B18-D841DD6422D0}" dt="2023-01-08T18:56:47.725" v="16" actId="962"/>
          <ac:picMkLst>
            <pc:docMk/>
            <pc:sldMk cId="657447582" sldId="589"/>
            <ac:picMk id="5" creationId="{5DFAC8AD-DD0C-4FE8-DE21-342CD8AF1C0A}"/>
          </ac:picMkLst>
        </pc:picChg>
      </pc:sldChg>
      <pc:sldChg chg="addSp modSp new mod">
        <pc:chgData name="Daniel Khashabi" userId="62390808-c838-45e6-be59-d6fd0d208bc8" providerId="ADAL" clId="{F28CC5BF-8DD7-DA46-8B18-D841DD6422D0}" dt="2023-01-08T18:57:00.013" v="20" actId="962"/>
        <pc:sldMkLst>
          <pc:docMk/>
          <pc:sldMk cId="1219870398" sldId="590"/>
        </pc:sldMkLst>
        <pc:picChg chg="add mod">
          <ac:chgData name="Daniel Khashabi" userId="62390808-c838-45e6-be59-d6fd0d208bc8" providerId="ADAL" clId="{F28CC5BF-8DD7-DA46-8B18-D841DD6422D0}" dt="2023-01-08T18:57:00.013" v="20" actId="962"/>
          <ac:picMkLst>
            <pc:docMk/>
            <pc:sldMk cId="1219870398" sldId="590"/>
            <ac:picMk id="3" creationId="{8A37D875-AE53-D5E4-0DFF-AFC57E9EC768}"/>
          </ac:picMkLst>
        </pc:picChg>
      </pc:sldChg>
      <pc:sldChg chg="addSp delSp modSp new mod">
        <pc:chgData name="Daniel Khashabi" userId="62390808-c838-45e6-be59-d6fd0d208bc8" providerId="ADAL" clId="{F28CC5BF-8DD7-DA46-8B18-D841DD6422D0}" dt="2023-01-08T18:57:27.601" v="25" actId="962"/>
        <pc:sldMkLst>
          <pc:docMk/>
          <pc:sldMk cId="31448648" sldId="591"/>
        </pc:sldMkLst>
        <pc:spChg chg="mod">
          <ac:chgData name="Daniel Khashabi" userId="62390808-c838-45e6-be59-d6fd0d208bc8" providerId="ADAL" clId="{F28CC5BF-8DD7-DA46-8B18-D841DD6422D0}" dt="2023-01-08T18:57:27.076" v="23" actId="27636"/>
          <ac:spMkLst>
            <pc:docMk/>
            <pc:sldMk cId="31448648" sldId="591"/>
            <ac:spMk id="2" creationId="{028F6C97-0E4B-9FCD-C03C-C11E5169350D}"/>
          </ac:spMkLst>
        </pc:spChg>
        <pc:spChg chg="del">
          <ac:chgData name="Daniel Khashabi" userId="62390808-c838-45e6-be59-d6fd0d208bc8" providerId="ADAL" clId="{F28CC5BF-8DD7-DA46-8B18-D841DD6422D0}" dt="2023-01-08T18:57:26.898" v="22"/>
          <ac:spMkLst>
            <pc:docMk/>
            <pc:sldMk cId="31448648" sldId="591"/>
            <ac:spMk id="3" creationId="{C2FA5424-2682-6ACB-4530-D968C91E6EA7}"/>
          </ac:spMkLst>
        </pc:spChg>
        <pc:picChg chg="add mod">
          <ac:chgData name="Daniel Khashabi" userId="62390808-c838-45e6-be59-d6fd0d208bc8" providerId="ADAL" clId="{F28CC5BF-8DD7-DA46-8B18-D841DD6422D0}" dt="2023-01-08T18:57:27.601" v="25" actId="962"/>
          <ac:picMkLst>
            <pc:docMk/>
            <pc:sldMk cId="31448648" sldId="591"/>
            <ac:picMk id="5" creationId="{69165B85-1D20-0E75-A1FD-4285709E73F9}"/>
          </ac:picMkLst>
        </pc:picChg>
      </pc:sldChg>
      <pc:sldChg chg="addSp delSp modSp new mod">
        <pc:chgData name="Daniel Khashabi" userId="62390808-c838-45e6-be59-d6fd0d208bc8" providerId="ADAL" clId="{F28CC5BF-8DD7-DA46-8B18-D841DD6422D0}" dt="2023-01-08T18:57:49.306" v="30" actId="962"/>
        <pc:sldMkLst>
          <pc:docMk/>
          <pc:sldMk cId="1337606258" sldId="592"/>
        </pc:sldMkLst>
        <pc:spChg chg="mod">
          <ac:chgData name="Daniel Khashabi" userId="62390808-c838-45e6-be59-d6fd0d208bc8" providerId="ADAL" clId="{F28CC5BF-8DD7-DA46-8B18-D841DD6422D0}" dt="2023-01-08T18:57:48.713" v="28" actId="27636"/>
          <ac:spMkLst>
            <pc:docMk/>
            <pc:sldMk cId="1337606258" sldId="592"/>
            <ac:spMk id="2" creationId="{A4B3DDDD-B5CE-08AC-4015-E2C183F000AD}"/>
          </ac:spMkLst>
        </pc:spChg>
        <pc:spChg chg="del">
          <ac:chgData name="Daniel Khashabi" userId="62390808-c838-45e6-be59-d6fd0d208bc8" providerId="ADAL" clId="{F28CC5BF-8DD7-DA46-8B18-D841DD6422D0}" dt="2023-01-08T18:57:48.530" v="27"/>
          <ac:spMkLst>
            <pc:docMk/>
            <pc:sldMk cId="1337606258" sldId="592"/>
            <ac:spMk id="3" creationId="{2B7BFB28-981D-EAFB-652E-E6952DE484DD}"/>
          </ac:spMkLst>
        </pc:spChg>
        <pc:picChg chg="add mod">
          <ac:chgData name="Daniel Khashabi" userId="62390808-c838-45e6-be59-d6fd0d208bc8" providerId="ADAL" clId="{F28CC5BF-8DD7-DA46-8B18-D841DD6422D0}" dt="2023-01-08T18:57:49.306" v="30" actId="962"/>
          <ac:picMkLst>
            <pc:docMk/>
            <pc:sldMk cId="1337606258" sldId="592"/>
            <ac:picMk id="5" creationId="{505E7724-5370-23B0-C28A-328D80E71673}"/>
          </ac:picMkLst>
        </pc:picChg>
      </pc:sldChg>
    </pc:docChg>
  </pc:docChgLst>
  <pc:docChgLst>
    <pc:chgData name="Daniel Khashabi" userId="62390808-c838-45e6-be59-d6fd0d208bc8" providerId="ADAL" clId="{BC61CEE6-F72E-ED4A-95CA-C76EDF0DD1AC}"/>
    <pc:docChg chg="undo redo custSel addSld delSld modSld sldOrd modMainMaster delSection modSection modNotesMaster">
      <pc:chgData name="Daniel Khashabi" userId="62390808-c838-45e6-be59-d6fd0d208bc8" providerId="ADAL" clId="{BC61CEE6-F72E-ED4A-95CA-C76EDF0DD1AC}" dt="2023-03-14T15:57:56.693" v="9556" actId="20577"/>
      <pc:docMkLst>
        <pc:docMk/>
      </pc:docMkLst>
      <pc:sldChg chg="modSp modNotes">
        <pc:chgData name="Daniel Khashabi" userId="62390808-c838-45e6-be59-d6fd0d208bc8" providerId="ADAL" clId="{BC61CEE6-F72E-ED4A-95CA-C76EDF0DD1AC}" dt="2023-03-12T19:12:52.378" v="4482"/>
        <pc:sldMkLst>
          <pc:docMk/>
          <pc:sldMk cId="0" sldId="257"/>
        </pc:sldMkLst>
        <pc:spChg chg="mod">
          <ac:chgData name="Daniel Khashabi" userId="62390808-c838-45e6-be59-d6fd0d208bc8" providerId="ADAL" clId="{BC61CEE6-F72E-ED4A-95CA-C76EDF0DD1AC}" dt="2023-03-12T19:12:52.378" v="4482"/>
          <ac:spMkLst>
            <pc:docMk/>
            <pc:sldMk cId="0" sldId="257"/>
            <ac:spMk id="2" creationId="{B7FE4718-FE4B-A956-25C3-8F4F5674B026}"/>
          </ac:spMkLst>
        </pc:spChg>
        <pc:spChg chg="mod">
          <ac:chgData name="Daniel Khashabi" userId="62390808-c838-45e6-be59-d6fd0d208bc8" providerId="ADAL" clId="{BC61CEE6-F72E-ED4A-95CA-C76EDF0DD1AC}" dt="2023-03-12T19:12:52.378" v="4482"/>
          <ac:spMkLst>
            <pc:docMk/>
            <pc:sldMk cId="0" sldId="257"/>
            <ac:spMk id="62" creationId="{00000000-0000-0000-0000-000000000000}"/>
          </ac:spMkLst>
        </pc:spChg>
      </pc:sldChg>
      <pc:sldChg chg="add del">
        <pc:chgData name="Daniel Khashabi" userId="62390808-c838-45e6-be59-d6fd0d208bc8" providerId="ADAL" clId="{BC61CEE6-F72E-ED4A-95CA-C76EDF0DD1AC}" dt="2023-03-12T22:38:16.305" v="5638" actId="2696"/>
        <pc:sldMkLst>
          <pc:docMk/>
          <pc:sldMk cId="0" sldId="258"/>
        </pc:sldMkLst>
      </pc:sldChg>
      <pc:sldChg chg="add del">
        <pc:chgData name="Daniel Khashabi" userId="62390808-c838-45e6-be59-d6fd0d208bc8" providerId="ADAL" clId="{BC61CEE6-F72E-ED4A-95CA-C76EDF0DD1AC}" dt="2023-03-12T22:46:50.521" v="5654" actId="2696"/>
        <pc:sldMkLst>
          <pc:docMk/>
          <pc:sldMk cId="2380613208" sldId="258"/>
        </pc:sldMkLst>
      </pc:sldChg>
      <pc:sldChg chg="addSp delSp modSp add mod chgLayout">
        <pc:chgData name="Daniel Khashabi" userId="62390808-c838-45e6-be59-d6fd0d208bc8" providerId="ADAL" clId="{BC61CEE6-F72E-ED4A-95CA-C76EDF0DD1AC}" dt="2023-03-14T15:56:46.933" v="9270" actId="1076"/>
        <pc:sldMkLst>
          <pc:docMk/>
          <pc:sldMk cId="0" sldId="259"/>
        </pc:sldMkLst>
        <pc:spChg chg="del mod ord">
          <ac:chgData name="Daniel Khashabi" userId="62390808-c838-45e6-be59-d6fd0d208bc8" providerId="ADAL" clId="{BC61CEE6-F72E-ED4A-95CA-C76EDF0DD1AC}" dt="2023-03-13T01:49:26.478" v="6630" actId="478"/>
          <ac:spMkLst>
            <pc:docMk/>
            <pc:sldMk cId="0" sldId="259"/>
            <ac:spMk id="2" creationId="{00000000-0000-0000-0000-000000000000}"/>
          </ac:spMkLst>
        </pc:spChg>
        <pc:spChg chg="del mod">
          <ac:chgData name="Daniel Khashabi" userId="62390808-c838-45e6-be59-d6fd0d208bc8" providerId="ADAL" clId="{BC61CEE6-F72E-ED4A-95CA-C76EDF0DD1AC}" dt="2023-03-12T22:48:22.536" v="5673" actId="478"/>
          <ac:spMkLst>
            <pc:docMk/>
            <pc:sldMk cId="0" sldId="259"/>
            <ac:spMk id="4" creationId="{00000000-0000-0000-0000-000000000000}"/>
          </ac:spMkLst>
        </pc:spChg>
        <pc:spChg chg="del mod">
          <ac:chgData name="Daniel Khashabi" userId="62390808-c838-45e6-be59-d6fd0d208bc8" providerId="ADAL" clId="{BC61CEE6-F72E-ED4A-95CA-C76EDF0DD1AC}" dt="2023-03-12T22:48:29.075" v="5677" actId="478"/>
          <ac:spMkLst>
            <pc:docMk/>
            <pc:sldMk cId="0" sldId="259"/>
            <ac:spMk id="5" creationId="{00000000-0000-0000-0000-000000000000}"/>
          </ac:spMkLst>
        </pc:spChg>
        <pc:spChg chg="del mod ord">
          <ac:chgData name="Daniel Khashabi" userId="62390808-c838-45e6-be59-d6fd0d208bc8" providerId="ADAL" clId="{BC61CEE6-F72E-ED4A-95CA-C76EDF0DD1AC}" dt="2023-03-13T00:52:11.718" v="5966" actId="478"/>
          <ac:spMkLst>
            <pc:docMk/>
            <pc:sldMk cId="0" sldId="259"/>
            <ac:spMk id="6" creationId="{00000000-0000-0000-0000-000000000000}"/>
          </ac:spMkLst>
        </pc:spChg>
        <pc:spChg chg="add del mod ord">
          <ac:chgData name="Daniel Khashabi" userId="62390808-c838-45e6-be59-d6fd0d208bc8" providerId="ADAL" clId="{BC61CEE6-F72E-ED4A-95CA-C76EDF0DD1AC}" dt="2023-03-12T22:47:47.174" v="5664" actId="478"/>
          <ac:spMkLst>
            <pc:docMk/>
            <pc:sldMk cId="0" sldId="259"/>
            <ac:spMk id="7" creationId="{6538B4B5-5EFA-DEE4-BC11-AC7DD0A5A43F}"/>
          </ac:spMkLst>
        </pc:spChg>
        <pc:spChg chg="add mod ord">
          <ac:chgData name="Daniel Khashabi" userId="62390808-c838-45e6-be59-d6fd0d208bc8" providerId="ADAL" clId="{BC61CEE6-F72E-ED4A-95CA-C76EDF0DD1AC}" dt="2023-03-14T15:56:38.883" v="9267" actId="20577"/>
          <ac:spMkLst>
            <pc:docMk/>
            <pc:sldMk cId="0" sldId="259"/>
            <ac:spMk id="8" creationId="{1081DF93-1A63-99D2-E603-71C7AE76C93F}"/>
          </ac:spMkLst>
        </pc:spChg>
        <pc:spChg chg="add del mod">
          <ac:chgData name="Daniel Khashabi" userId="62390808-c838-45e6-be59-d6fd0d208bc8" providerId="ADAL" clId="{BC61CEE6-F72E-ED4A-95CA-C76EDF0DD1AC}" dt="2023-03-13T00:53:22.209" v="6003" actId="478"/>
          <ac:spMkLst>
            <pc:docMk/>
            <pc:sldMk cId="0" sldId="259"/>
            <ac:spMk id="10" creationId="{EA88A8AF-32CC-3D3C-EC0F-17FBB9FF70D5}"/>
          </ac:spMkLst>
        </pc:spChg>
        <pc:spChg chg="add mod">
          <ac:chgData name="Daniel Khashabi" userId="62390808-c838-45e6-be59-d6fd0d208bc8" providerId="ADAL" clId="{BC61CEE6-F72E-ED4A-95CA-C76EDF0DD1AC}" dt="2023-03-14T15:56:46.933" v="9270" actId="1076"/>
          <ac:spMkLst>
            <pc:docMk/>
            <pc:sldMk cId="0" sldId="259"/>
            <ac:spMk id="12" creationId="{306AF484-689A-CF6F-EB04-1CC145F2A795}"/>
          </ac:spMkLst>
        </pc:spChg>
        <pc:spChg chg="add mod">
          <ac:chgData name="Daniel Khashabi" userId="62390808-c838-45e6-be59-d6fd0d208bc8" providerId="ADAL" clId="{BC61CEE6-F72E-ED4A-95CA-C76EDF0DD1AC}" dt="2023-03-13T01:49:30.457" v="6640" actId="20577"/>
          <ac:spMkLst>
            <pc:docMk/>
            <pc:sldMk cId="0" sldId="259"/>
            <ac:spMk id="14" creationId="{B5F49BD0-94AE-F180-9228-B6AAD470206E}"/>
          </ac:spMkLst>
        </pc:spChg>
        <pc:spChg chg="add del mod">
          <ac:chgData name="Daniel Khashabi" userId="62390808-c838-45e6-be59-d6fd0d208bc8" providerId="ADAL" clId="{BC61CEE6-F72E-ED4A-95CA-C76EDF0DD1AC}" dt="2023-03-13T01:49:28.759" v="6635" actId="478"/>
          <ac:spMkLst>
            <pc:docMk/>
            <pc:sldMk cId="0" sldId="259"/>
            <ac:spMk id="15" creationId="{783C8D8D-C84A-19EC-1719-DB5F32CE15A3}"/>
          </ac:spMkLst>
        </pc:spChg>
        <pc:picChg chg="mod">
          <ac:chgData name="Daniel Khashabi" userId="62390808-c838-45e6-be59-d6fd0d208bc8" providerId="ADAL" clId="{BC61CEE6-F72E-ED4A-95CA-C76EDF0DD1AC}" dt="2023-03-14T15:56:43.671" v="9269" actId="1076"/>
          <ac:picMkLst>
            <pc:docMk/>
            <pc:sldMk cId="0" sldId="259"/>
            <ac:picMk id="3" creationId="{00000000-0000-0000-0000-000000000000}"/>
          </ac:picMkLst>
        </pc:picChg>
      </pc:sldChg>
      <pc:sldChg chg="addSp delSp modSp add del mod chgLayout">
        <pc:chgData name="Daniel Khashabi" userId="62390808-c838-45e6-be59-d6fd0d208bc8" providerId="ADAL" clId="{BC61CEE6-F72E-ED4A-95CA-C76EDF0DD1AC}" dt="2023-03-12T22:48:11.674" v="5668" actId="2696"/>
        <pc:sldMkLst>
          <pc:docMk/>
          <pc:sldMk cId="0" sldId="260"/>
        </pc:sldMkLst>
        <pc:spChg chg="mod ord">
          <ac:chgData name="Daniel Khashabi" userId="62390808-c838-45e6-be59-d6fd0d208bc8" providerId="ADAL" clId="{BC61CEE6-F72E-ED4A-95CA-C76EDF0DD1AC}" dt="2023-03-12T22:47:51.889" v="5665" actId="700"/>
          <ac:spMkLst>
            <pc:docMk/>
            <pc:sldMk cId="0" sldId="260"/>
            <ac:spMk id="2" creationId="{00000000-0000-0000-0000-000000000000}"/>
          </ac:spMkLst>
        </pc:spChg>
        <pc:spChg chg="mod ord">
          <ac:chgData name="Daniel Khashabi" userId="62390808-c838-45e6-be59-d6fd0d208bc8" providerId="ADAL" clId="{BC61CEE6-F72E-ED4A-95CA-C76EDF0DD1AC}" dt="2023-03-12T22:47:51.889" v="5665" actId="700"/>
          <ac:spMkLst>
            <pc:docMk/>
            <pc:sldMk cId="0" sldId="260"/>
            <ac:spMk id="8" creationId="{00000000-0000-0000-0000-000000000000}"/>
          </ac:spMkLst>
        </pc:spChg>
        <pc:spChg chg="add del mod ord">
          <ac:chgData name="Daniel Khashabi" userId="62390808-c838-45e6-be59-d6fd0d208bc8" providerId="ADAL" clId="{BC61CEE6-F72E-ED4A-95CA-C76EDF0DD1AC}" dt="2023-03-12T22:47:54.050" v="5666" actId="478"/>
          <ac:spMkLst>
            <pc:docMk/>
            <pc:sldMk cId="0" sldId="260"/>
            <ac:spMk id="9" creationId="{4CA97FBC-399A-AEB0-006E-0DB810945483}"/>
          </ac:spMkLst>
        </pc:spChg>
      </pc:sldChg>
      <pc:sldChg chg="add del">
        <pc:chgData name="Daniel Khashabi" userId="62390808-c838-45e6-be59-d6fd0d208bc8" providerId="ADAL" clId="{BC61CEE6-F72E-ED4A-95CA-C76EDF0DD1AC}" dt="2023-03-12T20:40:07.257" v="5111" actId="2696"/>
        <pc:sldMkLst>
          <pc:docMk/>
          <pc:sldMk cId="2103659325" sldId="260"/>
        </pc:sldMkLst>
      </pc:sldChg>
      <pc:sldChg chg="modSp add del mod modShow">
        <pc:chgData name="Daniel Khashabi" userId="62390808-c838-45e6-be59-d6fd0d208bc8" providerId="ADAL" clId="{BC61CEE6-F72E-ED4A-95CA-C76EDF0DD1AC}" dt="2023-03-12T19:37:41.256" v="4909" actId="2696"/>
        <pc:sldMkLst>
          <pc:docMk/>
          <pc:sldMk cId="4026404278" sldId="260"/>
        </pc:sldMkLst>
        <pc:spChg chg="mod">
          <ac:chgData name="Daniel Khashabi" userId="62390808-c838-45e6-be59-d6fd0d208bc8" providerId="ADAL" clId="{BC61CEE6-F72E-ED4A-95CA-C76EDF0DD1AC}" dt="2023-03-12T19:12:52.378" v="4482"/>
          <ac:spMkLst>
            <pc:docMk/>
            <pc:sldMk cId="4026404278" sldId="260"/>
            <ac:spMk id="3" creationId="{00000000-0000-0000-0000-000000000000}"/>
          </ac:spMkLst>
        </pc:spChg>
        <pc:spChg chg="mod">
          <ac:chgData name="Daniel Khashabi" userId="62390808-c838-45e6-be59-d6fd0d208bc8" providerId="ADAL" clId="{BC61CEE6-F72E-ED4A-95CA-C76EDF0DD1AC}" dt="2023-03-12T19:12:52.378" v="4482"/>
          <ac:spMkLst>
            <pc:docMk/>
            <pc:sldMk cId="4026404278" sldId="260"/>
            <ac:spMk id="4" creationId="{00000000-0000-0000-0000-000000000000}"/>
          </ac:spMkLst>
        </pc:spChg>
        <pc:spChg chg="mod">
          <ac:chgData name="Daniel Khashabi" userId="62390808-c838-45e6-be59-d6fd0d208bc8" providerId="ADAL" clId="{BC61CEE6-F72E-ED4A-95CA-C76EDF0DD1AC}" dt="2023-03-12T19:12:52.378" v="4482"/>
          <ac:spMkLst>
            <pc:docMk/>
            <pc:sldMk cId="4026404278" sldId="260"/>
            <ac:spMk id="5" creationId="{00000000-0000-0000-0000-000000000000}"/>
          </ac:spMkLst>
        </pc:spChg>
        <pc:spChg chg="mod">
          <ac:chgData name="Daniel Khashabi" userId="62390808-c838-45e6-be59-d6fd0d208bc8" providerId="ADAL" clId="{BC61CEE6-F72E-ED4A-95CA-C76EDF0DD1AC}" dt="2023-03-12T19:12:52.378" v="4482"/>
          <ac:spMkLst>
            <pc:docMk/>
            <pc:sldMk cId="4026404278" sldId="260"/>
            <ac:spMk id="6" creationId="{00000000-0000-0000-0000-000000000000}"/>
          </ac:spMkLst>
        </pc:spChg>
        <pc:spChg chg="mod">
          <ac:chgData name="Daniel Khashabi" userId="62390808-c838-45e6-be59-d6fd0d208bc8" providerId="ADAL" clId="{BC61CEE6-F72E-ED4A-95CA-C76EDF0DD1AC}" dt="2023-03-12T19:12:52.378" v="4482"/>
          <ac:spMkLst>
            <pc:docMk/>
            <pc:sldMk cId="4026404278" sldId="260"/>
            <ac:spMk id="8" creationId="{00000000-0000-0000-0000-000000000000}"/>
          </ac:spMkLst>
        </pc:spChg>
        <pc:spChg chg="mod">
          <ac:chgData name="Daniel Khashabi" userId="62390808-c838-45e6-be59-d6fd0d208bc8" providerId="ADAL" clId="{BC61CEE6-F72E-ED4A-95CA-C76EDF0DD1AC}" dt="2023-03-12T19:12:52.378" v="4482"/>
          <ac:spMkLst>
            <pc:docMk/>
            <pc:sldMk cId="4026404278" sldId="260"/>
            <ac:spMk id="9" creationId="{00000000-0000-0000-0000-000000000000}"/>
          </ac:spMkLst>
        </pc:spChg>
        <pc:spChg chg="mod">
          <ac:chgData name="Daniel Khashabi" userId="62390808-c838-45e6-be59-d6fd0d208bc8" providerId="ADAL" clId="{BC61CEE6-F72E-ED4A-95CA-C76EDF0DD1AC}" dt="2023-03-12T19:12:52.378" v="4482"/>
          <ac:spMkLst>
            <pc:docMk/>
            <pc:sldMk cId="4026404278" sldId="260"/>
            <ac:spMk id="10" creationId="{00000000-0000-0000-0000-000000000000}"/>
          </ac:spMkLst>
        </pc:spChg>
        <pc:spChg chg="mod">
          <ac:chgData name="Daniel Khashabi" userId="62390808-c838-45e6-be59-d6fd0d208bc8" providerId="ADAL" clId="{BC61CEE6-F72E-ED4A-95CA-C76EDF0DD1AC}" dt="2023-03-12T19:12:52.378" v="4482"/>
          <ac:spMkLst>
            <pc:docMk/>
            <pc:sldMk cId="4026404278" sldId="260"/>
            <ac:spMk id="11" creationId="{00000000-0000-0000-0000-000000000000}"/>
          </ac:spMkLst>
        </pc:spChg>
      </pc:sldChg>
      <pc:sldChg chg="modSp modNotes">
        <pc:chgData name="Daniel Khashabi" userId="62390808-c838-45e6-be59-d6fd0d208bc8" providerId="ADAL" clId="{BC61CEE6-F72E-ED4A-95CA-C76EDF0DD1AC}" dt="2023-03-12T19:12:52.378" v="4482"/>
        <pc:sldMkLst>
          <pc:docMk/>
          <pc:sldMk cId="0" sldId="261"/>
        </pc:sldMkLst>
        <pc:spChg chg="mod">
          <ac:chgData name="Daniel Khashabi" userId="62390808-c838-45e6-be59-d6fd0d208bc8" providerId="ADAL" clId="{BC61CEE6-F72E-ED4A-95CA-C76EDF0DD1AC}" dt="2023-03-12T19:12:52.378" v="4482"/>
          <ac:spMkLst>
            <pc:docMk/>
            <pc:sldMk cId="0" sldId="261"/>
            <ac:spMk id="2" creationId="{B5BB88C5-AF57-14F0-D0A7-2349D74D75F7}"/>
          </ac:spMkLst>
        </pc:spChg>
      </pc:sldChg>
      <pc:sldChg chg="del">
        <pc:chgData name="Daniel Khashabi" userId="62390808-c838-45e6-be59-d6fd0d208bc8" providerId="ADAL" clId="{BC61CEE6-F72E-ED4A-95CA-C76EDF0DD1AC}" dt="2023-03-12T17:10:46.681" v="2648" actId="2696"/>
        <pc:sldMkLst>
          <pc:docMk/>
          <pc:sldMk cId="0" sldId="262"/>
        </pc:sldMkLst>
      </pc:sldChg>
      <pc:sldChg chg="modSp add del">
        <pc:chgData name="Daniel Khashabi" userId="62390808-c838-45e6-be59-d6fd0d208bc8" providerId="ADAL" clId="{BC61CEE6-F72E-ED4A-95CA-C76EDF0DD1AC}" dt="2023-03-12T19:37:41.256" v="4909" actId="2696"/>
        <pc:sldMkLst>
          <pc:docMk/>
          <pc:sldMk cId="1023910655" sldId="262"/>
        </pc:sldMkLst>
        <pc:spChg chg="mod">
          <ac:chgData name="Daniel Khashabi" userId="62390808-c838-45e6-be59-d6fd0d208bc8" providerId="ADAL" clId="{BC61CEE6-F72E-ED4A-95CA-C76EDF0DD1AC}" dt="2023-03-12T19:12:52.378" v="4482"/>
          <ac:spMkLst>
            <pc:docMk/>
            <pc:sldMk cId="1023910655" sldId="262"/>
            <ac:spMk id="4"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5"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6"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7"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9"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10"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11"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12"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13"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16" creationId="{3D23B0C2-FF48-E6BB-CC85-DB55888208B1}"/>
          </ac:spMkLst>
        </pc:spChg>
      </pc:sldChg>
      <pc:sldChg chg="add del">
        <pc:chgData name="Daniel Khashabi" userId="62390808-c838-45e6-be59-d6fd0d208bc8" providerId="ADAL" clId="{BC61CEE6-F72E-ED4A-95CA-C76EDF0DD1AC}" dt="2023-03-12T20:43:17.261" v="5248" actId="2696"/>
        <pc:sldMkLst>
          <pc:docMk/>
          <pc:sldMk cId="4092794804" sldId="262"/>
        </pc:sldMkLst>
      </pc:sldChg>
      <pc:sldChg chg="del">
        <pc:chgData name="Daniel Khashabi" userId="62390808-c838-45e6-be59-d6fd0d208bc8" providerId="ADAL" clId="{BC61CEE6-F72E-ED4A-95CA-C76EDF0DD1AC}" dt="2023-03-12T17:10:46.681" v="2648" actId="2696"/>
        <pc:sldMkLst>
          <pc:docMk/>
          <pc:sldMk cId="0" sldId="263"/>
        </pc:sldMkLst>
      </pc:sldChg>
      <pc:sldChg chg="add del">
        <pc:chgData name="Daniel Khashabi" userId="62390808-c838-45e6-be59-d6fd0d208bc8" providerId="ADAL" clId="{BC61CEE6-F72E-ED4A-95CA-C76EDF0DD1AC}" dt="2023-03-12T20:43:17.258" v="5247" actId="2696"/>
        <pc:sldMkLst>
          <pc:docMk/>
          <pc:sldMk cId="2466516701" sldId="263"/>
        </pc:sldMkLst>
      </pc:sldChg>
      <pc:sldChg chg="modSp add del">
        <pc:chgData name="Daniel Khashabi" userId="62390808-c838-45e6-be59-d6fd0d208bc8" providerId="ADAL" clId="{BC61CEE6-F72E-ED4A-95CA-C76EDF0DD1AC}" dt="2023-03-12T19:37:41.256" v="4909" actId="2696"/>
        <pc:sldMkLst>
          <pc:docMk/>
          <pc:sldMk cId="3893465802" sldId="263"/>
        </pc:sldMkLst>
        <pc:spChg chg="mod">
          <ac:chgData name="Daniel Khashabi" userId="62390808-c838-45e6-be59-d6fd0d208bc8" providerId="ADAL" clId="{BC61CEE6-F72E-ED4A-95CA-C76EDF0DD1AC}" dt="2023-03-12T19:12:52.378" v="4482"/>
          <ac:spMkLst>
            <pc:docMk/>
            <pc:sldMk cId="3893465802" sldId="263"/>
            <ac:spMk id="3"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5"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6"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7"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8"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9"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10"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11"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12" creationId="{00000000-0000-0000-0000-000000000000}"/>
          </ac:spMkLst>
        </pc:spChg>
      </pc:sldChg>
      <pc:sldChg chg="del">
        <pc:chgData name="Daniel Khashabi" userId="62390808-c838-45e6-be59-d6fd0d208bc8" providerId="ADAL" clId="{BC61CEE6-F72E-ED4A-95CA-C76EDF0DD1AC}" dt="2023-03-12T17:10:46.681" v="2648" actId="2696"/>
        <pc:sldMkLst>
          <pc:docMk/>
          <pc:sldMk cId="0" sldId="264"/>
        </pc:sldMkLst>
      </pc:sldChg>
      <pc:sldChg chg="add del">
        <pc:chgData name="Daniel Khashabi" userId="62390808-c838-45e6-be59-d6fd0d208bc8" providerId="ADAL" clId="{BC61CEE6-F72E-ED4A-95CA-C76EDF0DD1AC}" dt="2023-03-12T20:43:17.234" v="5246" actId="2696"/>
        <pc:sldMkLst>
          <pc:docMk/>
          <pc:sldMk cId="1640687913" sldId="264"/>
        </pc:sldMkLst>
      </pc:sldChg>
      <pc:sldChg chg="modSp add del">
        <pc:chgData name="Daniel Khashabi" userId="62390808-c838-45e6-be59-d6fd0d208bc8" providerId="ADAL" clId="{BC61CEE6-F72E-ED4A-95CA-C76EDF0DD1AC}" dt="2023-03-12T19:37:41.256" v="4909" actId="2696"/>
        <pc:sldMkLst>
          <pc:docMk/>
          <pc:sldMk cId="1809802462" sldId="264"/>
        </pc:sldMkLst>
        <pc:spChg chg="mod">
          <ac:chgData name="Daniel Khashabi" userId="62390808-c838-45e6-be59-d6fd0d208bc8" providerId="ADAL" clId="{BC61CEE6-F72E-ED4A-95CA-C76EDF0DD1AC}" dt="2023-03-12T19:12:52.378" v="4482"/>
          <ac:spMkLst>
            <pc:docMk/>
            <pc:sldMk cId="1809802462" sldId="264"/>
            <ac:spMk id="2" creationId="{00000000-0000-0000-0000-000000000000}"/>
          </ac:spMkLst>
        </pc:spChg>
        <pc:spChg chg="mod">
          <ac:chgData name="Daniel Khashabi" userId="62390808-c838-45e6-be59-d6fd0d208bc8" providerId="ADAL" clId="{BC61CEE6-F72E-ED4A-95CA-C76EDF0DD1AC}" dt="2023-03-12T19:12:52.378" v="4482"/>
          <ac:spMkLst>
            <pc:docMk/>
            <pc:sldMk cId="1809802462" sldId="264"/>
            <ac:spMk id="3" creationId="{00000000-0000-0000-0000-000000000000}"/>
          </ac:spMkLst>
        </pc:spChg>
        <pc:spChg chg="mod">
          <ac:chgData name="Daniel Khashabi" userId="62390808-c838-45e6-be59-d6fd0d208bc8" providerId="ADAL" clId="{BC61CEE6-F72E-ED4A-95CA-C76EDF0DD1AC}" dt="2023-03-12T19:12:52.378" v="4482"/>
          <ac:spMkLst>
            <pc:docMk/>
            <pc:sldMk cId="1809802462" sldId="264"/>
            <ac:spMk id="4" creationId="{00000000-0000-0000-0000-000000000000}"/>
          </ac:spMkLst>
        </pc:spChg>
        <pc:spChg chg="mod">
          <ac:chgData name="Daniel Khashabi" userId="62390808-c838-45e6-be59-d6fd0d208bc8" providerId="ADAL" clId="{BC61CEE6-F72E-ED4A-95CA-C76EDF0DD1AC}" dt="2023-03-12T19:12:52.378" v="4482"/>
          <ac:spMkLst>
            <pc:docMk/>
            <pc:sldMk cId="1809802462" sldId="264"/>
            <ac:spMk id="5" creationId="{00000000-0000-0000-0000-000000000000}"/>
          </ac:spMkLst>
        </pc:spChg>
      </pc:sldChg>
      <pc:sldChg chg="modSp del mod modShow">
        <pc:chgData name="Daniel Khashabi" userId="62390808-c838-45e6-be59-d6fd0d208bc8" providerId="ADAL" clId="{BC61CEE6-F72E-ED4A-95CA-C76EDF0DD1AC}" dt="2023-03-13T05:15:44.641" v="8292" actId="2696"/>
        <pc:sldMkLst>
          <pc:docMk/>
          <pc:sldMk cId="0" sldId="265"/>
        </pc:sldMkLst>
        <pc:spChg chg="mod">
          <ac:chgData name="Daniel Khashabi" userId="62390808-c838-45e6-be59-d6fd0d208bc8" providerId="ADAL" clId="{BC61CEE6-F72E-ED4A-95CA-C76EDF0DD1AC}" dt="2023-03-12T19:12:52.378" v="4482"/>
          <ac:spMkLst>
            <pc:docMk/>
            <pc:sldMk cId="0" sldId="265"/>
            <ac:spMk id="4" creationId="{00000000-0000-0000-0000-000000000000}"/>
          </ac:spMkLst>
        </pc:spChg>
        <pc:spChg chg="mod">
          <ac:chgData name="Daniel Khashabi" userId="62390808-c838-45e6-be59-d6fd0d208bc8" providerId="ADAL" clId="{BC61CEE6-F72E-ED4A-95CA-C76EDF0DD1AC}" dt="2023-03-12T19:12:52.378" v="4482"/>
          <ac:spMkLst>
            <pc:docMk/>
            <pc:sldMk cId="0" sldId="265"/>
            <ac:spMk id="5" creationId="{00000000-0000-0000-0000-000000000000}"/>
          </ac:spMkLst>
        </pc:spChg>
        <pc:spChg chg="mod">
          <ac:chgData name="Daniel Khashabi" userId="62390808-c838-45e6-be59-d6fd0d208bc8" providerId="ADAL" clId="{BC61CEE6-F72E-ED4A-95CA-C76EDF0DD1AC}" dt="2023-03-12T19:12:52.378" v="4482"/>
          <ac:spMkLst>
            <pc:docMk/>
            <pc:sldMk cId="0" sldId="265"/>
            <ac:spMk id="6" creationId="{00000000-0000-0000-0000-000000000000}"/>
          </ac:spMkLst>
        </pc:spChg>
        <pc:spChg chg="mod">
          <ac:chgData name="Daniel Khashabi" userId="62390808-c838-45e6-be59-d6fd0d208bc8" providerId="ADAL" clId="{BC61CEE6-F72E-ED4A-95CA-C76EDF0DD1AC}" dt="2023-03-12T19:12:52.378" v="4482"/>
          <ac:spMkLst>
            <pc:docMk/>
            <pc:sldMk cId="0" sldId="265"/>
            <ac:spMk id="7" creationId="{00000000-0000-0000-0000-000000000000}"/>
          </ac:spMkLst>
        </pc:spChg>
        <pc:spChg chg="mod">
          <ac:chgData name="Daniel Khashabi" userId="62390808-c838-45e6-be59-d6fd0d208bc8" providerId="ADAL" clId="{BC61CEE6-F72E-ED4A-95CA-C76EDF0DD1AC}" dt="2023-03-12T19:12:52.378" v="4482"/>
          <ac:spMkLst>
            <pc:docMk/>
            <pc:sldMk cId="0" sldId="265"/>
            <ac:spMk id="8" creationId="{00000000-0000-0000-0000-000000000000}"/>
          </ac:spMkLst>
        </pc:spChg>
        <pc:spChg chg="mod">
          <ac:chgData name="Daniel Khashabi" userId="62390808-c838-45e6-be59-d6fd0d208bc8" providerId="ADAL" clId="{BC61CEE6-F72E-ED4A-95CA-C76EDF0DD1AC}" dt="2023-03-12T19:12:52.378" v="4482"/>
          <ac:spMkLst>
            <pc:docMk/>
            <pc:sldMk cId="0" sldId="265"/>
            <ac:spMk id="9" creationId="{00000000-0000-0000-0000-000000000000}"/>
          </ac:spMkLst>
        </pc:spChg>
        <pc:spChg chg="mod">
          <ac:chgData name="Daniel Khashabi" userId="62390808-c838-45e6-be59-d6fd0d208bc8" providerId="ADAL" clId="{BC61CEE6-F72E-ED4A-95CA-C76EDF0DD1AC}" dt="2023-03-12T19:12:52.378" v="4482"/>
          <ac:spMkLst>
            <pc:docMk/>
            <pc:sldMk cId="0" sldId="265"/>
            <ac:spMk id="10" creationId="{00000000-0000-0000-0000-000000000000}"/>
          </ac:spMkLst>
        </pc:spChg>
        <pc:spChg chg="mod">
          <ac:chgData name="Daniel Khashabi" userId="62390808-c838-45e6-be59-d6fd0d208bc8" providerId="ADAL" clId="{BC61CEE6-F72E-ED4A-95CA-C76EDF0DD1AC}" dt="2023-03-12T19:12:52.378" v="4482"/>
          <ac:spMkLst>
            <pc:docMk/>
            <pc:sldMk cId="0" sldId="265"/>
            <ac:spMk id="11" creationId="{00000000-0000-0000-0000-000000000000}"/>
          </ac:spMkLst>
        </pc:spChg>
        <pc:spChg chg="mod">
          <ac:chgData name="Daniel Khashabi" userId="62390808-c838-45e6-be59-d6fd0d208bc8" providerId="ADAL" clId="{BC61CEE6-F72E-ED4A-95CA-C76EDF0DD1AC}" dt="2023-03-12T19:12:52.378" v="4482"/>
          <ac:spMkLst>
            <pc:docMk/>
            <pc:sldMk cId="0" sldId="265"/>
            <ac:spMk id="12" creationId="{00000000-0000-0000-0000-000000000000}"/>
          </ac:spMkLst>
        </pc:spChg>
        <pc:spChg chg="mod">
          <ac:chgData name="Daniel Khashabi" userId="62390808-c838-45e6-be59-d6fd0d208bc8" providerId="ADAL" clId="{BC61CEE6-F72E-ED4A-95CA-C76EDF0DD1AC}" dt="2023-03-12T19:12:52.378" v="4482"/>
          <ac:spMkLst>
            <pc:docMk/>
            <pc:sldMk cId="0" sldId="265"/>
            <ac:spMk id="13" creationId="{00000000-0000-0000-0000-000000000000}"/>
          </ac:spMkLst>
        </pc:spChg>
        <pc:spChg chg="mod">
          <ac:chgData name="Daniel Khashabi" userId="62390808-c838-45e6-be59-d6fd0d208bc8" providerId="ADAL" clId="{BC61CEE6-F72E-ED4A-95CA-C76EDF0DD1AC}" dt="2023-03-12T19:12:52.378" v="4482"/>
          <ac:spMkLst>
            <pc:docMk/>
            <pc:sldMk cId="0" sldId="265"/>
            <ac:spMk id="14" creationId="{00000000-0000-0000-0000-000000000000}"/>
          </ac:spMkLst>
        </pc:spChg>
        <pc:spChg chg="mod">
          <ac:chgData name="Daniel Khashabi" userId="62390808-c838-45e6-be59-d6fd0d208bc8" providerId="ADAL" clId="{BC61CEE6-F72E-ED4A-95CA-C76EDF0DD1AC}" dt="2023-03-12T19:12:52.378" v="4482"/>
          <ac:spMkLst>
            <pc:docMk/>
            <pc:sldMk cId="0" sldId="265"/>
            <ac:spMk id="15" creationId="{00000000-0000-0000-0000-000000000000}"/>
          </ac:spMkLst>
        </pc:spChg>
        <pc:spChg chg="mod">
          <ac:chgData name="Daniel Khashabi" userId="62390808-c838-45e6-be59-d6fd0d208bc8" providerId="ADAL" clId="{BC61CEE6-F72E-ED4A-95CA-C76EDF0DD1AC}" dt="2023-03-12T19:12:52.378" v="4482"/>
          <ac:spMkLst>
            <pc:docMk/>
            <pc:sldMk cId="0" sldId="265"/>
            <ac:spMk id="16" creationId="{00000000-0000-0000-0000-000000000000}"/>
          </ac:spMkLst>
        </pc:spChg>
        <pc:spChg chg="mod">
          <ac:chgData name="Daniel Khashabi" userId="62390808-c838-45e6-be59-d6fd0d208bc8" providerId="ADAL" clId="{BC61CEE6-F72E-ED4A-95CA-C76EDF0DD1AC}" dt="2023-03-12T19:12:52.378" v="4482"/>
          <ac:spMkLst>
            <pc:docMk/>
            <pc:sldMk cId="0" sldId="265"/>
            <ac:spMk id="17" creationId="{00000000-0000-0000-0000-000000000000}"/>
          </ac:spMkLst>
        </pc:spChg>
        <pc:spChg chg="mod">
          <ac:chgData name="Daniel Khashabi" userId="62390808-c838-45e6-be59-d6fd0d208bc8" providerId="ADAL" clId="{BC61CEE6-F72E-ED4A-95CA-C76EDF0DD1AC}" dt="2023-03-12T19:12:52.378" v="4482"/>
          <ac:spMkLst>
            <pc:docMk/>
            <pc:sldMk cId="0" sldId="265"/>
            <ac:spMk id="18" creationId="{00000000-0000-0000-0000-000000000000}"/>
          </ac:spMkLst>
        </pc:spChg>
        <pc:spChg chg="mod">
          <ac:chgData name="Daniel Khashabi" userId="62390808-c838-45e6-be59-d6fd0d208bc8" providerId="ADAL" clId="{BC61CEE6-F72E-ED4A-95CA-C76EDF0DD1AC}" dt="2023-03-12T19:12:52.378" v="4482"/>
          <ac:spMkLst>
            <pc:docMk/>
            <pc:sldMk cId="0" sldId="265"/>
            <ac:spMk id="19" creationId="{00000000-0000-0000-0000-000000000000}"/>
          </ac:spMkLst>
        </pc:spChg>
        <pc:spChg chg="mod">
          <ac:chgData name="Daniel Khashabi" userId="62390808-c838-45e6-be59-d6fd0d208bc8" providerId="ADAL" clId="{BC61CEE6-F72E-ED4A-95CA-C76EDF0DD1AC}" dt="2023-03-12T19:12:52.378" v="4482"/>
          <ac:spMkLst>
            <pc:docMk/>
            <pc:sldMk cId="0" sldId="265"/>
            <ac:spMk id="20" creationId="{00000000-0000-0000-0000-000000000000}"/>
          </ac:spMkLst>
        </pc:spChg>
        <pc:spChg chg="mod">
          <ac:chgData name="Daniel Khashabi" userId="62390808-c838-45e6-be59-d6fd0d208bc8" providerId="ADAL" clId="{BC61CEE6-F72E-ED4A-95CA-C76EDF0DD1AC}" dt="2023-03-12T19:12:52.378" v="4482"/>
          <ac:spMkLst>
            <pc:docMk/>
            <pc:sldMk cId="0" sldId="265"/>
            <ac:spMk id="21" creationId="{00000000-0000-0000-0000-000000000000}"/>
          </ac:spMkLst>
        </pc:spChg>
        <pc:spChg chg="mod">
          <ac:chgData name="Daniel Khashabi" userId="62390808-c838-45e6-be59-d6fd0d208bc8" providerId="ADAL" clId="{BC61CEE6-F72E-ED4A-95CA-C76EDF0DD1AC}" dt="2023-03-12T19:12:52.378" v="4482"/>
          <ac:spMkLst>
            <pc:docMk/>
            <pc:sldMk cId="0" sldId="265"/>
            <ac:spMk id="22" creationId="{00000000-0000-0000-0000-000000000000}"/>
          </ac:spMkLst>
        </pc:spChg>
        <pc:spChg chg="mod">
          <ac:chgData name="Daniel Khashabi" userId="62390808-c838-45e6-be59-d6fd0d208bc8" providerId="ADAL" clId="{BC61CEE6-F72E-ED4A-95CA-C76EDF0DD1AC}" dt="2023-03-12T19:12:52.378" v="4482"/>
          <ac:spMkLst>
            <pc:docMk/>
            <pc:sldMk cId="0" sldId="265"/>
            <ac:spMk id="23" creationId="{00000000-0000-0000-0000-000000000000}"/>
          </ac:spMkLst>
        </pc:spChg>
        <pc:spChg chg="mod">
          <ac:chgData name="Daniel Khashabi" userId="62390808-c838-45e6-be59-d6fd0d208bc8" providerId="ADAL" clId="{BC61CEE6-F72E-ED4A-95CA-C76EDF0DD1AC}" dt="2023-03-12T19:12:52.378" v="4482"/>
          <ac:spMkLst>
            <pc:docMk/>
            <pc:sldMk cId="0" sldId="265"/>
            <ac:spMk id="24" creationId="{00000000-0000-0000-0000-000000000000}"/>
          </ac:spMkLst>
        </pc:spChg>
        <pc:spChg chg="mod">
          <ac:chgData name="Daniel Khashabi" userId="62390808-c838-45e6-be59-d6fd0d208bc8" providerId="ADAL" clId="{BC61CEE6-F72E-ED4A-95CA-C76EDF0DD1AC}" dt="2023-03-12T19:12:52.378" v="4482"/>
          <ac:spMkLst>
            <pc:docMk/>
            <pc:sldMk cId="0" sldId="265"/>
            <ac:spMk id="25" creationId="{00000000-0000-0000-0000-000000000000}"/>
          </ac:spMkLst>
        </pc:spChg>
        <pc:spChg chg="mod">
          <ac:chgData name="Daniel Khashabi" userId="62390808-c838-45e6-be59-d6fd0d208bc8" providerId="ADAL" clId="{BC61CEE6-F72E-ED4A-95CA-C76EDF0DD1AC}" dt="2023-03-12T19:12:52.378" v="4482"/>
          <ac:spMkLst>
            <pc:docMk/>
            <pc:sldMk cId="0" sldId="265"/>
            <ac:spMk id="26" creationId="{00000000-0000-0000-0000-000000000000}"/>
          </ac:spMkLst>
        </pc:spChg>
        <pc:spChg chg="mod">
          <ac:chgData name="Daniel Khashabi" userId="62390808-c838-45e6-be59-d6fd0d208bc8" providerId="ADAL" clId="{BC61CEE6-F72E-ED4A-95CA-C76EDF0DD1AC}" dt="2023-03-12T19:12:52.378" v="4482"/>
          <ac:spMkLst>
            <pc:docMk/>
            <pc:sldMk cId="0" sldId="265"/>
            <ac:spMk id="27" creationId="{00000000-0000-0000-0000-000000000000}"/>
          </ac:spMkLst>
        </pc:spChg>
        <pc:spChg chg="mod">
          <ac:chgData name="Daniel Khashabi" userId="62390808-c838-45e6-be59-d6fd0d208bc8" providerId="ADAL" clId="{BC61CEE6-F72E-ED4A-95CA-C76EDF0DD1AC}" dt="2023-03-12T19:12:52.378" v="4482"/>
          <ac:spMkLst>
            <pc:docMk/>
            <pc:sldMk cId="0" sldId="265"/>
            <ac:spMk id="29" creationId="{00000000-0000-0000-0000-000000000000}"/>
          </ac:spMkLst>
        </pc:spChg>
        <pc:spChg chg="mod">
          <ac:chgData name="Daniel Khashabi" userId="62390808-c838-45e6-be59-d6fd0d208bc8" providerId="ADAL" clId="{BC61CEE6-F72E-ED4A-95CA-C76EDF0DD1AC}" dt="2023-03-12T19:12:52.378" v="4482"/>
          <ac:spMkLst>
            <pc:docMk/>
            <pc:sldMk cId="0" sldId="265"/>
            <ac:spMk id="30" creationId="{00000000-0000-0000-0000-000000000000}"/>
          </ac:spMkLst>
        </pc:spChg>
        <pc:spChg chg="mod">
          <ac:chgData name="Daniel Khashabi" userId="62390808-c838-45e6-be59-d6fd0d208bc8" providerId="ADAL" clId="{BC61CEE6-F72E-ED4A-95CA-C76EDF0DD1AC}" dt="2023-03-12T19:12:52.378" v="4482"/>
          <ac:spMkLst>
            <pc:docMk/>
            <pc:sldMk cId="0" sldId="265"/>
            <ac:spMk id="31" creationId="{00000000-0000-0000-0000-000000000000}"/>
          </ac:spMkLst>
        </pc:spChg>
        <pc:spChg chg="mod">
          <ac:chgData name="Daniel Khashabi" userId="62390808-c838-45e6-be59-d6fd0d208bc8" providerId="ADAL" clId="{BC61CEE6-F72E-ED4A-95CA-C76EDF0DD1AC}" dt="2023-03-12T19:12:52.378" v="4482"/>
          <ac:spMkLst>
            <pc:docMk/>
            <pc:sldMk cId="0" sldId="265"/>
            <ac:spMk id="33" creationId="{00000000-0000-0000-0000-000000000000}"/>
          </ac:spMkLst>
        </pc:spChg>
        <pc:spChg chg="mod">
          <ac:chgData name="Daniel Khashabi" userId="62390808-c838-45e6-be59-d6fd0d208bc8" providerId="ADAL" clId="{BC61CEE6-F72E-ED4A-95CA-C76EDF0DD1AC}" dt="2023-03-12T19:12:52.378" v="4482"/>
          <ac:spMkLst>
            <pc:docMk/>
            <pc:sldMk cId="0" sldId="265"/>
            <ac:spMk id="34" creationId="{00000000-0000-0000-0000-000000000000}"/>
          </ac:spMkLst>
        </pc:spChg>
        <pc:spChg chg="mod">
          <ac:chgData name="Daniel Khashabi" userId="62390808-c838-45e6-be59-d6fd0d208bc8" providerId="ADAL" clId="{BC61CEE6-F72E-ED4A-95CA-C76EDF0DD1AC}" dt="2023-03-12T19:12:52.378" v="4482"/>
          <ac:spMkLst>
            <pc:docMk/>
            <pc:sldMk cId="0" sldId="265"/>
            <ac:spMk id="35" creationId="{00000000-0000-0000-0000-000000000000}"/>
          </ac:spMkLst>
        </pc:spChg>
        <pc:spChg chg="mod">
          <ac:chgData name="Daniel Khashabi" userId="62390808-c838-45e6-be59-d6fd0d208bc8" providerId="ADAL" clId="{BC61CEE6-F72E-ED4A-95CA-C76EDF0DD1AC}" dt="2023-03-12T19:12:52.378" v="4482"/>
          <ac:spMkLst>
            <pc:docMk/>
            <pc:sldMk cId="0" sldId="265"/>
            <ac:spMk id="36" creationId="{00000000-0000-0000-0000-000000000000}"/>
          </ac:spMkLst>
        </pc:spChg>
        <pc:spChg chg="mod">
          <ac:chgData name="Daniel Khashabi" userId="62390808-c838-45e6-be59-d6fd0d208bc8" providerId="ADAL" clId="{BC61CEE6-F72E-ED4A-95CA-C76EDF0DD1AC}" dt="2023-03-12T19:12:52.378" v="4482"/>
          <ac:spMkLst>
            <pc:docMk/>
            <pc:sldMk cId="0" sldId="265"/>
            <ac:spMk id="37" creationId="{00000000-0000-0000-0000-000000000000}"/>
          </ac:spMkLst>
        </pc:spChg>
        <pc:spChg chg="mod">
          <ac:chgData name="Daniel Khashabi" userId="62390808-c838-45e6-be59-d6fd0d208bc8" providerId="ADAL" clId="{BC61CEE6-F72E-ED4A-95CA-C76EDF0DD1AC}" dt="2023-03-12T19:12:52.378" v="4482"/>
          <ac:spMkLst>
            <pc:docMk/>
            <pc:sldMk cId="0" sldId="265"/>
            <ac:spMk id="38" creationId="{00000000-0000-0000-0000-000000000000}"/>
          </ac:spMkLst>
        </pc:spChg>
        <pc:spChg chg="mod">
          <ac:chgData name="Daniel Khashabi" userId="62390808-c838-45e6-be59-d6fd0d208bc8" providerId="ADAL" clId="{BC61CEE6-F72E-ED4A-95CA-C76EDF0DD1AC}" dt="2023-03-12T19:12:52.378" v="4482"/>
          <ac:spMkLst>
            <pc:docMk/>
            <pc:sldMk cId="0" sldId="265"/>
            <ac:spMk id="39" creationId="{00000000-0000-0000-0000-000000000000}"/>
          </ac:spMkLst>
        </pc:spChg>
      </pc:sldChg>
      <pc:sldChg chg="modNotes">
        <pc:chgData name="Daniel Khashabi" userId="62390808-c838-45e6-be59-d6fd0d208bc8" providerId="ADAL" clId="{BC61CEE6-F72E-ED4A-95CA-C76EDF0DD1AC}" dt="2023-03-12T19:12:52.378" v="4482"/>
        <pc:sldMkLst>
          <pc:docMk/>
          <pc:sldMk cId="0" sldId="266"/>
        </pc:sldMkLst>
      </pc:sldChg>
      <pc:sldChg chg="modSp modNotes">
        <pc:chgData name="Daniel Khashabi" userId="62390808-c838-45e6-be59-d6fd0d208bc8" providerId="ADAL" clId="{BC61CEE6-F72E-ED4A-95CA-C76EDF0DD1AC}" dt="2023-03-12T19:12:52.378" v="4482"/>
        <pc:sldMkLst>
          <pc:docMk/>
          <pc:sldMk cId="0" sldId="267"/>
        </pc:sldMkLst>
        <pc:spChg chg="mod">
          <ac:chgData name="Daniel Khashabi" userId="62390808-c838-45e6-be59-d6fd0d208bc8" providerId="ADAL" clId="{BC61CEE6-F72E-ED4A-95CA-C76EDF0DD1AC}" dt="2023-03-12T19:12:52.378" v="4482"/>
          <ac:spMkLst>
            <pc:docMk/>
            <pc:sldMk cId="0" sldId="267"/>
            <ac:spMk id="2" creationId="{27A459FD-7A14-A17E-BFE5-E001ADB0F7F3}"/>
          </ac:spMkLst>
        </pc:spChg>
      </pc:sldChg>
      <pc:sldChg chg="modSp del mod modShow">
        <pc:chgData name="Daniel Khashabi" userId="62390808-c838-45e6-be59-d6fd0d208bc8" providerId="ADAL" clId="{BC61CEE6-F72E-ED4A-95CA-C76EDF0DD1AC}" dt="2023-03-13T05:15:44.677" v="8295" actId="2696"/>
        <pc:sldMkLst>
          <pc:docMk/>
          <pc:sldMk cId="0" sldId="268"/>
        </pc:sldMkLst>
        <pc:spChg chg="mod">
          <ac:chgData name="Daniel Khashabi" userId="62390808-c838-45e6-be59-d6fd0d208bc8" providerId="ADAL" clId="{BC61CEE6-F72E-ED4A-95CA-C76EDF0DD1AC}" dt="2023-03-12T19:12:52.378" v="4482"/>
          <ac:spMkLst>
            <pc:docMk/>
            <pc:sldMk cId="0" sldId="268"/>
            <ac:spMk id="3" creationId="{00000000-0000-0000-0000-000000000000}"/>
          </ac:spMkLst>
        </pc:spChg>
        <pc:spChg chg="mod">
          <ac:chgData name="Daniel Khashabi" userId="62390808-c838-45e6-be59-d6fd0d208bc8" providerId="ADAL" clId="{BC61CEE6-F72E-ED4A-95CA-C76EDF0DD1AC}" dt="2023-03-12T19:12:52.378" v="4482"/>
          <ac:spMkLst>
            <pc:docMk/>
            <pc:sldMk cId="0" sldId="268"/>
            <ac:spMk id="4" creationId="{00000000-0000-0000-0000-000000000000}"/>
          </ac:spMkLst>
        </pc:spChg>
        <pc:spChg chg="mod">
          <ac:chgData name="Daniel Khashabi" userId="62390808-c838-45e6-be59-d6fd0d208bc8" providerId="ADAL" clId="{BC61CEE6-F72E-ED4A-95CA-C76EDF0DD1AC}" dt="2023-03-12T19:12:52.378" v="4482"/>
          <ac:spMkLst>
            <pc:docMk/>
            <pc:sldMk cId="0" sldId="268"/>
            <ac:spMk id="5" creationId="{00000000-0000-0000-0000-000000000000}"/>
          </ac:spMkLst>
        </pc:spChg>
        <pc:spChg chg="mod">
          <ac:chgData name="Daniel Khashabi" userId="62390808-c838-45e6-be59-d6fd0d208bc8" providerId="ADAL" clId="{BC61CEE6-F72E-ED4A-95CA-C76EDF0DD1AC}" dt="2023-03-12T19:12:52.378" v="4482"/>
          <ac:spMkLst>
            <pc:docMk/>
            <pc:sldMk cId="0" sldId="268"/>
            <ac:spMk id="6" creationId="{00000000-0000-0000-0000-000000000000}"/>
          </ac:spMkLst>
        </pc:spChg>
        <pc:spChg chg="mod">
          <ac:chgData name="Daniel Khashabi" userId="62390808-c838-45e6-be59-d6fd0d208bc8" providerId="ADAL" clId="{BC61CEE6-F72E-ED4A-95CA-C76EDF0DD1AC}" dt="2023-03-12T19:12:52.378" v="4482"/>
          <ac:spMkLst>
            <pc:docMk/>
            <pc:sldMk cId="0" sldId="268"/>
            <ac:spMk id="7" creationId="{00000000-0000-0000-0000-000000000000}"/>
          </ac:spMkLst>
        </pc:spChg>
        <pc:spChg chg="mod">
          <ac:chgData name="Daniel Khashabi" userId="62390808-c838-45e6-be59-d6fd0d208bc8" providerId="ADAL" clId="{BC61CEE6-F72E-ED4A-95CA-C76EDF0DD1AC}" dt="2023-03-12T19:12:52.378" v="4482"/>
          <ac:spMkLst>
            <pc:docMk/>
            <pc:sldMk cId="0" sldId="268"/>
            <ac:spMk id="8" creationId="{00000000-0000-0000-0000-000000000000}"/>
          </ac:spMkLst>
        </pc:spChg>
        <pc:spChg chg="mod">
          <ac:chgData name="Daniel Khashabi" userId="62390808-c838-45e6-be59-d6fd0d208bc8" providerId="ADAL" clId="{BC61CEE6-F72E-ED4A-95CA-C76EDF0DD1AC}" dt="2023-03-12T19:12:52.378" v="4482"/>
          <ac:spMkLst>
            <pc:docMk/>
            <pc:sldMk cId="0" sldId="268"/>
            <ac:spMk id="9" creationId="{00000000-0000-0000-0000-000000000000}"/>
          </ac:spMkLst>
        </pc:spChg>
        <pc:spChg chg="mod">
          <ac:chgData name="Daniel Khashabi" userId="62390808-c838-45e6-be59-d6fd0d208bc8" providerId="ADAL" clId="{BC61CEE6-F72E-ED4A-95CA-C76EDF0DD1AC}" dt="2023-03-12T19:12:52.378" v="4482"/>
          <ac:spMkLst>
            <pc:docMk/>
            <pc:sldMk cId="0" sldId="268"/>
            <ac:spMk id="10" creationId="{00000000-0000-0000-0000-000000000000}"/>
          </ac:spMkLst>
        </pc:spChg>
      </pc:sldChg>
      <pc:sldChg chg="modSp del mod modShow">
        <pc:chgData name="Daniel Khashabi" userId="62390808-c838-45e6-be59-d6fd0d208bc8" providerId="ADAL" clId="{BC61CEE6-F72E-ED4A-95CA-C76EDF0DD1AC}" dt="2023-03-13T05:15:44.687" v="8296" actId="2696"/>
        <pc:sldMkLst>
          <pc:docMk/>
          <pc:sldMk cId="0" sldId="269"/>
        </pc:sldMkLst>
        <pc:spChg chg="mod">
          <ac:chgData name="Daniel Khashabi" userId="62390808-c838-45e6-be59-d6fd0d208bc8" providerId="ADAL" clId="{BC61CEE6-F72E-ED4A-95CA-C76EDF0DD1AC}" dt="2023-03-12T19:12:52.378" v="4482"/>
          <ac:spMkLst>
            <pc:docMk/>
            <pc:sldMk cId="0" sldId="269"/>
            <ac:spMk id="2" creationId="{00000000-0000-0000-0000-000000000000}"/>
          </ac:spMkLst>
        </pc:spChg>
        <pc:spChg chg="mod">
          <ac:chgData name="Daniel Khashabi" userId="62390808-c838-45e6-be59-d6fd0d208bc8" providerId="ADAL" clId="{BC61CEE6-F72E-ED4A-95CA-C76EDF0DD1AC}" dt="2023-03-12T19:12:52.378" v="4482"/>
          <ac:spMkLst>
            <pc:docMk/>
            <pc:sldMk cId="0" sldId="269"/>
            <ac:spMk id="3" creationId="{00000000-0000-0000-0000-000000000000}"/>
          </ac:spMkLst>
        </pc:spChg>
        <pc:spChg chg="mod">
          <ac:chgData name="Daniel Khashabi" userId="62390808-c838-45e6-be59-d6fd0d208bc8" providerId="ADAL" clId="{BC61CEE6-F72E-ED4A-95CA-C76EDF0DD1AC}" dt="2023-03-12T19:12:52.378" v="4482"/>
          <ac:spMkLst>
            <pc:docMk/>
            <pc:sldMk cId="0" sldId="269"/>
            <ac:spMk id="5" creationId="{00000000-0000-0000-0000-000000000000}"/>
          </ac:spMkLst>
        </pc:spChg>
        <pc:spChg chg="mod">
          <ac:chgData name="Daniel Khashabi" userId="62390808-c838-45e6-be59-d6fd0d208bc8" providerId="ADAL" clId="{BC61CEE6-F72E-ED4A-95CA-C76EDF0DD1AC}" dt="2023-03-12T19:12:52.378" v="4482"/>
          <ac:spMkLst>
            <pc:docMk/>
            <pc:sldMk cId="0" sldId="269"/>
            <ac:spMk id="6" creationId="{00000000-0000-0000-0000-000000000000}"/>
          </ac:spMkLst>
        </pc:spChg>
        <pc:spChg chg="mod">
          <ac:chgData name="Daniel Khashabi" userId="62390808-c838-45e6-be59-d6fd0d208bc8" providerId="ADAL" clId="{BC61CEE6-F72E-ED4A-95CA-C76EDF0DD1AC}" dt="2023-03-12T19:12:52.378" v="4482"/>
          <ac:spMkLst>
            <pc:docMk/>
            <pc:sldMk cId="0" sldId="269"/>
            <ac:spMk id="7" creationId="{00000000-0000-0000-0000-000000000000}"/>
          </ac:spMkLst>
        </pc:spChg>
        <pc:spChg chg="mod">
          <ac:chgData name="Daniel Khashabi" userId="62390808-c838-45e6-be59-d6fd0d208bc8" providerId="ADAL" clId="{BC61CEE6-F72E-ED4A-95CA-C76EDF0DD1AC}" dt="2023-03-12T19:12:52.378" v="4482"/>
          <ac:spMkLst>
            <pc:docMk/>
            <pc:sldMk cId="0" sldId="269"/>
            <ac:spMk id="8" creationId="{00000000-0000-0000-0000-000000000000}"/>
          </ac:spMkLst>
        </pc:spChg>
        <pc:spChg chg="mod">
          <ac:chgData name="Daniel Khashabi" userId="62390808-c838-45e6-be59-d6fd0d208bc8" providerId="ADAL" clId="{BC61CEE6-F72E-ED4A-95CA-C76EDF0DD1AC}" dt="2023-03-12T19:12:52.378" v="4482"/>
          <ac:spMkLst>
            <pc:docMk/>
            <pc:sldMk cId="0" sldId="269"/>
            <ac:spMk id="9" creationId="{00000000-0000-0000-0000-000000000000}"/>
          </ac:spMkLst>
        </pc:spChg>
        <pc:spChg chg="mod">
          <ac:chgData name="Daniel Khashabi" userId="62390808-c838-45e6-be59-d6fd0d208bc8" providerId="ADAL" clId="{BC61CEE6-F72E-ED4A-95CA-C76EDF0DD1AC}" dt="2023-03-12T19:12:52.378" v="4482"/>
          <ac:spMkLst>
            <pc:docMk/>
            <pc:sldMk cId="0" sldId="269"/>
            <ac:spMk id="10" creationId="{00000000-0000-0000-0000-000000000000}"/>
          </ac:spMkLst>
        </pc:spChg>
        <pc:spChg chg="mod">
          <ac:chgData name="Daniel Khashabi" userId="62390808-c838-45e6-be59-d6fd0d208bc8" providerId="ADAL" clId="{BC61CEE6-F72E-ED4A-95CA-C76EDF0DD1AC}" dt="2023-03-12T19:12:52.378" v="4482"/>
          <ac:spMkLst>
            <pc:docMk/>
            <pc:sldMk cId="0" sldId="269"/>
            <ac:spMk id="11" creationId="{00000000-0000-0000-0000-000000000000}"/>
          </ac:spMkLst>
        </pc:spChg>
        <pc:spChg chg="mod">
          <ac:chgData name="Daniel Khashabi" userId="62390808-c838-45e6-be59-d6fd0d208bc8" providerId="ADAL" clId="{BC61CEE6-F72E-ED4A-95CA-C76EDF0DD1AC}" dt="2023-03-12T19:12:52.378" v="4482"/>
          <ac:spMkLst>
            <pc:docMk/>
            <pc:sldMk cId="0" sldId="269"/>
            <ac:spMk id="12" creationId="{00000000-0000-0000-0000-000000000000}"/>
          </ac:spMkLst>
        </pc:spChg>
        <pc:spChg chg="mod">
          <ac:chgData name="Daniel Khashabi" userId="62390808-c838-45e6-be59-d6fd0d208bc8" providerId="ADAL" clId="{BC61CEE6-F72E-ED4A-95CA-C76EDF0DD1AC}" dt="2023-03-12T19:12:52.378" v="4482"/>
          <ac:spMkLst>
            <pc:docMk/>
            <pc:sldMk cId="0" sldId="269"/>
            <ac:spMk id="13" creationId="{00000000-0000-0000-0000-000000000000}"/>
          </ac:spMkLst>
        </pc:spChg>
        <pc:spChg chg="mod">
          <ac:chgData name="Daniel Khashabi" userId="62390808-c838-45e6-be59-d6fd0d208bc8" providerId="ADAL" clId="{BC61CEE6-F72E-ED4A-95CA-C76EDF0DD1AC}" dt="2023-03-12T19:12:52.378" v="4482"/>
          <ac:spMkLst>
            <pc:docMk/>
            <pc:sldMk cId="0" sldId="269"/>
            <ac:spMk id="14" creationId="{00000000-0000-0000-0000-000000000000}"/>
          </ac:spMkLst>
        </pc:spChg>
        <pc:spChg chg="mod">
          <ac:chgData name="Daniel Khashabi" userId="62390808-c838-45e6-be59-d6fd0d208bc8" providerId="ADAL" clId="{BC61CEE6-F72E-ED4A-95CA-C76EDF0DD1AC}" dt="2023-03-12T19:12:52.378" v="4482"/>
          <ac:spMkLst>
            <pc:docMk/>
            <pc:sldMk cId="0" sldId="269"/>
            <ac:spMk id="15" creationId="{00000000-0000-0000-0000-000000000000}"/>
          </ac:spMkLst>
        </pc:spChg>
        <pc:spChg chg="mod">
          <ac:chgData name="Daniel Khashabi" userId="62390808-c838-45e6-be59-d6fd0d208bc8" providerId="ADAL" clId="{BC61CEE6-F72E-ED4A-95CA-C76EDF0DD1AC}" dt="2023-03-12T19:12:52.378" v="4482"/>
          <ac:spMkLst>
            <pc:docMk/>
            <pc:sldMk cId="0" sldId="269"/>
            <ac:spMk id="16" creationId="{00000000-0000-0000-0000-000000000000}"/>
          </ac:spMkLst>
        </pc:spChg>
        <pc:spChg chg="mod">
          <ac:chgData name="Daniel Khashabi" userId="62390808-c838-45e6-be59-d6fd0d208bc8" providerId="ADAL" clId="{BC61CEE6-F72E-ED4A-95CA-C76EDF0DD1AC}" dt="2023-03-12T19:12:52.378" v="4482"/>
          <ac:spMkLst>
            <pc:docMk/>
            <pc:sldMk cId="0" sldId="269"/>
            <ac:spMk id="17" creationId="{00000000-0000-0000-0000-000000000000}"/>
          </ac:spMkLst>
        </pc:spChg>
        <pc:spChg chg="mod">
          <ac:chgData name="Daniel Khashabi" userId="62390808-c838-45e6-be59-d6fd0d208bc8" providerId="ADAL" clId="{BC61CEE6-F72E-ED4A-95CA-C76EDF0DD1AC}" dt="2023-03-12T19:12:52.378" v="4482"/>
          <ac:spMkLst>
            <pc:docMk/>
            <pc:sldMk cId="0" sldId="269"/>
            <ac:spMk id="18" creationId="{00000000-0000-0000-0000-000000000000}"/>
          </ac:spMkLst>
        </pc:spChg>
        <pc:spChg chg="mod">
          <ac:chgData name="Daniel Khashabi" userId="62390808-c838-45e6-be59-d6fd0d208bc8" providerId="ADAL" clId="{BC61CEE6-F72E-ED4A-95CA-C76EDF0DD1AC}" dt="2023-03-12T19:12:52.378" v="4482"/>
          <ac:spMkLst>
            <pc:docMk/>
            <pc:sldMk cId="0" sldId="269"/>
            <ac:spMk id="19" creationId="{00000000-0000-0000-0000-000000000000}"/>
          </ac:spMkLst>
        </pc:spChg>
        <pc:spChg chg="mod">
          <ac:chgData name="Daniel Khashabi" userId="62390808-c838-45e6-be59-d6fd0d208bc8" providerId="ADAL" clId="{BC61CEE6-F72E-ED4A-95CA-C76EDF0DD1AC}" dt="2023-03-12T19:12:52.378" v="4482"/>
          <ac:spMkLst>
            <pc:docMk/>
            <pc:sldMk cId="0" sldId="269"/>
            <ac:spMk id="20" creationId="{00000000-0000-0000-0000-000000000000}"/>
          </ac:spMkLst>
        </pc:spChg>
        <pc:spChg chg="mod">
          <ac:chgData name="Daniel Khashabi" userId="62390808-c838-45e6-be59-d6fd0d208bc8" providerId="ADAL" clId="{BC61CEE6-F72E-ED4A-95CA-C76EDF0DD1AC}" dt="2023-03-12T19:12:52.378" v="4482"/>
          <ac:spMkLst>
            <pc:docMk/>
            <pc:sldMk cId="0" sldId="269"/>
            <ac:spMk id="21" creationId="{00000000-0000-0000-0000-000000000000}"/>
          </ac:spMkLst>
        </pc:spChg>
        <pc:spChg chg="mod">
          <ac:chgData name="Daniel Khashabi" userId="62390808-c838-45e6-be59-d6fd0d208bc8" providerId="ADAL" clId="{BC61CEE6-F72E-ED4A-95CA-C76EDF0DD1AC}" dt="2023-03-12T19:12:52.378" v="4482"/>
          <ac:spMkLst>
            <pc:docMk/>
            <pc:sldMk cId="0" sldId="269"/>
            <ac:spMk id="22" creationId="{00000000-0000-0000-0000-000000000000}"/>
          </ac:spMkLst>
        </pc:spChg>
        <pc:spChg chg="mod">
          <ac:chgData name="Daniel Khashabi" userId="62390808-c838-45e6-be59-d6fd0d208bc8" providerId="ADAL" clId="{BC61CEE6-F72E-ED4A-95CA-C76EDF0DD1AC}" dt="2023-03-12T19:12:52.378" v="4482"/>
          <ac:spMkLst>
            <pc:docMk/>
            <pc:sldMk cId="0" sldId="269"/>
            <ac:spMk id="23" creationId="{00000000-0000-0000-0000-000000000000}"/>
          </ac:spMkLst>
        </pc:spChg>
        <pc:spChg chg="mod">
          <ac:chgData name="Daniel Khashabi" userId="62390808-c838-45e6-be59-d6fd0d208bc8" providerId="ADAL" clId="{BC61CEE6-F72E-ED4A-95CA-C76EDF0DD1AC}" dt="2023-03-12T19:12:52.378" v="4482"/>
          <ac:spMkLst>
            <pc:docMk/>
            <pc:sldMk cId="0" sldId="269"/>
            <ac:spMk id="24" creationId="{00000000-0000-0000-0000-000000000000}"/>
          </ac:spMkLst>
        </pc:spChg>
        <pc:spChg chg="mod">
          <ac:chgData name="Daniel Khashabi" userId="62390808-c838-45e6-be59-d6fd0d208bc8" providerId="ADAL" clId="{BC61CEE6-F72E-ED4A-95CA-C76EDF0DD1AC}" dt="2023-03-12T19:12:52.378" v="4482"/>
          <ac:spMkLst>
            <pc:docMk/>
            <pc:sldMk cId="0" sldId="269"/>
            <ac:spMk id="25" creationId="{00000000-0000-0000-0000-000000000000}"/>
          </ac:spMkLst>
        </pc:spChg>
        <pc:spChg chg="mod">
          <ac:chgData name="Daniel Khashabi" userId="62390808-c838-45e6-be59-d6fd0d208bc8" providerId="ADAL" clId="{BC61CEE6-F72E-ED4A-95CA-C76EDF0DD1AC}" dt="2023-03-12T19:12:52.378" v="4482"/>
          <ac:spMkLst>
            <pc:docMk/>
            <pc:sldMk cId="0" sldId="269"/>
            <ac:spMk id="26" creationId="{00000000-0000-0000-0000-000000000000}"/>
          </ac:spMkLst>
        </pc:spChg>
        <pc:spChg chg="mod">
          <ac:chgData name="Daniel Khashabi" userId="62390808-c838-45e6-be59-d6fd0d208bc8" providerId="ADAL" clId="{BC61CEE6-F72E-ED4A-95CA-C76EDF0DD1AC}" dt="2023-03-12T19:12:52.378" v="4482"/>
          <ac:spMkLst>
            <pc:docMk/>
            <pc:sldMk cId="0" sldId="269"/>
            <ac:spMk id="27" creationId="{00000000-0000-0000-0000-000000000000}"/>
          </ac:spMkLst>
        </pc:spChg>
        <pc:spChg chg="mod">
          <ac:chgData name="Daniel Khashabi" userId="62390808-c838-45e6-be59-d6fd0d208bc8" providerId="ADAL" clId="{BC61CEE6-F72E-ED4A-95CA-C76EDF0DD1AC}" dt="2023-03-12T19:12:52.378" v="4482"/>
          <ac:spMkLst>
            <pc:docMk/>
            <pc:sldMk cId="0" sldId="269"/>
            <ac:spMk id="28" creationId="{00000000-0000-0000-0000-000000000000}"/>
          </ac:spMkLst>
        </pc:spChg>
        <pc:spChg chg="mod">
          <ac:chgData name="Daniel Khashabi" userId="62390808-c838-45e6-be59-d6fd0d208bc8" providerId="ADAL" clId="{BC61CEE6-F72E-ED4A-95CA-C76EDF0DD1AC}" dt="2023-03-12T19:12:52.378" v="4482"/>
          <ac:spMkLst>
            <pc:docMk/>
            <pc:sldMk cId="0" sldId="269"/>
            <ac:spMk id="29" creationId="{00000000-0000-0000-0000-000000000000}"/>
          </ac:spMkLst>
        </pc:spChg>
        <pc:spChg chg="mod">
          <ac:chgData name="Daniel Khashabi" userId="62390808-c838-45e6-be59-d6fd0d208bc8" providerId="ADAL" clId="{BC61CEE6-F72E-ED4A-95CA-C76EDF0DD1AC}" dt="2023-03-12T19:12:52.378" v="4482"/>
          <ac:spMkLst>
            <pc:docMk/>
            <pc:sldMk cId="0" sldId="269"/>
            <ac:spMk id="30" creationId="{00000000-0000-0000-0000-000000000000}"/>
          </ac:spMkLst>
        </pc:spChg>
        <pc:spChg chg="mod">
          <ac:chgData name="Daniel Khashabi" userId="62390808-c838-45e6-be59-d6fd0d208bc8" providerId="ADAL" clId="{BC61CEE6-F72E-ED4A-95CA-C76EDF0DD1AC}" dt="2023-03-12T19:12:52.378" v="4482"/>
          <ac:spMkLst>
            <pc:docMk/>
            <pc:sldMk cId="0" sldId="269"/>
            <ac:spMk id="31" creationId="{00000000-0000-0000-0000-000000000000}"/>
          </ac:spMkLst>
        </pc:spChg>
        <pc:spChg chg="mod">
          <ac:chgData name="Daniel Khashabi" userId="62390808-c838-45e6-be59-d6fd0d208bc8" providerId="ADAL" clId="{BC61CEE6-F72E-ED4A-95CA-C76EDF0DD1AC}" dt="2023-03-12T19:12:52.378" v="4482"/>
          <ac:spMkLst>
            <pc:docMk/>
            <pc:sldMk cId="0" sldId="269"/>
            <ac:spMk id="32" creationId="{00000000-0000-0000-0000-000000000000}"/>
          </ac:spMkLst>
        </pc:spChg>
        <pc:spChg chg="mod">
          <ac:chgData name="Daniel Khashabi" userId="62390808-c838-45e6-be59-d6fd0d208bc8" providerId="ADAL" clId="{BC61CEE6-F72E-ED4A-95CA-C76EDF0DD1AC}" dt="2023-03-12T19:12:52.378" v="4482"/>
          <ac:spMkLst>
            <pc:docMk/>
            <pc:sldMk cId="0" sldId="269"/>
            <ac:spMk id="33" creationId="{00000000-0000-0000-0000-000000000000}"/>
          </ac:spMkLst>
        </pc:spChg>
        <pc:spChg chg="mod">
          <ac:chgData name="Daniel Khashabi" userId="62390808-c838-45e6-be59-d6fd0d208bc8" providerId="ADAL" clId="{BC61CEE6-F72E-ED4A-95CA-C76EDF0DD1AC}" dt="2023-03-12T19:12:52.378" v="4482"/>
          <ac:spMkLst>
            <pc:docMk/>
            <pc:sldMk cId="0" sldId="269"/>
            <ac:spMk id="34" creationId="{00000000-0000-0000-0000-000000000000}"/>
          </ac:spMkLst>
        </pc:spChg>
        <pc:spChg chg="mod">
          <ac:chgData name="Daniel Khashabi" userId="62390808-c838-45e6-be59-d6fd0d208bc8" providerId="ADAL" clId="{BC61CEE6-F72E-ED4A-95CA-C76EDF0DD1AC}" dt="2023-03-12T19:12:52.378" v="4482"/>
          <ac:spMkLst>
            <pc:docMk/>
            <pc:sldMk cId="0" sldId="269"/>
            <ac:spMk id="35" creationId="{00000000-0000-0000-0000-000000000000}"/>
          </ac:spMkLst>
        </pc:spChg>
      </pc:sldChg>
      <pc:sldChg chg="addSp delSp modSp add del mod modClrScheme chgLayout">
        <pc:chgData name="Daniel Khashabi" userId="62390808-c838-45e6-be59-d6fd0d208bc8" providerId="ADAL" clId="{BC61CEE6-F72E-ED4A-95CA-C76EDF0DD1AC}" dt="2023-03-13T01:48:55.810" v="6623" actId="2696"/>
        <pc:sldMkLst>
          <pc:docMk/>
          <pc:sldMk cId="0" sldId="270"/>
        </pc:sldMkLst>
        <pc:spChg chg="del">
          <ac:chgData name="Daniel Khashabi" userId="62390808-c838-45e6-be59-d6fd0d208bc8" providerId="ADAL" clId="{BC61CEE6-F72E-ED4A-95CA-C76EDF0DD1AC}" dt="2023-03-13T01:09:27.778" v="6382" actId="478"/>
          <ac:spMkLst>
            <pc:docMk/>
            <pc:sldMk cId="0" sldId="270"/>
            <ac:spMk id="2" creationId="{00000000-0000-0000-0000-000000000000}"/>
          </ac:spMkLst>
        </pc:spChg>
        <pc:spChg chg="mod ord">
          <ac:chgData name="Daniel Khashabi" userId="62390808-c838-45e6-be59-d6fd0d208bc8" providerId="ADAL" clId="{BC61CEE6-F72E-ED4A-95CA-C76EDF0DD1AC}" dt="2023-03-13T01:09:11.657" v="6374" actId="700"/>
          <ac:spMkLst>
            <pc:docMk/>
            <pc:sldMk cId="0" sldId="270"/>
            <ac:spMk id="12" creationId="{00000000-0000-0000-0000-000000000000}"/>
          </ac:spMkLst>
        </pc:spChg>
        <pc:spChg chg="add mod ord">
          <ac:chgData name="Daniel Khashabi" userId="62390808-c838-45e6-be59-d6fd0d208bc8" providerId="ADAL" clId="{BC61CEE6-F72E-ED4A-95CA-C76EDF0DD1AC}" dt="2023-03-13T01:09:28.640" v="6383"/>
          <ac:spMkLst>
            <pc:docMk/>
            <pc:sldMk cId="0" sldId="270"/>
            <ac:spMk id="13" creationId="{3DFB59A7-0FBB-2897-5AFF-1ADE5562D673}"/>
          </ac:spMkLst>
        </pc:spChg>
        <pc:spChg chg="add mod ord">
          <ac:chgData name="Daniel Khashabi" userId="62390808-c838-45e6-be59-d6fd0d208bc8" providerId="ADAL" clId="{BC61CEE6-F72E-ED4A-95CA-C76EDF0DD1AC}" dt="2023-03-13T01:09:11.657" v="6374" actId="700"/>
          <ac:spMkLst>
            <pc:docMk/>
            <pc:sldMk cId="0" sldId="270"/>
            <ac:spMk id="14" creationId="{B5B0CD62-F81B-7F19-011D-300EB9C8B1E6}"/>
          </ac:spMkLst>
        </pc:spChg>
      </pc:sldChg>
      <pc:sldChg chg="modSp del">
        <pc:chgData name="Daniel Khashabi" userId="62390808-c838-45e6-be59-d6fd0d208bc8" providerId="ADAL" clId="{BC61CEE6-F72E-ED4A-95CA-C76EDF0DD1AC}" dt="2023-03-13T05:15:44.719" v="8299" actId="2696"/>
        <pc:sldMkLst>
          <pc:docMk/>
          <pc:sldMk cId="0" sldId="271"/>
        </pc:sldMkLst>
        <pc:spChg chg="mod">
          <ac:chgData name="Daniel Khashabi" userId="62390808-c838-45e6-be59-d6fd0d208bc8" providerId="ADAL" clId="{BC61CEE6-F72E-ED4A-95CA-C76EDF0DD1AC}" dt="2023-03-12T19:12:52.378" v="4482"/>
          <ac:spMkLst>
            <pc:docMk/>
            <pc:sldMk cId="0" sldId="271"/>
            <ac:spMk id="3" creationId="{00000000-0000-0000-0000-000000000000}"/>
          </ac:spMkLst>
        </pc:spChg>
        <pc:spChg chg="mod">
          <ac:chgData name="Daniel Khashabi" userId="62390808-c838-45e6-be59-d6fd0d208bc8" providerId="ADAL" clId="{BC61CEE6-F72E-ED4A-95CA-C76EDF0DD1AC}" dt="2023-03-12T19:12:52.378" v="4482"/>
          <ac:spMkLst>
            <pc:docMk/>
            <pc:sldMk cId="0" sldId="271"/>
            <ac:spMk id="4" creationId="{00000000-0000-0000-0000-000000000000}"/>
          </ac:spMkLst>
        </pc:spChg>
        <pc:spChg chg="mod">
          <ac:chgData name="Daniel Khashabi" userId="62390808-c838-45e6-be59-d6fd0d208bc8" providerId="ADAL" clId="{BC61CEE6-F72E-ED4A-95CA-C76EDF0DD1AC}" dt="2023-03-12T19:12:52.378" v="4482"/>
          <ac:spMkLst>
            <pc:docMk/>
            <pc:sldMk cId="0" sldId="271"/>
            <ac:spMk id="5" creationId="{00000000-0000-0000-0000-000000000000}"/>
          </ac:spMkLst>
        </pc:spChg>
        <pc:spChg chg="mod">
          <ac:chgData name="Daniel Khashabi" userId="62390808-c838-45e6-be59-d6fd0d208bc8" providerId="ADAL" clId="{BC61CEE6-F72E-ED4A-95CA-C76EDF0DD1AC}" dt="2023-03-12T19:12:52.378" v="4482"/>
          <ac:spMkLst>
            <pc:docMk/>
            <pc:sldMk cId="0" sldId="271"/>
            <ac:spMk id="6" creationId="{00000000-0000-0000-0000-000000000000}"/>
          </ac:spMkLst>
        </pc:spChg>
        <pc:spChg chg="mod">
          <ac:chgData name="Daniel Khashabi" userId="62390808-c838-45e6-be59-d6fd0d208bc8" providerId="ADAL" clId="{BC61CEE6-F72E-ED4A-95CA-C76EDF0DD1AC}" dt="2023-03-12T19:12:52.378" v="4482"/>
          <ac:spMkLst>
            <pc:docMk/>
            <pc:sldMk cId="0" sldId="271"/>
            <ac:spMk id="7" creationId="{00000000-0000-0000-0000-000000000000}"/>
          </ac:spMkLst>
        </pc:spChg>
        <pc:spChg chg="mod">
          <ac:chgData name="Daniel Khashabi" userId="62390808-c838-45e6-be59-d6fd0d208bc8" providerId="ADAL" clId="{BC61CEE6-F72E-ED4A-95CA-C76EDF0DD1AC}" dt="2023-03-12T19:12:52.378" v="4482"/>
          <ac:spMkLst>
            <pc:docMk/>
            <pc:sldMk cId="0" sldId="271"/>
            <ac:spMk id="8" creationId="{00000000-0000-0000-0000-000000000000}"/>
          </ac:spMkLst>
        </pc:spChg>
        <pc:spChg chg="mod">
          <ac:chgData name="Daniel Khashabi" userId="62390808-c838-45e6-be59-d6fd0d208bc8" providerId="ADAL" clId="{BC61CEE6-F72E-ED4A-95CA-C76EDF0DD1AC}" dt="2023-03-12T19:12:52.378" v="4482"/>
          <ac:spMkLst>
            <pc:docMk/>
            <pc:sldMk cId="0" sldId="271"/>
            <ac:spMk id="9" creationId="{00000000-0000-0000-0000-000000000000}"/>
          </ac:spMkLst>
        </pc:spChg>
        <pc:spChg chg="mod">
          <ac:chgData name="Daniel Khashabi" userId="62390808-c838-45e6-be59-d6fd0d208bc8" providerId="ADAL" clId="{BC61CEE6-F72E-ED4A-95CA-C76EDF0DD1AC}" dt="2023-03-12T19:12:52.378" v="4482"/>
          <ac:spMkLst>
            <pc:docMk/>
            <pc:sldMk cId="0" sldId="271"/>
            <ac:spMk id="10" creationId="{00000000-0000-0000-0000-000000000000}"/>
          </ac:spMkLst>
        </pc:spChg>
        <pc:spChg chg="mod">
          <ac:chgData name="Daniel Khashabi" userId="62390808-c838-45e6-be59-d6fd0d208bc8" providerId="ADAL" clId="{BC61CEE6-F72E-ED4A-95CA-C76EDF0DD1AC}" dt="2023-03-12T19:12:52.378" v="4482"/>
          <ac:spMkLst>
            <pc:docMk/>
            <pc:sldMk cId="0" sldId="271"/>
            <ac:spMk id="11" creationId="{00000000-0000-0000-0000-000000000000}"/>
          </ac:spMkLst>
        </pc:spChg>
        <pc:spChg chg="mod">
          <ac:chgData name="Daniel Khashabi" userId="62390808-c838-45e6-be59-d6fd0d208bc8" providerId="ADAL" clId="{BC61CEE6-F72E-ED4A-95CA-C76EDF0DD1AC}" dt="2023-03-12T19:12:52.378" v="4482"/>
          <ac:spMkLst>
            <pc:docMk/>
            <pc:sldMk cId="0" sldId="271"/>
            <ac:spMk id="12" creationId="{00000000-0000-0000-0000-000000000000}"/>
          </ac:spMkLst>
        </pc:spChg>
        <pc:spChg chg="mod">
          <ac:chgData name="Daniel Khashabi" userId="62390808-c838-45e6-be59-d6fd0d208bc8" providerId="ADAL" clId="{BC61CEE6-F72E-ED4A-95CA-C76EDF0DD1AC}" dt="2023-03-12T19:12:52.378" v="4482"/>
          <ac:spMkLst>
            <pc:docMk/>
            <pc:sldMk cId="0" sldId="271"/>
            <ac:spMk id="13" creationId="{00000000-0000-0000-0000-000000000000}"/>
          </ac:spMkLst>
        </pc:spChg>
        <pc:spChg chg="mod">
          <ac:chgData name="Daniel Khashabi" userId="62390808-c838-45e6-be59-d6fd0d208bc8" providerId="ADAL" clId="{BC61CEE6-F72E-ED4A-95CA-C76EDF0DD1AC}" dt="2023-03-12T19:12:52.378" v="4482"/>
          <ac:spMkLst>
            <pc:docMk/>
            <pc:sldMk cId="0" sldId="271"/>
            <ac:spMk id="14" creationId="{00000000-0000-0000-0000-000000000000}"/>
          </ac:spMkLst>
        </pc:spChg>
        <pc:spChg chg="mod">
          <ac:chgData name="Daniel Khashabi" userId="62390808-c838-45e6-be59-d6fd0d208bc8" providerId="ADAL" clId="{BC61CEE6-F72E-ED4A-95CA-C76EDF0DD1AC}" dt="2023-03-12T19:12:52.378" v="4482"/>
          <ac:spMkLst>
            <pc:docMk/>
            <pc:sldMk cId="0" sldId="271"/>
            <ac:spMk id="15" creationId="{00000000-0000-0000-0000-000000000000}"/>
          </ac:spMkLst>
        </pc:spChg>
        <pc:spChg chg="mod">
          <ac:chgData name="Daniel Khashabi" userId="62390808-c838-45e6-be59-d6fd0d208bc8" providerId="ADAL" clId="{BC61CEE6-F72E-ED4A-95CA-C76EDF0DD1AC}" dt="2023-03-12T19:12:52.378" v="4482"/>
          <ac:spMkLst>
            <pc:docMk/>
            <pc:sldMk cId="0" sldId="271"/>
            <ac:spMk id="16" creationId="{00000000-0000-0000-0000-000000000000}"/>
          </ac:spMkLst>
        </pc:spChg>
        <pc:spChg chg="mod">
          <ac:chgData name="Daniel Khashabi" userId="62390808-c838-45e6-be59-d6fd0d208bc8" providerId="ADAL" clId="{BC61CEE6-F72E-ED4A-95CA-C76EDF0DD1AC}" dt="2023-03-12T19:12:52.378" v="4482"/>
          <ac:spMkLst>
            <pc:docMk/>
            <pc:sldMk cId="0" sldId="271"/>
            <ac:spMk id="17" creationId="{00000000-0000-0000-0000-000000000000}"/>
          </ac:spMkLst>
        </pc:spChg>
        <pc:spChg chg="mod">
          <ac:chgData name="Daniel Khashabi" userId="62390808-c838-45e6-be59-d6fd0d208bc8" providerId="ADAL" clId="{BC61CEE6-F72E-ED4A-95CA-C76EDF0DD1AC}" dt="2023-03-12T19:12:52.378" v="4482"/>
          <ac:spMkLst>
            <pc:docMk/>
            <pc:sldMk cId="0" sldId="271"/>
            <ac:spMk id="18" creationId="{00000000-0000-0000-0000-000000000000}"/>
          </ac:spMkLst>
        </pc:spChg>
        <pc:spChg chg="mod">
          <ac:chgData name="Daniel Khashabi" userId="62390808-c838-45e6-be59-d6fd0d208bc8" providerId="ADAL" clId="{BC61CEE6-F72E-ED4A-95CA-C76EDF0DD1AC}" dt="2023-03-12T19:12:52.378" v="4482"/>
          <ac:spMkLst>
            <pc:docMk/>
            <pc:sldMk cId="0" sldId="271"/>
            <ac:spMk id="19" creationId="{00000000-0000-0000-0000-000000000000}"/>
          </ac:spMkLst>
        </pc:spChg>
        <pc:spChg chg="mod">
          <ac:chgData name="Daniel Khashabi" userId="62390808-c838-45e6-be59-d6fd0d208bc8" providerId="ADAL" clId="{BC61CEE6-F72E-ED4A-95CA-C76EDF0DD1AC}" dt="2023-03-12T19:12:52.378" v="4482"/>
          <ac:spMkLst>
            <pc:docMk/>
            <pc:sldMk cId="0" sldId="271"/>
            <ac:spMk id="20" creationId="{00000000-0000-0000-0000-000000000000}"/>
          </ac:spMkLst>
        </pc:spChg>
        <pc:spChg chg="mod">
          <ac:chgData name="Daniel Khashabi" userId="62390808-c838-45e6-be59-d6fd0d208bc8" providerId="ADAL" clId="{BC61CEE6-F72E-ED4A-95CA-C76EDF0DD1AC}" dt="2023-03-12T19:12:52.378" v="4482"/>
          <ac:spMkLst>
            <pc:docMk/>
            <pc:sldMk cId="0" sldId="271"/>
            <ac:spMk id="21" creationId="{00000000-0000-0000-0000-000000000000}"/>
          </ac:spMkLst>
        </pc:spChg>
        <pc:spChg chg="mod">
          <ac:chgData name="Daniel Khashabi" userId="62390808-c838-45e6-be59-d6fd0d208bc8" providerId="ADAL" clId="{BC61CEE6-F72E-ED4A-95CA-C76EDF0DD1AC}" dt="2023-03-12T19:12:52.378" v="4482"/>
          <ac:spMkLst>
            <pc:docMk/>
            <pc:sldMk cId="0" sldId="271"/>
            <ac:spMk id="22" creationId="{00000000-0000-0000-0000-000000000000}"/>
          </ac:spMkLst>
        </pc:spChg>
        <pc:spChg chg="mod">
          <ac:chgData name="Daniel Khashabi" userId="62390808-c838-45e6-be59-d6fd0d208bc8" providerId="ADAL" clId="{BC61CEE6-F72E-ED4A-95CA-C76EDF0DD1AC}" dt="2023-03-12T19:12:52.378" v="4482"/>
          <ac:spMkLst>
            <pc:docMk/>
            <pc:sldMk cId="0" sldId="271"/>
            <ac:spMk id="23" creationId="{00000000-0000-0000-0000-000000000000}"/>
          </ac:spMkLst>
        </pc:spChg>
        <pc:spChg chg="mod">
          <ac:chgData name="Daniel Khashabi" userId="62390808-c838-45e6-be59-d6fd0d208bc8" providerId="ADAL" clId="{BC61CEE6-F72E-ED4A-95CA-C76EDF0DD1AC}" dt="2023-03-12T19:12:52.378" v="4482"/>
          <ac:spMkLst>
            <pc:docMk/>
            <pc:sldMk cId="0" sldId="271"/>
            <ac:spMk id="24" creationId="{00000000-0000-0000-0000-000000000000}"/>
          </ac:spMkLst>
        </pc:spChg>
        <pc:spChg chg="mod">
          <ac:chgData name="Daniel Khashabi" userId="62390808-c838-45e6-be59-d6fd0d208bc8" providerId="ADAL" clId="{BC61CEE6-F72E-ED4A-95CA-C76EDF0DD1AC}" dt="2023-03-12T19:12:52.378" v="4482"/>
          <ac:spMkLst>
            <pc:docMk/>
            <pc:sldMk cId="0" sldId="271"/>
            <ac:spMk id="26" creationId="{00000000-0000-0000-0000-000000000000}"/>
          </ac:spMkLst>
        </pc:spChg>
        <pc:spChg chg="mod">
          <ac:chgData name="Daniel Khashabi" userId="62390808-c838-45e6-be59-d6fd0d208bc8" providerId="ADAL" clId="{BC61CEE6-F72E-ED4A-95CA-C76EDF0DD1AC}" dt="2023-03-12T19:12:52.378" v="4482"/>
          <ac:spMkLst>
            <pc:docMk/>
            <pc:sldMk cId="0" sldId="271"/>
            <ac:spMk id="27" creationId="{00000000-0000-0000-0000-000000000000}"/>
          </ac:spMkLst>
        </pc:spChg>
        <pc:spChg chg="mod">
          <ac:chgData name="Daniel Khashabi" userId="62390808-c838-45e6-be59-d6fd0d208bc8" providerId="ADAL" clId="{BC61CEE6-F72E-ED4A-95CA-C76EDF0DD1AC}" dt="2023-03-12T19:12:52.378" v="4482"/>
          <ac:spMkLst>
            <pc:docMk/>
            <pc:sldMk cId="0" sldId="271"/>
            <ac:spMk id="28" creationId="{00000000-0000-0000-0000-000000000000}"/>
          </ac:spMkLst>
        </pc:spChg>
        <pc:spChg chg="mod">
          <ac:chgData name="Daniel Khashabi" userId="62390808-c838-45e6-be59-d6fd0d208bc8" providerId="ADAL" clId="{BC61CEE6-F72E-ED4A-95CA-C76EDF0DD1AC}" dt="2023-03-12T19:12:52.378" v="4482"/>
          <ac:spMkLst>
            <pc:docMk/>
            <pc:sldMk cId="0" sldId="271"/>
            <ac:spMk id="29" creationId="{00000000-0000-0000-0000-000000000000}"/>
          </ac:spMkLst>
        </pc:spChg>
        <pc:spChg chg="mod">
          <ac:chgData name="Daniel Khashabi" userId="62390808-c838-45e6-be59-d6fd0d208bc8" providerId="ADAL" clId="{BC61CEE6-F72E-ED4A-95CA-C76EDF0DD1AC}" dt="2023-03-12T19:12:52.378" v="4482"/>
          <ac:spMkLst>
            <pc:docMk/>
            <pc:sldMk cId="0" sldId="271"/>
            <ac:spMk id="30" creationId="{00000000-0000-0000-0000-000000000000}"/>
          </ac:spMkLst>
        </pc:spChg>
        <pc:spChg chg="mod">
          <ac:chgData name="Daniel Khashabi" userId="62390808-c838-45e6-be59-d6fd0d208bc8" providerId="ADAL" clId="{BC61CEE6-F72E-ED4A-95CA-C76EDF0DD1AC}" dt="2023-03-12T19:12:52.378" v="4482"/>
          <ac:spMkLst>
            <pc:docMk/>
            <pc:sldMk cId="0" sldId="271"/>
            <ac:spMk id="31" creationId="{00000000-0000-0000-0000-000000000000}"/>
          </ac:spMkLst>
        </pc:spChg>
        <pc:spChg chg="mod">
          <ac:chgData name="Daniel Khashabi" userId="62390808-c838-45e6-be59-d6fd0d208bc8" providerId="ADAL" clId="{BC61CEE6-F72E-ED4A-95CA-C76EDF0DD1AC}" dt="2023-03-12T19:12:52.378" v="4482"/>
          <ac:spMkLst>
            <pc:docMk/>
            <pc:sldMk cId="0" sldId="271"/>
            <ac:spMk id="32" creationId="{00000000-0000-0000-0000-000000000000}"/>
          </ac:spMkLst>
        </pc:spChg>
        <pc:spChg chg="mod">
          <ac:chgData name="Daniel Khashabi" userId="62390808-c838-45e6-be59-d6fd0d208bc8" providerId="ADAL" clId="{BC61CEE6-F72E-ED4A-95CA-C76EDF0DD1AC}" dt="2023-03-12T19:12:52.378" v="4482"/>
          <ac:spMkLst>
            <pc:docMk/>
            <pc:sldMk cId="0" sldId="271"/>
            <ac:spMk id="33" creationId="{00000000-0000-0000-0000-000000000000}"/>
          </ac:spMkLst>
        </pc:spChg>
        <pc:spChg chg="mod">
          <ac:chgData name="Daniel Khashabi" userId="62390808-c838-45e6-be59-d6fd0d208bc8" providerId="ADAL" clId="{BC61CEE6-F72E-ED4A-95CA-C76EDF0DD1AC}" dt="2023-03-12T19:12:52.378" v="4482"/>
          <ac:spMkLst>
            <pc:docMk/>
            <pc:sldMk cId="0" sldId="271"/>
            <ac:spMk id="34" creationId="{00000000-0000-0000-0000-000000000000}"/>
          </ac:spMkLst>
        </pc:spChg>
        <pc:spChg chg="mod">
          <ac:chgData name="Daniel Khashabi" userId="62390808-c838-45e6-be59-d6fd0d208bc8" providerId="ADAL" clId="{BC61CEE6-F72E-ED4A-95CA-C76EDF0DD1AC}" dt="2023-03-12T19:12:52.378" v="4482"/>
          <ac:spMkLst>
            <pc:docMk/>
            <pc:sldMk cId="0" sldId="271"/>
            <ac:spMk id="35" creationId="{00000000-0000-0000-0000-000000000000}"/>
          </ac:spMkLst>
        </pc:spChg>
        <pc:spChg chg="mod">
          <ac:chgData name="Daniel Khashabi" userId="62390808-c838-45e6-be59-d6fd0d208bc8" providerId="ADAL" clId="{BC61CEE6-F72E-ED4A-95CA-C76EDF0DD1AC}" dt="2023-03-12T19:12:52.378" v="4482"/>
          <ac:spMkLst>
            <pc:docMk/>
            <pc:sldMk cId="0" sldId="271"/>
            <ac:spMk id="37" creationId="{00000000-0000-0000-0000-000000000000}"/>
          </ac:spMkLst>
        </pc:spChg>
        <pc:spChg chg="mod">
          <ac:chgData name="Daniel Khashabi" userId="62390808-c838-45e6-be59-d6fd0d208bc8" providerId="ADAL" clId="{BC61CEE6-F72E-ED4A-95CA-C76EDF0DD1AC}" dt="2023-03-12T19:12:52.378" v="4482"/>
          <ac:spMkLst>
            <pc:docMk/>
            <pc:sldMk cId="0" sldId="271"/>
            <ac:spMk id="38" creationId="{00000000-0000-0000-0000-000000000000}"/>
          </ac:spMkLst>
        </pc:spChg>
        <pc:spChg chg="mod">
          <ac:chgData name="Daniel Khashabi" userId="62390808-c838-45e6-be59-d6fd0d208bc8" providerId="ADAL" clId="{BC61CEE6-F72E-ED4A-95CA-C76EDF0DD1AC}" dt="2023-03-12T19:12:52.378" v="4482"/>
          <ac:spMkLst>
            <pc:docMk/>
            <pc:sldMk cId="0" sldId="271"/>
            <ac:spMk id="39" creationId="{00000000-0000-0000-0000-000000000000}"/>
          </ac:spMkLst>
        </pc:spChg>
        <pc:spChg chg="mod">
          <ac:chgData name="Daniel Khashabi" userId="62390808-c838-45e6-be59-d6fd0d208bc8" providerId="ADAL" clId="{BC61CEE6-F72E-ED4A-95CA-C76EDF0DD1AC}" dt="2023-03-12T19:12:52.378" v="4482"/>
          <ac:spMkLst>
            <pc:docMk/>
            <pc:sldMk cId="0" sldId="271"/>
            <ac:spMk id="40" creationId="{00000000-0000-0000-0000-000000000000}"/>
          </ac:spMkLst>
        </pc:spChg>
        <pc:spChg chg="mod">
          <ac:chgData name="Daniel Khashabi" userId="62390808-c838-45e6-be59-d6fd0d208bc8" providerId="ADAL" clId="{BC61CEE6-F72E-ED4A-95CA-C76EDF0DD1AC}" dt="2023-03-12T19:12:52.378" v="4482"/>
          <ac:spMkLst>
            <pc:docMk/>
            <pc:sldMk cId="0" sldId="271"/>
            <ac:spMk id="41" creationId="{00000000-0000-0000-0000-000000000000}"/>
          </ac:spMkLst>
        </pc:spChg>
        <pc:spChg chg="mod">
          <ac:chgData name="Daniel Khashabi" userId="62390808-c838-45e6-be59-d6fd0d208bc8" providerId="ADAL" clId="{BC61CEE6-F72E-ED4A-95CA-C76EDF0DD1AC}" dt="2023-03-12T19:12:52.378" v="4482"/>
          <ac:spMkLst>
            <pc:docMk/>
            <pc:sldMk cId="0" sldId="271"/>
            <ac:spMk id="42" creationId="{00000000-0000-0000-0000-000000000000}"/>
          </ac:spMkLst>
        </pc:spChg>
        <pc:spChg chg="mod">
          <ac:chgData name="Daniel Khashabi" userId="62390808-c838-45e6-be59-d6fd0d208bc8" providerId="ADAL" clId="{BC61CEE6-F72E-ED4A-95CA-C76EDF0DD1AC}" dt="2023-03-12T19:12:52.378" v="4482"/>
          <ac:spMkLst>
            <pc:docMk/>
            <pc:sldMk cId="0" sldId="271"/>
            <ac:spMk id="43" creationId="{00000000-0000-0000-0000-000000000000}"/>
          </ac:spMkLst>
        </pc:spChg>
        <pc:spChg chg="mod">
          <ac:chgData name="Daniel Khashabi" userId="62390808-c838-45e6-be59-d6fd0d208bc8" providerId="ADAL" clId="{BC61CEE6-F72E-ED4A-95CA-C76EDF0DD1AC}" dt="2023-03-12T19:12:52.378" v="4482"/>
          <ac:spMkLst>
            <pc:docMk/>
            <pc:sldMk cId="0" sldId="271"/>
            <ac:spMk id="44" creationId="{00000000-0000-0000-0000-000000000000}"/>
          </ac:spMkLst>
        </pc:spChg>
        <pc:spChg chg="mod">
          <ac:chgData name="Daniel Khashabi" userId="62390808-c838-45e6-be59-d6fd0d208bc8" providerId="ADAL" clId="{BC61CEE6-F72E-ED4A-95CA-C76EDF0DD1AC}" dt="2023-03-12T19:12:52.378" v="4482"/>
          <ac:spMkLst>
            <pc:docMk/>
            <pc:sldMk cId="0" sldId="271"/>
            <ac:spMk id="45" creationId="{00000000-0000-0000-0000-000000000000}"/>
          </ac:spMkLst>
        </pc:spChg>
        <pc:spChg chg="mod">
          <ac:chgData name="Daniel Khashabi" userId="62390808-c838-45e6-be59-d6fd0d208bc8" providerId="ADAL" clId="{BC61CEE6-F72E-ED4A-95CA-C76EDF0DD1AC}" dt="2023-03-12T19:12:52.378" v="4482"/>
          <ac:spMkLst>
            <pc:docMk/>
            <pc:sldMk cId="0" sldId="271"/>
            <ac:spMk id="46" creationId="{00000000-0000-0000-0000-000000000000}"/>
          </ac:spMkLst>
        </pc:spChg>
      </pc:sldChg>
      <pc:sldChg chg="modSp mod">
        <pc:chgData name="Daniel Khashabi" userId="62390808-c838-45e6-be59-d6fd0d208bc8" providerId="ADAL" clId="{BC61CEE6-F72E-ED4A-95CA-C76EDF0DD1AC}" dt="2023-03-14T05:19:26.596" v="8866" actId="15"/>
        <pc:sldMkLst>
          <pc:docMk/>
          <pc:sldMk cId="0" sldId="272"/>
        </pc:sldMkLst>
        <pc:spChg chg="mod">
          <ac:chgData name="Daniel Khashabi" userId="62390808-c838-45e6-be59-d6fd0d208bc8" providerId="ADAL" clId="{BC61CEE6-F72E-ED4A-95CA-C76EDF0DD1AC}" dt="2023-03-14T05:17:38.952" v="8801" actId="20577"/>
          <ac:spMkLst>
            <pc:docMk/>
            <pc:sldMk cId="0" sldId="272"/>
            <ac:spMk id="2" creationId="{00000000-0000-0000-0000-000000000000}"/>
          </ac:spMkLst>
        </pc:spChg>
        <pc:spChg chg="mod">
          <ac:chgData name="Daniel Khashabi" userId="62390808-c838-45e6-be59-d6fd0d208bc8" providerId="ADAL" clId="{BC61CEE6-F72E-ED4A-95CA-C76EDF0DD1AC}" dt="2023-03-12T19:12:52.378" v="4482"/>
          <ac:spMkLst>
            <pc:docMk/>
            <pc:sldMk cId="0" sldId="272"/>
            <ac:spMk id="4" creationId="{00000000-0000-0000-0000-000000000000}"/>
          </ac:spMkLst>
        </pc:spChg>
        <pc:spChg chg="mod">
          <ac:chgData name="Daniel Khashabi" userId="62390808-c838-45e6-be59-d6fd0d208bc8" providerId="ADAL" clId="{BC61CEE6-F72E-ED4A-95CA-C76EDF0DD1AC}" dt="2023-03-14T05:19:26.596" v="8866" actId="15"/>
          <ac:spMkLst>
            <pc:docMk/>
            <pc:sldMk cId="0" sldId="272"/>
            <ac:spMk id="6" creationId="{8AC003F3-C006-3246-2132-D8D6F6395C3C}"/>
          </ac:spMkLst>
        </pc:spChg>
      </pc:sldChg>
      <pc:sldChg chg="modSp del mod modShow">
        <pc:chgData name="Daniel Khashabi" userId="62390808-c838-45e6-be59-d6fd0d208bc8" providerId="ADAL" clId="{BC61CEE6-F72E-ED4A-95CA-C76EDF0DD1AC}" dt="2023-03-13T05:15:44.698" v="8297" actId="2696"/>
        <pc:sldMkLst>
          <pc:docMk/>
          <pc:sldMk cId="937392597" sldId="273"/>
        </pc:sldMkLst>
        <pc:spChg chg="mod">
          <ac:chgData name="Daniel Khashabi" userId="62390808-c838-45e6-be59-d6fd0d208bc8" providerId="ADAL" clId="{BC61CEE6-F72E-ED4A-95CA-C76EDF0DD1AC}" dt="2023-03-12T19:12:52.378" v="4482"/>
          <ac:spMkLst>
            <pc:docMk/>
            <pc:sldMk cId="937392597" sldId="273"/>
            <ac:spMk id="4" creationId="{00000000-0000-0000-0000-000000000000}"/>
          </ac:spMkLst>
        </pc:spChg>
        <pc:spChg chg="mod">
          <ac:chgData name="Daniel Khashabi" userId="62390808-c838-45e6-be59-d6fd0d208bc8" providerId="ADAL" clId="{BC61CEE6-F72E-ED4A-95CA-C76EDF0DD1AC}" dt="2023-03-12T19:12:52.378" v="4482"/>
          <ac:spMkLst>
            <pc:docMk/>
            <pc:sldMk cId="937392597" sldId="273"/>
            <ac:spMk id="6" creationId="{00000000-0000-0000-0000-000000000000}"/>
          </ac:spMkLst>
        </pc:spChg>
        <pc:spChg chg="mod">
          <ac:chgData name="Daniel Khashabi" userId="62390808-c838-45e6-be59-d6fd0d208bc8" providerId="ADAL" clId="{BC61CEE6-F72E-ED4A-95CA-C76EDF0DD1AC}" dt="2023-03-12T19:12:52.378" v="4482"/>
          <ac:spMkLst>
            <pc:docMk/>
            <pc:sldMk cId="937392597" sldId="273"/>
            <ac:spMk id="7" creationId="{00000000-0000-0000-0000-000000000000}"/>
          </ac:spMkLst>
        </pc:spChg>
      </pc:sldChg>
      <pc:sldChg chg="modSp del mod">
        <pc:chgData name="Daniel Khashabi" userId="62390808-c838-45e6-be59-d6fd0d208bc8" providerId="ADAL" clId="{BC61CEE6-F72E-ED4A-95CA-C76EDF0DD1AC}" dt="2023-03-12T22:06:42.575" v="5257" actId="2696"/>
        <pc:sldMkLst>
          <pc:docMk/>
          <pc:sldMk cId="1500695498" sldId="274"/>
        </pc:sldMkLst>
        <pc:spChg chg="mod">
          <ac:chgData name="Daniel Khashabi" userId="62390808-c838-45e6-be59-d6fd0d208bc8" providerId="ADAL" clId="{BC61CEE6-F72E-ED4A-95CA-C76EDF0DD1AC}" dt="2023-03-12T02:08:07.952" v="578"/>
          <ac:spMkLst>
            <pc:docMk/>
            <pc:sldMk cId="1500695498" sldId="274"/>
            <ac:spMk id="2"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3"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4"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5"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6"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7"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8"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9"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10" creationId="{00000000-0000-0000-0000-000000000000}"/>
          </ac:spMkLst>
        </pc:spChg>
      </pc:sldChg>
      <pc:sldChg chg="modSp del mod">
        <pc:chgData name="Daniel Khashabi" userId="62390808-c838-45e6-be59-d6fd0d208bc8" providerId="ADAL" clId="{BC61CEE6-F72E-ED4A-95CA-C76EDF0DD1AC}" dt="2023-03-12T22:06:42.575" v="5257" actId="2696"/>
        <pc:sldMkLst>
          <pc:docMk/>
          <pc:sldMk cId="1917036192" sldId="275"/>
        </pc:sldMkLst>
        <pc:spChg chg="mod">
          <ac:chgData name="Daniel Khashabi" userId="62390808-c838-45e6-be59-d6fd0d208bc8" providerId="ADAL" clId="{BC61CEE6-F72E-ED4A-95CA-C76EDF0DD1AC}" dt="2023-03-12T02:08:10.660" v="579"/>
          <ac:spMkLst>
            <pc:docMk/>
            <pc:sldMk cId="1917036192" sldId="275"/>
            <ac:spMk id="2"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3"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4"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5"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6"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7"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8"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9"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10" creationId="{00000000-0000-0000-0000-000000000000}"/>
          </ac:spMkLst>
        </pc:spChg>
      </pc:sldChg>
      <pc:sldChg chg="modSp modNotes">
        <pc:chgData name="Daniel Khashabi" userId="62390808-c838-45e6-be59-d6fd0d208bc8" providerId="ADAL" clId="{BC61CEE6-F72E-ED4A-95CA-C76EDF0DD1AC}" dt="2023-03-12T19:12:52.378" v="4482"/>
        <pc:sldMkLst>
          <pc:docMk/>
          <pc:sldMk cId="0" sldId="276"/>
        </pc:sldMkLst>
        <pc:spChg chg="mod">
          <ac:chgData name="Daniel Khashabi" userId="62390808-c838-45e6-be59-d6fd0d208bc8" providerId="ADAL" clId="{BC61CEE6-F72E-ED4A-95CA-C76EDF0DD1AC}" dt="2023-03-12T19:12:52.378" v="4482"/>
          <ac:spMkLst>
            <pc:docMk/>
            <pc:sldMk cId="0" sldId="276"/>
            <ac:spMk id="2" creationId="{28CE12A6-F51F-B18D-FF66-437A6ED11CCA}"/>
          </ac:spMkLst>
        </pc:spChg>
        <pc:spChg chg="mod">
          <ac:chgData name="Daniel Khashabi" userId="62390808-c838-45e6-be59-d6fd0d208bc8" providerId="ADAL" clId="{BC61CEE6-F72E-ED4A-95CA-C76EDF0DD1AC}" dt="2023-03-12T19:12:52.378" v="4482"/>
          <ac:spMkLst>
            <pc:docMk/>
            <pc:sldMk cId="0" sldId="276"/>
            <ac:spMk id="69" creationId="{00000000-0000-0000-0000-000000000000}"/>
          </ac:spMkLst>
        </pc:spChg>
      </pc:sldChg>
      <pc:sldChg chg="modSp modNotes">
        <pc:chgData name="Daniel Khashabi" userId="62390808-c838-45e6-be59-d6fd0d208bc8" providerId="ADAL" clId="{BC61CEE6-F72E-ED4A-95CA-C76EDF0DD1AC}" dt="2023-03-12T19:12:52.378" v="4482"/>
        <pc:sldMkLst>
          <pc:docMk/>
          <pc:sldMk cId="0" sldId="277"/>
        </pc:sldMkLst>
        <pc:spChg chg="mod">
          <ac:chgData name="Daniel Khashabi" userId="62390808-c838-45e6-be59-d6fd0d208bc8" providerId="ADAL" clId="{BC61CEE6-F72E-ED4A-95CA-C76EDF0DD1AC}" dt="2023-03-12T19:12:52.378" v="4482"/>
          <ac:spMkLst>
            <pc:docMk/>
            <pc:sldMk cId="0" sldId="277"/>
            <ac:spMk id="2" creationId="{A48CFFDD-FBFB-0A14-9892-6EA7673BA9AF}"/>
          </ac:spMkLst>
        </pc:spChg>
        <pc:spChg chg="mod">
          <ac:chgData name="Daniel Khashabi" userId="62390808-c838-45e6-be59-d6fd0d208bc8" providerId="ADAL" clId="{BC61CEE6-F72E-ED4A-95CA-C76EDF0DD1AC}" dt="2023-03-12T19:12:52.378" v="4482"/>
          <ac:spMkLst>
            <pc:docMk/>
            <pc:sldMk cId="0" sldId="277"/>
            <ac:spMk id="76" creationId="{00000000-0000-0000-0000-000000000000}"/>
          </ac:spMkLst>
        </pc:spChg>
      </pc:sldChg>
      <pc:sldChg chg="modSp modNotes">
        <pc:chgData name="Daniel Khashabi" userId="62390808-c838-45e6-be59-d6fd0d208bc8" providerId="ADAL" clId="{BC61CEE6-F72E-ED4A-95CA-C76EDF0DD1AC}" dt="2023-03-12T19:12:52.378" v="4482"/>
        <pc:sldMkLst>
          <pc:docMk/>
          <pc:sldMk cId="0" sldId="278"/>
        </pc:sldMkLst>
        <pc:spChg chg="mod">
          <ac:chgData name="Daniel Khashabi" userId="62390808-c838-45e6-be59-d6fd0d208bc8" providerId="ADAL" clId="{BC61CEE6-F72E-ED4A-95CA-C76EDF0DD1AC}" dt="2023-03-12T19:12:52.378" v="4482"/>
          <ac:spMkLst>
            <pc:docMk/>
            <pc:sldMk cId="0" sldId="278"/>
            <ac:spMk id="2" creationId="{BBD02892-7CC9-CF38-6539-AE509E186A2B}"/>
          </ac:spMkLst>
        </pc:spChg>
      </pc:sldChg>
      <pc:sldChg chg="modSp modNotes">
        <pc:chgData name="Daniel Khashabi" userId="62390808-c838-45e6-be59-d6fd0d208bc8" providerId="ADAL" clId="{BC61CEE6-F72E-ED4A-95CA-C76EDF0DD1AC}" dt="2023-03-12T19:12:52.378" v="4482"/>
        <pc:sldMkLst>
          <pc:docMk/>
          <pc:sldMk cId="0" sldId="279"/>
        </pc:sldMkLst>
        <pc:spChg chg="mod">
          <ac:chgData name="Daniel Khashabi" userId="62390808-c838-45e6-be59-d6fd0d208bc8" providerId="ADAL" clId="{BC61CEE6-F72E-ED4A-95CA-C76EDF0DD1AC}" dt="2023-03-12T19:12:52.378" v="4482"/>
          <ac:spMkLst>
            <pc:docMk/>
            <pc:sldMk cId="0" sldId="279"/>
            <ac:spMk id="2" creationId="{22B4FD0A-FABF-7203-D054-C3E00F096403}"/>
          </ac:spMkLst>
        </pc:spChg>
      </pc:sldChg>
      <pc:sldChg chg="modNotes">
        <pc:chgData name="Daniel Khashabi" userId="62390808-c838-45e6-be59-d6fd0d208bc8" providerId="ADAL" clId="{BC61CEE6-F72E-ED4A-95CA-C76EDF0DD1AC}" dt="2023-03-12T19:12:52.378" v="4482"/>
        <pc:sldMkLst>
          <pc:docMk/>
          <pc:sldMk cId="0" sldId="281"/>
        </pc:sldMkLst>
      </pc:sldChg>
      <pc:sldChg chg="modSp modNotes">
        <pc:chgData name="Daniel Khashabi" userId="62390808-c838-45e6-be59-d6fd0d208bc8" providerId="ADAL" clId="{BC61CEE6-F72E-ED4A-95CA-C76EDF0DD1AC}" dt="2023-03-12T19:12:52.378" v="4482"/>
        <pc:sldMkLst>
          <pc:docMk/>
          <pc:sldMk cId="0" sldId="282"/>
        </pc:sldMkLst>
        <pc:spChg chg="mod">
          <ac:chgData name="Daniel Khashabi" userId="62390808-c838-45e6-be59-d6fd0d208bc8" providerId="ADAL" clId="{BC61CEE6-F72E-ED4A-95CA-C76EDF0DD1AC}" dt="2023-03-12T19:12:52.378" v="4482"/>
          <ac:spMkLst>
            <pc:docMk/>
            <pc:sldMk cId="0" sldId="282"/>
            <ac:spMk id="2" creationId="{C6EAAD50-21E8-1FB7-47F3-C4779A4588A1}"/>
          </ac:spMkLst>
        </pc:spChg>
      </pc:sldChg>
      <pc:sldChg chg="modSp modNotes">
        <pc:chgData name="Daniel Khashabi" userId="62390808-c838-45e6-be59-d6fd0d208bc8" providerId="ADAL" clId="{BC61CEE6-F72E-ED4A-95CA-C76EDF0DD1AC}" dt="2023-03-12T19:12:52.378" v="4482"/>
        <pc:sldMkLst>
          <pc:docMk/>
          <pc:sldMk cId="0" sldId="283"/>
        </pc:sldMkLst>
        <pc:spChg chg="mod">
          <ac:chgData name="Daniel Khashabi" userId="62390808-c838-45e6-be59-d6fd0d208bc8" providerId="ADAL" clId="{BC61CEE6-F72E-ED4A-95CA-C76EDF0DD1AC}" dt="2023-03-12T19:12:52.378" v="4482"/>
          <ac:spMkLst>
            <pc:docMk/>
            <pc:sldMk cId="0" sldId="283"/>
            <ac:spMk id="2" creationId="{AAEB052D-4C96-3193-66E0-3678E2B787A9}"/>
          </ac:spMkLst>
        </pc:spChg>
      </pc:sldChg>
      <pc:sldChg chg="modSp modNotes">
        <pc:chgData name="Daniel Khashabi" userId="62390808-c838-45e6-be59-d6fd0d208bc8" providerId="ADAL" clId="{BC61CEE6-F72E-ED4A-95CA-C76EDF0DD1AC}" dt="2023-03-12T19:12:52.378" v="4482"/>
        <pc:sldMkLst>
          <pc:docMk/>
          <pc:sldMk cId="0" sldId="284"/>
        </pc:sldMkLst>
        <pc:spChg chg="mod">
          <ac:chgData name="Daniel Khashabi" userId="62390808-c838-45e6-be59-d6fd0d208bc8" providerId="ADAL" clId="{BC61CEE6-F72E-ED4A-95CA-C76EDF0DD1AC}" dt="2023-03-12T19:12:52.378" v="4482"/>
          <ac:spMkLst>
            <pc:docMk/>
            <pc:sldMk cId="0" sldId="284"/>
            <ac:spMk id="168" creationId="{00000000-0000-0000-0000-000000000000}"/>
          </ac:spMkLst>
        </pc:spChg>
      </pc:sldChg>
      <pc:sldChg chg="addSp delSp modSp add del mod modShow chgLayout">
        <pc:chgData name="Daniel Khashabi" userId="62390808-c838-45e6-be59-d6fd0d208bc8" providerId="ADAL" clId="{BC61CEE6-F72E-ED4A-95CA-C76EDF0DD1AC}" dt="2023-03-12T19:12:52.378" v="4482"/>
        <pc:sldMkLst>
          <pc:docMk/>
          <pc:sldMk cId="0" sldId="285"/>
        </pc:sldMkLst>
        <pc:spChg chg="del mod ord">
          <ac:chgData name="Daniel Khashabi" userId="62390808-c838-45e6-be59-d6fd0d208bc8" providerId="ADAL" clId="{BC61CEE6-F72E-ED4A-95CA-C76EDF0DD1AC}" dt="2023-03-12T18:18:07.013" v="3921" actId="478"/>
          <ac:spMkLst>
            <pc:docMk/>
            <pc:sldMk cId="0" sldId="285"/>
            <ac:spMk id="2" creationId="{00000000-0000-0000-0000-000000000000}"/>
          </ac:spMkLst>
        </pc:spChg>
        <pc:spChg chg="mod ord">
          <ac:chgData name="Daniel Khashabi" userId="62390808-c838-45e6-be59-d6fd0d208bc8" providerId="ADAL" clId="{BC61CEE6-F72E-ED4A-95CA-C76EDF0DD1AC}" dt="2023-03-12T03:17:09.130" v="2133" actId="700"/>
          <ac:spMkLst>
            <pc:docMk/>
            <pc:sldMk cId="0" sldId="285"/>
            <ac:spMk id="3" creationId="{00000000-0000-0000-0000-000000000000}"/>
          </ac:spMkLst>
        </pc:spChg>
        <pc:spChg chg="mod">
          <ac:chgData name="Daniel Khashabi" userId="62390808-c838-45e6-be59-d6fd0d208bc8" providerId="ADAL" clId="{BC61CEE6-F72E-ED4A-95CA-C76EDF0DD1AC}" dt="2023-03-12T19:12:52.378" v="4482"/>
          <ac:spMkLst>
            <pc:docMk/>
            <pc:sldMk cId="0" sldId="285"/>
            <ac:spMk id="4" creationId="{00000000-0000-0000-0000-000000000000}"/>
          </ac:spMkLst>
        </pc:spChg>
        <pc:spChg chg="mod">
          <ac:chgData name="Daniel Khashabi" userId="62390808-c838-45e6-be59-d6fd0d208bc8" providerId="ADAL" clId="{BC61CEE6-F72E-ED4A-95CA-C76EDF0DD1AC}" dt="2023-03-12T19:12:52.378" v="4482"/>
          <ac:spMkLst>
            <pc:docMk/>
            <pc:sldMk cId="0" sldId="285"/>
            <ac:spMk id="5" creationId="{00000000-0000-0000-0000-000000000000}"/>
          </ac:spMkLst>
        </pc:spChg>
        <pc:spChg chg="mod">
          <ac:chgData name="Daniel Khashabi" userId="62390808-c838-45e6-be59-d6fd0d208bc8" providerId="ADAL" clId="{BC61CEE6-F72E-ED4A-95CA-C76EDF0DD1AC}" dt="2023-03-12T19:12:52.378" v="4482"/>
          <ac:spMkLst>
            <pc:docMk/>
            <pc:sldMk cId="0" sldId="285"/>
            <ac:spMk id="6" creationId="{00000000-0000-0000-0000-000000000000}"/>
          </ac:spMkLst>
        </pc:spChg>
        <pc:spChg chg="mod">
          <ac:chgData name="Daniel Khashabi" userId="62390808-c838-45e6-be59-d6fd0d208bc8" providerId="ADAL" clId="{BC61CEE6-F72E-ED4A-95CA-C76EDF0DD1AC}" dt="2023-03-12T19:12:52.378" v="4482"/>
          <ac:spMkLst>
            <pc:docMk/>
            <pc:sldMk cId="0" sldId="285"/>
            <ac:spMk id="7" creationId="{00000000-0000-0000-0000-000000000000}"/>
          </ac:spMkLst>
        </pc:spChg>
        <pc:spChg chg="mod">
          <ac:chgData name="Daniel Khashabi" userId="62390808-c838-45e6-be59-d6fd0d208bc8" providerId="ADAL" clId="{BC61CEE6-F72E-ED4A-95CA-C76EDF0DD1AC}" dt="2023-03-12T19:12:52.378" v="4482"/>
          <ac:spMkLst>
            <pc:docMk/>
            <pc:sldMk cId="0" sldId="285"/>
            <ac:spMk id="9" creationId="{00000000-0000-0000-0000-000000000000}"/>
          </ac:spMkLst>
        </pc:spChg>
        <pc:spChg chg="add mod ord">
          <ac:chgData name="Daniel Khashabi" userId="62390808-c838-45e6-be59-d6fd0d208bc8" providerId="ADAL" clId="{BC61CEE6-F72E-ED4A-95CA-C76EDF0DD1AC}" dt="2023-03-12T18:16:21.499" v="3885" actId="700"/>
          <ac:spMkLst>
            <pc:docMk/>
            <pc:sldMk cId="0" sldId="285"/>
            <ac:spMk id="10" creationId="{98FD913A-BA7C-E3CF-27EA-7B4E544CBCE1}"/>
          </ac:spMkLst>
        </pc:spChg>
        <pc:spChg chg="add del mod">
          <ac:chgData name="Daniel Khashabi" userId="62390808-c838-45e6-be59-d6fd0d208bc8" providerId="ADAL" clId="{BC61CEE6-F72E-ED4A-95CA-C76EDF0DD1AC}" dt="2023-03-12T18:18:08.373" v="3923" actId="478"/>
          <ac:spMkLst>
            <pc:docMk/>
            <pc:sldMk cId="0" sldId="285"/>
            <ac:spMk id="12" creationId="{BA4B36DF-2AFC-79D6-105C-028A15A1C75F}"/>
          </ac:spMkLst>
        </pc:spChg>
        <pc:spChg chg="add mod">
          <ac:chgData name="Daniel Khashabi" userId="62390808-c838-45e6-be59-d6fd0d208bc8" providerId="ADAL" clId="{BC61CEE6-F72E-ED4A-95CA-C76EDF0DD1AC}" dt="2023-03-12T18:18:08.680" v="3924"/>
          <ac:spMkLst>
            <pc:docMk/>
            <pc:sldMk cId="0" sldId="285"/>
            <ac:spMk id="13" creationId="{B7DEDB93-8B19-155C-6E73-32DAC877963B}"/>
          </ac:spMkLst>
        </pc:spChg>
        <pc:spChg chg="add mod">
          <ac:chgData name="Daniel Khashabi" userId="62390808-c838-45e6-be59-d6fd0d208bc8" providerId="ADAL" clId="{BC61CEE6-F72E-ED4A-95CA-C76EDF0DD1AC}" dt="2023-03-12T18:23:12.030" v="4280"/>
          <ac:spMkLst>
            <pc:docMk/>
            <pc:sldMk cId="0" sldId="285"/>
            <ac:spMk id="14" creationId="{7F2A2B62-2241-9618-7304-15384F5EC71E}"/>
          </ac:spMkLst>
        </pc:spChg>
        <pc:spChg chg="del">
          <ac:chgData name="Daniel Khashabi" userId="62390808-c838-45e6-be59-d6fd0d208bc8" providerId="ADAL" clId="{BC61CEE6-F72E-ED4A-95CA-C76EDF0DD1AC}" dt="2023-03-12T03:17:21.182" v="2135" actId="478"/>
          <ac:spMkLst>
            <pc:docMk/>
            <pc:sldMk cId="0" sldId="285"/>
            <ac:spMk id="15" creationId="{00000000-0000-0000-0000-000000000000}"/>
          </ac:spMkLst>
        </pc:spChg>
        <pc:spChg chg="add mod ord">
          <ac:chgData name="Daniel Khashabi" userId="62390808-c838-45e6-be59-d6fd0d208bc8" providerId="ADAL" clId="{BC61CEE6-F72E-ED4A-95CA-C76EDF0DD1AC}" dt="2023-03-12T03:17:09.130" v="2133" actId="700"/>
          <ac:spMkLst>
            <pc:docMk/>
            <pc:sldMk cId="0" sldId="285"/>
            <ac:spMk id="18" creationId="{3963A3EA-062A-15D2-AC18-831E6D3A2EDF}"/>
          </ac:spMkLst>
        </pc:spChg>
        <pc:graphicFrameChg chg="mod">
          <ac:chgData name="Daniel Khashabi" userId="62390808-c838-45e6-be59-d6fd0d208bc8" providerId="ADAL" clId="{BC61CEE6-F72E-ED4A-95CA-C76EDF0DD1AC}" dt="2023-03-12T19:12:52.378" v="4482"/>
          <ac:graphicFrameMkLst>
            <pc:docMk/>
            <pc:sldMk cId="0" sldId="285"/>
            <ac:graphicFrameMk id="8" creationId="{00000000-0000-0000-0000-000000000000}"/>
          </ac:graphicFrameMkLst>
        </pc:graphicFrameChg>
      </pc:sldChg>
      <pc:sldChg chg="modNotes">
        <pc:chgData name="Daniel Khashabi" userId="62390808-c838-45e6-be59-d6fd0d208bc8" providerId="ADAL" clId="{BC61CEE6-F72E-ED4A-95CA-C76EDF0DD1AC}" dt="2023-03-12T19:12:52.378" v="4482"/>
        <pc:sldMkLst>
          <pc:docMk/>
          <pc:sldMk cId="888029008" sldId="286"/>
        </pc:sldMkLst>
      </pc:sldChg>
      <pc:sldChg chg="modSp add del">
        <pc:chgData name="Daniel Khashabi" userId="62390808-c838-45e6-be59-d6fd0d208bc8" providerId="ADAL" clId="{BC61CEE6-F72E-ED4A-95CA-C76EDF0DD1AC}" dt="2023-03-13T05:09:53.978" v="8250" actId="2696"/>
        <pc:sldMkLst>
          <pc:docMk/>
          <pc:sldMk cId="0" sldId="287"/>
        </pc:sldMkLst>
        <pc:spChg chg="mod">
          <ac:chgData name="Daniel Khashabi" userId="62390808-c838-45e6-be59-d6fd0d208bc8" providerId="ADAL" clId="{BC61CEE6-F72E-ED4A-95CA-C76EDF0DD1AC}" dt="2023-03-12T19:12:52.378" v="4482"/>
          <ac:spMkLst>
            <pc:docMk/>
            <pc:sldMk cId="0" sldId="287"/>
            <ac:spMk id="3" creationId="{00000000-0000-0000-0000-000000000000}"/>
          </ac:spMkLst>
        </pc:spChg>
        <pc:spChg chg="mod">
          <ac:chgData name="Daniel Khashabi" userId="62390808-c838-45e6-be59-d6fd0d208bc8" providerId="ADAL" clId="{BC61CEE6-F72E-ED4A-95CA-C76EDF0DD1AC}" dt="2023-03-12T19:12:52.378" v="4482"/>
          <ac:spMkLst>
            <pc:docMk/>
            <pc:sldMk cId="0" sldId="287"/>
            <ac:spMk id="4" creationId="{00000000-0000-0000-0000-000000000000}"/>
          </ac:spMkLst>
        </pc:spChg>
      </pc:sldChg>
      <pc:sldChg chg="addSp delSp modSp add del mod chgLayout">
        <pc:chgData name="Daniel Khashabi" userId="62390808-c838-45e6-be59-d6fd0d208bc8" providerId="ADAL" clId="{BC61CEE6-F72E-ED4A-95CA-C76EDF0DD1AC}" dt="2023-03-12T18:19:07.180" v="3946" actId="2696"/>
        <pc:sldMkLst>
          <pc:docMk/>
          <pc:sldMk cId="0" sldId="288"/>
        </pc:sldMkLst>
        <pc:spChg chg="del mod ord">
          <ac:chgData name="Daniel Khashabi" userId="62390808-c838-45e6-be59-d6fd0d208bc8" providerId="ADAL" clId="{BC61CEE6-F72E-ED4A-95CA-C76EDF0DD1AC}" dt="2023-03-12T18:17:48.216" v="3904" actId="478"/>
          <ac:spMkLst>
            <pc:docMk/>
            <pc:sldMk cId="0" sldId="288"/>
            <ac:spMk id="30" creationId="{00000000-0000-0000-0000-000000000000}"/>
          </ac:spMkLst>
        </pc:spChg>
        <pc:spChg chg="add del mod ord">
          <ac:chgData name="Daniel Khashabi" userId="62390808-c838-45e6-be59-d6fd0d208bc8" providerId="ADAL" clId="{BC61CEE6-F72E-ED4A-95CA-C76EDF0DD1AC}" dt="2023-03-12T18:17:37.244" v="3903" actId="700"/>
          <ac:spMkLst>
            <pc:docMk/>
            <pc:sldMk cId="0" sldId="288"/>
            <ac:spMk id="38" creationId="{C6DC10CB-4BB3-3121-DBD2-3A138F3066A9}"/>
          </ac:spMkLst>
        </pc:spChg>
        <pc:spChg chg="add mod ord">
          <ac:chgData name="Daniel Khashabi" userId="62390808-c838-45e6-be59-d6fd0d208bc8" providerId="ADAL" clId="{BC61CEE6-F72E-ED4A-95CA-C76EDF0DD1AC}" dt="2023-03-12T18:17:37.244" v="3903" actId="700"/>
          <ac:spMkLst>
            <pc:docMk/>
            <pc:sldMk cId="0" sldId="288"/>
            <ac:spMk id="39" creationId="{90B4D462-3777-C518-400D-6CD300622CA5}"/>
          </ac:spMkLst>
        </pc:spChg>
        <pc:spChg chg="add mod">
          <ac:chgData name="Daniel Khashabi" userId="62390808-c838-45e6-be59-d6fd0d208bc8" providerId="ADAL" clId="{BC61CEE6-F72E-ED4A-95CA-C76EDF0DD1AC}" dt="2023-03-12T18:17:54.748" v="3912" actId="20577"/>
          <ac:spMkLst>
            <pc:docMk/>
            <pc:sldMk cId="0" sldId="288"/>
            <ac:spMk id="41" creationId="{10C669A4-75E0-F4F1-B03A-394904C0A80F}"/>
          </ac:spMkLst>
        </pc:spChg>
        <pc:spChg chg="add del mod">
          <ac:chgData name="Daniel Khashabi" userId="62390808-c838-45e6-be59-d6fd0d208bc8" providerId="ADAL" clId="{BC61CEE6-F72E-ED4A-95CA-C76EDF0DD1AC}" dt="2023-03-12T18:17:52.897" v="3910" actId="478"/>
          <ac:spMkLst>
            <pc:docMk/>
            <pc:sldMk cId="0" sldId="288"/>
            <ac:spMk id="42" creationId="{8C1EE357-A716-921E-34C7-CFE4FA387696}"/>
          </ac:spMkLst>
        </pc:spChg>
      </pc:sldChg>
      <pc:sldChg chg="addSp delSp modSp add mod chgLayout">
        <pc:chgData name="Daniel Khashabi" userId="62390808-c838-45e6-be59-d6fd0d208bc8" providerId="ADAL" clId="{BC61CEE6-F72E-ED4A-95CA-C76EDF0DD1AC}" dt="2023-03-12T19:12:52.378" v="4482"/>
        <pc:sldMkLst>
          <pc:docMk/>
          <pc:sldMk cId="0" sldId="289"/>
        </pc:sldMkLst>
        <pc:spChg chg="del mod ord">
          <ac:chgData name="Daniel Khashabi" userId="62390808-c838-45e6-be59-d6fd0d208bc8" providerId="ADAL" clId="{BC61CEE6-F72E-ED4A-95CA-C76EDF0DD1AC}" dt="2023-03-12T18:18:20.146" v="3929" actId="478"/>
          <ac:spMkLst>
            <pc:docMk/>
            <pc:sldMk cId="0" sldId="289"/>
            <ac:spMk id="2" creationId="{00000000-0000-0000-0000-000000000000}"/>
          </ac:spMkLst>
        </pc:spChg>
        <pc:spChg chg="mod">
          <ac:chgData name="Daniel Khashabi" userId="62390808-c838-45e6-be59-d6fd0d208bc8" providerId="ADAL" clId="{BC61CEE6-F72E-ED4A-95CA-C76EDF0DD1AC}" dt="2023-03-12T19:12:52.378" v="4482"/>
          <ac:spMkLst>
            <pc:docMk/>
            <pc:sldMk cId="0" sldId="289"/>
            <ac:spMk id="4" creationId="{00000000-0000-0000-0000-000000000000}"/>
          </ac:spMkLst>
        </pc:spChg>
        <pc:spChg chg="mod">
          <ac:chgData name="Daniel Khashabi" userId="62390808-c838-45e6-be59-d6fd0d208bc8" providerId="ADAL" clId="{BC61CEE6-F72E-ED4A-95CA-C76EDF0DD1AC}" dt="2023-03-12T19:12:52.378" v="4482"/>
          <ac:spMkLst>
            <pc:docMk/>
            <pc:sldMk cId="0" sldId="289"/>
            <ac:spMk id="5" creationId="{00000000-0000-0000-0000-000000000000}"/>
          </ac:spMkLst>
        </pc:spChg>
        <pc:spChg chg="mod">
          <ac:chgData name="Daniel Khashabi" userId="62390808-c838-45e6-be59-d6fd0d208bc8" providerId="ADAL" clId="{BC61CEE6-F72E-ED4A-95CA-C76EDF0DD1AC}" dt="2023-03-12T19:12:52.378" v="4482"/>
          <ac:spMkLst>
            <pc:docMk/>
            <pc:sldMk cId="0" sldId="289"/>
            <ac:spMk id="6" creationId="{00000000-0000-0000-0000-000000000000}"/>
          </ac:spMkLst>
        </pc:spChg>
        <pc:spChg chg="mod">
          <ac:chgData name="Daniel Khashabi" userId="62390808-c838-45e6-be59-d6fd0d208bc8" providerId="ADAL" clId="{BC61CEE6-F72E-ED4A-95CA-C76EDF0DD1AC}" dt="2023-03-12T19:12:52.378" v="4482"/>
          <ac:spMkLst>
            <pc:docMk/>
            <pc:sldMk cId="0" sldId="289"/>
            <ac:spMk id="8" creationId="{00000000-0000-0000-0000-000000000000}"/>
          </ac:spMkLst>
        </pc:spChg>
        <pc:spChg chg="mod">
          <ac:chgData name="Daniel Khashabi" userId="62390808-c838-45e6-be59-d6fd0d208bc8" providerId="ADAL" clId="{BC61CEE6-F72E-ED4A-95CA-C76EDF0DD1AC}" dt="2023-03-12T19:12:52.378" v="4482"/>
          <ac:spMkLst>
            <pc:docMk/>
            <pc:sldMk cId="0" sldId="289"/>
            <ac:spMk id="9" creationId="{00000000-0000-0000-0000-000000000000}"/>
          </ac:spMkLst>
        </pc:spChg>
        <pc:spChg chg="mod">
          <ac:chgData name="Daniel Khashabi" userId="62390808-c838-45e6-be59-d6fd0d208bc8" providerId="ADAL" clId="{BC61CEE6-F72E-ED4A-95CA-C76EDF0DD1AC}" dt="2023-03-12T19:12:52.378" v="4482"/>
          <ac:spMkLst>
            <pc:docMk/>
            <pc:sldMk cId="0" sldId="289"/>
            <ac:spMk id="10" creationId="{00000000-0000-0000-0000-000000000000}"/>
          </ac:spMkLst>
        </pc:spChg>
        <pc:spChg chg="mod">
          <ac:chgData name="Daniel Khashabi" userId="62390808-c838-45e6-be59-d6fd0d208bc8" providerId="ADAL" clId="{BC61CEE6-F72E-ED4A-95CA-C76EDF0DD1AC}" dt="2023-03-12T19:12:52.378" v="4482"/>
          <ac:spMkLst>
            <pc:docMk/>
            <pc:sldMk cId="0" sldId="289"/>
            <ac:spMk id="11" creationId="{00000000-0000-0000-0000-000000000000}"/>
          </ac:spMkLst>
        </pc:spChg>
        <pc:spChg chg="mod">
          <ac:chgData name="Daniel Khashabi" userId="62390808-c838-45e6-be59-d6fd0d208bc8" providerId="ADAL" clId="{BC61CEE6-F72E-ED4A-95CA-C76EDF0DD1AC}" dt="2023-03-12T19:12:52.378" v="4482"/>
          <ac:spMkLst>
            <pc:docMk/>
            <pc:sldMk cId="0" sldId="289"/>
            <ac:spMk id="13" creationId="{00000000-0000-0000-0000-000000000000}"/>
          </ac:spMkLst>
        </pc:spChg>
        <pc:spChg chg="mod">
          <ac:chgData name="Daniel Khashabi" userId="62390808-c838-45e6-be59-d6fd0d208bc8" providerId="ADAL" clId="{BC61CEE6-F72E-ED4A-95CA-C76EDF0DD1AC}" dt="2023-03-12T19:12:52.378" v="4482"/>
          <ac:spMkLst>
            <pc:docMk/>
            <pc:sldMk cId="0" sldId="289"/>
            <ac:spMk id="15" creationId="{00000000-0000-0000-0000-000000000000}"/>
          </ac:spMkLst>
        </pc:spChg>
        <pc:spChg chg="mod">
          <ac:chgData name="Daniel Khashabi" userId="62390808-c838-45e6-be59-d6fd0d208bc8" providerId="ADAL" clId="{BC61CEE6-F72E-ED4A-95CA-C76EDF0DD1AC}" dt="2023-03-12T19:12:52.378" v="4482"/>
          <ac:spMkLst>
            <pc:docMk/>
            <pc:sldMk cId="0" sldId="289"/>
            <ac:spMk id="16" creationId="{00000000-0000-0000-0000-000000000000}"/>
          </ac:spMkLst>
        </pc:spChg>
        <pc:spChg chg="mod">
          <ac:chgData name="Daniel Khashabi" userId="62390808-c838-45e6-be59-d6fd0d208bc8" providerId="ADAL" clId="{BC61CEE6-F72E-ED4A-95CA-C76EDF0DD1AC}" dt="2023-03-12T19:12:52.378" v="4482"/>
          <ac:spMkLst>
            <pc:docMk/>
            <pc:sldMk cId="0" sldId="289"/>
            <ac:spMk id="18" creationId="{00000000-0000-0000-0000-000000000000}"/>
          </ac:spMkLst>
        </pc:spChg>
        <pc:spChg chg="mod">
          <ac:chgData name="Daniel Khashabi" userId="62390808-c838-45e6-be59-d6fd0d208bc8" providerId="ADAL" clId="{BC61CEE6-F72E-ED4A-95CA-C76EDF0DD1AC}" dt="2023-03-12T19:12:52.378" v="4482"/>
          <ac:spMkLst>
            <pc:docMk/>
            <pc:sldMk cId="0" sldId="289"/>
            <ac:spMk id="19" creationId="{00000000-0000-0000-0000-000000000000}"/>
          </ac:spMkLst>
        </pc:spChg>
        <pc:spChg chg="mod">
          <ac:chgData name="Daniel Khashabi" userId="62390808-c838-45e6-be59-d6fd0d208bc8" providerId="ADAL" clId="{BC61CEE6-F72E-ED4A-95CA-C76EDF0DD1AC}" dt="2023-03-12T19:12:52.378" v="4482"/>
          <ac:spMkLst>
            <pc:docMk/>
            <pc:sldMk cId="0" sldId="289"/>
            <ac:spMk id="20" creationId="{00000000-0000-0000-0000-000000000000}"/>
          </ac:spMkLst>
        </pc:spChg>
        <pc:spChg chg="mod">
          <ac:chgData name="Daniel Khashabi" userId="62390808-c838-45e6-be59-d6fd0d208bc8" providerId="ADAL" clId="{BC61CEE6-F72E-ED4A-95CA-C76EDF0DD1AC}" dt="2023-03-12T19:12:52.378" v="4482"/>
          <ac:spMkLst>
            <pc:docMk/>
            <pc:sldMk cId="0" sldId="289"/>
            <ac:spMk id="22" creationId="{00000000-0000-0000-0000-000000000000}"/>
          </ac:spMkLst>
        </pc:spChg>
        <pc:spChg chg="mod">
          <ac:chgData name="Daniel Khashabi" userId="62390808-c838-45e6-be59-d6fd0d208bc8" providerId="ADAL" clId="{BC61CEE6-F72E-ED4A-95CA-C76EDF0DD1AC}" dt="2023-03-12T19:12:52.378" v="4482"/>
          <ac:spMkLst>
            <pc:docMk/>
            <pc:sldMk cId="0" sldId="289"/>
            <ac:spMk id="23" creationId="{00000000-0000-0000-0000-000000000000}"/>
          </ac:spMkLst>
        </pc:spChg>
        <pc:spChg chg="mod">
          <ac:chgData name="Daniel Khashabi" userId="62390808-c838-45e6-be59-d6fd0d208bc8" providerId="ADAL" clId="{BC61CEE6-F72E-ED4A-95CA-C76EDF0DD1AC}" dt="2023-03-12T19:12:52.378" v="4482"/>
          <ac:spMkLst>
            <pc:docMk/>
            <pc:sldMk cId="0" sldId="289"/>
            <ac:spMk id="25" creationId="{00000000-0000-0000-0000-000000000000}"/>
          </ac:spMkLst>
        </pc:spChg>
        <pc:spChg chg="mod">
          <ac:chgData name="Daniel Khashabi" userId="62390808-c838-45e6-be59-d6fd0d208bc8" providerId="ADAL" clId="{BC61CEE6-F72E-ED4A-95CA-C76EDF0DD1AC}" dt="2023-03-12T19:12:52.378" v="4482"/>
          <ac:spMkLst>
            <pc:docMk/>
            <pc:sldMk cId="0" sldId="289"/>
            <ac:spMk id="27" creationId="{00000000-0000-0000-0000-000000000000}"/>
          </ac:spMkLst>
        </pc:spChg>
        <pc:spChg chg="mod">
          <ac:chgData name="Daniel Khashabi" userId="62390808-c838-45e6-be59-d6fd0d208bc8" providerId="ADAL" clId="{BC61CEE6-F72E-ED4A-95CA-C76EDF0DD1AC}" dt="2023-03-12T19:12:52.378" v="4482"/>
          <ac:spMkLst>
            <pc:docMk/>
            <pc:sldMk cId="0" sldId="289"/>
            <ac:spMk id="28" creationId="{00000000-0000-0000-0000-000000000000}"/>
          </ac:spMkLst>
        </pc:spChg>
        <pc:spChg chg="mod">
          <ac:chgData name="Daniel Khashabi" userId="62390808-c838-45e6-be59-d6fd0d208bc8" providerId="ADAL" clId="{BC61CEE6-F72E-ED4A-95CA-C76EDF0DD1AC}" dt="2023-03-12T19:12:52.378" v="4482"/>
          <ac:spMkLst>
            <pc:docMk/>
            <pc:sldMk cId="0" sldId="289"/>
            <ac:spMk id="29" creationId="{00000000-0000-0000-0000-000000000000}"/>
          </ac:spMkLst>
        </pc:spChg>
        <pc:spChg chg="mod">
          <ac:chgData name="Daniel Khashabi" userId="62390808-c838-45e6-be59-d6fd0d208bc8" providerId="ADAL" clId="{BC61CEE6-F72E-ED4A-95CA-C76EDF0DD1AC}" dt="2023-03-12T19:12:52.378" v="4482"/>
          <ac:spMkLst>
            <pc:docMk/>
            <pc:sldMk cId="0" sldId="289"/>
            <ac:spMk id="30" creationId="{00000000-0000-0000-0000-000000000000}"/>
          </ac:spMkLst>
        </pc:spChg>
        <pc:spChg chg="mod">
          <ac:chgData name="Daniel Khashabi" userId="62390808-c838-45e6-be59-d6fd0d208bc8" providerId="ADAL" clId="{BC61CEE6-F72E-ED4A-95CA-C76EDF0DD1AC}" dt="2023-03-12T19:12:52.378" v="4482"/>
          <ac:spMkLst>
            <pc:docMk/>
            <pc:sldMk cId="0" sldId="289"/>
            <ac:spMk id="33" creationId="{00000000-0000-0000-0000-000000000000}"/>
          </ac:spMkLst>
        </pc:spChg>
        <pc:spChg chg="mod">
          <ac:chgData name="Daniel Khashabi" userId="62390808-c838-45e6-be59-d6fd0d208bc8" providerId="ADAL" clId="{BC61CEE6-F72E-ED4A-95CA-C76EDF0DD1AC}" dt="2023-03-12T19:12:52.378" v="4482"/>
          <ac:spMkLst>
            <pc:docMk/>
            <pc:sldMk cId="0" sldId="289"/>
            <ac:spMk id="34" creationId="{00000000-0000-0000-0000-000000000000}"/>
          </ac:spMkLst>
        </pc:spChg>
        <pc:spChg chg="mod">
          <ac:chgData name="Daniel Khashabi" userId="62390808-c838-45e6-be59-d6fd0d208bc8" providerId="ADAL" clId="{BC61CEE6-F72E-ED4A-95CA-C76EDF0DD1AC}" dt="2023-03-12T19:12:52.378" v="4482"/>
          <ac:spMkLst>
            <pc:docMk/>
            <pc:sldMk cId="0" sldId="289"/>
            <ac:spMk id="36" creationId="{00000000-0000-0000-0000-000000000000}"/>
          </ac:spMkLst>
        </pc:spChg>
        <pc:spChg chg="mod">
          <ac:chgData name="Daniel Khashabi" userId="62390808-c838-45e6-be59-d6fd0d208bc8" providerId="ADAL" clId="{BC61CEE6-F72E-ED4A-95CA-C76EDF0DD1AC}" dt="2023-03-12T19:12:52.378" v="4482"/>
          <ac:spMkLst>
            <pc:docMk/>
            <pc:sldMk cId="0" sldId="289"/>
            <ac:spMk id="37" creationId="{00000000-0000-0000-0000-000000000000}"/>
          </ac:spMkLst>
        </pc:spChg>
        <pc:spChg chg="mod">
          <ac:chgData name="Daniel Khashabi" userId="62390808-c838-45e6-be59-d6fd0d208bc8" providerId="ADAL" clId="{BC61CEE6-F72E-ED4A-95CA-C76EDF0DD1AC}" dt="2023-03-12T19:12:52.378" v="4482"/>
          <ac:spMkLst>
            <pc:docMk/>
            <pc:sldMk cId="0" sldId="289"/>
            <ac:spMk id="39" creationId="{00000000-0000-0000-0000-000000000000}"/>
          </ac:spMkLst>
        </pc:spChg>
        <pc:spChg chg="mod">
          <ac:chgData name="Daniel Khashabi" userId="62390808-c838-45e6-be59-d6fd0d208bc8" providerId="ADAL" clId="{BC61CEE6-F72E-ED4A-95CA-C76EDF0DD1AC}" dt="2023-03-12T19:12:52.378" v="4482"/>
          <ac:spMkLst>
            <pc:docMk/>
            <pc:sldMk cId="0" sldId="289"/>
            <ac:spMk id="40" creationId="{00000000-0000-0000-0000-000000000000}"/>
          </ac:spMkLst>
        </pc:spChg>
        <pc:spChg chg="add del mod ord">
          <ac:chgData name="Daniel Khashabi" userId="62390808-c838-45e6-be59-d6fd0d208bc8" providerId="ADAL" clId="{BC61CEE6-F72E-ED4A-95CA-C76EDF0DD1AC}" dt="2023-03-12T18:17:33.781" v="3902" actId="700"/>
          <ac:spMkLst>
            <pc:docMk/>
            <pc:sldMk cId="0" sldId="289"/>
            <ac:spMk id="42" creationId="{EE8BE76C-D1F3-8349-EED7-66B7D565F20D}"/>
          </ac:spMkLst>
        </pc:spChg>
        <pc:spChg chg="add mod ord">
          <ac:chgData name="Daniel Khashabi" userId="62390808-c838-45e6-be59-d6fd0d208bc8" providerId="ADAL" clId="{BC61CEE6-F72E-ED4A-95CA-C76EDF0DD1AC}" dt="2023-03-12T18:17:33.781" v="3902" actId="700"/>
          <ac:spMkLst>
            <pc:docMk/>
            <pc:sldMk cId="0" sldId="289"/>
            <ac:spMk id="43" creationId="{4C39630E-C323-5EDC-E329-4C63722D4113}"/>
          </ac:spMkLst>
        </pc:spChg>
        <pc:spChg chg="add del mod">
          <ac:chgData name="Daniel Khashabi" userId="62390808-c838-45e6-be59-d6fd0d208bc8" providerId="ADAL" clId="{BC61CEE6-F72E-ED4A-95CA-C76EDF0DD1AC}" dt="2023-03-12T18:18:21.025" v="3931" actId="478"/>
          <ac:spMkLst>
            <pc:docMk/>
            <pc:sldMk cId="0" sldId="289"/>
            <ac:spMk id="45" creationId="{38512BE6-D371-951D-2469-A8D407155D3E}"/>
          </ac:spMkLst>
        </pc:spChg>
        <pc:spChg chg="add mod">
          <ac:chgData name="Daniel Khashabi" userId="62390808-c838-45e6-be59-d6fd0d208bc8" providerId="ADAL" clId="{BC61CEE6-F72E-ED4A-95CA-C76EDF0DD1AC}" dt="2023-03-12T18:18:21.412" v="3932"/>
          <ac:spMkLst>
            <pc:docMk/>
            <pc:sldMk cId="0" sldId="289"/>
            <ac:spMk id="46" creationId="{B26B0396-165C-6685-4F26-5165B75D1907}"/>
          </ac:spMkLst>
        </pc:spChg>
        <pc:spChg chg="add mod">
          <ac:chgData name="Daniel Khashabi" userId="62390808-c838-45e6-be59-d6fd0d208bc8" providerId="ADAL" clId="{BC61CEE6-F72E-ED4A-95CA-C76EDF0DD1AC}" dt="2023-03-12T18:23:14.951" v="4283"/>
          <ac:spMkLst>
            <pc:docMk/>
            <pc:sldMk cId="0" sldId="289"/>
            <ac:spMk id="47" creationId="{3BF18416-E0A9-816E-4AA2-B1F2F0D82146}"/>
          </ac:spMkLst>
        </pc:spChg>
        <pc:spChg chg="add mod">
          <ac:chgData name="Daniel Khashabi" userId="62390808-c838-45e6-be59-d6fd0d208bc8" providerId="ADAL" clId="{BC61CEE6-F72E-ED4A-95CA-C76EDF0DD1AC}" dt="2023-03-12T19:12:52.378" v="4482"/>
          <ac:spMkLst>
            <pc:docMk/>
            <pc:sldMk cId="0" sldId="289"/>
            <ac:spMk id="48" creationId="{766A8E5B-A82D-1F9F-9A5D-2A6A5E447105}"/>
          </ac:spMkLst>
        </pc:spChg>
        <pc:graphicFrameChg chg="mod">
          <ac:chgData name="Daniel Khashabi" userId="62390808-c838-45e6-be59-d6fd0d208bc8" providerId="ADAL" clId="{BC61CEE6-F72E-ED4A-95CA-C76EDF0DD1AC}" dt="2023-03-12T19:12:52.378" v="4482"/>
          <ac:graphicFrameMkLst>
            <pc:docMk/>
            <pc:sldMk cId="0" sldId="289"/>
            <ac:graphicFrameMk id="12"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89"/>
            <ac:graphicFrameMk id="17"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89"/>
            <ac:graphicFrameMk id="24"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89"/>
            <ac:graphicFrameMk id="41" creationId="{00000000-0000-0000-0000-000000000000}"/>
          </ac:graphicFrameMkLst>
        </pc:graphicFrameChg>
      </pc:sldChg>
      <pc:sldChg chg="addSp delSp modSp add mod chgLayout">
        <pc:chgData name="Daniel Khashabi" userId="62390808-c838-45e6-be59-d6fd0d208bc8" providerId="ADAL" clId="{BC61CEE6-F72E-ED4A-95CA-C76EDF0DD1AC}" dt="2023-03-12T19:12:52.378" v="4482"/>
        <pc:sldMkLst>
          <pc:docMk/>
          <pc:sldMk cId="0" sldId="290"/>
        </pc:sldMkLst>
        <pc:spChg chg="del mod ord">
          <ac:chgData name="Daniel Khashabi" userId="62390808-c838-45e6-be59-d6fd0d208bc8" providerId="ADAL" clId="{BC61CEE6-F72E-ED4A-95CA-C76EDF0DD1AC}" dt="2023-03-12T18:18:24.057" v="3933" actId="478"/>
          <ac:spMkLst>
            <pc:docMk/>
            <pc:sldMk cId="0" sldId="290"/>
            <ac:spMk id="2" creationId="{00000000-0000-0000-0000-000000000000}"/>
          </ac:spMkLst>
        </pc:spChg>
        <pc:spChg chg="mod">
          <ac:chgData name="Daniel Khashabi" userId="62390808-c838-45e6-be59-d6fd0d208bc8" providerId="ADAL" clId="{BC61CEE6-F72E-ED4A-95CA-C76EDF0DD1AC}" dt="2023-03-12T19:12:52.378" v="4482"/>
          <ac:spMkLst>
            <pc:docMk/>
            <pc:sldMk cId="0" sldId="290"/>
            <ac:spMk id="4" creationId="{00000000-0000-0000-0000-000000000000}"/>
          </ac:spMkLst>
        </pc:spChg>
        <pc:spChg chg="mod">
          <ac:chgData name="Daniel Khashabi" userId="62390808-c838-45e6-be59-d6fd0d208bc8" providerId="ADAL" clId="{BC61CEE6-F72E-ED4A-95CA-C76EDF0DD1AC}" dt="2023-03-12T19:12:52.378" v="4482"/>
          <ac:spMkLst>
            <pc:docMk/>
            <pc:sldMk cId="0" sldId="290"/>
            <ac:spMk id="5" creationId="{00000000-0000-0000-0000-000000000000}"/>
          </ac:spMkLst>
        </pc:spChg>
        <pc:spChg chg="mod">
          <ac:chgData name="Daniel Khashabi" userId="62390808-c838-45e6-be59-d6fd0d208bc8" providerId="ADAL" clId="{BC61CEE6-F72E-ED4A-95CA-C76EDF0DD1AC}" dt="2023-03-12T19:12:52.378" v="4482"/>
          <ac:spMkLst>
            <pc:docMk/>
            <pc:sldMk cId="0" sldId="290"/>
            <ac:spMk id="6" creationId="{00000000-0000-0000-0000-000000000000}"/>
          </ac:spMkLst>
        </pc:spChg>
        <pc:spChg chg="mod">
          <ac:chgData name="Daniel Khashabi" userId="62390808-c838-45e6-be59-d6fd0d208bc8" providerId="ADAL" clId="{BC61CEE6-F72E-ED4A-95CA-C76EDF0DD1AC}" dt="2023-03-12T19:12:52.378" v="4482"/>
          <ac:spMkLst>
            <pc:docMk/>
            <pc:sldMk cId="0" sldId="290"/>
            <ac:spMk id="8" creationId="{00000000-0000-0000-0000-000000000000}"/>
          </ac:spMkLst>
        </pc:spChg>
        <pc:spChg chg="mod">
          <ac:chgData name="Daniel Khashabi" userId="62390808-c838-45e6-be59-d6fd0d208bc8" providerId="ADAL" clId="{BC61CEE6-F72E-ED4A-95CA-C76EDF0DD1AC}" dt="2023-03-12T19:12:52.378" v="4482"/>
          <ac:spMkLst>
            <pc:docMk/>
            <pc:sldMk cId="0" sldId="290"/>
            <ac:spMk id="9" creationId="{00000000-0000-0000-0000-000000000000}"/>
          </ac:spMkLst>
        </pc:spChg>
        <pc:spChg chg="mod">
          <ac:chgData name="Daniel Khashabi" userId="62390808-c838-45e6-be59-d6fd0d208bc8" providerId="ADAL" clId="{BC61CEE6-F72E-ED4A-95CA-C76EDF0DD1AC}" dt="2023-03-12T19:12:52.378" v="4482"/>
          <ac:spMkLst>
            <pc:docMk/>
            <pc:sldMk cId="0" sldId="290"/>
            <ac:spMk id="10" creationId="{00000000-0000-0000-0000-000000000000}"/>
          </ac:spMkLst>
        </pc:spChg>
        <pc:spChg chg="mod">
          <ac:chgData name="Daniel Khashabi" userId="62390808-c838-45e6-be59-d6fd0d208bc8" providerId="ADAL" clId="{BC61CEE6-F72E-ED4A-95CA-C76EDF0DD1AC}" dt="2023-03-12T19:12:52.378" v="4482"/>
          <ac:spMkLst>
            <pc:docMk/>
            <pc:sldMk cId="0" sldId="290"/>
            <ac:spMk id="11" creationId="{00000000-0000-0000-0000-000000000000}"/>
          </ac:spMkLst>
        </pc:spChg>
        <pc:spChg chg="mod">
          <ac:chgData name="Daniel Khashabi" userId="62390808-c838-45e6-be59-d6fd0d208bc8" providerId="ADAL" clId="{BC61CEE6-F72E-ED4A-95CA-C76EDF0DD1AC}" dt="2023-03-12T19:12:52.378" v="4482"/>
          <ac:spMkLst>
            <pc:docMk/>
            <pc:sldMk cId="0" sldId="290"/>
            <ac:spMk id="13" creationId="{00000000-0000-0000-0000-000000000000}"/>
          </ac:spMkLst>
        </pc:spChg>
        <pc:spChg chg="mod">
          <ac:chgData name="Daniel Khashabi" userId="62390808-c838-45e6-be59-d6fd0d208bc8" providerId="ADAL" clId="{BC61CEE6-F72E-ED4A-95CA-C76EDF0DD1AC}" dt="2023-03-12T19:12:52.378" v="4482"/>
          <ac:spMkLst>
            <pc:docMk/>
            <pc:sldMk cId="0" sldId="290"/>
            <ac:spMk id="14" creationId="{00000000-0000-0000-0000-000000000000}"/>
          </ac:spMkLst>
        </pc:spChg>
        <pc:spChg chg="mod">
          <ac:chgData name="Daniel Khashabi" userId="62390808-c838-45e6-be59-d6fd0d208bc8" providerId="ADAL" clId="{BC61CEE6-F72E-ED4A-95CA-C76EDF0DD1AC}" dt="2023-03-12T19:12:52.378" v="4482"/>
          <ac:spMkLst>
            <pc:docMk/>
            <pc:sldMk cId="0" sldId="290"/>
            <ac:spMk id="15" creationId="{00000000-0000-0000-0000-000000000000}"/>
          </ac:spMkLst>
        </pc:spChg>
        <pc:spChg chg="mod">
          <ac:chgData name="Daniel Khashabi" userId="62390808-c838-45e6-be59-d6fd0d208bc8" providerId="ADAL" clId="{BC61CEE6-F72E-ED4A-95CA-C76EDF0DD1AC}" dt="2023-03-12T19:12:52.378" v="4482"/>
          <ac:spMkLst>
            <pc:docMk/>
            <pc:sldMk cId="0" sldId="290"/>
            <ac:spMk id="16" creationId="{00000000-0000-0000-0000-000000000000}"/>
          </ac:spMkLst>
        </pc:spChg>
        <pc:spChg chg="mod">
          <ac:chgData name="Daniel Khashabi" userId="62390808-c838-45e6-be59-d6fd0d208bc8" providerId="ADAL" clId="{BC61CEE6-F72E-ED4A-95CA-C76EDF0DD1AC}" dt="2023-03-12T19:12:52.378" v="4482"/>
          <ac:spMkLst>
            <pc:docMk/>
            <pc:sldMk cId="0" sldId="290"/>
            <ac:spMk id="18" creationId="{00000000-0000-0000-0000-000000000000}"/>
          </ac:spMkLst>
        </pc:spChg>
        <pc:spChg chg="mod">
          <ac:chgData name="Daniel Khashabi" userId="62390808-c838-45e6-be59-d6fd0d208bc8" providerId="ADAL" clId="{BC61CEE6-F72E-ED4A-95CA-C76EDF0DD1AC}" dt="2023-03-12T19:12:52.378" v="4482"/>
          <ac:spMkLst>
            <pc:docMk/>
            <pc:sldMk cId="0" sldId="290"/>
            <ac:spMk id="20" creationId="{00000000-0000-0000-0000-000000000000}"/>
          </ac:spMkLst>
        </pc:spChg>
        <pc:spChg chg="mod">
          <ac:chgData name="Daniel Khashabi" userId="62390808-c838-45e6-be59-d6fd0d208bc8" providerId="ADAL" clId="{BC61CEE6-F72E-ED4A-95CA-C76EDF0DD1AC}" dt="2023-03-12T19:12:52.378" v="4482"/>
          <ac:spMkLst>
            <pc:docMk/>
            <pc:sldMk cId="0" sldId="290"/>
            <ac:spMk id="21" creationId="{00000000-0000-0000-0000-000000000000}"/>
          </ac:spMkLst>
        </pc:spChg>
        <pc:spChg chg="mod">
          <ac:chgData name="Daniel Khashabi" userId="62390808-c838-45e6-be59-d6fd0d208bc8" providerId="ADAL" clId="{BC61CEE6-F72E-ED4A-95CA-C76EDF0DD1AC}" dt="2023-03-12T19:12:52.378" v="4482"/>
          <ac:spMkLst>
            <pc:docMk/>
            <pc:sldMk cId="0" sldId="290"/>
            <ac:spMk id="23" creationId="{00000000-0000-0000-0000-000000000000}"/>
          </ac:spMkLst>
        </pc:spChg>
        <pc:spChg chg="mod">
          <ac:chgData name="Daniel Khashabi" userId="62390808-c838-45e6-be59-d6fd0d208bc8" providerId="ADAL" clId="{BC61CEE6-F72E-ED4A-95CA-C76EDF0DD1AC}" dt="2023-03-12T19:12:52.378" v="4482"/>
          <ac:spMkLst>
            <pc:docMk/>
            <pc:sldMk cId="0" sldId="290"/>
            <ac:spMk id="24" creationId="{00000000-0000-0000-0000-000000000000}"/>
          </ac:spMkLst>
        </pc:spChg>
        <pc:spChg chg="mod">
          <ac:chgData name="Daniel Khashabi" userId="62390808-c838-45e6-be59-d6fd0d208bc8" providerId="ADAL" clId="{BC61CEE6-F72E-ED4A-95CA-C76EDF0DD1AC}" dt="2023-03-12T19:12:52.378" v="4482"/>
          <ac:spMkLst>
            <pc:docMk/>
            <pc:sldMk cId="0" sldId="290"/>
            <ac:spMk id="25" creationId="{00000000-0000-0000-0000-000000000000}"/>
          </ac:spMkLst>
        </pc:spChg>
        <pc:spChg chg="mod">
          <ac:chgData name="Daniel Khashabi" userId="62390808-c838-45e6-be59-d6fd0d208bc8" providerId="ADAL" clId="{BC61CEE6-F72E-ED4A-95CA-C76EDF0DD1AC}" dt="2023-03-12T19:12:52.378" v="4482"/>
          <ac:spMkLst>
            <pc:docMk/>
            <pc:sldMk cId="0" sldId="290"/>
            <ac:spMk id="27" creationId="{00000000-0000-0000-0000-000000000000}"/>
          </ac:spMkLst>
        </pc:spChg>
        <pc:spChg chg="mod">
          <ac:chgData name="Daniel Khashabi" userId="62390808-c838-45e6-be59-d6fd0d208bc8" providerId="ADAL" clId="{BC61CEE6-F72E-ED4A-95CA-C76EDF0DD1AC}" dt="2023-03-12T19:12:52.378" v="4482"/>
          <ac:spMkLst>
            <pc:docMk/>
            <pc:sldMk cId="0" sldId="290"/>
            <ac:spMk id="28" creationId="{00000000-0000-0000-0000-000000000000}"/>
          </ac:spMkLst>
        </pc:spChg>
        <pc:spChg chg="mod">
          <ac:chgData name="Daniel Khashabi" userId="62390808-c838-45e6-be59-d6fd0d208bc8" providerId="ADAL" clId="{BC61CEE6-F72E-ED4A-95CA-C76EDF0DD1AC}" dt="2023-03-12T19:12:52.378" v="4482"/>
          <ac:spMkLst>
            <pc:docMk/>
            <pc:sldMk cId="0" sldId="290"/>
            <ac:spMk id="30" creationId="{00000000-0000-0000-0000-000000000000}"/>
          </ac:spMkLst>
        </pc:spChg>
        <pc:spChg chg="mod">
          <ac:chgData name="Daniel Khashabi" userId="62390808-c838-45e6-be59-d6fd0d208bc8" providerId="ADAL" clId="{BC61CEE6-F72E-ED4A-95CA-C76EDF0DD1AC}" dt="2023-03-12T19:12:52.378" v="4482"/>
          <ac:spMkLst>
            <pc:docMk/>
            <pc:sldMk cId="0" sldId="290"/>
            <ac:spMk id="32" creationId="{00000000-0000-0000-0000-000000000000}"/>
          </ac:spMkLst>
        </pc:spChg>
        <pc:spChg chg="mod">
          <ac:chgData name="Daniel Khashabi" userId="62390808-c838-45e6-be59-d6fd0d208bc8" providerId="ADAL" clId="{BC61CEE6-F72E-ED4A-95CA-C76EDF0DD1AC}" dt="2023-03-12T19:12:52.378" v="4482"/>
          <ac:spMkLst>
            <pc:docMk/>
            <pc:sldMk cId="0" sldId="290"/>
            <ac:spMk id="33" creationId="{00000000-0000-0000-0000-000000000000}"/>
          </ac:spMkLst>
        </pc:spChg>
        <pc:spChg chg="mod">
          <ac:chgData name="Daniel Khashabi" userId="62390808-c838-45e6-be59-d6fd0d208bc8" providerId="ADAL" clId="{BC61CEE6-F72E-ED4A-95CA-C76EDF0DD1AC}" dt="2023-03-12T19:12:52.378" v="4482"/>
          <ac:spMkLst>
            <pc:docMk/>
            <pc:sldMk cId="0" sldId="290"/>
            <ac:spMk id="34" creationId="{00000000-0000-0000-0000-000000000000}"/>
          </ac:spMkLst>
        </pc:spChg>
        <pc:spChg chg="mod">
          <ac:chgData name="Daniel Khashabi" userId="62390808-c838-45e6-be59-d6fd0d208bc8" providerId="ADAL" clId="{BC61CEE6-F72E-ED4A-95CA-C76EDF0DD1AC}" dt="2023-03-12T19:12:52.378" v="4482"/>
          <ac:spMkLst>
            <pc:docMk/>
            <pc:sldMk cId="0" sldId="290"/>
            <ac:spMk id="35" creationId="{00000000-0000-0000-0000-000000000000}"/>
          </ac:spMkLst>
        </pc:spChg>
        <pc:spChg chg="mod">
          <ac:chgData name="Daniel Khashabi" userId="62390808-c838-45e6-be59-d6fd0d208bc8" providerId="ADAL" clId="{BC61CEE6-F72E-ED4A-95CA-C76EDF0DD1AC}" dt="2023-03-12T19:12:52.378" v="4482"/>
          <ac:spMkLst>
            <pc:docMk/>
            <pc:sldMk cId="0" sldId="290"/>
            <ac:spMk id="38" creationId="{00000000-0000-0000-0000-000000000000}"/>
          </ac:spMkLst>
        </pc:spChg>
        <pc:spChg chg="mod">
          <ac:chgData name="Daniel Khashabi" userId="62390808-c838-45e6-be59-d6fd0d208bc8" providerId="ADAL" clId="{BC61CEE6-F72E-ED4A-95CA-C76EDF0DD1AC}" dt="2023-03-12T19:12:52.378" v="4482"/>
          <ac:spMkLst>
            <pc:docMk/>
            <pc:sldMk cId="0" sldId="290"/>
            <ac:spMk id="40" creationId="{00000000-0000-0000-0000-000000000000}"/>
          </ac:spMkLst>
        </pc:spChg>
        <pc:spChg chg="mod">
          <ac:chgData name="Daniel Khashabi" userId="62390808-c838-45e6-be59-d6fd0d208bc8" providerId="ADAL" clId="{BC61CEE6-F72E-ED4A-95CA-C76EDF0DD1AC}" dt="2023-03-12T19:12:52.378" v="4482"/>
          <ac:spMkLst>
            <pc:docMk/>
            <pc:sldMk cId="0" sldId="290"/>
            <ac:spMk id="41" creationId="{00000000-0000-0000-0000-000000000000}"/>
          </ac:spMkLst>
        </pc:spChg>
        <pc:spChg chg="mod">
          <ac:chgData name="Daniel Khashabi" userId="62390808-c838-45e6-be59-d6fd0d208bc8" providerId="ADAL" clId="{BC61CEE6-F72E-ED4A-95CA-C76EDF0DD1AC}" dt="2023-03-12T19:12:52.378" v="4482"/>
          <ac:spMkLst>
            <pc:docMk/>
            <pc:sldMk cId="0" sldId="290"/>
            <ac:spMk id="43" creationId="{00000000-0000-0000-0000-000000000000}"/>
          </ac:spMkLst>
        </pc:spChg>
        <pc:spChg chg="mod">
          <ac:chgData name="Daniel Khashabi" userId="62390808-c838-45e6-be59-d6fd0d208bc8" providerId="ADAL" clId="{BC61CEE6-F72E-ED4A-95CA-C76EDF0DD1AC}" dt="2023-03-12T19:12:52.378" v="4482"/>
          <ac:spMkLst>
            <pc:docMk/>
            <pc:sldMk cId="0" sldId="290"/>
            <ac:spMk id="44" creationId="{00000000-0000-0000-0000-000000000000}"/>
          </ac:spMkLst>
        </pc:spChg>
        <pc:spChg chg="add mod ord">
          <ac:chgData name="Daniel Khashabi" userId="62390808-c838-45e6-be59-d6fd0d208bc8" providerId="ADAL" clId="{BC61CEE6-F72E-ED4A-95CA-C76EDF0DD1AC}" dt="2023-03-12T18:16:21.499" v="3885" actId="700"/>
          <ac:spMkLst>
            <pc:docMk/>
            <pc:sldMk cId="0" sldId="290"/>
            <ac:spMk id="46" creationId="{B48E8F92-9AA5-F637-A7CA-154511BD4467}"/>
          </ac:spMkLst>
        </pc:spChg>
        <pc:spChg chg="add del mod">
          <ac:chgData name="Daniel Khashabi" userId="62390808-c838-45e6-be59-d6fd0d208bc8" providerId="ADAL" clId="{BC61CEE6-F72E-ED4A-95CA-C76EDF0DD1AC}" dt="2023-03-12T18:18:25.064" v="3935" actId="478"/>
          <ac:spMkLst>
            <pc:docMk/>
            <pc:sldMk cId="0" sldId="290"/>
            <ac:spMk id="48" creationId="{6F4738AE-6103-7498-6DCE-B7132CD16E8C}"/>
          </ac:spMkLst>
        </pc:spChg>
        <pc:spChg chg="add mod">
          <ac:chgData name="Daniel Khashabi" userId="62390808-c838-45e6-be59-d6fd0d208bc8" providerId="ADAL" clId="{BC61CEE6-F72E-ED4A-95CA-C76EDF0DD1AC}" dt="2023-03-12T18:18:25.454" v="3936"/>
          <ac:spMkLst>
            <pc:docMk/>
            <pc:sldMk cId="0" sldId="290"/>
            <ac:spMk id="49" creationId="{B14D3631-72DB-C9DE-2083-44B9AF112215}"/>
          </ac:spMkLst>
        </pc:spChg>
        <pc:spChg chg="add mod">
          <ac:chgData name="Daniel Khashabi" userId="62390808-c838-45e6-be59-d6fd0d208bc8" providerId="ADAL" clId="{BC61CEE6-F72E-ED4A-95CA-C76EDF0DD1AC}" dt="2023-03-12T19:12:52.378" v="4482"/>
          <ac:spMkLst>
            <pc:docMk/>
            <pc:sldMk cId="0" sldId="290"/>
            <ac:spMk id="50" creationId="{CDC472FF-E1D6-FEFE-11DF-4B2F1188AE8A}"/>
          </ac:spMkLst>
        </pc:spChg>
        <pc:spChg chg="add mod">
          <ac:chgData name="Daniel Khashabi" userId="62390808-c838-45e6-be59-d6fd0d208bc8" providerId="ADAL" clId="{BC61CEE6-F72E-ED4A-95CA-C76EDF0DD1AC}" dt="2023-03-12T18:23:16.439" v="4284"/>
          <ac:spMkLst>
            <pc:docMk/>
            <pc:sldMk cId="0" sldId="290"/>
            <ac:spMk id="51" creationId="{34793971-5D80-4701-D29C-651BA389120E}"/>
          </ac:spMkLst>
        </pc:spChg>
        <pc:spChg chg="add mod">
          <ac:chgData name="Daniel Khashabi" userId="62390808-c838-45e6-be59-d6fd0d208bc8" providerId="ADAL" clId="{BC61CEE6-F72E-ED4A-95CA-C76EDF0DD1AC}" dt="2023-03-12T19:12:52.378" v="4482"/>
          <ac:spMkLst>
            <pc:docMk/>
            <pc:sldMk cId="0" sldId="290"/>
            <ac:spMk id="52" creationId="{F8A0DCEC-94A1-4829-F5F3-186FBE062154}"/>
          </ac:spMkLst>
        </pc:spChg>
        <pc:graphicFrameChg chg="mod">
          <ac:chgData name="Daniel Khashabi" userId="62390808-c838-45e6-be59-d6fd0d208bc8" providerId="ADAL" clId="{BC61CEE6-F72E-ED4A-95CA-C76EDF0DD1AC}" dt="2023-03-12T19:12:52.378" v="4482"/>
          <ac:graphicFrameMkLst>
            <pc:docMk/>
            <pc:sldMk cId="0" sldId="290"/>
            <ac:graphicFrameMk id="17"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90"/>
            <ac:graphicFrameMk id="22"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90"/>
            <ac:graphicFrameMk id="29"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90"/>
            <ac:graphicFrameMk id="45" creationId="{00000000-0000-0000-0000-000000000000}"/>
          </ac:graphicFrameMkLst>
        </pc:graphicFrameChg>
      </pc:sldChg>
      <pc:sldChg chg="addSp modSp add del mod chgLayout">
        <pc:chgData name="Daniel Khashabi" userId="62390808-c838-45e6-be59-d6fd0d208bc8" providerId="ADAL" clId="{BC61CEE6-F72E-ED4A-95CA-C76EDF0DD1AC}" dt="2023-03-12T18:16:40.269" v="3889" actId="2696"/>
        <pc:sldMkLst>
          <pc:docMk/>
          <pc:sldMk cId="0" sldId="291"/>
        </pc:sldMkLst>
        <pc:spChg chg="mod ord">
          <ac:chgData name="Daniel Khashabi" userId="62390808-c838-45e6-be59-d6fd0d208bc8" providerId="ADAL" clId="{BC61CEE6-F72E-ED4A-95CA-C76EDF0DD1AC}" dt="2023-03-12T18:16:21.499" v="3885" actId="700"/>
          <ac:spMkLst>
            <pc:docMk/>
            <pc:sldMk cId="0" sldId="291"/>
            <ac:spMk id="2" creationId="{00000000-0000-0000-0000-000000000000}"/>
          </ac:spMkLst>
        </pc:spChg>
        <pc:spChg chg="add mod ord">
          <ac:chgData name="Daniel Khashabi" userId="62390808-c838-45e6-be59-d6fd0d208bc8" providerId="ADAL" clId="{BC61CEE6-F72E-ED4A-95CA-C76EDF0DD1AC}" dt="2023-03-12T18:16:21.499" v="3885" actId="700"/>
          <ac:spMkLst>
            <pc:docMk/>
            <pc:sldMk cId="0" sldId="291"/>
            <ac:spMk id="47" creationId="{5F710D2C-EFA6-49EB-EE67-BC93D178463C}"/>
          </ac:spMkLst>
        </pc:spChg>
      </pc:sldChg>
      <pc:sldChg chg="delSp modSp mod chgLayout">
        <pc:chgData name="Daniel Khashabi" userId="62390808-c838-45e6-be59-d6fd0d208bc8" providerId="ADAL" clId="{BC61CEE6-F72E-ED4A-95CA-C76EDF0DD1AC}" dt="2023-03-14T15:38:32.441" v="9048" actId="207"/>
        <pc:sldMkLst>
          <pc:docMk/>
          <pc:sldMk cId="0" sldId="292"/>
        </pc:sldMkLst>
        <pc:spChg chg="mod">
          <ac:chgData name="Daniel Khashabi" userId="62390808-c838-45e6-be59-d6fd0d208bc8" providerId="ADAL" clId="{BC61CEE6-F72E-ED4A-95CA-C76EDF0DD1AC}" dt="2023-03-14T15:37:51.218" v="9028" actId="14100"/>
          <ac:spMkLst>
            <pc:docMk/>
            <pc:sldMk cId="0" sldId="292"/>
            <ac:spMk id="3" creationId="{00000000-0000-0000-0000-000000000000}"/>
          </ac:spMkLst>
        </pc:spChg>
        <pc:spChg chg="mod">
          <ac:chgData name="Daniel Khashabi" userId="62390808-c838-45e6-be59-d6fd0d208bc8" providerId="ADAL" clId="{BC61CEE6-F72E-ED4A-95CA-C76EDF0DD1AC}" dt="2023-03-14T15:37:33.339" v="9025" actId="14100"/>
          <ac:spMkLst>
            <pc:docMk/>
            <pc:sldMk cId="0" sldId="292"/>
            <ac:spMk id="4" creationId="{00000000-0000-0000-0000-000000000000}"/>
          </ac:spMkLst>
        </pc:spChg>
        <pc:spChg chg="mod">
          <ac:chgData name="Daniel Khashabi" userId="62390808-c838-45e6-be59-d6fd0d208bc8" providerId="ADAL" clId="{BC61CEE6-F72E-ED4A-95CA-C76EDF0DD1AC}" dt="2023-03-12T19:12:52.378" v="4482"/>
          <ac:spMkLst>
            <pc:docMk/>
            <pc:sldMk cId="0" sldId="292"/>
            <ac:spMk id="6" creationId="{00000000-0000-0000-0000-000000000000}"/>
          </ac:spMkLst>
        </pc:spChg>
        <pc:spChg chg="mod">
          <ac:chgData name="Daniel Khashabi" userId="62390808-c838-45e6-be59-d6fd0d208bc8" providerId="ADAL" clId="{BC61CEE6-F72E-ED4A-95CA-C76EDF0DD1AC}" dt="2023-03-12T19:12:52.378" v="4482"/>
          <ac:spMkLst>
            <pc:docMk/>
            <pc:sldMk cId="0" sldId="292"/>
            <ac:spMk id="7" creationId="{00000000-0000-0000-0000-000000000000}"/>
          </ac:spMkLst>
        </pc:spChg>
        <pc:spChg chg="mod">
          <ac:chgData name="Daniel Khashabi" userId="62390808-c838-45e6-be59-d6fd0d208bc8" providerId="ADAL" clId="{BC61CEE6-F72E-ED4A-95CA-C76EDF0DD1AC}" dt="2023-03-14T15:37:26.876" v="9022" actId="14100"/>
          <ac:spMkLst>
            <pc:docMk/>
            <pc:sldMk cId="0" sldId="292"/>
            <ac:spMk id="8" creationId="{00000000-0000-0000-0000-000000000000}"/>
          </ac:spMkLst>
        </pc:spChg>
        <pc:spChg chg="mod">
          <ac:chgData name="Daniel Khashabi" userId="62390808-c838-45e6-be59-d6fd0d208bc8" providerId="ADAL" clId="{BC61CEE6-F72E-ED4A-95CA-C76EDF0DD1AC}" dt="2023-03-12T19:12:52.378" v="4482"/>
          <ac:spMkLst>
            <pc:docMk/>
            <pc:sldMk cId="0" sldId="292"/>
            <ac:spMk id="9" creationId="{00000000-0000-0000-0000-000000000000}"/>
          </ac:spMkLst>
        </pc:spChg>
        <pc:spChg chg="mod">
          <ac:chgData name="Daniel Khashabi" userId="62390808-c838-45e6-be59-d6fd0d208bc8" providerId="ADAL" clId="{BC61CEE6-F72E-ED4A-95CA-C76EDF0DD1AC}" dt="2023-03-12T19:12:52.378" v="4482"/>
          <ac:spMkLst>
            <pc:docMk/>
            <pc:sldMk cId="0" sldId="292"/>
            <ac:spMk id="11" creationId="{00000000-0000-0000-0000-000000000000}"/>
          </ac:spMkLst>
        </pc:spChg>
        <pc:spChg chg="mod">
          <ac:chgData name="Daniel Khashabi" userId="62390808-c838-45e6-be59-d6fd0d208bc8" providerId="ADAL" clId="{BC61CEE6-F72E-ED4A-95CA-C76EDF0DD1AC}" dt="2023-03-12T19:12:52.378" v="4482"/>
          <ac:spMkLst>
            <pc:docMk/>
            <pc:sldMk cId="0" sldId="292"/>
            <ac:spMk id="12" creationId="{00000000-0000-0000-0000-000000000000}"/>
          </ac:spMkLst>
        </pc:spChg>
        <pc:spChg chg="mod">
          <ac:chgData name="Daniel Khashabi" userId="62390808-c838-45e6-be59-d6fd0d208bc8" providerId="ADAL" clId="{BC61CEE6-F72E-ED4A-95CA-C76EDF0DD1AC}" dt="2023-03-12T19:12:52.378" v="4482"/>
          <ac:spMkLst>
            <pc:docMk/>
            <pc:sldMk cId="0" sldId="292"/>
            <ac:spMk id="13" creationId="{00000000-0000-0000-0000-000000000000}"/>
          </ac:spMkLst>
        </pc:spChg>
        <pc:spChg chg="mod">
          <ac:chgData name="Daniel Khashabi" userId="62390808-c838-45e6-be59-d6fd0d208bc8" providerId="ADAL" clId="{BC61CEE6-F72E-ED4A-95CA-C76EDF0DD1AC}" dt="2023-03-12T19:12:52.378" v="4482"/>
          <ac:spMkLst>
            <pc:docMk/>
            <pc:sldMk cId="0" sldId="292"/>
            <ac:spMk id="14" creationId="{00000000-0000-0000-0000-000000000000}"/>
          </ac:spMkLst>
        </pc:spChg>
        <pc:spChg chg="mod">
          <ac:chgData name="Daniel Khashabi" userId="62390808-c838-45e6-be59-d6fd0d208bc8" providerId="ADAL" clId="{BC61CEE6-F72E-ED4A-95CA-C76EDF0DD1AC}" dt="2023-03-12T19:12:52.378" v="4482"/>
          <ac:spMkLst>
            <pc:docMk/>
            <pc:sldMk cId="0" sldId="292"/>
            <ac:spMk id="19" creationId="{00000000-0000-0000-0000-000000000000}"/>
          </ac:spMkLst>
        </pc:spChg>
        <pc:spChg chg="del mod">
          <ac:chgData name="Daniel Khashabi" userId="62390808-c838-45e6-be59-d6fd0d208bc8" providerId="ADAL" clId="{BC61CEE6-F72E-ED4A-95CA-C76EDF0DD1AC}" dt="2023-03-14T15:30:16.684" v="8974" actId="478"/>
          <ac:spMkLst>
            <pc:docMk/>
            <pc:sldMk cId="0" sldId="292"/>
            <ac:spMk id="20" creationId="{00000000-0000-0000-0000-000000000000}"/>
          </ac:spMkLst>
        </pc:spChg>
        <pc:spChg chg="mod ord">
          <ac:chgData name="Daniel Khashabi" userId="62390808-c838-45e6-be59-d6fd0d208bc8" providerId="ADAL" clId="{BC61CEE6-F72E-ED4A-95CA-C76EDF0DD1AC}" dt="2023-03-14T15:30:03.586" v="8973" actId="700"/>
          <ac:spMkLst>
            <pc:docMk/>
            <pc:sldMk cId="0" sldId="292"/>
            <ac:spMk id="22" creationId="{342508B4-BDD1-5ECF-B7EE-A81F6B1CE519}"/>
          </ac:spMkLst>
        </pc:spChg>
        <pc:spChg chg="mod ord">
          <ac:chgData name="Daniel Khashabi" userId="62390808-c838-45e6-be59-d6fd0d208bc8" providerId="ADAL" clId="{BC61CEE6-F72E-ED4A-95CA-C76EDF0DD1AC}" dt="2023-03-14T15:38:32.441" v="9048" actId="207"/>
          <ac:spMkLst>
            <pc:docMk/>
            <pc:sldMk cId="0" sldId="292"/>
            <ac:spMk id="24" creationId="{6F630B2D-36EE-C548-27C3-750915AB32A9}"/>
          </ac:spMkLst>
        </pc:spChg>
      </pc:sldChg>
      <pc:sldChg chg="modNotes">
        <pc:chgData name="Daniel Khashabi" userId="62390808-c838-45e6-be59-d6fd0d208bc8" providerId="ADAL" clId="{BC61CEE6-F72E-ED4A-95CA-C76EDF0DD1AC}" dt="2023-03-12T19:12:52.378" v="4482"/>
        <pc:sldMkLst>
          <pc:docMk/>
          <pc:sldMk cId="614313666" sldId="299"/>
        </pc:sldMkLst>
      </pc:sldChg>
      <pc:sldChg chg="del">
        <pc:chgData name="Daniel Khashabi" userId="62390808-c838-45e6-be59-d6fd0d208bc8" providerId="ADAL" clId="{BC61CEE6-F72E-ED4A-95CA-C76EDF0DD1AC}" dt="2023-03-09T22:26:27.872" v="11" actId="18676"/>
        <pc:sldMkLst>
          <pc:docMk/>
          <pc:sldMk cId="0" sldId="301"/>
        </pc:sldMkLst>
      </pc:sldChg>
      <pc:sldChg chg="addSp modSp add mod modClrScheme chgLayout">
        <pc:chgData name="Daniel Khashabi" userId="62390808-c838-45e6-be59-d6fd0d208bc8" providerId="ADAL" clId="{BC61CEE6-F72E-ED4A-95CA-C76EDF0DD1AC}" dt="2023-03-12T18:52:12.713" v="4289" actId="700"/>
        <pc:sldMkLst>
          <pc:docMk/>
          <pc:sldMk cId="0" sldId="302"/>
        </pc:sldMkLst>
        <pc:spChg chg="mod ord">
          <ac:chgData name="Daniel Khashabi" userId="62390808-c838-45e6-be59-d6fd0d208bc8" providerId="ADAL" clId="{BC61CEE6-F72E-ED4A-95CA-C76EDF0DD1AC}" dt="2023-03-12T18:52:12.713" v="4289" actId="700"/>
          <ac:spMkLst>
            <pc:docMk/>
            <pc:sldMk cId="0" sldId="302"/>
            <ac:spMk id="2" creationId="{00000000-0000-0000-0000-000000000000}"/>
          </ac:spMkLst>
        </pc:spChg>
        <pc:spChg chg="add mod ord">
          <ac:chgData name="Daniel Khashabi" userId="62390808-c838-45e6-be59-d6fd0d208bc8" providerId="ADAL" clId="{BC61CEE6-F72E-ED4A-95CA-C76EDF0DD1AC}" dt="2023-03-12T18:52:12.713" v="4289" actId="700"/>
          <ac:spMkLst>
            <pc:docMk/>
            <pc:sldMk cId="0" sldId="302"/>
            <ac:spMk id="3" creationId="{803ADC2F-A9B3-9F91-588F-CCE108D24AEE}"/>
          </ac:spMkLst>
        </pc:spChg>
      </pc:sldChg>
      <pc:sldChg chg="addSp modSp add mod chgLayout">
        <pc:chgData name="Daniel Khashabi" userId="62390808-c838-45e6-be59-d6fd0d208bc8" providerId="ADAL" clId="{BC61CEE6-F72E-ED4A-95CA-C76EDF0DD1AC}" dt="2023-03-12T19:12:52.378" v="4482"/>
        <pc:sldMkLst>
          <pc:docMk/>
          <pc:sldMk cId="0" sldId="303"/>
        </pc:sldMkLst>
        <pc:spChg chg="mod ord">
          <ac:chgData name="Daniel Khashabi" userId="62390808-c838-45e6-be59-d6fd0d208bc8" providerId="ADAL" clId="{BC61CEE6-F72E-ED4A-95CA-C76EDF0DD1AC}" dt="2023-03-12T18:52:12.713" v="4289" actId="700"/>
          <ac:spMkLst>
            <pc:docMk/>
            <pc:sldMk cId="0" sldId="303"/>
            <ac:spMk id="2" creationId="{00000000-0000-0000-0000-000000000000}"/>
          </ac:spMkLst>
        </pc:spChg>
        <pc:spChg chg="mod">
          <ac:chgData name="Daniel Khashabi" userId="62390808-c838-45e6-be59-d6fd0d208bc8" providerId="ADAL" clId="{BC61CEE6-F72E-ED4A-95CA-C76EDF0DD1AC}" dt="2023-03-12T19:12:52.378" v="4482"/>
          <ac:spMkLst>
            <pc:docMk/>
            <pc:sldMk cId="0" sldId="303"/>
            <ac:spMk id="3" creationId="{00000000-0000-0000-0000-000000000000}"/>
          </ac:spMkLst>
        </pc:spChg>
        <pc:spChg chg="mod">
          <ac:chgData name="Daniel Khashabi" userId="62390808-c838-45e6-be59-d6fd0d208bc8" providerId="ADAL" clId="{BC61CEE6-F72E-ED4A-95CA-C76EDF0DD1AC}" dt="2023-03-12T19:12:52.378" v="4482"/>
          <ac:spMkLst>
            <pc:docMk/>
            <pc:sldMk cId="0" sldId="303"/>
            <ac:spMk id="4" creationId="{00000000-0000-0000-0000-000000000000}"/>
          </ac:spMkLst>
        </pc:spChg>
        <pc:spChg chg="mod">
          <ac:chgData name="Daniel Khashabi" userId="62390808-c838-45e6-be59-d6fd0d208bc8" providerId="ADAL" clId="{BC61CEE6-F72E-ED4A-95CA-C76EDF0DD1AC}" dt="2023-03-12T19:12:52.378" v="4482"/>
          <ac:spMkLst>
            <pc:docMk/>
            <pc:sldMk cId="0" sldId="303"/>
            <ac:spMk id="5" creationId="{00000000-0000-0000-0000-000000000000}"/>
          </ac:spMkLst>
        </pc:spChg>
        <pc:spChg chg="mod">
          <ac:chgData name="Daniel Khashabi" userId="62390808-c838-45e6-be59-d6fd0d208bc8" providerId="ADAL" clId="{BC61CEE6-F72E-ED4A-95CA-C76EDF0DD1AC}" dt="2023-03-12T19:12:52.378" v="4482"/>
          <ac:spMkLst>
            <pc:docMk/>
            <pc:sldMk cId="0" sldId="303"/>
            <ac:spMk id="6" creationId="{00000000-0000-0000-0000-000000000000}"/>
          </ac:spMkLst>
        </pc:spChg>
        <pc:spChg chg="mod">
          <ac:chgData name="Daniel Khashabi" userId="62390808-c838-45e6-be59-d6fd0d208bc8" providerId="ADAL" clId="{BC61CEE6-F72E-ED4A-95CA-C76EDF0DD1AC}" dt="2023-03-12T19:12:52.378" v="4482"/>
          <ac:spMkLst>
            <pc:docMk/>
            <pc:sldMk cId="0" sldId="303"/>
            <ac:spMk id="7" creationId="{00000000-0000-0000-0000-000000000000}"/>
          </ac:spMkLst>
        </pc:spChg>
        <pc:spChg chg="mod">
          <ac:chgData name="Daniel Khashabi" userId="62390808-c838-45e6-be59-d6fd0d208bc8" providerId="ADAL" clId="{BC61CEE6-F72E-ED4A-95CA-C76EDF0DD1AC}" dt="2023-03-12T19:12:52.378" v="4482"/>
          <ac:spMkLst>
            <pc:docMk/>
            <pc:sldMk cId="0" sldId="303"/>
            <ac:spMk id="8" creationId="{00000000-0000-0000-0000-000000000000}"/>
          </ac:spMkLst>
        </pc:spChg>
        <pc:spChg chg="mod">
          <ac:chgData name="Daniel Khashabi" userId="62390808-c838-45e6-be59-d6fd0d208bc8" providerId="ADAL" clId="{BC61CEE6-F72E-ED4A-95CA-C76EDF0DD1AC}" dt="2023-03-12T19:12:52.378" v="4482"/>
          <ac:spMkLst>
            <pc:docMk/>
            <pc:sldMk cId="0" sldId="303"/>
            <ac:spMk id="9" creationId="{00000000-0000-0000-0000-000000000000}"/>
          </ac:spMkLst>
        </pc:spChg>
        <pc:spChg chg="add mod ord">
          <ac:chgData name="Daniel Khashabi" userId="62390808-c838-45e6-be59-d6fd0d208bc8" providerId="ADAL" clId="{BC61CEE6-F72E-ED4A-95CA-C76EDF0DD1AC}" dt="2023-03-12T18:52:12.713" v="4289" actId="700"/>
          <ac:spMkLst>
            <pc:docMk/>
            <pc:sldMk cId="0" sldId="303"/>
            <ac:spMk id="10" creationId="{31878735-08A6-25AF-7704-0266D89E1797}"/>
          </ac:spMkLst>
        </pc:spChg>
        <pc:spChg chg="add mod">
          <ac:chgData name="Daniel Khashabi" userId="62390808-c838-45e6-be59-d6fd0d208bc8" providerId="ADAL" clId="{BC61CEE6-F72E-ED4A-95CA-C76EDF0DD1AC}" dt="2023-03-12T19:12:52.378" v="4482"/>
          <ac:spMkLst>
            <pc:docMk/>
            <pc:sldMk cId="0" sldId="303"/>
            <ac:spMk id="11" creationId="{7917D4A9-0E94-A8F7-F955-1F2DE4602C4F}"/>
          </ac:spMkLst>
        </pc:spChg>
      </pc:sldChg>
      <pc:sldChg chg="modSp">
        <pc:chgData name="Daniel Khashabi" userId="62390808-c838-45e6-be59-d6fd0d208bc8" providerId="ADAL" clId="{BC61CEE6-F72E-ED4A-95CA-C76EDF0DD1AC}" dt="2023-03-12T19:12:52.378" v="4482"/>
        <pc:sldMkLst>
          <pc:docMk/>
          <pc:sldMk cId="3022393508" sldId="304"/>
        </pc:sldMkLst>
        <pc:spChg chg="mod">
          <ac:chgData name="Daniel Khashabi" userId="62390808-c838-45e6-be59-d6fd0d208bc8" providerId="ADAL" clId="{BC61CEE6-F72E-ED4A-95CA-C76EDF0DD1AC}" dt="2023-03-12T19:12:52.378" v="4482"/>
          <ac:spMkLst>
            <pc:docMk/>
            <pc:sldMk cId="3022393508" sldId="304"/>
            <ac:spMk id="4" creationId="{00000000-0000-0000-0000-000000000000}"/>
          </ac:spMkLst>
        </pc:spChg>
        <pc:spChg chg="mod">
          <ac:chgData name="Daniel Khashabi" userId="62390808-c838-45e6-be59-d6fd0d208bc8" providerId="ADAL" clId="{BC61CEE6-F72E-ED4A-95CA-C76EDF0DD1AC}" dt="2023-03-12T19:12:52.378" v="4482"/>
          <ac:spMkLst>
            <pc:docMk/>
            <pc:sldMk cId="3022393508" sldId="304"/>
            <ac:spMk id="5" creationId="{00000000-0000-0000-0000-000000000000}"/>
          </ac:spMkLst>
        </pc:spChg>
        <pc:spChg chg="mod">
          <ac:chgData name="Daniel Khashabi" userId="62390808-c838-45e6-be59-d6fd0d208bc8" providerId="ADAL" clId="{BC61CEE6-F72E-ED4A-95CA-C76EDF0DD1AC}" dt="2023-03-12T19:12:52.378" v="4482"/>
          <ac:spMkLst>
            <pc:docMk/>
            <pc:sldMk cId="3022393508" sldId="304"/>
            <ac:spMk id="6" creationId="{00000000-0000-0000-0000-000000000000}"/>
          </ac:spMkLst>
        </pc:spChg>
      </pc:sldChg>
      <pc:sldChg chg="addSp delSp modSp add mod chgLayout">
        <pc:chgData name="Daniel Khashabi" userId="62390808-c838-45e6-be59-d6fd0d208bc8" providerId="ADAL" clId="{BC61CEE6-F72E-ED4A-95CA-C76EDF0DD1AC}" dt="2023-03-12T19:12:52.378" v="4482"/>
        <pc:sldMkLst>
          <pc:docMk/>
          <pc:sldMk cId="0" sldId="305"/>
        </pc:sldMkLst>
        <pc:spChg chg="mod ord">
          <ac:chgData name="Daniel Khashabi" userId="62390808-c838-45e6-be59-d6fd0d208bc8" providerId="ADAL" clId="{BC61CEE6-F72E-ED4A-95CA-C76EDF0DD1AC}" dt="2023-03-12T18:52:12.713" v="4289" actId="700"/>
          <ac:spMkLst>
            <pc:docMk/>
            <pc:sldMk cId="0" sldId="305"/>
            <ac:spMk id="2" creationId="{00000000-0000-0000-0000-000000000000}"/>
          </ac:spMkLst>
        </pc:spChg>
        <pc:spChg chg="mod">
          <ac:chgData name="Daniel Khashabi" userId="62390808-c838-45e6-be59-d6fd0d208bc8" providerId="ADAL" clId="{BC61CEE6-F72E-ED4A-95CA-C76EDF0DD1AC}" dt="2023-03-12T19:12:52.378" v="4482"/>
          <ac:spMkLst>
            <pc:docMk/>
            <pc:sldMk cId="0" sldId="305"/>
            <ac:spMk id="3" creationId="{00000000-0000-0000-0000-000000000000}"/>
          </ac:spMkLst>
        </pc:spChg>
        <pc:spChg chg="mod">
          <ac:chgData name="Daniel Khashabi" userId="62390808-c838-45e6-be59-d6fd0d208bc8" providerId="ADAL" clId="{BC61CEE6-F72E-ED4A-95CA-C76EDF0DD1AC}" dt="2023-03-12T19:12:52.378" v="4482"/>
          <ac:spMkLst>
            <pc:docMk/>
            <pc:sldMk cId="0" sldId="305"/>
            <ac:spMk id="4" creationId="{00000000-0000-0000-0000-000000000000}"/>
          </ac:spMkLst>
        </pc:spChg>
        <pc:spChg chg="mod">
          <ac:chgData name="Daniel Khashabi" userId="62390808-c838-45e6-be59-d6fd0d208bc8" providerId="ADAL" clId="{BC61CEE6-F72E-ED4A-95CA-C76EDF0DD1AC}" dt="2023-03-12T19:12:52.378" v="4482"/>
          <ac:spMkLst>
            <pc:docMk/>
            <pc:sldMk cId="0" sldId="305"/>
            <ac:spMk id="6" creationId="{00000000-0000-0000-0000-000000000000}"/>
          </ac:spMkLst>
        </pc:spChg>
        <pc:spChg chg="mod">
          <ac:chgData name="Daniel Khashabi" userId="62390808-c838-45e6-be59-d6fd0d208bc8" providerId="ADAL" clId="{BC61CEE6-F72E-ED4A-95CA-C76EDF0DD1AC}" dt="2023-03-12T19:12:52.378" v="4482"/>
          <ac:spMkLst>
            <pc:docMk/>
            <pc:sldMk cId="0" sldId="305"/>
            <ac:spMk id="7" creationId="{00000000-0000-0000-0000-000000000000}"/>
          </ac:spMkLst>
        </pc:spChg>
        <pc:spChg chg="mod">
          <ac:chgData name="Daniel Khashabi" userId="62390808-c838-45e6-be59-d6fd0d208bc8" providerId="ADAL" clId="{BC61CEE6-F72E-ED4A-95CA-C76EDF0DD1AC}" dt="2023-03-12T19:12:52.378" v="4482"/>
          <ac:spMkLst>
            <pc:docMk/>
            <pc:sldMk cId="0" sldId="305"/>
            <ac:spMk id="8" creationId="{00000000-0000-0000-0000-000000000000}"/>
          </ac:spMkLst>
        </pc:spChg>
        <pc:spChg chg="mod">
          <ac:chgData name="Daniel Khashabi" userId="62390808-c838-45e6-be59-d6fd0d208bc8" providerId="ADAL" clId="{BC61CEE6-F72E-ED4A-95CA-C76EDF0DD1AC}" dt="2023-03-12T19:12:52.378" v="4482"/>
          <ac:spMkLst>
            <pc:docMk/>
            <pc:sldMk cId="0" sldId="305"/>
            <ac:spMk id="9" creationId="{00000000-0000-0000-0000-000000000000}"/>
          </ac:spMkLst>
        </pc:spChg>
        <pc:spChg chg="mod">
          <ac:chgData name="Daniel Khashabi" userId="62390808-c838-45e6-be59-d6fd0d208bc8" providerId="ADAL" clId="{BC61CEE6-F72E-ED4A-95CA-C76EDF0DD1AC}" dt="2023-03-12T19:12:52.378" v="4482"/>
          <ac:spMkLst>
            <pc:docMk/>
            <pc:sldMk cId="0" sldId="305"/>
            <ac:spMk id="10" creationId="{00000000-0000-0000-0000-000000000000}"/>
          </ac:spMkLst>
        </pc:spChg>
        <pc:spChg chg="mod">
          <ac:chgData name="Daniel Khashabi" userId="62390808-c838-45e6-be59-d6fd0d208bc8" providerId="ADAL" clId="{BC61CEE6-F72E-ED4A-95CA-C76EDF0DD1AC}" dt="2023-03-12T19:12:52.378" v="4482"/>
          <ac:spMkLst>
            <pc:docMk/>
            <pc:sldMk cId="0" sldId="305"/>
            <ac:spMk id="11" creationId="{00000000-0000-0000-0000-000000000000}"/>
          </ac:spMkLst>
        </pc:spChg>
        <pc:spChg chg="mod">
          <ac:chgData name="Daniel Khashabi" userId="62390808-c838-45e6-be59-d6fd0d208bc8" providerId="ADAL" clId="{BC61CEE6-F72E-ED4A-95CA-C76EDF0DD1AC}" dt="2023-03-12T19:12:52.378" v="4482"/>
          <ac:spMkLst>
            <pc:docMk/>
            <pc:sldMk cId="0" sldId="305"/>
            <ac:spMk id="12" creationId="{00000000-0000-0000-0000-000000000000}"/>
          </ac:spMkLst>
        </pc:spChg>
        <pc:spChg chg="mod">
          <ac:chgData name="Daniel Khashabi" userId="62390808-c838-45e6-be59-d6fd0d208bc8" providerId="ADAL" clId="{BC61CEE6-F72E-ED4A-95CA-C76EDF0DD1AC}" dt="2023-03-12T19:12:52.378" v="4482"/>
          <ac:spMkLst>
            <pc:docMk/>
            <pc:sldMk cId="0" sldId="305"/>
            <ac:spMk id="13" creationId="{00000000-0000-0000-0000-000000000000}"/>
          </ac:spMkLst>
        </pc:spChg>
        <pc:spChg chg="add mod ord">
          <ac:chgData name="Daniel Khashabi" userId="62390808-c838-45e6-be59-d6fd0d208bc8" providerId="ADAL" clId="{BC61CEE6-F72E-ED4A-95CA-C76EDF0DD1AC}" dt="2023-03-12T18:52:12.713" v="4289" actId="700"/>
          <ac:spMkLst>
            <pc:docMk/>
            <pc:sldMk cId="0" sldId="305"/>
            <ac:spMk id="14" creationId="{E47C1ED1-C23A-4E61-7438-EFB061720171}"/>
          </ac:spMkLst>
        </pc:spChg>
        <pc:spChg chg="add del mod">
          <ac:chgData name="Daniel Khashabi" userId="62390808-c838-45e6-be59-d6fd0d208bc8" providerId="ADAL" clId="{BC61CEE6-F72E-ED4A-95CA-C76EDF0DD1AC}" dt="2023-03-12T18:56:09.702" v="4386" actId="478"/>
          <ac:spMkLst>
            <pc:docMk/>
            <pc:sldMk cId="0" sldId="305"/>
            <ac:spMk id="15" creationId="{74569806-AB5B-57DF-87CB-9F76E3F83579}"/>
          </ac:spMkLst>
        </pc:spChg>
      </pc:sldChg>
      <pc:sldChg chg="addSp modSp add mod modClrScheme chgLayout">
        <pc:chgData name="Daniel Khashabi" userId="62390808-c838-45e6-be59-d6fd0d208bc8" providerId="ADAL" clId="{BC61CEE6-F72E-ED4A-95CA-C76EDF0DD1AC}" dt="2023-03-12T18:53:28.988" v="4337" actId="700"/>
        <pc:sldMkLst>
          <pc:docMk/>
          <pc:sldMk cId="0" sldId="306"/>
        </pc:sldMkLst>
        <pc:spChg chg="mod ord">
          <ac:chgData name="Daniel Khashabi" userId="62390808-c838-45e6-be59-d6fd0d208bc8" providerId="ADAL" clId="{BC61CEE6-F72E-ED4A-95CA-C76EDF0DD1AC}" dt="2023-03-12T18:53:28.988" v="4337" actId="700"/>
          <ac:spMkLst>
            <pc:docMk/>
            <pc:sldMk cId="0" sldId="306"/>
            <ac:spMk id="2" creationId="{00000000-0000-0000-0000-000000000000}"/>
          </ac:spMkLst>
        </pc:spChg>
        <pc:spChg chg="add mod ord">
          <ac:chgData name="Daniel Khashabi" userId="62390808-c838-45e6-be59-d6fd0d208bc8" providerId="ADAL" clId="{BC61CEE6-F72E-ED4A-95CA-C76EDF0DD1AC}" dt="2023-03-12T18:53:28.988" v="4337" actId="700"/>
          <ac:spMkLst>
            <pc:docMk/>
            <pc:sldMk cId="0" sldId="306"/>
            <ac:spMk id="3" creationId="{C754A5A8-6DC3-4304-A0CB-296DEF21DFD2}"/>
          </ac:spMkLst>
        </pc:spChg>
      </pc:sldChg>
      <pc:sldChg chg="addSp modSp add mod chgLayout">
        <pc:chgData name="Daniel Khashabi" userId="62390808-c838-45e6-be59-d6fd0d208bc8" providerId="ADAL" clId="{BC61CEE6-F72E-ED4A-95CA-C76EDF0DD1AC}" dt="2023-03-12T19:12:52.378" v="4482"/>
        <pc:sldMkLst>
          <pc:docMk/>
          <pc:sldMk cId="0" sldId="307"/>
        </pc:sldMkLst>
        <pc:spChg chg="mod ord">
          <ac:chgData name="Daniel Khashabi" userId="62390808-c838-45e6-be59-d6fd0d208bc8" providerId="ADAL" clId="{BC61CEE6-F72E-ED4A-95CA-C76EDF0DD1AC}" dt="2023-03-12T18:53:28.988" v="4337" actId="700"/>
          <ac:spMkLst>
            <pc:docMk/>
            <pc:sldMk cId="0" sldId="307"/>
            <ac:spMk id="2" creationId="{00000000-0000-0000-0000-000000000000}"/>
          </ac:spMkLst>
        </pc:spChg>
        <pc:spChg chg="mod">
          <ac:chgData name="Daniel Khashabi" userId="62390808-c838-45e6-be59-d6fd0d208bc8" providerId="ADAL" clId="{BC61CEE6-F72E-ED4A-95CA-C76EDF0DD1AC}" dt="2023-03-12T19:12:52.378" v="4482"/>
          <ac:spMkLst>
            <pc:docMk/>
            <pc:sldMk cId="0" sldId="307"/>
            <ac:spMk id="3" creationId="{00000000-0000-0000-0000-000000000000}"/>
          </ac:spMkLst>
        </pc:spChg>
        <pc:spChg chg="mod">
          <ac:chgData name="Daniel Khashabi" userId="62390808-c838-45e6-be59-d6fd0d208bc8" providerId="ADAL" clId="{BC61CEE6-F72E-ED4A-95CA-C76EDF0DD1AC}" dt="2023-03-12T19:12:52.378" v="4482"/>
          <ac:spMkLst>
            <pc:docMk/>
            <pc:sldMk cId="0" sldId="307"/>
            <ac:spMk id="4" creationId="{00000000-0000-0000-0000-000000000000}"/>
          </ac:spMkLst>
        </pc:spChg>
        <pc:spChg chg="mod">
          <ac:chgData name="Daniel Khashabi" userId="62390808-c838-45e6-be59-d6fd0d208bc8" providerId="ADAL" clId="{BC61CEE6-F72E-ED4A-95CA-C76EDF0DD1AC}" dt="2023-03-12T19:12:52.378" v="4482"/>
          <ac:spMkLst>
            <pc:docMk/>
            <pc:sldMk cId="0" sldId="307"/>
            <ac:spMk id="5" creationId="{00000000-0000-0000-0000-000000000000}"/>
          </ac:spMkLst>
        </pc:spChg>
        <pc:spChg chg="mod">
          <ac:chgData name="Daniel Khashabi" userId="62390808-c838-45e6-be59-d6fd0d208bc8" providerId="ADAL" clId="{BC61CEE6-F72E-ED4A-95CA-C76EDF0DD1AC}" dt="2023-03-12T19:12:52.378" v="4482"/>
          <ac:spMkLst>
            <pc:docMk/>
            <pc:sldMk cId="0" sldId="307"/>
            <ac:spMk id="6" creationId="{00000000-0000-0000-0000-000000000000}"/>
          </ac:spMkLst>
        </pc:spChg>
        <pc:spChg chg="mod">
          <ac:chgData name="Daniel Khashabi" userId="62390808-c838-45e6-be59-d6fd0d208bc8" providerId="ADAL" clId="{BC61CEE6-F72E-ED4A-95CA-C76EDF0DD1AC}" dt="2023-03-12T19:12:52.378" v="4482"/>
          <ac:spMkLst>
            <pc:docMk/>
            <pc:sldMk cId="0" sldId="307"/>
            <ac:spMk id="7" creationId="{00000000-0000-0000-0000-000000000000}"/>
          </ac:spMkLst>
        </pc:spChg>
        <pc:spChg chg="mod">
          <ac:chgData name="Daniel Khashabi" userId="62390808-c838-45e6-be59-d6fd0d208bc8" providerId="ADAL" clId="{BC61CEE6-F72E-ED4A-95CA-C76EDF0DD1AC}" dt="2023-03-12T19:12:52.378" v="4482"/>
          <ac:spMkLst>
            <pc:docMk/>
            <pc:sldMk cId="0" sldId="307"/>
            <ac:spMk id="8" creationId="{00000000-0000-0000-0000-000000000000}"/>
          </ac:spMkLst>
        </pc:spChg>
        <pc:spChg chg="add mod ord">
          <ac:chgData name="Daniel Khashabi" userId="62390808-c838-45e6-be59-d6fd0d208bc8" providerId="ADAL" clId="{BC61CEE6-F72E-ED4A-95CA-C76EDF0DD1AC}" dt="2023-03-12T18:53:28.988" v="4337" actId="700"/>
          <ac:spMkLst>
            <pc:docMk/>
            <pc:sldMk cId="0" sldId="307"/>
            <ac:spMk id="9" creationId="{4398FA82-3580-B1E7-B46D-65EFAA650F26}"/>
          </ac:spMkLst>
        </pc:spChg>
      </pc:sldChg>
      <pc:sldChg chg="addSp modSp add del mod chgLayout">
        <pc:chgData name="Daniel Khashabi" userId="62390808-c838-45e6-be59-d6fd0d208bc8" providerId="ADAL" clId="{BC61CEE6-F72E-ED4A-95CA-C76EDF0DD1AC}" dt="2023-03-12T18:53:55.201" v="4338" actId="2696"/>
        <pc:sldMkLst>
          <pc:docMk/>
          <pc:sldMk cId="0" sldId="308"/>
        </pc:sldMkLst>
        <pc:spChg chg="mod ord">
          <ac:chgData name="Daniel Khashabi" userId="62390808-c838-45e6-be59-d6fd0d208bc8" providerId="ADAL" clId="{BC61CEE6-F72E-ED4A-95CA-C76EDF0DD1AC}" dt="2023-03-12T18:53:28.988" v="4337" actId="700"/>
          <ac:spMkLst>
            <pc:docMk/>
            <pc:sldMk cId="0" sldId="308"/>
            <ac:spMk id="2" creationId="{00000000-0000-0000-0000-000000000000}"/>
          </ac:spMkLst>
        </pc:spChg>
        <pc:spChg chg="add mod ord">
          <ac:chgData name="Daniel Khashabi" userId="62390808-c838-45e6-be59-d6fd0d208bc8" providerId="ADAL" clId="{BC61CEE6-F72E-ED4A-95CA-C76EDF0DD1AC}" dt="2023-03-12T18:53:28.988" v="4337" actId="700"/>
          <ac:spMkLst>
            <pc:docMk/>
            <pc:sldMk cId="0" sldId="308"/>
            <ac:spMk id="25" creationId="{577F5EB7-0FC4-18E3-73E8-2298633D0648}"/>
          </ac:spMkLst>
        </pc:spChg>
      </pc:sldChg>
      <pc:sldChg chg="addSp modSp add mod chgLayout">
        <pc:chgData name="Daniel Khashabi" userId="62390808-c838-45e6-be59-d6fd0d208bc8" providerId="ADAL" clId="{BC61CEE6-F72E-ED4A-95CA-C76EDF0DD1AC}" dt="2023-03-12T19:12:52.378" v="4482"/>
        <pc:sldMkLst>
          <pc:docMk/>
          <pc:sldMk cId="0" sldId="309"/>
        </pc:sldMkLst>
        <pc:spChg chg="mod ord">
          <ac:chgData name="Daniel Khashabi" userId="62390808-c838-45e6-be59-d6fd0d208bc8" providerId="ADAL" clId="{BC61CEE6-F72E-ED4A-95CA-C76EDF0DD1AC}" dt="2023-03-12T18:53:28.988" v="4337" actId="700"/>
          <ac:spMkLst>
            <pc:docMk/>
            <pc:sldMk cId="0" sldId="309"/>
            <ac:spMk id="2" creationId="{00000000-0000-0000-0000-000000000000}"/>
          </ac:spMkLst>
        </pc:spChg>
        <pc:spChg chg="mod">
          <ac:chgData name="Daniel Khashabi" userId="62390808-c838-45e6-be59-d6fd0d208bc8" providerId="ADAL" clId="{BC61CEE6-F72E-ED4A-95CA-C76EDF0DD1AC}" dt="2023-03-12T19:12:52.378" v="4482"/>
          <ac:spMkLst>
            <pc:docMk/>
            <pc:sldMk cId="0" sldId="309"/>
            <ac:spMk id="3" creationId="{00000000-0000-0000-0000-000000000000}"/>
          </ac:spMkLst>
        </pc:spChg>
        <pc:spChg chg="mod">
          <ac:chgData name="Daniel Khashabi" userId="62390808-c838-45e6-be59-d6fd0d208bc8" providerId="ADAL" clId="{BC61CEE6-F72E-ED4A-95CA-C76EDF0DD1AC}" dt="2023-03-12T19:12:52.378" v="4482"/>
          <ac:spMkLst>
            <pc:docMk/>
            <pc:sldMk cId="0" sldId="309"/>
            <ac:spMk id="4" creationId="{00000000-0000-0000-0000-000000000000}"/>
          </ac:spMkLst>
        </pc:spChg>
        <pc:spChg chg="mod">
          <ac:chgData name="Daniel Khashabi" userId="62390808-c838-45e6-be59-d6fd0d208bc8" providerId="ADAL" clId="{BC61CEE6-F72E-ED4A-95CA-C76EDF0DD1AC}" dt="2023-03-12T19:12:52.378" v="4482"/>
          <ac:spMkLst>
            <pc:docMk/>
            <pc:sldMk cId="0" sldId="309"/>
            <ac:spMk id="6" creationId="{00000000-0000-0000-0000-000000000000}"/>
          </ac:spMkLst>
        </pc:spChg>
        <pc:spChg chg="mod">
          <ac:chgData name="Daniel Khashabi" userId="62390808-c838-45e6-be59-d6fd0d208bc8" providerId="ADAL" clId="{BC61CEE6-F72E-ED4A-95CA-C76EDF0DD1AC}" dt="2023-03-12T19:12:52.378" v="4482"/>
          <ac:spMkLst>
            <pc:docMk/>
            <pc:sldMk cId="0" sldId="309"/>
            <ac:spMk id="7" creationId="{00000000-0000-0000-0000-000000000000}"/>
          </ac:spMkLst>
        </pc:spChg>
        <pc:spChg chg="mod">
          <ac:chgData name="Daniel Khashabi" userId="62390808-c838-45e6-be59-d6fd0d208bc8" providerId="ADAL" clId="{BC61CEE6-F72E-ED4A-95CA-C76EDF0DD1AC}" dt="2023-03-12T19:12:52.378" v="4482"/>
          <ac:spMkLst>
            <pc:docMk/>
            <pc:sldMk cId="0" sldId="309"/>
            <ac:spMk id="8" creationId="{00000000-0000-0000-0000-000000000000}"/>
          </ac:spMkLst>
        </pc:spChg>
        <pc:spChg chg="mod">
          <ac:chgData name="Daniel Khashabi" userId="62390808-c838-45e6-be59-d6fd0d208bc8" providerId="ADAL" clId="{BC61CEE6-F72E-ED4A-95CA-C76EDF0DD1AC}" dt="2023-03-12T19:12:52.378" v="4482"/>
          <ac:spMkLst>
            <pc:docMk/>
            <pc:sldMk cId="0" sldId="309"/>
            <ac:spMk id="9" creationId="{00000000-0000-0000-0000-000000000000}"/>
          </ac:spMkLst>
        </pc:spChg>
        <pc:spChg chg="mod">
          <ac:chgData name="Daniel Khashabi" userId="62390808-c838-45e6-be59-d6fd0d208bc8" providerId="ADAL" clId="{BC61CEE6-F72E-ED4A-95CA-C76EDF0DD1AC}" dt="2023-03-12T19:12:52.378" v="4482"/>
          <ac:spMkLst>
            <pc:docMk/>
            <pc:sldMk cId="0" sldId="309"/>
            <ac:spMk id="10" creationId="{00000000-0000-0000-0000-000000000000}"/>
          </ac:spMkLst>
        </pc:spChg>
        <pc:spChg chg="mod">
          <ac:chgData name="Daniel Khashabi" userId="62390808-c838-45e6-be59-d6fd0d208bc8" providerId="ADAL" clId="{BC61CEE6-F72E-ED4A-95CA-C76EDF0DD1AC}" dt="2023-03-12T19:12:52.378" v="4482"/>
          <ac:spMkLst>
            <pc:docMk/>
            <pc:sldMk cId="0" sldId="309"/>
            <ac:spMk id="11" creationId="{00000000-0000-0000-0000-000000000000}"/>
          </ac:spMkLst>
        </pc:spChg>
        <pc:spChg chg="mod">
          <ac:chgData name="Daniel Khashabi" userId="62390808-c838-45e6-be59-d6fd0d208bc8" providerId="ADAL" clId="{BC61CEE6-F72E-ED4A-95CA-C76EDF0DD1AC}" dt="2023-03-12T19:12:52.378" v="4482"/>
          <ac:spMkLst>
            <pc:docMk/>
            <pc:sldMk cId="0" sldId="309"/>
            <ac:spMk id="12" creationId="{00000000-0000-0000-0000-000000000000}"/>
          </ac:spMkLst>
        </pc:spChg>
        <pc:spChg chg="mod">
          <ac:chgData name="Daniel Khashabi" userId="62390808-c838-45e6-be59-d6fd0d208bc8" providerId="ADAL" clId="{BC61CEE6-F72E-ED4A-95CA-C76EDF0DD1AC}" dt="2023-03-12T19:12:52.378" v="4482"/>
          <ac:spMkLst>
            <pc:docMk/>
            <pc:sldMk cId="0" sldId="309"/>
            <ac:spMk id="13" creationId="{00000000-0000-0000-0000-000000000000}"/>
          </ac:spMkLst>
        </pc:spChg>
        <pc:spChg chg="add mod ord">
          <ac:chgData name="Daniel Khashabi" userId="62390808-c838-45e6-be59-d6fd0d208bc8" providerId="ADAL" clId="{BC61CEE6-F72E-ED4A-95CA-C76EDF0DD1AC}" dt="2023-03-12T18:53:28.988" v="4337" actId="700"/>
          <ac:spMkLst>
            <pc:docMk/>
            <pc:sldMk cId="0" sldId="309"/>
            <ac:spMk id="14" creationId="{07B9435C-18EC-FCF0-BB2E-68DC6EDC80AF}"/>
          </ac:spMkLst>
        </pc:spChg>
        <pc:spChg chg="add mod">
          <ac:chgData name="Daniel Khashabi" userId="62390808-c838-45e6-be59-d6fd0d208bc8" providerId="ADAL" clId="{BC61CEE6-F72E-ED4A-95CA-C76EDF0DD1AC}" dt="2023-03-12T19:12:52.378" v="4482"/>
          <ac:spMkLst>
            <pc:docMk/>
            <pc:sldMk cId="0" sldId="309"/>
            <ac:spMk id="15" creationId="{C34E61B5-34D4-0826-A398-53C86188E3CC}"/>
          </ac:spMkLst>
        </pc:spChg>
      </pc:sldChg>
      <pc:sldChg chg="addSp modSp add mod chgLayout">
        <pc:chgData name="Daniel Khashabi" userId="62390808-c838-45e6-be59-d6fd0d208bc8" providerId="ADAL" clId="{BC61CEE6-F72E-ED4A-95CA-C76EDF0DD1AC}" dt="2023-03-12T19:12:52.378" v="4482"/>
        <pc:sldMkLst>
          <pc:docMk/>
          <pc:sldMk cId="0" sldId="310"/>
        </pc:sldMkLst>
        <pc:spChg chg="mod ord">
          <ac:chgData name="Daniel Khashabi" userId="62390808-c838-45e6-be59-d6fd0d208bc8" providerId="ADAL" clId="{BC61CEE6-F72E-ED4A-95CA-C76EDF0DD1AC}" dt="2023-03-12T18:53:28.988" v="4337" actId="700"/>
          <ac:spMkLst>
            <pc:docMk/>
            <pc:sldMk cId="0" sldId="310"/>
            <ac:spMk id="2" creationId="{00000000-0000-0000-0000-000000000000}"/>
          </ac:spMkLst>
        </pc:spChg>
        <pc:spChg chg="mod">
          <ac:chgData name="Daniel Khashabi" userId="62390808-c838-45e6-be59-d6fd0d208bc8" providerId="ADAL" clId="{BC61CEE6-F72E-ED4A-95CA-C76EDF0DD1AC}" dt="2023-03-12T19:12:52.378" v="4482"/>
          <ac:spMkLst>
            <pc:docMk/>
            <pc:sldMk cId="0" sldId="310"/>
            <ac:spMk id="3" creationId="{00000000-0000-0000-0000-000000000000}"/>
          </ac:spMkLst>
        </pc:spChg>
        <pc:spChg chg="mod">
          <ac:chgData name="Daniel Khashabi" userId="62390808-c838-45e6-be59-d6fd0d208bc8" providerId="ADAL" clId="{BC61CEE6-F72E-ED4A-95CA-C76EDF0DD1AC}" dt="2023-03-12T19:12:52.378" v="4482"/>
          <ac:spMkLst>
            <pc:docMk/>
            <pc:sldMk cId="0" sldId="310"/>
            <ac:spMk id="4" creationId="{00000000-0000-0000-0000-000000000000}"/>
          </ac:spMkLst>
        </pc:spChg>
        <pc:spChg chg="mod">
          <ac:chgData name="Daniel Khashabi" userId="62390808-c838-45e6-be59-d6fd0d208bc8" providerId="ADAL" clId="{BC61CEE6-F72E-ED4A-95CA-C76EDF0DD1AC}" dt="2023-03-12T19:12:52.378" v="4482"/>
          <ac:spMkLst>
            <pc:docMk/>
            <pc:sldMk cId="0" sldId="310"/>
            <ac:spMk id="6" creationId="{00000000-0000-0000-0000-000000000000}"/>
          </ac:spMkLst>
        </pc:spChg>
        <pc:spChg chg="mod">
          <ac:chgData name="Daniel Khashabi" userId="62390808-c838-45e6-be59-d6fd0d208bc8" providerId="ADAL" clId="{BC61CEE6-F72E-ED4A-95CA-C76EDF0DD1AC}" dt="2023-03-12T19:12:52.378" v="4482"/>
          <ac:spMkLst>
            <pc:docMk/>
            <pc:sldMk cId="0" sldId="310"/>
            <ac:spMk id="7" creationId="{00000000-0000-0000-0000-000000000000}"/>
          </ac:spMkLst>
        </pc:spChg>
        <pc:spChg chg="mod">
          <ac:chgData name="Daniel Khashabi" userId="62390808-c838-45e6-be59-d6fd0d208bc8" providerId="ADAL" clId="{BC61CEE6-F72E-ED4A-95CA-C76EDF0DD1AC}" dt="2023-03-12T19:12:52.378" v="4482"/>
          <ac:spMkLst>
            <pc:docMk/>
            <pc:sldMk cId="0" sldId="310"/>
            <ac:spMk id="8" creationId="{00000000-0000-0000-0000-000000000000}"/>
          </ac:spMkLst>
        </pc:spChg>
        <pc:spChg chg="mod">
          <ac:chgData name="Daniel Khashabi" userId="62390808-c838-45e6-be59-d6fd0d208bc8" providerId="ADAL" clId="{BC61CEE6-F72E-ED4A-95CA-C76EDF0DD1AC}" dt="2023-03-12T19:12:52.378" v="4482"/>
          <ac:spMkLst>
            <pc:docMk/>
            <pc:sldMk cId="0" sldId="310"/>
            <ac:spMk id="9" creationId="{00000000-0000-0000-0000-000000000000}"/>
          </ac:spMkLst>
        </pc:spChg>
        <pc:spChg chg="mod">
          <ac:chgData name="Daniel Khashabi" userId="62390808-c838-45e6-be59-d6fd0d208bc8" providerId="ADAL" clId="{BC61CEE6-F72E-ED4A-95CA-C76EDF0DD1AC}" dt="2023-03-12T19:12:52.378" v="4482"/>
          <ac:spMkLst>
            <pc:docMk/>
            <pc:sldMk cId="0" sldId="310"/>
            <ac:spMk id="10" creationId="{00000000-0000-0000-0000-000000000000}"/>
          </ac:spMkLst>
        </pc:spChg>
        <pc:spChg chg="mod">
          <ac:chgData name="Daniel Khashabi" userId="62390808-c838-45e6-be59-d6fd0d208bc8" providerId="ADAL" clId="{BC61CEE6-F72E-ED4A-95CA-C76EDF0DD1AC}" dt="2023-03-12T19:12:52.378" v="4482"/>
          <ac:spMkLst>
            <pc:docMk/>
            <pc:sldMk cId="0" sldId="310"/>
            <ac:spMk id="11" creationId="{00000000-0000-0000-0000-000000000000}"/>
          </ac:spMkLst>
        </pc:spChg>
        <pc:spChg chg="mod">
          <ac:chgData name="Daniel Khashabi" userId="62390808-c838-45e6-be59-d6fd0d208bc8" providerId="ADAL" clId="{BC61CEE6-F72E-ED4A-95CA-C76EDF0DD1AC}" dt="2023-03-12T19:12:52.378" v="4482"/>
          <ac:spMkLst>
            <pc:docMk/>
            <pc:sldMk cId="0" sldId="310"/>
            <ac:spMk id="12" creationId="{00000000-0000-0000-0000-000000000000}"/>
          </ac:spMkLst>
        </pc:spChg>
        <pc:spChg chg="mod">
          <ac:chgData name="Daniel Khashabi" userId="62390808-c838-45e6-be59-d6fd0d208bc8" providerId="ADAL" clId="{BC61CEE6-F72E-ED4A-95CA-C76EDF0DD1AC}" dt="2023-03-12T19:12:52.378" v="4482"/>
          <ac:spMkLst>
            <pc:docMk/>
            <pc:sldMk cId="0" sldId="310"/>
            <ac:spMk id="13" creationId="{00000000-0000-0000-0000-000000000000}"/>
          </ac:spMkLst>
        </pc:spChg>
        <pc:spChg chg="mod">
          <ac:chgData name="Daniel Khashabi" userId="62390808-c838-45e6-be59-d6fd0d208bc8" providerId="ADAL" clId="{BC61CEE6-F72E-ED4A-95CA-C76EDF0DD1AC}" dt="2023-03-12T19:12:52.378" v="4482"/>
          <ac:spMkLst>
            <pc:docMk/>
            <pc:sldMk cId="0" sldId="310"/>
            <ac:spMk id="14" creationId="{00000000-0000-0000-0000-000000000000}"/>
          </ac:spMkLst>
        </pc:spChg>
        <pc:spChg chg="add mod ord">
          <ac:chgData name="Daniel Khashabi" userId="62390808-c838-45e6-be59-d6fd0d208bc8" providerId="ADAL" clId="{BC61CEE6-F72E-ED4A-95CA-C76EDF0DD1AC}" dt="2023-03-12T18:53:28.988" v="4337" actId="700"/>
          <ac:spMkLst>
            <pc:docMk/>
            <pc:sldMk cId="0" sldId="310"/>
            <ac:spMk id="15" creationId="{74AD400C-BBB4-909C-8050-63F05B171694}"/>
          </ac:spMkLst>
        </pc:spChg>
      </pc:sldChg>
      <pc:sldChg chg="addSp modSp add mod modClrScheme chgLayout">
        <pc:chgData name="Daniel Khashabi" userId="62390808-c838-45e6-be59-d6fd0d208bc8" providerId="ADAL" clId="{BC61CEE6-F72E-ED4A-95CA-C76EDF0DD1AC}" dt="2023-03-12T18:57:19.632" v="4397" actId="700"/>
        <pc:sldMkLst>
          <pc:docMk/>
          <pc:sldMk cId="0" sldId="311"/>
        </pc:sldMkLst>
        <pc:spChg chg="mod ord">
          <ac:chgData name="Daniel Khashabi" userId="62390808-c838-45e6-be59-d6fd0d208bc8" providerId="ADAL" clId="{BC61CEE6-F72E-ED4A-95CA-C76EDF0DD1AC}" dt="2023-03-12T18:57:19.632" v="4397" actId="700"/>
          <ac:spMkLst>
            <pc:docMk/>
            <pc:sldMk cId="0" sldId="311"/>
            <ac:spMk id="2" creationId="{00000000-0000-0000-0000-000000000000}"/>
          </ac:spMkLst>
        </pc:spChg>
        <pc:spChg chg="add mod ord">
          <ac:chgData name="Daniel Khashabi" userId="62390808-c838-45e6-be59-d6fd0d208bc8" providerId="ADAL" clId="{BC61CEE6-F72E-ED4A-95CA-C76EDF0DD1AC}" dt="2023-03-12T18:57:19.632" v="4397" actId="700"/>
          <ac:spMkLst>
            <pc:docMk/>
            <pc:sldMk cId="0" sldId="311"/>
            <ac:spMk id="3" creationId="{E3485394-E0B8-4456-834A-8FCEF17F8A26}"/>
          </ac:spMkLst>
        </pc:spChg>
      </pc:sldChg>
      <pc:sldChg chg="addSp modSp add mod chgLayout">
        <pc:chgData name="Daniel Khashabi" userId="62390808-c838-45e6-be59-d6fd0d208bc8" providerId="ADAL" clId="{BC61CEE6-F72E-ED4A-95CA-C76EDF0DD1AC}" dt="2023-03-12T19:12:52.378" v="4482"/>
        <pc:sldMkLst>
          <pc:docMk/>
          <pc:sldMk cId="0" sldId="312"/>
        </pc:sldMkLst>
        <pc:spChg chg="mod ord">
          <ac:chgData name="Daniel Khashabi" userId="62390808-c838-45e6-be59-d6fd0d208bc8" providerId="ADAL" clId="{BC61CEE6-F72E-ED4A-95CA-C76EDF0DD1AC}" dt="2023-03-12T18:57:19.632" v="4397" actId="700"/>
          <ac:spMkLst>
            <pc:docMk/>
            <pc:sldMk cId="0" sldId="312"/>
            <ac:spMk id="2" creationId="{00000000-0000-0000-0000-000000000000}"/>
          </ac:spMkLst>
        </pc:spChg>
        <pc:spChg chg="mod">
          <ac:chgData name="Daniel Khashabi" userId="62390808-c838-45e6-be59-d6fd0d208bc8" providerId="ADAL" clId="{BC61CEE6-F72E-ED4A-95CA-C76EDF0DD1AC}" dt="2023-03-12T19:12:52.378" v="4482"/>
          <ac:spMkLst>
            <pc:docMk/>
            <pc:sldMk cId="0" sldId="312"/>
            <ac:spMk id="4" creationId="{00000000-0000-0000-0000-000000000000}"/>
          </ac:spMkLst>
        </pc:spChg>
        <pc:spChg chg="mod">
          <ac:chgData name="Daniel Khashabi" userId="62390808-c838-45e6-be59-d6fd0d208bc8" providerId="ADAL" clId="{BC61CEE6-F72E-ED4A-95CA-C76EDF0DD1AC}" dt="2023-03-12T19:12:52.378" v="4482"/>
          <ac:spMkLst>
            <pc:docMk/>
            <pc:sldMk cId="0" sldId="312"/>
            <ac:spMk id="5" creationId="{00000000-0000-0000-0000-000000000000}"/>
          </ac:spMkLst>
        </pc:spChg>
        <pc:spChg chg="mod">
          <ac:chgData name="Daniel Khashabi" userId="62390808-c838-45e6-be59-d6fd0d208bc8" providerId="ADAL" clId="{BC61CEE6-F72E-ED4A-95CA-C76EDF0DD1AC}" dt="2023-03-12T19:12:52.378" v="4482"/>
          <ac:spMkLst>
            <pc:docMk/>
            <pc:sldMk cId="0" sldId="312"/>
            <ac:spMk id="6" creationId="{00000000-0000-0000-0000-000000000000}"/>
          </ac:spMkLst>
        </pc:spChg>
        <pc:spChg chg="mod">
          <ac:chgData name="Daniel Khashabi" userId="62390808-c838-45e6-be59-d6fd0d208bc8" providerId="ADAL" clId="{BC61CEE6-F72E-ED4A-95CA-C76EDF0DD1AC}" dt="2023-03-12T19:12:52.378" v="4482"/>
          <ac:spMkLst>
            <pc:docMk/>
            <pc:sldMk cId="0" sldId="312"/>
            <ac:spMk id="7" creationId="{00000000-0000-0000-0000-000000000000}"/>
          </ac:spMkLst>
        </pc:spChg>
        <pc:spChg chg="mod">
          <ac:chgData name="Daniel Khashabi" userId="62390808-c838-45e6-be59-d6fd0d208bc8" providerId="ADAL" clId="{BC61CEE6-F72E-ED4A-95CA-C76EDF0DD1AC}" dt="2023-03-12T19:12:52.378" v="4482"/>
          <ac:spMkLst>
            <pc:docMk/>
            <pc:sldMk cId="0" sldId="312"/>
            <ac:spMk id="9" creationId="{00000000-0000-0000-0000-000000000000}"/>
          </ac:spMkLst>
        </pc:spChg>
        <pc:spChg chg="add mod ord">
          <ac:chgData name="Daniel Khashabi" userId="62390808-c838-45e6-be59-d6fd0d208bc8" providerId="ADAL" clId="{BC61CEE6-F72E-ED4A-95CA-C76EDF0DD1AC}" dt="2023-03-12T18:57:19.632" v="4397" actId="700"/>
          <ac:spMkLst>
            <pc:docMk/>
            <pc:sldMk cId="0" sldId="312"/>
            <ac:spMk id="10" creationId="{C9234E21-1AC3-C35A-0CA1-3C2770AAD6BB}"/>
          </ac:spMkLst>
        </pc:spChg>
      </pc:sldChg>
      <pc:sldChg chg="addSp delSp modSp add mod chgLayout">
        <pc:chgData name="Daniel Khashabi" userId="62390808-c838-45e6-be59-d6fd0d208bc8" providerId="ADAL" clId="{BC61CEE6-F72E-ED4A-95CA-C76EDF0DD1AC}" dt="2023-03-12T19:32:18.821" v="4834"/>
        <pc:sldMkLst>
          <pc:docMk/>
          <pc:sldMk cId="0" sldId="313"/>
        </pc:sldMkLst>
        <pc:spChg chg="mod ord">
          <ac:chgData name="Daniel Khashabi" userId="62390808-c838-45e6-be59-d6fd0d208bc8" providerId="ADAL" clId="{BC61CEE6-F72E-ED4A-95CA-C76EDF0DD1AC}" dt="2023-03-12T18:57:19.632" v="4397" actId="700"/>
          <ac:spMkLst>
            <pc:docMk/>
            <pc:sldMk cId="0" sldId="313"/>
            <ac:spMk id="2" creationId="{00000000-0000-0000-0000-000000000000}"/>
          </ac:spMkLst>
        </pc:spChg>
        <pc:spChg chg="mod">
          <ac:chgData name="Daniel Khashabi" userId="62390808-c838-45e6-be59-d6fd0d208bc8" providerId="ADAL" clId="{BC61CEE6-F72E-ED4A-95CA-C76EDF0DD1AC}" dt="2023-03-12T19:12:52.378" v="4482"/>
          <ac:spMkLst>
            <pc:docMk/>
            <pc:sldMk cId="0" sldId="313"/>
            <ac:spMk id="4" creationId="{00000000-0000-0000-0000-000000000000}"/>
          </ac:spMkLst>
        </pc:spChg>
        <pc:spChg chg="mod">
          <ac:chgData name="Daniel Khashabi" userId="62390808-c838-45e6-be59-d6fd0d208bc8" providerId="ADAL" clId="{BC61CEE6-F72E-ED4A-95CA-C76EDF0DD1AC}" dt="2023-03-12T19:12:52.378" v="4482"/>
          <ac:spMkLst>
            <pc:docMk/>
            <pc:sldMk cId="0" sldId="313"/>
            <ac:spMk id="5" creationId="{00000000-0000-0000-0000-000000000000}"/>
          </ac:spMkLst>
        </pc:spChg>
        <pc:spChg chg="mod">
          <ac:chgData name="Daniel Khashabi" userId="62390808-c838-45e6-be59-d6fd0d208bc8" providerId="ADAL" clId="{BC61CEE6-F72E-ED4A-95CA-C76EDF0DD1AC}" dt="2023-03-12T19:12:52.378" v="4482"/>
          <ac:spMkLst>
            <pc:docMk/>
            <pc:sldMk cId="0" sldId="313"/>
            <ac:spMk id="6" creationId="{00000000-0000-0000-0000-000000000000}"/>
          </ac:spMkLst>
        </pc:spChg>
        <pc:spChg chg="mod">
          <ac:chgData name="Daniel Khashabi" userId="62390808-c838-45e6-be59-d6fd0d208bc8" providerId="ADAL" clId="{BC61CEE6-F72E-ED4A-95CA-C76EDF0DD1AC}" dt="2023-03-12T19:12:52.378" v="4482"/>
          <ac:spMkLst>
            <pc:docMk/>
            <pc:sldMk cId="0" sldId="313"/>
            <ac:spMk id="7" creationId="{00000000-0000-0000-0000-000000000000}"/>
          </ac:spMkLst>
        </pc:spChg>
        <pc:spChg chg="mod">
          <ac:chgData name="Daniel Khashabi" userId="62390808-c838-45e6-be59-d6fd0d208bc8" providerId="ADAL" clId="{BC61CEE6-F72E-ED4A-95CA-C76EDF0DD1AC}" dt="2023-03-12T19:12:52.378" v="4482"/>
          <ac:spMkLst>
            <pc:docMk/>
            <pc:sldMk cId="0" sldId="313"/>
            <ac:spMk id="8" creationId="{00000000-0000-0000-0000-000000000000}"/>
          </ac:spMkLst>
        </pc:spChg>
        <pc:spChg chg="mod">
          <ac:chgData name="Daniel Khashabi" userId="62390808-c838-45e6-be59-d6fd0d208bc8" providerId="ADAL" clId="{BC61CEE6-F72E-ED4A-95CA-C76EDF0DD1AC}" dt="2023-03-12T19:12:52.378" v="4482"/>
          <ac:spMkLst>
            <pc:docMk/>
            <pc:sldMk cId="0" sldId="313"/>
            <ac:spMk id="10" creationId="{00000000-0000-0000-0000-000000000000}"/>
          </ac:spMkLst>
        </pc:spChg>
        <pc:spChg chg="mod">
          <ac:chgData name="Daniel Khashabi" userId="62390808-c838-45e6-be59-d6fd0d208bc8" providerId="ADAL" clId="{BC61CEE6-F72E-ED4A-95CA-C76EDF0DD1AC}" dt="2023-03-12T19:12:52.378" v="4482"/>
          <ac:spMkLst>
            <pc:docMk/>
            <pc:sldMk cId="0" sldId="313"/>
            <ac:spMk id="12" creationId="{00000000-0000-0000-0000-000000000000}"/>
          </ac:spMkLst>
        </pc:spChg>
        <pc:spChg chg="mod">
          <ac:chgData name="Daniel Khashabi" userId="62390808-c838-45e6-be59-d6fd0d208bc8" providerId="ADAL" clId="{BC61CEE6-F72E-ED4A-95CA-C76EDF0DD1AC}" dt="2023-03-12T19:12:52.378" v="4482"/>
          <ac:spMkLst>
            <pc:docMk/>
            <pc:sldMk cId="0" sldId="313"/>
            <ac:spMk id="14" creationId="{00000000-0000-0000-0000-000000000000}"/>
          </ac:spMkLst>
        </pc:spChg>
        <pc:spChg chg="mod">
          <ac:chgData name="Daniel Khashabi" userId="62390808-c838-45e6-be59-d6fd0d208bc8" providerId="ADAL" clId="{BC61CEE6-F72E-ED4A-95CA-C76EDF0DD1AC}" dt="2023-03-12T19:12:52.378" v="4482"/>
          <ac:spMkLst>
            <pc:docMk/>
            <pc:sldMk cId="0" sldId="313"/>
            <ac:spMk id="16" creationId="{00000000-0000-0000-0000-000000000000}"/>
          </ac:spMkLst>
        </pc:spChg>
        <pc:spChg chg="add del mod ord">
          <ac:chgData name="Daniel Khashabi" userId="62390808-c838-45e6-be59-d6fd0d208bc8" providerId="ADAL" clId="{BC61CEE6-F72E-ED4A-95CA-C76EDF0DD1AC}" dt="2023-03-12T19:31:14.058" v="4799"/>
          <ac:spMkLst>
            <pc:docMk/>
            <pc:sldMk cId="0" sldId="313"/>
            <ac:spMk id="17" creationId="{9804C4D8-1C32-91E8-CE1C-FB6DFD166854}"/>
          </ac:spMkLst>
        </pc:spChg>
        <pc:spChg chg="add mod">
          <ac:chgData name="Daniel Khashabi" userId="62390808-c838-45e6-be59-d6fd0d208bc8" providerId="ADAL" clId="{BC61CEE6-F72E-ED4A-95CA-C76EDF0DD1AC}" dt="2023-03-12T19:32:10.744" v="4833" actId="1037"/>
          <ac:spMkLst>
            <pc:docMk/>
            <pc:sldMk cId="0" sldId="313"/>
            <ac:spMk id="21" creationId="{427FDC11-872F-A753-5A92-6BFE323A6F9B}"/>
          </ac:spMkLst>
        </pc:spChg>
        <pc:spChg chg="add mod">
          <ac:chgData name="Daniel Khashabi" userId="62390808-c838-45e6-be59-d6fd0d208bc8" providerId="ADAL" clId="{BC61CEE6-F72E-ED4A-95CA-C76EDF0DD1AC}" dt="2023-03-12T19:32:18.821" v="4834"/>
          <ac:spMkLst>
            <pc:docMk/>
            <pc:sldMk cId="0" sldId="313"/>
            <ac:spMk id="22" creationId="{6F25CB95-6840-4076-726C-B7233112955C}"/>
          </ac:spMkLst>
        </pc:spChg>
        <pc:picChg chg="add mod">
          <ac:chgData name="Daniel Khashabi" userId="62390808-c838-45e6-be59-d6fd0d208bc8" providerId="ADAL" clId="{BC61CEE6-F72E-ED4A-95CA-C76EDF0DD1AC}" dt="2023-03-12T19:31:51.616" v="4814" actId="1076"/>
          <ac:picMkLst>
            <pc:docMk/>
            <pc:sldMk cId="0" sldId="313"/>
            <ac:picMk id="19" creationId="{23AA0B81-15CA-6761-3159-DE27B5AD31EB}"/>
          </ac:picMkLst>
        </pc:picChg>
      </pc:sldChg>
      <pc:sldChg chg="modSp">
        <pc:chgData name="Daniel Khashabi" userId="62390808-c838-45e6-be59-d6fd0d208bc8" providerId="ADAL" clId="{BC61CEE6-F72E-ED4A-95CA-C76EDF0DD1AC}" dt="2023-03-12T19:12:52.378" v="4482"/>
        <pc:sldMkLst>
          <pc:docMk/>
          <pc:sldMk cId="0" sldId="314"/>
        </pc:sldMkLst>
        <pc:spChg chg="mod">
          <ac:chgData name="Daniel Khashabi" userId="62390808-c838-45e6-be59-d6fd0d208bc8" providerId="ADAL" clId="{BC61CEE6-F72E-ED4A-95CA-C76EDF0DD1AC}" dt="2023-03-12T19:12:52.378" v="4482"/>
          <ac:spMkLst>
            <pc:docMk/>
            <pc:sldMk cId="0" sldId="314"/>
            <ac:spMk id="3" creationId="{00000000-0000-0000-0000-000000000000}"/>
          </ac:spMkLst>
        </pc:spChg>
        <pc:spChg chg="mod">
          <ac:chgData name="Daniel Khashabi" userId="62390808-c838-45e6-be59-d6fd0d208bc8" providerId="ADAL" clId="{BC61CEE6-F72E-ED4A-95CA-C76EDF0DD1AC}" dt="2023-03-12T19:12:52.378" v="4482"/>
          <ac:spMkLst>
            <pc:docMk/>
            <pc:sldMk cId="0" sldId="314"/>
            <ac:spMk id="5" creationId="{00000000-0000-0000-0000-000000000000}"/>
          </ac:spMkLst>
        </pc:spChg>
        <pc:spChg chg="mod">
          <ac:chgData name="Daniel Khashabi" userId="62390808-c838-45e6-be59-d6fd0d208bc8" providerId="ADAL" clId="{BC61CEE6-F72E-ED4A-95CA-C76EDF0DD1AC}" dt="2023-03-12T19:12:52.378" v="4482"/>
          <ac:spMkLst>
            <pc:docMk/>
            <pc:sldMk cId="0" sldId="314"/>
            <ac:spMk id="6" creationId="{00000000-0000-0000-0000-000000000000}"/>
          </ac:spMkLst>
        </pc:spChg>
        <pc:spChg chg="mod">
          <ac:chgData name="Daniel Khashabi" userId="62390808-c838-45e6-be59-d6fd0d208bc8" providerId="ADAL" clId="{BC61CEE6-F72E-ED4A-95CA-C76EDF0DD1AC}" dt="2023-03-12T19:12:52.378" v="4482"/>
          <ac:spMkLst>
            <pc:docMk/>
            <pc:sldMk cId="0" sldId="314"/>
            <ac:spMk id="7" creationId="{00000000-0000-0000-0000-000000000000}"/>
          </ac:spMkLst>
        </pc:spChg>
        <pc:spChg chg="mod">
          <ac:chgData name="Daniel Khashabi" userId="62390808-c838-45e6-be59-d6fd0d208bc8" providerId="ADAL" clId="{BC61CEE6-F72E-ED4A-95CA-C76EDF0DD1AC}" dt="2023-03-12T19:12:52.378" v="4482"/>
          <ac:spMkLst>
            <pc:docMk/>
            <pc:sldMk cId="0" sldId="314"/>
            <ac:spMk id="10" creationId="{00000000-0000-0000-0000-000000000000}"/>
          </ac:spMkLst>
        </pc:spChg>
        <pc:spChg chg="mod">
          <ac:chgData name="Daniel Khashabi" userId="62390808-c838-45e6-be59-d6fd0d208bc8" providerId="ADAL" clId="{BC61CEE6-F72E-ED4A-95CA-C76EDF0DD1AC}" dt="2023-03-12T19:12:52.378" v="4482"/>
          <ac:spMkLst>
            <pc:docMk/>
            <pc:sldMk cId="0" sldId="314"/>
            <ac:spMk id="12" creationId="{00000000-0000-0000-0000-000000000000}"/>
          </ac:spMkLst>
        </pc:spChg>
        <pc:spChg chg="mod">
          <ac:chgData name="Daniel Khashabi" userId="62390808-c838-45e6-be59-d6fd0d208bc8" providerId="ADAL" clId="{BC61CEE6-F72E-ED4A-95CA-C76EDF0DD1AC}" dt="2023-03-12T19:12:52.378" v="4482"/>
          <ac:spMkLst>
            <pc:docMk/>
            <pc:sldMk cId="0" sldId="314"/>
            <ac:spMk id="14" creationId="{00000000-0000-0000-0000-000000000000}"/>
          </ac:spMkLst>
        </pc:spChg>
      </pc:sldChg>
      <pc:sldChg chg="modSp modNotes">
        <pc:chgData name="Daniel Khashabi" userId="62390808-c838-45e6-be59-d6fd0d208bc8" providerId="ADAL" clId="{BC61CEE6-F72E-ED4A-95CA-C76EDF0DD1AC}" dt="2023-03-12T19:12:52.378" v="4482"/>
        <pc:sldMkLst>
          <pc:docMk/>
          <pc:sldMk cId="0" sldId="315"/>
        </pc:sldMkLst>
        <pc:spChg chg="mod">
          <ac:chgData name="Daniel Khashabi" userId="62390808-c838-45e6-be59-d6fd0d208bc8" providerId="ADAL" clId="{BC61CEE6-F72E-ED4A-95CA-C76EDF0DD1AC}" dt="2023-03-12T19:12:52.378" v="4482"/>
          <ac:spMkLst>
            <pc:docMk/>
            <pc:sldMk cId="0" sldId="315"/>
            <ac:spMk id="121" creationId="{00000000-0000-0000-0000-000000000000}"/>
          </ac:spMkLst>
        </pc:spChg>
      </pc:sldChg>
      <pc:sldChg chg="modSp modNotes">
        <pc:chgData name="Daniel Khashabi" userId="62390808-c838-45e6-be59-d6fd0d208bc8" providerId="ADAL" clId="{BC61CEE6-F72E-ED4A-95CA-C76EDF0DD1AC}" dt="2023-03-12T19:12:52.378" v="4482"/>
        <pc:sldMkLst>
          <pc:docMk/>
          <pc:sldMk cId="0" sldId="316"/>
        </pc:sldMkLst>
        <pc:spChg chg="mod">
          <ac:chgData name="Daniel Khashabi" userId="62390808-c838-45e6-be59-d6fd0d208bc8" providerId="ADAL" clId="{BC61CEE6-F72E-ED4A-95CA-C76EDF0DD1AC}" dt="2023-03-12T19:12:52.378" v="4482"/>
          <ac:spMkLst>
            <pc:docMk/>
            <pc:sldMk cId="0" sldId="316"/>
            <ac:spMk id="130" creationId="{00000000-0000-0000-0000-000000000000}"/>
          </ac:spMkLst>
        </pc:spChg>
      </pc:sldChg>
      <pc:sldChg chg="del">
        <pc:chgData name="Daniel Khashabi" userId="62390808-c838-45e6-be59-d6fd0d208bc8" providerId="ADAL" clId="{BC61CEE6-F72E-ED4A-95CA-C76EDF0DD1AC}" dt="2023-03-12T18:55:32.622" v="4368" actId="2696"/>
        <pc:sldMkLst>
          <pc:docMk/>
          <pc:sldMk cId="2770273199" sldId="318"/>
        </pc:sldMkLst>
      </pc:sldChg>
      <pc:sldChg chg="add del">
        <pc:chgData name="Daniel Khashabi" userId="62390808-c838-45e6-be59-d6fd0d208bc8" providerId="ADAL" clId="{BC61CEE6-F72E-ED4A-95CA-C76EDF0DD1AC}" dt="2023-03-12T17:48:51.731" v="3756" actId="2696"/>
        <pc:sldMkLst>
          <pc:docMk/>
          <pc:sldMk cId="3429003378" sldId="319"/>
        </pc:sldMkLst>
      </pc:sldChg>
      <pc:sldChg chg="delSp modSp add del mod chgLayout">
        <pc:chgData name="Daniel Khashabi" userId="62390808-c838-45e6-be59-d6fd0d208bc8" providerId="ADAL" clId="{BC61CEE6-F72E-ED4A-95CA-C76EDF0DD1AC}" dt="2023-03-12T17:37:47.379" v="3530" actId="2696"/>
        <pc:sldMkLst>
          <pc:docMk/>
          <pc:sldMk cId="357214156" sldId="321"/>
        </pc:sldMkLst>
        <pc:spChg chg="mod ord">
          <ac:chgData name="Daniel Khashabi" userId="62390808-c838-45e6-be59-d6fd0d208bc8" providerId="ADAL" clId="{BC61CEE6-F72E-ED4A-95CA-C76EDF0DD1AC}" dt="2023-03-12T17:18:13.163" v="3005" actId="700"/>
          <ac:spMkLst>
            <pc:docMk/>
            <pc:sldMk cId="357214156" sldId="321"/>
            <ac:spMk id="3" creationId="{00000000-0000-0000-0000-000000000000}"/>
          </ac:spMkLst>
        </pc:spChg>
        <pc:spChg chg="mod ord">
          <ac:chgData name="Daniel Khashabi" userId="62390808-c838-45e6-be59-d6fd0d208bc8" providerId="ADAL" clId="{BC61CEE6-F72E-ED4A-95CA-C76EDF0DD1AC}" dt="2023-03-12T17:36:43.396" v="3500" actId="27636"/>
          <ac:spMkLst>
            <pc:docMk/>
            <pc:sldMk cId="357214156" sldId="321"/>
            <ac:spMk id="5" creationId="{C9833472-4CAC-AAB4-C6B6-E25F63A23E4C}"/>
          </ac:spMkLst>
        </pc:spChg>
        <pc:spChg chg="del">
          <ac:chgData name="Daniel Khashabi" userId="62390808-c838-45e6-be59-d6fd0d208bc8" providerId="ADAL" clId="{BC61CEE6-F72E-ED4A-95CA-C76EDF0DD1AC}" dt="2023-03-12T17:16:14.403" v="2863" actId="478"/>
          <ac:spMkLst>
            <pc:docMk/>
            <pc:sldMk cId="357214156" sldId="321"/>
            <ac:spMk id="6" creationId="{3445F26A-DC42-0B56-4EC8-722414F2536A}"/>
          </ac:spMkLst>
        </pc:spChg>
      </pc:sldChg>
      <pc:sldChg chg="del">
        <pc:chgData name="Daniel Khashabi" userId="62390808-c838-45e6-be59-d6fd0d208bc8" providerId="ADAL" clId="{BC61CEE6-F72E-ED4A-95CA-C76EDF0DD1AC}" dt="2023-03-12T17:15:51.940" v="2844" actId="2696"/>
        <pc:sldMkLst>
          <pc:docMk/>
          <pc:sldMk cId="4174653646" sldId="321"/>
        </pc:sldMkLst>
      </pc:sldChg>
      <pc:sldChg chg="del mod modShow">
        <pc:chgData name="Daniel Khashabi" userId="62390808-c838-45e6-be59-d6fd0d208bc8" providerId="ADAL" clId="{BC61CEE6-F72E-ED4A-95CA-C76EDF0DD1AC}" dt="2023-03-12T17:33:51.663" v="3378" actId="2696"/>
        <pc:sldMkLst>
          <pc:docMk/>
          <pc:sldMk cId="3990693390" sldId="322"/>
        </pc:sldMkLst>
      </pc:sldChg>
      <pc:sldChg chg="addSp delSp modSp mod modClrScheme modShow chgLayout">
        <pc:chgData name="Daniel Khashabi" userId="62390808-c838-45e6-be59-d6fd0d208bc8" providerId="ADAL" clId="{BC61CEE6-F72E-ED4A-95CA-C76EDF0DD1AC}" dt="2023-03-12T19:12:52.378" v="4482"/>
        <pc:sldMkLst>
          <pc:docMk/>
          <pc:sldMk cId="4081051651" sldId="323"/>
        </pc:sldMkLst>
        <pc:spChg chg="del">
          <ac:chgData name="Daniel Khashabi" userId="62390808-c838-45e6-be59-d6fd0d208bc8" providerId="ADAL" clId="{BC61CEE6-F72E-ED4A-95CA-C76EDF0DD1AC}" dt="2023-03-12T17:26:58.431" v="3198" actId="478"/>
          <ac:spMkLst>
            <pc:docMk/>
            <pc:sldMk cId="4081051651" sldId="323"/>
            <ac:spMk id="2" creationId="{00000000-0000-0000-0000-000000000000}"/>
          </ac:spMkLst>
        </pc:spChg>
        <pc:spChg chg="add del">
          <ac:chgData name="Daniel Khashabi" userId="62390808-c838-45e6-be59-d6fd0d208bc8" providerId="ADAL" clId="{BC61CEE6-F72E-ED4A-95CA-C76EDF0DD1AC}" dt="2023-03-12T17:27:14.472" v="3202" actId="478"/>
          <ac:spMkLst>
            <pc:docMk/>
            <pc:sldMk cId="4081051651" sldId="323"/>
            <ac:spMk id="6" creationId="{00000000-0000-0000-0000-000000000000}"/>
          </ac:spMkLst>
        </pc:spChg>
        <pc:spChg chg="mod ord">
          <ac:chgData name="Daniel Khashabi" userId="62390808-c838-45e6-be59-d6fd0d208bc8" providerId="ADAL" clId="{BC61CEE6-F72E-ED4A-95CA-C76EDF0DD1AC}" dt="2023-03-12T17:27:27.114" v="3204" actId="700"/>
          <ac:spMkLst>
            <pc:docMk/>
            <pc:sldMk cId="4081051651" sldId="323"/>
            <ac:spMk id="7" creationId="{00000000-0000-0000-0000-000000000000}"/>
          </ac:spMkLst>
        </pc:spChg>
        <pc:spChg chg="del">
          <ac:chgData name="Daniel Khashabi" userId="62390808-c838-45e6-be59-d6fd0d208bc8" providerId="ADAL" clId="{BC61CEE6-F72E-ED4A-95CA-C76EDF0DD1AC}" dt="2023-03-12T17:26:58.431" v="3198" actId="478"/>
          <ac:spMkLst>
            <pc:docMk/>
            <pc:sldMk cId="4081051651" sldId="323"/>
            <ac:spMk id="11" creationId="{00000000-0000-0000-0000-000000000000}"/>
          </ac:spMkLst>
        </pc:spChg>
        <pc:spChg chg="add del">
          <ac:chgData name="Daniel Khashabi" userId="62390808-c838-45e6-be59-d6fd0d208bc8" providerId="ADAL" clId="{BC61CEE6-F72E-ED4A-95CA-C76EDF0DD1AC}" dt="2023-03-12T17:27:12.615" v="3201" actId="478"/>
          <ac:spMkLst>
            <pc:docMk/>
            <pc:sldMk cId="4081051651" sldId="323"/>
            <ac:spMk id="12" creationId="{00000000-0000-0000-0000-000000000000}"/>
          </ac:spMkLst>
        </pc:spChg>
        <pc:spChg chg="del">
          <ac:chgData name="Daniel Khashabi" userId="62390808-c838-45e6-be59-d6fd0d208bc8" providerId="ADAL" clId="{BC61CEE6-F72E-ED4A-95CA-C76EDF0DD1AC}" dt="2023-03-12T17:27:12.615" v="3201" actId="478"/>
          <ac:spMkLst>
            <pc:docMk/>
            <pc:sldMk cId="4081051651" sldId="323"/>
            <ac:spMk id="13" creationId="{00000000-0000-0000-0000-000000000000}"/>
          </ac:spMkLst>
        </pc:spChg>
        <pc:spChg chg="add del">
          <ac:chgData name="Daniel Khashabi" userId="62390808-c838-45e6-be59-d6fd0d208bc8" providerId="ADAL" clId="{BC61CEE6-F72E-ED4A-95CA-C76EDF0DD1AC}" dt="2023-03-12T17:27:12.615" v="3201" actId="478"/>
          <ac:spMkLst>
            <pc:docMk/>
            <pc:sldMk cId="4081051651" sldId="323"/>
            <ac:spMk id="14" creationId="{00000000-0000-0000-0000-000000000000}"/>
          </ac:spMkLst>
        </pc:spChg>
        <pc:spChg chg="del mod">
          <ac:chgData name="Daniel Khashabi" userId="62390808-c838-45e6-be59-d6fd0d208bc8" providerId="ADAL" clId="{BC61CEE6-F72E-ED4A-95CA-C76EDF0DD1AC}" dt="2023-03-12T17:27:30.671" v="3206" actId="478"/>
          <ac:spMkLst>
            <pc:docMk/>
            <pc:sldMk cId="4081051651" sldId="323"/>
            <ac:spMk id="15" creationId="{00000000-0000-0000-0000-000000000000}"/>
          </ac:spMkLst>
        </pc:spChg>
        <pc:spChg chg="del">
          <ac:chgData name="Daniel Khashabi" userId="62390808-c838-45e6-be59-d6fd0d208bc8" providerId="ADAL" clId="{BC61CEE6-F72E-ED4A-95CA-C76EDF0DD1AC}" dt="2023-03-12T17:27:18.351" v="3203" actId="478"/>
          <ac:spMkLst>
            <pc:docMk/>
            <pc:sldMk cId="4081051651" sldId="323"/>
            <ac:spMk id="16" creationId="{00000000-0000-0000-0000-000000000000}"/>
          </ac:spMkLst>
        </pc:spChg>
        <pc:spChg chg="del">
          <ac:chgData name="Daniel Khashabi" userId="62390808-c838-45e6-be59-d6fd0d208bc8" providerId="ADAL" clId="{BC61CEE6-F72E-ED4A-95CA-C76EDF0DD1AC}" dt="2023-03-12T17:27:18.351" v="3203" actId="478"/>
          <ac:spMkLst>
            <pc:docMk/>
            <pc:sldMk cId="4081051651" sldId="323"/>
            <ac:spMk id="17" creationId="{00000000-0000-0000-0000-000000000000}"/>
          </ac:spMkLst>
        </pc:spChg>
        <pc:spChg chg="del">
          <ac:chgData name="Daniel Khashabi" userId="62390808-c838-45e6-be59-d6fd0d208bc8" providerId="ADAL" clId="{BC61CEE6-F72E-ED4A-95CA-C76EDF0DD1AC}" dt="2023-03-12T17:39:04.150" v="3569" actId="478"/>
          <ac:spMkLst>
            <pc:docMk/>
            <pc:sldMk cId="4081051651" sldId="323"/>
            <ac:spMk id="18" creationId="{67416993-D1DE-EF0F-ECAD-DF9291FE5E56}"/>
          </ac:spMkLst>
        </pc:spChg>
        <pc:spChg chg="add mod ord">
          <ac:chgData name="Daniel Khashabi" userId="62390808-c838-45e6-be59-d6fd0d208bc8" providerId="ADAL" clId="{BC61CEE6-F72E-ED4A-95CA-C76EDF0DD1AC}" dt="2023-03-12T17:29:54.568" v="3278" actId="14100"/>
          <ac:spMkLst>
            <pc:docMk/>
            <pc:sldMk cId="4081051651" sldId="323"/>
            <ac:spMk id="21" creationId="{E4F524EE-48E3-C445-E456-B0E6A16B085E}"/>
          </ac:spMkLst>
        </pc:spChg>
        <pc:spChg chg="add mod">
          <ac:chgData name="Daniel Khashabi" userId="62390808-c838-45e6-be59-d6fd0d208bc8" providerId="ADAL" clId="{BC61CEE6-F72E-ED4A-95CA-C76EDF0DD1AC}" dt="2023-03-12T19:12:52.378" v="4482"/>
          <ac:spMkLst>
            <pc:docMk/>
            <pc:sldMk cId="4081051651" sldId="323"/>
            <ac:spMk id="22" creationId="{49E5945D-6980-F6D4-B7E0-B76AADCEA13F}"/>
          </ac:spMkLst>
        </pc:spChg>
        <pc:spChg chg="add mod">
          <ac:chgData name="Daniel Khashabi" userId="62390808-c838-45e6-be59-d6fd0d208bc8" providerId="ADAL" clId="{BC61CEE6-F72E-ED4A-95CA-C76EDF0DD1AC}" dt="2023-03-12T19:12:52.378" v="4482"/>
          <ac:spMkLst>
            <pc:docMk/>
            <pc:sldMk cId="4081051651" sldId="323"/>
            <ac:spMk id="23" creationId="{329462A1-8CC1-F4EE-5D04-946A61D41DC4}"/>
          </ac:spMkLst>
        </pc:spChg>
        <pc:spChg chg="add mod">
          <ac:chgData name="Daniel Khashabi" userId="62390808-c838-45e6-be59-d6fd0d208bc8" providerId="ADAL" clId="{BC61CEE6-F72E-ED4A-95CA-C76EDF0DD1AC}" dt="2023-03-12T17:48:45.692" v="3755" actId="20577"/>
          <ac:spMkLst>
            <pc:docMk/>
            <pc:sldMk cId="4081051651" sldId="323"/>
            <ac:spMk id="24" creationId="{38F677AD-DC56-1BE3-40D4-FF8372A80331}"/>
          </ac:spMkLst>
        </pc:spChg>
        <pc:grpChg chg="del">
          <ac:chgData name="Daniel Khashabi" userId="62390808-c838-45e6-be59-d6fd0d208bc8" providerId="ADAL" clId="{BC61CEE6-F72E-ED4A-95CA-C76EDF0DD1AC}" dt="2023-03-12T17:27:18.351" v="3203" actId="478"/>
          <ac:grpSpMkLst>
            <pc:docMk/>
            <pc:sldMk cId="4081051651" sldId="323"/>
            <ac:grpSpMk id="3" creationId="{00000000-0000-0000-0000-000000000000}"/>
          </ac:grpSpMkLst>
        </pc:grpChg>
        <pc:grpChg chg="del">
          <ac:chgData name="Daniel Khashabi" userId="62390808-c838-45e6-be59-d6fd0d208bc8" providerId="ADAL" clId="{BC61CEE6-F72E-ED4A-95CA-C76EDF0DD1AC}" dt="2023-03-12T17:26:58.431" v="3198" actId="478"/>
          <ac:grpSpMkLst>
            <pc:docMk/>
            <pc:sldMk cId="4081051651" sldId="323"/>
            <ac:grpSpMk id="8" creationId="{00000000-0000-0000-0000-000000000000}"/>
          </ac:grpSpMkLst>
        </pc:grpChg>
        <pc:picChg chg="add mod">
          <ac:chgData name="Daniel Khashabi" userId="62390808-c838-45e6-be59-d6fd0d208bc8" providerId="ADAL" clId="{BC61CEE6-F72E-ED4A-95CA-C76EDF0DD1AC}" dt="2023-03-12T17:33:40.008" v="3376" actId="1076"/>
          <ac:picMkLst>
            <pc:docMk/>
            <pc:sldMk cId="4081051651" sldId="323"/>
            <ac:picMk id="20" creationId="{79AC2E0C-96F8-56CD-74E3-51C2B915FF31}"/>
          </ac:picMkLst>
        </pc:picChg>
      </pc:sldChg>
      <pc:sldChg chg="addSp delSp modSp add mod chgLayout">
        <pc:chgData name="Daniel Khashabi" userId="62390808-c838-45e6-be59-d6fd0d208bc8" providerId="ADAL" clId="{BC61CEE6-F72E-ED4A-95CA-C76EDF0DD1AC}" dt="2023-03-12T19:28:07.247" v="4760"/>
        <pc:sldMkLst>
          <pc:docMk/>
          <pc:sldMk cId="0" sldId="324"/>
        </pc:sldMkLst>
        <pc:spChg chg="del mod ord">
          <ac:chgData name="Daniel Khashabi" userId="62390808-c838-45e6-be59-d6fd0d208bc8" providerId="ADAL" clId="{BC61CEE6-F72E-ED4A-95CA-C76EDF0DD1AC}" dt="2023-03-12T19:10:38" v="4449" actId="478"/>
          <ac:spMkLst>
            <pc:docMk/>
            <pc:sldMk cId="0" sldId="324"/>
            <ac:spMk id="2" creationId="{00000000-0000-0000-0000-000000000000}"/>
          </ac:spMkLst>
        </pc:spChg>
        <pc:spChg chg="mod">
          <ac:chgData name="Daniel Khashabi" userId="62390808-c838-45e6-be59-d6fd0d208bc8" providerId="ADAL" clId="{BC61CEE6-F72E-ED4A-95CA-C76EDF0DD1AC}" dt="2023-03-12T19:28:06.182" v="4759" actId="20577"/>
          <ac:spMkLst>
            <pc:docMk/>
            <pc:sldMk cId="0" sldId="324"/>
            <ac:spMk id="3" creationId="{00000000-0000-0000-0000-000000000000}"/>
          </ac:spMkLst>
        </pc:spChg>
        <pc:spChg chg="mod">
          <ac:chgData name="Daniel Khashabi" userId="62390808-c838-45e6-be59-d6fd0d208bc8" providerId="ADAL" clId="{BC61CEE6-F72E-ED4A-95CA-C76EDF0DD1AC}" dt="2023-03-12T19:12:52.378" v="4482"/>
          <ac:spMkLst>
            <pc:docMk/>
            <pc:sldMk cId="0" sldId="324"/>
            <ac:spMk id="4" creationId="{00000000-0000-0000-0000-000000000000}"/>
          </ac:spMkLst>
        </pc:spChg>
        <pc:spChg chg="mod">
          <ac:chgData name="Daniel Khashabi" userId="62390808-c838-45e6-be59-d6fd0d208bc8" providerId="ADAL" clId="{BC61CEE6-F72E-ED4A-95CA-C76EDF0DD1AC}" dt="2023-03-12T19:12:52.378" v="4482"/>
          <ac:spMkLst>
            <pc:docMk/>
            <pc:sldMk cId="0" sldId="324"/>
            <ac:spMk id="5" creationId="{00000000-0000-0000-0000-000000000000}"/>
          </ac:spMkLst>
        </pc:spChg>
        <pc:spChg chg="add mod ord">
          <ac:chgData name="Daniel Khashabi" userId="62390808-c838-45e6-be59-d6fd0d208bc8" providerId="ADAL" clId="{BC61CEE6-F72E-ED4A-95CA-C76EDF0DD1AC}" dt="2023-03-12T19:10:18.229" v="4416" actId="700"/>
          <ac:spMkLst>
            <pc:docMk/>
            <pc:sldMk cId="0" sldId="324"/>
            <ac:spMk id="6" creationId="{F52924CC-8D88-EDAC-596F-24F038DC080F}"/>
          </ac:spMkLst>
        </pc:spChg>
        <pc:spChg chg="add del mod">
          <ac:chgData name="Daniel Khashabi" userId="62390808-c838-45e6-be59-d6fd0d208bc8" providerId="ADAL" clId="{BC61CEE6-F72E-ED4A-95CA-C76EDF0DD1AC}" dt="2023-03-12T19:10:39.883" v="4453" actId="478"/>
          <ac:spMkLst>
            <pc:docMk/>
            <pc:sldMk cId="0" sldId="324"/>
            <ac:spMk id="8" creationId="{1D4D4B07-CB77-03D3-5030-8D3F0D2D6FAA}"/>
          </ac:spMkLst>
        </pc:spChg>
        <pc:spChg chg="add del mod">
          <ac:chgData name="Daniel Khashabi" userId="62390808-c838-45e6-be59-d6fd0d208bc8" providerId="ADAL" clId="{BC61CEE6-F72E-ED4A-95CA-C76EDF0DD1AC}" dt="2023-03-12T19:12:14.001" v="4480" actId="478"/>
          <ac:spMkLst>
            <pc:docMk/>
            <pc:sldMk cId="0" sldId="324"/>
            <ac:spMk id="9" creationId="{987B8F14-0FCC-46E0-43F8-F8461D25D96B}"/>
          </ac:spMkLst>
        </pc:spChg>
        <pc:spChg chg="add mod">
          <ac:chgData name="Daniel Khashabi" userId="62390808-c838-45e6-be59-d6fd0d208bc8" providerId="ADAL" clId="{BC61CEE6-F72E-ED4A-95CA-C76EDF0DD1AC}" dt="2023-03-12T19:12:14.466" v="4481"/>
          <ac:spMkLst>
            <pc:docMk/>
            <pc:sldMk cId="0" sldId="324"/>
            <ac:spMk id="10" creationId="{5852E296-09B7-3F77-282B-CF72D4861944}"/>
          </ac:spMkLst>
        </pc:spChg>
        <pc:spChg chg="add mod">
          <ac:chgData name="Daniel Khashabi" userId="62390808-c838-45e6-be59-d6fd0d208bc8" providerId="ADAL" clId="{BC61CEE6-F72E-ED4A-95CA-C76EDF0DD1AC}" dt="2023-03-12T19:28:07.247" v="4760"/>
          <ac:spMkLst>
            <pc:docMk/>
            <pc:sldMk cId="0" sldId="324"/>
            <ac:spMk id="11" creationId="{4183D5BB-C3E8-510E-CD9E-692A0A76C70C}"/>
          </ac:spMkLst>
        </pc:spChg>
      </pc:sldChg>
      <pc:sldChg chg="del">
        <pc:chgData name="Daniel Khashabi" userId="62390808-c838-45e6-be59-d6fd0d208bc8" providerId="ADAL" clId="{BC61CEE6-F72E-ED4A-95CA-C76EDF0DD1AC}" dt="2023-03-09T22:26:35.348" v="15" actId="2696"/>
        <pc:sldMkLst>
          <pc:docMk/>
          <pc:sldMk cId="1402425247" sldId="324"/>
        </pc:sldMkLst>
      </pc:sldChg>
      <pc:sldChg chg="addSp delSp modSp del mod chgLayout">
        <pc:chgData name="Daniel Khashabi" userId="62390808-c838-45e6-be59-d6fd0d208bc8" providerId="ADAL" clId="{BC61CEE6-F72E-ED4A-95CA-C76EDF0DD1AC}" dt="2023-03-14T15:41:24.268" v="9124" actId="2696"/>
        <pc:sldMkLst>
          <pc:docMk/>
          <pc:sldMk cId="0" sldId="325"/>
        </pc:sldMkLst>
        <pc:spChg chg="mod">
          <ac:chgData name="Daniel Khashabi" userId="62390808-c838-45e6-be59-d6fd0d208bc8" providerId="ADAL" clId="{BC61CEE6-F72E-ED4A-95CA-C76EDF0DD1AC}" dt="2023-03-12T19:12:52.378" v="4482"/>
          <ac:spMkLst>
            <pc:docMk/>
            <pc:sldMk cId="0" sldId="325"/>
            <ac:spMk id="2" creationId="{00000000-0000-0000-0000-000000000000}"/>
          </ac:spMkLst>
        </pc:spChg>
        <pc:spChg chg="mod">
          <ac:chgData name="Daniel Khashabi" userId="62390808-c838-45e6-be59-d6fd0d208bc8" providerId="ADAL" clId="{BC61CEE6-F72E-ED4A-95CA-C76EDF0DD1AC}" dt="2023-03-12T19:12:52.378" v="4482"/>
          <ac:spMkLst>
            <pc:docMk/>
            <pc:sldMk cId="0" sldId="325"/>
            <ac:spMk id="3" creationId="{00000000-0000-0000-0000-000000000000}"/>
          </ac:spMkLst>
        </pc:spChg>
        <pc:spChg chg="mod ord">
          <ac:chgData name="Daniel Khashabi" userId="62390808-c838-45e6-be59-d6fd0d208bc8" providerId="ADAL" clId="{BC61CEE6-F72E-ED4A-95CA-C76EDF0DD1AC}" dt="2023-03-14T15:30:03.586" v="8973" actId="700"/>
          <ac:spMkLst>
            <pc:docMk/>
            <pc:sldMk cId="0" sldId="325"/>
            <ac:spMk id="4" creationId="{00000000-0000-0000-0000-000000000000}"/>
          </ac:spMkLst>
        </pc:spChg>
        <pc:spChg chg="add del mod ord">
          <ac:chgData name="Daniel Khashabi" userId="62390808-c838-45e6-be59-d6fd0d208bc8" providerId="ADAL" clId="{BC61CEE6-F72E-ED4A-95CA-C76EDF0DD1AC}" dt="2023-03-14T05:30:55.528" v="8891" actId="478"/>
          <ac:spMkLst>
            <pc:docMk/>
            <pc:sldMk cId="0" sldId="325"/>
            <ac:spMk id="6" creationId="{1A0CD985-AA25-E206-605A-A02C20B1F5A9}"/>
          </ac:spMkLst>
        </pc:spChg>
        <pc:spChg chg="add del mod ord">
          <ac:chgData name="Daniel Khashabi" userId="62390808-c838-45e6-be59-d6fd0d208bc8" providerId="ADAL" clId="{BC61CEE6-F72E-ED4A-95CA-C76EDF0DD1AC}" dt="2023-03-14T15:30:03.586" v="8973" actId="700"/>
          <ac:spMkLst>
            <pc:docMk/>
            <pc:sldMk cId="0" sldId="325"/>
            <ac:spMk id="7" creationId="{5DE4AB0C-52E4-4509-5C40-EF81EB0CC8A7}"/>
          </ac:spMkLst>
        </pc:spChg>
      </pc:sldChg>
      <pc:sldChg chg="addSp modSp del mod chgLayout">
        <pc:chgData name="Daniel Khashabi" userId="62390808-c838-45e6-be59-d6fd0d208bc8" providerId="ADAL" clId="{BC61CEE6-F72E-ED4A-95CA-C76EDF0DD1AC}" dt="2023-03-14T05:31:07.213" v="8894" actId="2696"/>
        <pc:sldMkLst>
          <pc:docMk/>
          <pc:sldMk cId="0" sldId="326"/>
        </pc:sldMkLst>
        <pc:spChg chg="mod">
          <ac:chgData name="Daniel Khashabi" userId="62390808-c838-45e6-be59-d6fd0d208bc8" providerId="ADAL" clId="{BC61CEE6-F72E-ED4A-95CA-C76EDF0DD1AC}" dt="2023-03-12T19:12:52.378" v="4482"/>
          <ac:spMkLst>
            <pc:docMk/>
            <pc:sldMk cId="0" sldId="326"/>
            <ac:spMk id="2" creationId="{00000000-0000-0000-0000-000000000000}"/>
          </ac:spMkLst>
        </pc:spChg>
        <pc:spChg chg="mod">
          <ac:chgData name="Daniel Khashabi" userId="62390808-c838-45e6-be59-d6fd0d208bc8" providerId="ADAL" clId="{BC61CEE6-F72E-ED4A-95CA-C76EDF0DD1AC}" dt="2023-03-12T19:12:52.378" v="4482"/>
          <ac:spMkLst>
            <pc:docMk/>
            <pc:sldMk cId="0" sldId="326"/>
            <ac:spMk id="3" creationId="{00000000-0000-0000-0000-000000000000}"/>
          </ac:spMkLst>
        </pc:spChg>
        <pc:spChg chg="mod">
          <ac:chgData name="Daniel Khashabi" userId="62390808-c838-45e6-be59-d6fd0d208bc8" providerId="ADAL" clId="{BC61CEE6-F72E-ED4A-95CA-C76EDF0DD1AC}" dt="2023-03-12T19:12:52.378" v="4482"/>
          <ac:spMkLst>
            <pc:docMk/>
            <pc:sldMk cId="0" sldId="326"/>
            <ac:spMk id="4" creationId="{00000000-0000-0000-0000-000000000000}"/>
          </ac:spMkLst>
        </pc:spChg>
        <pc:spChg chg="mod">
          <ac:chgData name="Daniel Khashabi" userId="62390808-c838-45e6-be59-d6fd0d208bc8" providerId="ADAL" clId="{BC61CEE6-F72E-ED4A-95CA-C76EDF0DD1AC}" dt="2023-03-12T19:12:52.378" v="4482"/>
          <ac:spMkLst>
            <pc:docMk/>
            <pc:sldMk cId="0" sldId="326"/>
            <ac:spMk id="5" creationId="{00000000-0000-0000-0000-000000000000}"/>
          </ac:spMkLst>
        </pc:spChg>
        <pc:spChg chg="mod ord">
          <ac:chgData name="Daniel Khashabi" userId="62390808-c838-45e6-be59-d6fd0d208bc8" providerId="ADAL" clId="{BC61CEE6-F72E-ED4A-95CA-C76EDF0DD1AC}" dt="2023-03-13T05:13:59.192" v="8282" actId="700"/>
          <ac:spMkLst>
            <pc:docMk/>
            <pc:sldMk cId="0" sldId="326"/>
            <ac:spMk id="6" creationId="{00000000-0000-0000-0000-000000000000}"/>
          </ac:spMkLst>
        </pc:spChg>
        <pc:spChg chg="mod">
          <ac:chgData name="Daniel Khashabi" userId="62390808-c838-45e6-be59-d6fd0d208bc8" providerId="ADAL" clId="{BC61CEE6-F72E-ED4A-95CA-C76EDF0DD1AC}" dt="2023-03-12T19:12:52.378" v="4482"/>
          <ac:spMkLst>
            <pc:docMk/>
            <pc:sldMk cId="0" sldId="326"/>
            <ac:spMk id="7" creationId="{00000000-0000-0000-0000-000000000000}"/>
          </ac:spMkLst>
        </pc:spChg>
        <pc:spChg chg="mod">
          <ac:chgData name="Daniel Khashabi" userId="62390808-c838-45e6-be59-d6fd0d208bc8" providerId="ADAL" clId="{BC61CEE6-F72E-ED4A-95CA-C76EDF0DD1AC}" dt="2023-03-12T19:12:52.378" v="4482"/>
          <ac:spMkLst>
            <pc:docMk/>
            <pc:sldMk cId="0" sldId="326"/>
            <ac:spMk id="8" creationId="{00000000-0000-0000-0000-000000000000}"/>
          </ac:spMkLst>
        </pc:spChg>
        <pc:spChg chg="mod">
          <ac:chgData name="Daniel Khashabi" userId="62390808-c838-45e6-be59-d6fd0d208bc8" providerId="ADAL" clId="{BC61CEE6-F72E-ED4A-95CA-C76EDF0DD1AC}" dt="2023-03-14T05:31:06.125" v="8893" actId="1076"/>
          <ac:spMkLst>
            <pc:docMk/>
            <pc:sldMk cId="0" sldId="326"/>
            <ac:spMk id="9" creationId="{00000000-0000-0000-0000-000000000000}"/>
          </ac:spMkLst>
        </pc:spChg>
        <pc:spChg chg="add mod ord">
          <ac:chgData name="Daniel Khashabi" userId="62390808-c838-45e6-be59-d6fd0d208bc8" providerId="ADAL" clId="{BC61CEE6-F72E-ED4A-95CA-C76EDF0DD1AC}" dt="2023-03-13T05:13:59.192" v="8282" actId="700"/>
          <ac:spMkLst>
            <pc:docMk/>
            <pc:sldMk cId="0" sldId="326"/>
            <ac:spMk id="11" creationId="{CDF392A5-2755-B4E5-D1F2-519778788771}"/>
          </ac:spMkLst>
        </pc:spChg>
      </pc:sldChg>
      <pc:sldChg chg="addSp modSp del mod chgLayout">
        <pc:chgData name="Daniel Khashabi" userId="62390808-c838-45e6-be59-d6fd0d208bc8" providerId="ADAL" clId="{BC61CEE6-F72E-ED4A-95CA-C76EDF0DD1AC}" dt="2023-03-14T05:31:22.476" v="8895" actId="2696"/>
        <pc:sldMkLst>
          <pc:docMk/>
          <pc:sldMk cId="0" sldId="327"/>
        </pc:sldMkLst>
        <pc:spChg chg="mod ord">
          <ac:chgData name="Daniel Khashabi" userId="62390808-c838-45e6-be59-d6fd0d208bc8" providerId="ADAL" clId="{BC61CEE6-F72E-ED4A-95CA-C76EDF0DD1AC}" dt="2023-03-13T05:13:59.192" v="8282" actId="700"/>
          <ac:spMkLst>
            <pc:docMk/>
            <pc:sldMk cId="0" sldId="327"/>
            <ac:spMk id="2" creationId="{00000000-0000-0000-0000-000000000000}"/>
          </ac:spMkLst>
        </pc:spChg>
        <pc:spChg chg="mod">
          <ac:chgData name="Daniel Khashabi" userId="62390808-c838-45e6-be59-d6fd0d208bc8" providerId="ADAL" clId="{BC61CEE6-F72E-ED4A-95CA-C76EDF0DD1AC}" dt="2023-03-12T19:12:52.378" v="4482"/>
          <ac:spMkLst>
            <pc:docMk/>
            <pc:sldMk cId="0" sldId="327"/>
            <ac:spMk id="4" creationId="{00000000-0000-0000-0000-000000000000}"/>
          </ac:spMkLst>
        </pc:spChg>
        <pc:spChg chg="add mod ord">
          <ac:chgData name="Daniel Khashabi" userId="62390808-c838-45e6-be59-d6fd0d208bc8" providerId="ADAL" clId="{BC61CEE6-F72E-ED4A-95CA-C76EDF0DD1AC}" dt="2023-03-13T05:13:59.192" v="8282" actId="700"/>
          <ac:spMkLst>
            <pc:docMk/>
            <pc:sldMk cId="0" sldId="327"/>
            <ac:spMk id="6" creationId="{DC005580-1BD7-4A7B-116F-676EB57D61DF}"/>
          </ac:spMkLst>
        </pc:spChg>
      </pc:sldChg>
      <pc:sldChg chg="addSp delSp modSp del mod chgLayout">
        <pc:chgData name="Daniel Khashabi" userId="62390808-c838-45e6-be59-d6fd0d208bc8" providerId="ADAL" clId="{BC61CEE6-F72E-ED4A-95CA-C76EDF0DD1AC}" dt="2023-03-14T05:31:34.539" v="8897" actId="2696"/>
        <pc:sldMkLst>
          <pc:docMk/>
          <pc:sldMk cId="0" sldId="328"/>
        </pc:sldMkLst>
        <pc:spChg chg="mod ord">
          <ac:chgData name="Daniel Khashabi" userId="62390808-c838-45e6-be59-d6fd0d208bc8" providerId="ADAL" clId="{BC61CEE6-F72E-ED4A-95CA-C76EDF0DD1AC}" dt="2023-03-13T05:13:59.192" v="8282" actId="700"/>
          <ac:spMkLst>
            <pc:docMk/>
            <pc:sldMk cId="0" sldId="328"/>
            <ac:spMk id="2" creationId="{00000000-0000-0000-0000-000000000000}"/>
          </ac:spMkLst>
        </pc:spChg>
        <pc:spChg chg="mod">
          <ac:chgData name="Daniel Khashabi" userId="62390808-c838-45e6-be59-d6fd0d208bc8" providerId="ADAL" clId="{BC61CEE6-F72E-ED4A-95CA-C76EDF0DD1AC}" dt="2023-03-12T19:12:52.378" v="4482"/>
          <ac:spMkLst>
            <pc:docMk/>
            <pc:sldMk cId="0" sldId="328"/>
            <ac:spMk id="3" creationId="{00000000-0000-0000-0000-000000000000}"/>
          </ac:spMkLst>
        </pc:spChg>
        <pc:spChg chg="mod">
          <ac:chgData name="Daniel Khashabi" userId="62390808-c838-45e6-be59-d6fd0d208bc8" providerId="ADAL" clId="{BC61CEE6-F72E-ED4A-95CA-C76EDF0DD1AC}" dt="2023-03-12T19:12:52.378" v="4482"/>
          <ac:spMkLst>
            <pc:docMk/>
            <pc:sldMk cId="0" sldId="328"/>
            <ac:spMk id="4" creationId="{00000000-0000-0000-0000-000000000000}"/>
          </ac:spMkLst>
        </pc:spChg>
        <pc:spChg chg="mod">
          <ac:chgData name="Daniel Khashabi" userId="62390808-c838-45e6-be59-d6fd0d208bc8" providerId="ADAL" clId="{BC61CEE6-F72E-ED4A-95CA-C76EDF0DD1AC}" dt="2023-03-12T19:12:52.378" v="4482"/>
          <ac:spMkLst>
            <pc:docMk/>
            <pc:sldMk cId="0" sldId="328"/>
            <ac:spMk id="6" creationId="{00000000-0000-0000-0000-000000000000}"/>
          </ac:spMkLst>
        </pc:spChg>
        <pc:spChg chg="mod">
          <ac:chgData name="Daniel Khashabi" userId="62390808-c838-45e6-be59-d6fd0d208bc8" providerId="ADAL" clId="{BC61CEE6-F72E-ED4A-95CA-C76EDF0DD1AC}" dt="2023-03-12T19:12:52.378" v="4482"/>
          <ac:spMkLst>
            <pc:docMk/>
            <pc:sldMk cId="0" sldId="328"/>
            <ac:spMk id="7" creationId="{00000000-0000-0000-0000-000000000000}"/>
          </ac:spMkLst>
        </pc:spChg>
        <pc:spChg chg="mod">
          <ac:chgData name="Daniel Khashabi" userId="62390808-c838-45e6-be59-d6fd0d208bc8" providerId="ADAL" clId="{BC61CEE6-F72E-ED4A-95CA-C76EDF0DD1AC}" dt="2023-03-12T19:12:52.378" v="4482"/>
          <ac:spMkLst>
            <pc:docMk/>
            <pc:sldMk cId="0" sldId="328"/>
            <ac:spMk id="8" creationId="{00000000-0000-0000-0000-000000000000}"/>
          </ac:spMkLst>
        </pc:spChg>
        <pc:spChg chg="mod">
          <ac:chgData name="Daniel Khashabi" userId="62390808-c838-45e6-be59-d6fd0d208bc8" providerId="ADAL" clId="{BC61CEE6-F72E-ED4A-95CA-C76EDF0DD1AC}" dt="2023-03-12T19:12:52.378" v="4482"/>
          <ac:spMkLst>
            <pc:docMk/>
            <pc:sldMk cId="0" sldId="328"/>
            <ac:spMk id="9" creationId="{00000000-0000-0000-0000-000000000000}"/>
          </ac:spMkLst>
        </pc:spChg>
        <pc:spChg chg="mod">
          <ac:chgData name="Daniel Khashabi" userId="62390808-c838-45e6-be59-d6fd0d208bc8" providerId="ADAL" clId="{BC61CEE6-F72E-ED4A-95CA-C76EDF0DD1AC}" dt="2023-03-12T19:12:52.378" v="4482"/>
          <ac:spMkLst>
            <pc:docMk/>
            <pc:sldMk cId="0" sldId="328"/>
            <ac:spMk id="10" creationId="{00000000-0000-0000-0000-000000000000}"/>
          </ac:spMkLst>
        </pc:spChg>
        <pc:spChg chg="mod">
          <ac:chgData name="Daniel Khashabi" userId="62390808-c838-45e6-be59-d6fd0d208bc8" providerId="ADAL" clId="{BC61CEE6-F72E-ED4A-95CA-C76EDF0DD1AC}" dt="2023-03-12T19:12:52.378" v="4482"/>
          <ac:spMkLst>
            <pc:docMk/>
            <pc:sldMk cId="0" sldId="328"/>
            <ac:spMk id="12" creationId="{00000000-0000-0000-0000-000000000000}"/>
          </ac:spMkLst>
        </pc:spChg>
        <pc:spChg chg="mod">
          <ac:chgData name="Daniel Khashabi" userId="62390808-c838-45e6-be59-d6fd0d208bc8" providerId="ADAL" clId="{BC61CEE6-F72E-ED4A-95CA-C76EDF0DD1AC}" dt="2023-03-12T19:12:52.378" v="4482"/>
          <ac:spMkLst>
            <pc:docMk/>
            <pc:sldMk cId="0" sldId="328"/>
            <ac:spMk id="13" creationId="{00000000-0000-0000-0000-000000000000}"/>
          </ac:spMkLst>
        </pc:spChg>
        <pc:spChg chg="mod">
          <ac:chgData name="Daniel Khashabi" userId="62390808-c838-45e6-be59-d6fd0d208bc8" providerId="ADAL" clId="{BC61CEE6-F72E-ED4A-95CA-C76EDF0DD1AC}" dt="2023-03-12T19:12:52.378" v="4482"/>
          <ac:spMkLst>
            <pc:docMk/>
            <pc:sldMk cId="0" sldId="328"/>
            <ac:spMk id="14" creationId="{00000000-0000-0000-0000-000000000000}"/>
          </ac:spMkLst>
        </pc:spChg>
        <pc:spChg chg="mod">
          <ac:chgData name="Daniel Khashabi" userId="62390808-c838-45e6-be59-d6fd0d208bc8" providerId="ADAL" clId="{BC61CEE6-F72E-ED4A-95CA-C76EDF0DD1AC}" dt="2023-03-12T19:12:52.378" v="4482"/>
          <ac:spMkLst>
            <pc:docMk/>
            <pc:sldMk cId="0" sldId="328"/>
            <ac:spMk id="15" creationId="{00000000-0000-0000-0000-000000000000}"/>
          </ac:spMkLst>
        </pc:spChg>
        <pc:spChg chg="mod">
          <ac:chgData name="Daniel Khashabi" userId="62390808-c838-45e6-be59-d6fd0d208bc8" providerId="ADAL" clId="{BC61CEE6-F72E-ED4A-95CA-C76EDF0DD1AC}" dt="2023-03-12T19:12:52.378" v="4482"/>
          <ac:spMkLst>
            <pc:docMk/>
            <pc:sldMk cId="0" sldId="328"/>
            <ac:spMk id="20" creationId="{00000000-0000-0000-0000-000000000000}"/>
          </ac:spMkLst>
        </pc:spChg>
        <pc:spChg chg="mod">
          <ac:chgData name="Daniel Khashabi" userId="62390808-c838-45e6-be59-d6fd0d208bc8" providerId="ADAL" clId="{BC61CEE6-F72E-ED4A-95CA-C76EDF0DD1AC}" dt="2023-03-12T19:12:52.378" v="4482"/>
          <ac:spMkLst>
            <pc:docMk/>
            <pc:sldMk cId="0" sldId="328"/>
            <ac:spMk id="21" creationId="{00000000-0000-0000-0000-000000000000}"/>
          </ac:spMkLst>
        </pc:spChg>
        <pc:spChg chg="mod">
          <ac:chgData name="Daniel Khashabi" userId="62390808-c838-45e6-be59-d6fd0d208bc8" providerId="ADAL" clId="{BC61CEE6-F72E-ED4A-95CA-C76EDF0DD1AC}" dt="2023-03-12T19:12:52.378" v="4482"/>
          <ac:spMkLst>
            <pc:docMk/>
            <pc:sldMk cId="0" sldId="328"/>
            <ac:spMk id="22" creationId="{00000000-0000-0000-0000-000000000000}"/>
          </ac:spMkLst>
        </pc:spChg>
        <pc:spChg chg="mod">
          <ac:chgData name="Daniel Khashabi" userId="62390808-c838-45e6-be59-d6fd0d208bc8" providerId="ADAL" clId="{BC61CEE6-F72E-ED4A-95CA-C76EDF0DD1AC}" dt="2023-03-12T19:12:52.378" v="4482"/>
          <ac:spMkLst>
            <pc:docMk/>
            <pc:sldMk cId="0" sldId="328"/>
            <ac:spMk id="23" creationId="{00000000-0000-0000-0000-000000000000}"/>
          </ac:spMkLst>
        </pc:spChg>
        <pc:spChg chg="mod">
          <ac:chgData name="Daniel Khashabi" userId="62390808-c838-45e6-be59-d6fd0d208bc8" providerId="ADAL" clId="{BC61CEE6-F72E-ED4A-95CA-C76EDF0DD1AC}" dt="2023-03-12T19:12:52.378" v="4482"/>
          <ac:spMkLst>
            <pc:docMk/>
            <pc:sldMk cId="0" sldId="328"/>
            <ac:spMk id="24" creationId="{00000000-0000-0000-0000-000000000000}"/>
          </ac:spMkLst>
        </pc:spChg>
        <pc:spChg chg="mod">
          <ac:chgData name="Daniel Khashabi" userId="62390808-c838-45e6-be59-d6fd0d208bc8" providerId="ADAL" clId="{BC61CEE6-F72E-ED4A-95CA-C76EDF0DD1AC}" dt="2023-03-12T19:12:52.378" v="4482"/>
          <ac:spMkLst>
            <pc:docMk/>
            <pc:sldMk cId="0" sldId="328"/>
            <ac:spMk id="25" creationId="{00000000-0000-0000-0000-000000000000}"/>
          </ac:spMkLst>
        </pc:spChg>
        <pc:spChg chg="add del mod ord">
          <ac:chgData name="Daniel Khashabi" userId="62390808-c838-45e6-be59-d6fd0d208bc8" providerId="ADAL" clId="{BC61CEE6-F72E-ED4A-95CA-C76EDF0DD1AC}" dt="2023-03-14T05:31:26.512" v="8896" actId="478"/>
          <ac:spMkLst>
            <pc:docMk/>
            <pc:sldMk cId="0" sldId="328"/>
            <ac:spMk id="27" creationId="{A1BEFCB4-1FDF-9C36-D0AE-0780C9F4724B}"/>
          </ac:spMkLst>
        </pc:spChg>
      </pc:sldChg>
      <pc:sldChg chg="addSp modSp del mod modClrScheme chgLayout">
        <pc:chgData name="Daniel Khashabi" userId="62390808-c838-45e6-be59-d6fd0d208bc8" providerId="ADAL" clId="{BC61CEE6-F72E-ED4A-95CA-C76EDF0DD1AC}" dt="2023-03-14T05:31:59.327" v="8899" actId="2696"/>
        <pc:sldMkLst>
          <pc:docMk/>
          <pc:sldMk cId="0" sldId="329"/>
        </pc:sldMkLst>
        <pc:spChg chg="mod ord">
          <ac:chgData name="Daniel Khashabi" userId="62390808-c838-45e6-be59-d6fd0d208bc8" providerId="ADAL" clId="{BC61CEE6-F72E-ED4A-95CA-C76EDF0DD1AC}" dt="2023-03-13T05:13:59.192" v="8282" actId="700"/>
          <ac:spMkLst>
            <pc:docMk/>
            <pc:sldMk cId="0" sldId="329"/>
            <ac:spMk id="2" creationId="{00000000-0000-0000-0000-000000000000}"/>
          </ac:spMkLst>
        </pc:spChg>
        <pc:spChg chg="mod">
          <ac:chgData name="Daniel Khashabi" userId="62390808-c838-45e6-be59-d6fd0d208bc8" providerId="ADAL" clId="{BC61CEE6-F72E-ED4A-95CA-C76EDF0DD1AC}" dt="2023-03-12T19:12:52.378" v="4482"/>
          <ac:spMkLst>
            <pc:docMk/>
            <pc:sldMk cId="0" sldId="329"/>
            <ac:spMk id="3" creationId="{00000000-0000-0000-0000-000000000000}"/>
          </ac:spMkLst>
        </pc:spChg>
        <pc:spChg chg="mod">
          <ac:chgData name="Daniel Khashabi" userId="62390808-c838-45e6-be59-d6fd0d208bc8" providerId="ADAL" clId="{BC61CEE6-F72E-ED4A-95CA-C76EDF0DD1AC}" dt="2023-03-12T19:12:52.378" v="4482"/>
          <ac:spMkLst>
            <pc:docMk/>
            <pc:sldMk cId="0" sldId="329"/>
            <ac:spMk id="4" creationId="{00000000-0000-0000-0000-000000000000}"/>
          </ac:spMkLst>
        </pc:spChg>
        <pc:spChg chg="mod">
          <ac:chgData name="Daniel Khashabi" userId="62390808-c838-45e6-be59-d6fd0d208bc8" providerId="ADAL" clId="{BC61CEE6-F72E-ED4A-95CA-C76EDF0DD1AC}" dt="2023-03-12T19:12:52.378" v="4482"/>
          <ac:spMkLst>
            <pc:docMk/>
            <pc:sldMk cId="0" sldId="329"/>
            <ac:spMk id="5" creationId="{00000000-0000-0000-0000-000000000000}"/>
          </ac:spMkLst>
        </pc:spChg>
        <pc:spChg chg="add mod ord">
          <ac:chgData name="Daniel Khashabi" userId="62390808-c838-45e6-be59-d6fd0d208bc8" providerId="ADAL" clId="{BC61CEE6-F72E-ED4A-95CA-C76EDF0DD1AC}" dt="2023-03-13T05:13:59.192" v="8282" actId="700"/>
          <ac:spMkLst>
            <pc:docMk/>
            <pc:sldMk cId="0" sldId="329"/>
            <ac:spMk id="7" creationId="{696FA40A-8228-D7E2-DBB9-DF1AFCDB24FF}"/>
          </ac:spMkLst>
        </pc:spChg>
      </pc:sldChg>
      <pc:sldChg chg="addSp delSp modSp add mod chgLayout">
        <pc:chgData name="Daniel Khashabi" userId="62390808-c838-45e6-be59-d6fd0d208bc8" providerId="ADAL" clId="{BC61CEE6-F72E-ED4A-95CA-C76EDF0DD1AC}" dt="2023-03-12T20:38:45.986" v="4942" actId="1037"/>
        <pc:sldMkLst>
          <pc:docMk/>
          <pc:sldMk cId="0" sldId="330"/>
        </pc:sldMkLst>
        <pc:spChg chg="del mod ord">
          <ac:chgData name="Daniel Khashabi" userId="62390808-c838-45e6-be59-d6fd0d208bc8" providerId="ADAL" clId="{BC61CEE6-F72E-ED4A-95CA-C76EDF0DD1AC}" dt="2023-03-12T19:11:01.547" v="4474" actId="478"/>
          <ac:spMkLst>
            <pc:docMk/>
            <pc:sldMk cId="0" sldId="330"/>
            <ac:spMk id="2" creationId="{00000000-0000-0000-0000-000000000000}"/>
          </ac:spMkLst>
        </pc:spChg>
        <pc:spChg chg="mod">
          <ac:chgData name="Daniel Khashabi" userId="62390808-c838-45e6-be59-d6fd0d208bc8" providerId="ADAL" clId="{BC61CEE6-F72E-ED4A-95CA-C76EDF0DD1AC}" dt="2023-03-12T19:12:52.378" v="4482"/>
          <ac:spMkLst>
            <pc:docMk/>
            <pc:sldMk cId="0" sldId="330"/>
            <ac:spMk id="3" creationId="{00000000-0000-0000-0000-000000000000}"/>
          </ac:spMkLst>
        </pc:spChg>
        <pc:spChg chg="mod">
          <ac:chgData name="Daniel Khashabi" userId="62390808-c838-45e6-be59-d6fd0d208bc8" providerId="ADAL" clId="{BC61CEE6-F72E-ED4A-95CA-C76EDF0DD1AC}" dt="2023-03-12T19:12:52.378" v="4482"/>
          <ac:spMkLst>
            <pc:docMk/>
            <pc:sldMk cId="0" sldId="330"/>
            <ac:spMk id="4" creationId="{00000000-0000-0000-0000-000000000000}"/>
          </ac:spMkLst>
        </pc:spChg>
        <pc:spChg chg="mod">
          <ac:chgData name="Daniel Khashabi" userId="62390808-c838-45e6-be59-d6fd0d208bc8" providerId="ADAL" clId="{BC61CEE6-F72E-ED4A-95CA-C76EDF0DD1AC}" dt="2023-03-12T19:12:52.378" v="4482"/>
          <ac:spMkLst>
            <pc:docMk/>
            <pc:sldMk cId="0" sldId="330"/>
            <ac:spMk id="5" creationId="{00000000-0000-0000-0000-000000000000}"/>
          </ac:spMkLst>
        </pc:spChg>
        <pc:spChg chg="mod">
          <ac:chgData name="Daniel Khashabi" userId="62390808-c838-45e6-be59-d6fd0d208bc8" providerId="ADAL" clId="{BC61CEE6-F72E-ED4A-95CA-C76EDF0DD1AC}" dt="2023-03-12T19:12:52.378" v="4482"/>
          <ac:spMkLst>
            <pc:docMk/>
            <pc:sldMk cId="0" sldId="330"/>
            <ac:spMk id="6" creationId="{00000000-0000-0000-0000-000000000000}"/>
          </ac:spMkLst>
        </pc:spChg>
        <pc:spChg chg="mod">
          <ac:chgData name="Daniel Khashabi" userId="62390808-c838-45e6-be59-d6fd0d208bc8" providerId="ADAL" clId="{BC61CEE6-F72E-ED4A-95CA-C76EDF0DD1AC}" dt="2023-03-12T19:12:52.378" v="4482"/>
          <ac:spMkLst>
            <pc:docMk/>
            <pc:sldMk cId="0" sldId="330"/>
            <ac:spMk id="7" creationId="{00000000-0000-0000-0000-000000000000}"/>
          </ac:spMkLst>
        </pc:spChg>
        <pc:spChg chg="mod">
          <ac:chgData name="Daniel Khashabi" userId="62390808-c838-45e6-be59-d6fd0d208bc8" providerId="ADAL" clId="{BC61CEE6-F72E-ED4A-95CA-C76EDF0DD1AC}" dt="2023-03-12T19:12:52.378" v="4482"/>
          <ac:spMkLst>
            <pc:docMk/>
            <pc:sldMk cId="0" sldId="330"/>
            <ac:spMk id="8" creationId="{00000000-0000-0000-0000-000000000000}"/>
          </ac:spMkLst>
        </pc:spChg>
        <pc:spChg chg="mod">
          <ac:chgData name="Daniel Khashabi" userId="62390808-c838-45e6-be59-d6fd0d208bc8" providerId="ADAL" clId="{BC61CEE6-F72E-ED4A-95CA-C76EDF0DD1AC}" dt="2023-03-12T19:12:52.378" v="4482"/>
          <ac:spMkLst>
            <pc:docMk/>
            <pc:sldMk cId="0" sldId="330"/>
            <ac:spMk id="10" creationId="{00000000-0000-0000-0000-000000000000}"/>
          </ac:spMkLst>
        </pc:spChg>
        <pc:spChg chg="mod">
          <ac:chgData name="Daniel Khashabi" userId="62390808-c838-45e6-be59-d6fd0d208bc8" providerId="ADAL" clId="{BC61CEE6-F72E-ED4A-95CA-C76EDF0DD1AC}" dt="2023-03-12T19:12:52.378" v="4482"/>
          <ac:spMkLst>
            <pc:docMk/>
            <pc:sldMk cId="0" sldId="330"/>
            <ac:spMk id="11"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15"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16" creationId="{00000000-0000-0000-0000-000000000000}"/>
          </ac:spMkLst>
        </pc:spChg>
        <pc:spChg chg="mod">
          <ac:chgData name="Daniel Khashabi" userId="62390808-c838-45e6-be59-d6fd0d208bc8" providerId="ADAL" clId="{BC61CEE6-F72E-ED4A-95CA-C76EDF0DD1AC}" dt="2023-03-12T19:12:52.378" v="4482"/>
          <ac:spMkLst>
            <pc:docMk/>
            <pc:sldMk cId="0" sldId="330"/>
            <ac:spMk id="17" creationId="{00000000-0000-0000-0000-000000000000}"/>
          </ac:spMkLst>
        </pc:spChg>
        <pc:spChg chg="mod">
          <ac:chgData name="Daniel Khashabi" userId="62390808-c838-45e6-be59-d6fd0d208bc8" providerId="ADAL" clId="{BC61CEE6-F72E-ED4A-95CA-C76EDF0DD1AC}" dt="2023-03-12T19:12:52.378" v="4482"/>
          <ac:spMkLst>
            <pc:docMk/>
            <pc:sldMk cId="0" sldId="330"/>
            <ac:spMk id="19"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21" creationId="{00000000-0000-0000-0000-000000000000}"/>
          </ac:spMkLst>
        </pc:spChg>
        <pc:spChg chg="del mod">
          <ac:chgData name="Daniel Khashabi" userId="62390808-c838-45e6-be59-d6fd0d208bc8" providerId="ADAL" clId="{BC61CEE6-F72E-ED4A-95CA-C76EDF0DD1AC}" dt="2023-03-12T19:23:01.108" v="4707" actId="478"/>
          <ac:spMkLst>
            <pc:docMk/>
            <pc:sldMk cId="0" sldId="330"/>
            <ac:spMk id="22"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25"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26"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29"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30"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31"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32" creationId="{00000000-0000-0000-0000-000000000000}"/>
          </ac:spMkLst>
        </pc:spChg>
        <pc:spChg chg="add del mod ord">
          <ac:chgData name="Daniel Khashabi" userId="62390808-c838-45e6-be59-d6fd0d208bc8" providerId="ADAL" clId="{BC61CEE6-F72E-ED4A-95CA-C76EDF0DD1AC}" dt="2023-03-12T19:11:09.258" v="4479" actId="478"/>
          <ac:spMkLst>
            <pc:docMk/>
            <pc:sldMk cId="0" sldId="330"/>
            <ac:spMk id="33" creationId="{4EDEDFBC-8E87-F822-95E9-EF78A8E2090E}"/>
          </ac:spMkLst>
        </pc:spChg>
        <pc:spChg chg="add del mod">
          <ac:chgData name="Daniel Khashabi" userId="62390808-c838-45e6-be59-d6fd0d208bc8" providerId="ADAL" clId="{BC61CEE6-F72E-ED4A-95CA-C76EDF0DD1AC}" dt="2023-03-12T19:11:02.487" v="4476" actId="478"/>
          <ac:spMkLst>
            <pc:docMk/>
            <pc:sldMk cId="0" sldId="330"/>
            <ac:spMk id="35" creationId="{3938C818-7011-F074-97A0-909FD8293647}"/>
          </ac:spMkLst>
        </pc:spChg>
        <pc:spChg chg="add mod">
          <ac:chgData name="Daniel Khashabi" userId="62390808-c838-45e6-be59-d6fd0d208bc8" providerId="ADAL" clId="{BC61CEE6-F72E-ED4A-95CA-C76EDF0DD1AC}" dt="2023-03-12T19:11:02.858" v="4477"/>
          <ac:spMkLst>
            <pc:docMk/>
            <pc:sldMk cId="0" sldId="330"/>
            <ac:spMk id="36" creationId="{FA3AAB72-8010-D8F8-5F7E-948CAB9689B7}"/>
          </ac:spMkLst>
        </pc:spChg>
        <pc:spChg chg="add del mod">
          <ac:chgData name="Daniel Khashabi" userId="62390808-c838-45e6-be59-d6fd0d208bc8" providerId="ADAL" clId="{BC61CEE6-F72E-ED4A-95CA-C76EDF0DD1AC}" dt="2023-03-12T19:22:59.696" v="4706" actId="478"/>
          <ac:spMkLst>
            <pc:docMk/>
            <pc:sldMk cId="0" sldId="330"/>
            <ac:spMk id="38" creationId="{985CC5B4-83F5-C473-E52B-79B501AAC57C}"/>
          </ac:spMkLst>
        </pc:spChg>
        <pc:spChg chg="add mod">
          <ac:chgData name="Daniel Khashabi" userId="62390808-c838-45e6-be59-d6fd0d208bc8" providerId="ADAL" clId="{BC61CEE6-F72E-ED4A-95CA-C76EDF0DD1AC}" dt="2023-03-12T19:14:16.744" v="4533"/>
          <ac:spMkLst>
            <pc:docMk/>
            <pc:sldMk cId="0" sldId="330"/>
            <ac:spMk id="39" creationId="{CA1E6F7E-D011-CA77-2C47-8B2B51EF4E07}"/>
          </ac:spMkLst>
        </pc:spChg>
        <pc:spChg chg="add del mod">
          <ac:chgData name="Daniel Khashabi" userId="62390808-c838-45e6-be59-d6fd0d208bc8" providerId="ADAL" clId="{BC61CEE6-F72E-ED4A-95CA-C76EDF0DD1AC}" dt="2023-03-12T19:35:09.772" v="4881" actId="478"/>
          <ac:spMkLst>
            <pc:docMk/>
            <pc:sldMk cId="0" sldId="330"/>
            <ac:spMk id="40" creationId="{BBD38DB6-C3A4-F896-5A0F-3157C8A0B535}"/>
          </ac:spMkLst>
        </pc:spChg>
        <pc:spChg chg="add del mod">
          <ac:chgData name="Daniel Khashabi" userId="62390808-c838-45e6-be59-d6fd0d208bc8" providerId="ADAL" clId="{BC61CEE6-F72E-ED4A-95CA-C76EDF0DD1AC}" dt="2023-03-12T19:21:12.422" v="4565"/>
          <ac:spMkLst>
            <pc:docMk/>
            <pc:sldMk cId="0" sldId="330"/>
            <ac:spMk id="41" creationId="{C49B91AA-DF20-6846-F8EF-2B0F9067903F}"/>
          </ac:spMkLst>
        </pc:spChg>
        <pc:spChg chg="add mod">
          <ac:chgData name="Daniel Khashabi" userId="62390808-c838-45e6-be59-d6fd0d208bc8" providerId="ADAL" clId="{BC61CEE6-F72E-ED4A-95CA-C76EDF0DD1AC}" dt="2023-03-12T19:26:42.751" v="4737" actId="1035"/>
          <ac:spMkLst>
            <pc:docMk/>
            <pc:sldMk cId="0" sldId="330"/>
            <ac:spMk id="42" creationId="{66901D47-AB43-1226-C237-1BE0A4E46AA4}"/>
          </ac:spMkLst>
        </pc:spChg>
        <pc:spChg chg="add mod">
          <ac:chgData name="Daniel Khashabi" userId="62390808-c838-45e6-be59-d6fd0d208bc8" providerId="ADAL" clId="{BC61CEE6-F72E-ED4A-95CA-C76EDF0DD1AC}" dt="2023-03-12T19:26:58.923" v="4745" actId="1036"/>
          <ac:spMkLst>
            <pc:docMk/>
            <pc:sldMk cId="0" sldId="330"/>
            <ac:spMk id="43" creationId="{5B4DEA1E-A0BB-3CD3-F5A4-F966CCFBAD06}"/>
          </ac:spMkLst>
        </pc:spChg>
        <pc:spChg chg="add mod">
          <ac:chgData name="Daniel Khashabi" userId="62390808-c838-45e6-be59-d6fd0d208bc8" providerId="ADAL" clId="{BC61CEE6-F72E-ED4A-95CA-C76EDF0DD1AC}" dt="2023-03-12T20:38:45.986" v="4942" actId="1037"/>
          <ac:spMkLst>
            <pc:docMk/>
            <pc:sldMk cId="0" sldId="330"/>
            <ac:spMk id="46" creationId="{1773CEB3-BFB6-5A43-DA77-494D14C679CC}"/>
          </ac:spMkLst>
        </pc:spChg>
        <pc:picChg chg="del">
          <ac:chgData name="Daniel Khashabi" userId="62390808-c838-45e6-be59-d6fd0d208bc8" providerId="ADAL" clId="{BC61CEE6-F72E-ED4A-95CA-C76EDF0DD1AC}" dt="2023-03-12T19:33:51.260" v="4841" actId="478"/>
          <ac:picMkLst>
            <pc:docMk/>
            <pc:sldMk cId="0" sldId="330"/>
            <ac:picMk id="13" creationId="{00000000-0000-0000-0000-000000000000}"/>
          </ac:picMkLst>
        </pc:picChg>
        <pc:picChg chg="del">
          <ac:chgData name="Daniel Khashabi" userId="62390808-c838-45e6-be59-d6fd0d208bc8" providerId="ADAL" clId="{BC61CEE6-F72E-ED4A-95CA-C76EDF0DD1AC}" dt="2023-03-12T19:33:51.260" v="4841" actId="478"/>
          <ac:picMkLst>
            <pc:docMk/>
            <pc:sldMk cId="0" sldId="330"/>
            <ac:picMk id="14" creationId="{00000000-0000-0000-0000-000000000000}"/>
          </ac:picMkLst>
        </pc:picChg>
        <pc:picChg chg="mod">
          <ac:chgData name="Daniel Khashabi" userId="62390808-c838-45e6-be59-d6fd0d208bc8" providerId="ADAL" clId="{BC61CEE6-F72E-ED4A-95CA-C76EDF0DD1AC}" dt="2023-03-12T19:26:42.751" v="4737" actId="1035"/>
          <ac:picMkLst>
            <pc:docMk/>
            <pc:sldMk cId="0" sldId="330"/>
            <ac:picMk id="23" creationId="{00000000-0000-0000-0000-000000000000}"/>
          </ac:picMkLst>
        </pc:picChg>
        <pc:picChg chg="mod">
          <ac:chgData name="Daniel Khashabi" userId="62390808-c838-45e6-be59-d6fd0d208bc8" providerId="ADAL" clId="{BC61CEE6-F72E-ED4A-95CA-C76EDF0DD1AC}" dt="2023-03-12T19:26:42.751" v="4737" actId="1035"/>
          <ac:picMkLst>
            <pc:docMk/>
            <pc:sldMk cId="0" sldId="330"/>
            <ac:picMk id="24" creationId="{00000000-0000-0000-0000-000000000000}"/>
          </ac:picMkLst>
        </pc:picChg>
        <pc:picChg chg="del">
          <ac:chgData name="Daniel Khashabi" userId="62390808-c838-45e6-be59-d6fd0d208bc8" providerId="ADAL" clId="{BC61CEE6-F72E-ED4A-95CA-C76EDF0DD1AC}" dt="2023-03-12T19:33:51.260" v="4841" actId="478"/>
          <ac:picMkLst>
            <pc:docMk/>
            <pc:sldMk cId="0" sldId="330"/>
            <ac:picMk id="27" creationId="{00000000-0000-0000-0000-000000000000}"/>
          </ac:picMkLst>
        </pc:picChg>
        <pc:picChg chg="del">
          <ac:chgData name="Daniel Khashabi" userId="62390808-c838-45e6-be59-d6fd0d208bc8" providerId="ADAL" clId="{BC61CEE6-F72E-ED4A-95CA-C76EDF0DD1AC}" dt="2023-03-12T19:33:51.260" v="4841" actId="478"/>
          <ac:picMkLst>
            <pc:docMk/>
            <pc:sldMk cId="0" sldId="330"/>
            <ac:picMk id="28" creationId="{00000000-0000-0000-0000-000000000000}"/>
          </ac:picMkLst>
        </pc:picChg>
        <pc:picChg chg="add mod">
          <ac:chgData name="Daniel Khashabi" userId="62390808-c838-45e6-be59-d6fd0d208bc8" providerId="ADAL" clId="{BC61CEE6-F72E-ED4A-95CA-C76EDF0DD1AC}" dt="2023-03-12T19:34:01.842" v="4857" actId="1038"/>
          <ac:picMkLst>
            <pc:docMk/>
            <pc:sldMk cId="0" sldId="330"/>
            <ac:picMk id="45" creationId="{ECAD154A-D1DC-5F14-733B-F4A092AF0A77}"/>
          </ac:picMkLst>
        </pc:picChg>
      </pc:sldChg>
      <pc:sldChg chg="addSp delSp modSp mod modClrScheme chgLayout modNotes">
        <pc:chgData name="Daniel Khashabi" userId="62390808-c838-45e6-be59-d6fd0d208bc8" providerId="ADAL" clId="{BC61CEE6-F72E-ED4A-95CA-C76EDF0DD1AC}" dt="2023-03-14T15:45:22.970" v="9263"/>
        <pc:sldMkLst>
          <pc:docMk/>
          <pc:sldMk cId="0" sldId="331"/>
        </pc:sldMkLst>
        <pc:spChg chg="del mod">
          <ac:chgData name="Daniel Khashabi" userId="62390808-c838-45e6-be59-d6fd0d208bc8" providerId="ADAL" clId="{BC61CEE6-F72E-ED4A-95CA-C76EDF0DD1AC}" dt="2023-03-14T05:32:30.637" v="8914" actId="478"/>
          <ac:spMkLst>
            <pc:docMk/>
            <pc:sldMk cId="0" sldId="331"/>
            <ac:spMk id="2" creationId="{00000000-0000-0000-0000-000000000000}"/>
          </ac:spMkLst>
        </pc:spChg>
        <pc:spChg chg="del mod">
          <ac:chgData name="Daniel Khashabi" userId="62390808-c838-45e6-be59-d6fd0d208bc8" providerId="ADAL" clId="{BC61CEE6-F72E-ED4A-95CA-C76EDF0DD1AC}" dt="2023-03-14T05:32:21.122" v="8911" actId="478"/>
          <ac:spMkLst>
            <pc:docMk/>
            <pc:sldMk cId="0" sldId="331"/>
            <ac:spMk id="3" creationId="{00000000-0000-0000-0000-000000000000}"/>
          </ac:spMkLst>
        </pc:spChg>
        <pc:spChg chg="mod">
          <ac:chgData name="Daniel Khashabi" userId="62390808-c838-45e6-be59-d6fd0d208bc8" providerId="ADAL" clId="{BC61CEE6-F72E-ED4A-95CA-C76EDF0DD1AC}" dt="2023-03-12T19:12:52.378" v="4482"/>
          <ac:spMkLst>
            <pc:docMk/>
            <pc:sldMk cId="0" sldId="331"/>
            <ac:spMk id="4" creationId="{00000000-0000-0000-0000-000000000000}"/>
          </ac:spMkLst>
        </pc:spChg>
        <pc:spChg chg="mod">
          <ac:chgData name="Daniel Khashabi" userId="62390808-c838-45e6-be59-d6fd0d208bc8" providerId="ADAL" clId="{BC61CEE6-F72E-ED4A-95CA-C76EDF0DD1AC}" dt="2023-03-14T15:44:32.498" v="9203" actId="1076"/>
          <ac:spMkLst>
            <pc:docMk/>
            <pc:sldMk cId="0" sldId="331"/>
            <ac:spMk id="5" creationId="{00000000-0000-0000-0000-000000000000}"/>
          </ac:spMkLst>
        </pc:spChg>
        <pc:spChg chg="mod">
          <ac:chgData name="Daniel Khashabi" userId="62390808-c838-45e6-be59-d6fd0d208bc8" providerId="ADAL" clId="{BC61CEE6-F72E-ED4A-95CA-C76EDF0DD1AC}" dt="2023-03-12T19:12:52.378" v="4482"/>
          <ac:spMkLst>
            <pc:docMk/>
            <pc:sldMk cId="0" sldId="331"/>
            <ac:spMk id="6" creationId="{00000000-0000-0000-0000-000000000000}"/>
          </ac:spMkLst>
        </pc:spChg>
        <pc:spChg chg="mod">
          <ac:chgData name="Daniel Khashabi" userId="62390808-c838-45e6-be59-d6fd0d208bc8" providerId="ADAL" clId="{BC61CEE6-F72E-ED4A-95CA-C76EDF0DD1AC}" dt="2023-03-14T15:45:06.007" v="9262" actId="1035"/>
          <ac:spMkLst>
            <pc:docMk/>
            <pc:sldMk cId="0" sldId="331"/>
            <ac:spMk id="7" creationId="{00000000-0000-0000-0000-000000000000}"/>
          </ac:spMkLst>
        </pc:spChg>
        <pc:spChg chg="del">
          <ac:chgData name="Daniel Khashabi" userId="62390808-c838-45e6-be59-d6fd0d208bc8" providerId="ADAL" clId="{BC61CEE6-F72E-ED4A-95CA-C76EDF0DD1AC}" dt="2023-03-14T15:45:02.449" v="9250" actId="478"/>
          <ac:spMkLst>
            <pc:docMk/>
            <pc:sldMk cId="0" sldId="331"/>
            <ac:spMk id="8" creationId="{295FC36D-A673-9C30-6FFF-A1336D81CCD7}"/>
          </ac:spMkLst>
        </pc:spChg>
        <pc:spChg chg="add mod ord">
          <ac:chgData name="Daniel Khashabi" userId="62390808-c838-45e6-be59-d6fd0d208bc8" providerId="ADAL" clId="{BC61CEE6-F72E-ED4A-95CA-C76EDF0DD1AC}" dt="2023-03-14T15:30:03.586" v="8973" actId="700"/>
          <ac:spMkLst>
            <pc:docMk/>
            <pc:sldMk cId="0" sldId="331"/>
            <ac:spMk id="9" creationId="{87830D91-732B-20FA-12A3-3B24E0823FC4}"/>
          </ac:spMkLst>
        </pc:spChg>
        <pc:spChg chg="add mod ord">
          <ac:chgData name="Daniel Khashabi" userId="62390808-c838-45e6-be59-d6fd0d208bc8" providerId="ADAL" clId="{BC61CEE6-F72E-ED4A-95CA-C76EDF0DD1AC}" dt="2023-03-14T15:44:54.421" v="9249" actId="20577"/>
          <ac:spMkLst>
            <pc:docMk/>
            <pc:sldMk cId="0" sldId="331"/>
            <ac:spMk id="10" creationId="{663273C7-569C-3D78-B9CB-8A04AB143520}"/>
          </ac:spMkLst>
        </pc:spChg>
      </pc:sldChg>
      <pc:sldChg chg="addSp delSp modSp del mod chgLayout">
        <pc:chgData name="Daniel Khashabi" userId="62390808-c838-45e6-be59-d6fd0d208bc8" providerId="ADAL" clId="{BC61CEE6-F72E-ED4A-95CA-C76EDF0DD1AC}" dt="2023-03-14T05:38:54.180" v="8920" actId="2696"/>
        <pc:sldMkLst>
          <pc:docMk/>
          <pc:sldMk cId="0" sldId="332"/>
        </pc:sldMkLst>
        <pc:spChg chg="mod ord">
          <ac:chgData name="Daniel Khashabi" userId="62390808-c838-45e6-be59-d6fd0d208bc8" providerId="ADAL" clId="{BC61CEE6-F72E-ED4A-95CA-C76EDF0DD1AC}" dt="2023-03-13T05:13:59.192" v="8282" actId="700"/>
          <ac:spMkLst>
            <pc:docMk/>
            <pc:sldMk cId="0" sldId="332"/>
            <ac:spMk id="2" creationId="{00000000-0000-0000-0000-000000000000}"/>
          </ac:spMkLst>
        </pc:spChg>
        <pc:spChg chg="del mod">
          <ac:chgData name="Daniel Khashabi" userId="62390808-c838-45e6-be59-d6fd0d208bc8" providerId="ADAL" clId="{BC61CEE6-F72E-ED4A-95CA-C76EDF0DD1AC}" dt="2023-03-14T05:38:32.988" v="8918" actId="478"/>
          <ac:spMkLst>
            <pc:docMk/>
            <pc:sldMk cId="0" sldId="332"/>
            <ac:spMk id="3" creationId="{00000000-0000-0000-0000-000000000000}"/>
          </ac:spMkLst>
        </pc:spChg>
        <pc:spChg chg="mod">
          <ac:chgData name="Daniel Khashabi" userId="62390808-c838-45e6-be59-d6fd0d208bc8" providerId="ADAL" clId="{BC61CEE6-F72E-ED4A-95CA-C76EDF0DD1AC}" dt="2023-03-12T19:12:52.378" v="4482"/>
          <ac:spMkLst>
            <pc:docMk/>
            <pc:sldMk cId="0" sldId="332"/>
            <ac:spMk id="4" creationId="{00000000-0000-0000-0000-000000000000}"/>
          </ac:spMkLst>
        </pc:spChg>
        <pc:spChg chg="mod">
          <ac:chgData name="Daniel Khashabi" userId="62390808-c838-45e6-be59-d6fd0d208bc8" providerId="ADAL" clId="{BC61CEE6-F72E-ED4A-95CA-C76EDF0DD1AC}" dt="2023-03-12T19:12:52.378" v="4482"/>
          <ac:spMkLst>
            <pc:docMk/>
            <pc:sldMk cId="0" sldId="332"/>
            <ac:spMk id="5" creationId="{00000000-0000-0000-0000-000000000000}"/>
          </ac:spMkLst>
        </pc:spChg>
        <pc:spChg chg="add mod ord">
          <ac:chgData name="Daniel Khashabi" userId="62390808-c838-45e6-be59-d6fd0d208bc8" providerId="ADAL" clId="{BC61CEE6-F72E-ED4A-95CA-C76EDF0DD1AC}" dt="2023-03-14T05:38:33.697" v="8919"/>
          <ac:spMkLst>
            <pc:docMk/>
            <pc:sldMk cId="0" sldId="332"/>
            <ac:spMk id="7" creationId="{494AFBD9-F7E3-F6C7-ED6F-2AB958C66114}"/>
          </ac:spMkLst>
        </pc:spChg>
      </pc:sldChg>
      <pc:sldChg chg="addSp modSp add del mod chgLayout">
        <pc:chgData name="Daniel Khashabi" userId="62390808-c838-45e6-be59-d6fd0d208bc8" providerId="ADAL" clId="{BC61CEE6-F72E-ED4A-95CA-C76EDF0DD1AC}" dt="2023-03-12T19:29:32.836" v="4774" actId="2696"/>
        <pc:sldMkLst>
          <pc:docMk/>
          <pc:sldMk cId="0" sldId="333"/>
        </pc:sldMkLst>
        <pc:spChg chg="mod ord">
          <ac:chgData name="Daniel Khashabi" userId="62390808-c838-45e6-be59-d6fd0d208bc8" providerId="ADAL" clId="{BC61CEE6-F72E-ED4A-95CA-C76EDF0DD1AC}" dt="2023-03-12T19:29:11.508" v="4763" actId="700"/>
          <ac:spMkLst>
            <pc:docMk/>
            <pc:sldMk cId="0" sldId="333"/>
            <ac:spMk id="5" creationId="{00000000-0000-0000-0000-000000000000}"/>
          </ac:spMkLst>
        </pc:spChg>
        <pc:spChg chg="add mod ord">
          <ac:chgData name="Daniel Khashabi" userId="62390808-c838-45e6-be59-d6fd0d208bc8" providerId="ADAL" clId="{BC61CEE6-F72E-ED4A-95CA-C76EDF0DD1AC}" dt="2023-03-12T19:29:11.508" v="4763" actId="700"/>
          <ac:spMkLst>
            <pc:docMk/>
            <pc:sldMk cId="0" sldId="333"/>
            <ac:spMk id="7" creationId="{4874E516-6CFC-2AB0-4FE7-A0EA80A38EE8}"/>
          </ac:spMkLst>
        </pc:spChg>
      </pc:sldChg>
      <pc:sldChg chg="del">
        <pc:chgData name="Daniel Khashabi" userId="62390808-c838-45e6-be59-d6fd0d208bc8" providerId="ADAL" clId="{BC61CEE6-F72E-ED4A-95CA-C76EDF0DD1AC}" dt="2023-03-09T22:26:42.147" v="24" actId="2696"/>
        <pc:sldMkLst>
          <pc:docMk/>
          <pc:sldMk cId="2751063562" sldId="333"/>
        </pc:sldMkLst>
      </pc:sldChg>
      <pc:sldChg chg="del">
        <pc:chgData name="Daniel Khashabi" userId="62390808-c838-45e6-be59-d6fd0d208bc8" providerId="ADAL" clId="{BC61CEE6-F72E-ED4A-95CA-C76EDF0DD1AC}" dt="2023-03-09T22:26:41.895" v="23" actId="2696"/>
        <pc:sldMkLst>
          <pc:docMk/>
          <pc:sldMk cId="271212921" sldId="335"/>
        </pc:sldMkLst>
      </pc:sldChg>
      <pc:sldChg chg="del">
        <pc:chgData name="Daniel Khashabi" userId="62390808-c838-45e6-be59-d6fd0d208bc8" providerId="ADAL" clId="{BC61CEE6-F72E-ED4A-95CA-C76EDF0DD1AC}" dt="2023-03-09T22:26:41.664" v="22" actId="2696"/>
        <pc:sldMkLst>
          <pc:docMk/>
          <pc:sldMk cId="1976287159" sldId="337"/>
        </pc:sldMkLst>
      </pc:sldChg>
      <pc:sldChg chg="del">
        <pc:chgData name="Daniel Khashabi" userId="62390808-c838-45e6-be59-d6fd0d208bc8" providerId="ADAL" clId="{BC61CEE6-F72E-ED4A-95CA-C76EDF0DD1AC}" dt="2023-03-09T22:26:41.214" v="21" actId="2696"/>
        <pc:sldMkLst>
          <pc:docMk/>
          <pc:sldMk cId="1900096374" sldId="338"/>
        </pc:sldMkLst>
      </pc:sldChg>
      <pc:sldChg chg="modSp mod ord modShow">
        <pc:chgData name="Daniel Khashabi" userId="62390808-c838-45e6-be59-d6fd0d208bc8" providerId="ADAL" clId="{BC61CEE6-F72E-ED4A-95CA-C76EDF0DD1AC}" dt="2023-03-12T19:12:52.378" v="4482"/>
        <pc:sldMkLst>
          <pc:docMk/>
          <pc:sldMk cId="1326424812" sldId="339"/>
        </pc:sldMkLst>
        <pc:spChg chg="mod">
          <ac:chgData name="Daniel Khashabi" userId="62390808-c838-45e6-be59-d6fd0d208bc8" providerId="ADAL" clId="{BC61CEE6-F72E-ED4A-95CA-C76EDF0DD1AC}" dt="2023-03-12T17:09:32.759" v="2643" actId="20577"/>
          <ac:spMkLst>
            <pc:docMk/>
            <pc:sldMk cId="1326424812" sldId="339"/>
            <ac:spMk id="2"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3"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5"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6"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7"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8"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9"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10"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11"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12" creationId="{00000000-0000-0000-0000-000000000000}"/>
          </ac:spMkLst>
        </pc:spChg>
        <pc:spChg chg="mod">
          <ac:chgData name="Daniel Khashabi" userId="62390808-c838-45e6-be59-d6fd0d208bc8" providerId="ADAL" clId="{BC61CEE6-F72E-ED4A-95CA-C76EDF0DD1AC}" dt="2023-03-12T17:15:01.214" v="2843" actId="1076"/>
          <ac:spMkLst>
            <pc:docMk/>
            <pc:sldMk cId="1326424812" sldId="339"/>
            <ac:spMk id="14" creationId="{4BEDF37F-D73F-3A53-10FF-D6E6C453953D}"/>
          </ac:spMkLst>
        </pc:spChg>
      </pc:sldChg>
      <pc:sldChg chg="addSp delSp modSp del mod ord modShow">
        <pc:chgData name="Daniel Khashabi" userId="62390808-c838-45e6-be59-d6fd0d208bc8" providerId="ADAL" clId="{BC61CEE6-F72E-ED4A-95CA-C76EDF0DD1AC}" dt="2023-03-12T17:38:03.911" v="3536" actId="2696"/>
        <pc:sldMkLst>
          <pc:docMk/>
          <pc:sldMk cId="4015921167" sldId="340"/>
        </pc:sldMkLst>
        <pc:spChg chg="mod">
          <ac:chgData name="Daniel Khashabi" userId="62390808-c838-45e6-be59-d6fd0d208bc8" providerId="ADAL" clId="{BC61CEE6-F72E-ED4A-95CA-C76EDF0DD1AC}" dt="2023-03-12T01:30:02.520" v="271" actId="113"/>
          <ac:spMkLst>
            <pc:docMk/>
            <pc:sldMk cId="4015921167" sldId="340"/>
            <ac:spMk id="5" creationId="{00000000-0000-0000-0000-000000000000}"/>
          </ac:spMkLst>
        </pc:spChg>
        <pc:spChg chg="mod">
          <ac:chgData name="Daniel Khashabi" userId="62390808-c838-45e6-be59-d6fd0d208bc8" providerId="ADAL" clId="{BC61CEE6-F72E-ED4A-95CA-C76EDF0DD1AC}" dt="2023-03-12T01:30:21.407" v="281" actId="20577"/>
          <ac:spMkLst>
            <pc:docMk/>
            <pc:sldMk cId="4015921167" sldId="340"/>
            <ac:spMk id="6" creationId="{00000000-0000-0000-0000-000000000000}"/>
          </ac:spMkLst>
        </pc:spChg>
        <pc:spChg chg="mod">
          <ac:chgData name="Daniel Khashabi" userId="62390808-c838-45e6-be59-d6fd0d208bc8" providerId="ADAL" clId="{BC61CEE6-F72E-ED4A-95CA-C76EDF0DD1AC}" dt="2023-03-12T01:29:49.438" v="262" actId="1076"/>
          <ac:spMkLst>
            <pc:docMk/>
            <pc:sldMk cId="4015921167" sldId="340"/>
            <ac:spMk id="8" creationId="{00000000-0000-0000-0000-000000000000}"/>
          </ac:spMkLst>
        </pc:spChg>
        <pc:spChg chg="add del">
          <ac:chgData name="Daniel Khashabi" userId="62390808-c838-45e6-be59-d6fd0d208bc8" providerId="ADAL" clId="{BC61CEE6-F72E-ED4A-95CA-C76EDF0DD1AC}" dt="2023-03-12T17:07:42.960" v="2589" actId="22"/>
          <ac:spMkLst>
            <pc:docMk/>
            <pc:sldMk cId="4015921167" sldId="340"/>
            <ac:spMk id="16" creationId="{B977651C-0278-B533-B9D8-AB5967B30765}"/>
          </ac:spMkLst>
        </pc:spChg>
      </pc:sldChg>
      <pc:sldChg chg="del">
        <pc:chgData name="Daniel Khashabi" userId="62390808-c838-45e6-be59-d6fd0d208bc8" providerId="ADAL" clId="{BC61CEE6-F72E-ED4A-95CA-C76EDF0DD1AC}" dt="2023-03-09T22:26:45.092" v="27" actId="2696"/>
        <pc:sldMkLst>
          <pc:docMk/>
          <pc:sldMk cId="3245543822" sldId="341"/>
        </pc:sldMkLst>
      </pc:sldChg>
      <pc:sldChg chg="del">
        <pc:chgData name="Daniel Khashabi" userId="62390808-c838-45e6-be59-d6fd0d208bc8" providerId="ADAL" clId="{BC61CEE6-F72E-ED4A-95CA-C76EDF0DD1AC}" dt="2023-03-09T22:26:31.812" v="14" actId="2696"/>
        <pc:sldMkLst>
          <pc:docMk/>
          <pc:sldMk cId="1537601946" sldId="342"/>
        </pc:sldMkLst>
      </pc:sldChg>
      <pc:sldChg chg="addSp delSp modSp mod chgLayout">
        <pc:chgData name="Daniel Khashabi" userId="62390808-c838-45e6-be59-d6fd0d208bc8" providerId="ADAL" clId="{BC61CEE6-F72E-ED4A-95CA-C76EDF0DD1AC}" dt="2023-03-14T15:30:03.586" v="8973" actId="700"/>
        <pc:sldMkLst>
          <pc:docMk/>
          <pc:sldMk cId="0" sldId="343"/>
        </pc:sldMkLst>
        <pc:spChg chg="mod">
          <ac:chgData name="Daniel Khashabi" userId="62390808-c838-45e6-be59-d6fd0d208bc8" providerId="ADAL" clId="{BC61CEE6-F72E-ED4A-95CA-C76EDF0DD1AC}" dt="2023-03-12T19:12:52.378" v="4482"/>
          <ac:spMkLst>
            <pc:docMk/>
            <pc:sldMk cId="0" sldId="343"/>
            <ac:spMk id="2" creationId="{00000000-0000-0000-0000-000000000000}"/>
          </ac:spMkLst>
        </pc:spChg>
        <pc:spChg chg="mod ord">
          <ac:chgData name="Daniel Khashabi" userId="62390808-c838-45e6-be59-d6fd0d208bc8" providerId="ADAL" clId="{BC61CEE6-F72E-ED4A-95CA-C76EDF0DD1AC}" dt="2023-03-14T15:30:03.586" v="8973" actId="700"/>
          <ac:spMkLst>
            <pc:docMk/>
            <pc:sldMk cId="0" sldId="343"/>
            <ac:spMk id="3" creationId="{00000000-0000-0000-0000-000000000000}"/>
          </ac:spMkLst>
        </pc:spChg>
        <pc:spChg chg="mod">
          <ac:chgData name="Daniel Khashabi" userId="62390808-c838-45e6-be59-d6fd0d208bc8" providerId="ADAL" clId="{BC61CEE6-F72E-ED4A-95CA-C76EDF0DD1AC}" dt="2023-03-12T19:12:52.378" v="4482"/>
          <ac:spMkLst>
            <pc:docMk/>
            <pc:sldMk cId="0" sldId="343"/>
            <ac:spMk id="4" creationId="{00000000-0000-0000-0000-000000000000}"/>
          </ac:spMkLst>
        </pc:spChg>
        <pc:spChg chg="add del mod ord">
          <ac:chgData name="Daniel Khashabi" userId="62390808-c838-45e6-be59-d6fd0d208bc8" providerId="ADAL" clId="{BC61CEE6-F72E-ED4A-95CA-C76EDF0DD1AC}" dt="2023-03-14T15:30:03.586" v="8973" actId="700"/>
          <ac:spMkLst>
            <pc:docMk/>
            <pc:sldMk cId="0" sldId="343"/>
            <ac:spMk id="6" creationId="{65B5DD49-908A-93F9-9EBB-CF5CF7DF017D}"/>
          </ac:spMkLst>
        </pc:spChg>
        <pc:spChg chg="add del mod ord">
          <ac:chgData name="Daniel Khashabi" userId="62390808-c838-45e6-be59-d6fd0d208bc8" providerId="ADAL" clId="{BC61CEE6-F72E-ED4A-95CA-C76EDF0DD1AC}" dt="2023-03-14T15:30:03.586" v="8973" actId="700"/>
          <ac:spMkLst>
            <pc:docMk/>
            <pc:sldMk cId="0" sldId="343"/>
            <ac:spMk id="7" creationId="{06C0F027-061A-4C7E-51E0-3B8199A98CF4}"/>
          </ac:spMkLst>
        </pc:spChg>
      </pc:sldChg>
      <pc:sldChg chg="addSp delSp modSp mod chgLayout">
        <pc:chgData name="Daniel Khashabi" userId="62390808-c838-45e6-be59-d6fd0d208bc8" providerId="ADAL" clId="{BC61CEE6-F72E-ED4A-95CA-C76EDF0DD1AC}" dt="2023-03-14T15:30:03.586" v="8973" actId="700"/>
        <pc:sldMkLst>
          <pc:docMk/>
          <pc:sldMk cId="0" sldId="344"/>
        </pc:sldMkLst>
        <pc:spChg chg="mod ord">
          <ac:chgData name="Daniel Khashabi" userId="62390808-c838-45e6-be59-d6fd0d208bc8" providerId="ADAL" clId="{BC61CEE6-F72E-ED4A-95CA-C76EDF0DD1AC}" dt="2023-03-14T15:30:03.586" v="8973" actId="700"/>
          <ac:spMkLst>
            <pc:docMk/>
            <pc:sldMk cId="0" sldId="344"/>
            <ac:spMk id="2" creationId="{00000000-0000-0000-0000-000000000000}"/>
          </ac:spMkLst>
        </pc:spChg>
        <pc:spChg chg="del mod">
          <ac:chgData name="Daniel Khashabi" userId="62390808-c838-45e6-be59-d6fd0d208bc8" providerId="ADAL" clId="{BC61CEE6-F72E-ED4A-95CA-C76EDF0DD1AC}" dt="2023-03-14T05:56:35.902" v="8964" actId="478"/>
          <ac:spMkLst>
            <pc:docMk/>
            <pc:sldMk cId="0" sldId="344"/>
            <ac:spMk id="3" creationId="{00000000-0000-0000-0000-000000000000}"/>
          </ac:spMkLst>
        </pc:spChg>
        <pc:spChg chg="mod">
          <ac:chgData name="Daniel Khashabi" userId="62390808-c838-45e6-be59-d6fd0d208bc8" providerId="ADAL" clId="{BC61CEE6-F72E-ED4A-95CA-C76EDF0DD1AC}" dt="2023-03-12T19:12:52.378" v="4482"/>
          <ac:spMkLst>
            <pc:docMk/>
            <pc:sldMk cId="0" sldId="344"/>
            <ac:spMk id="4" creationId="{00000000-0000-0000-0000-000000000000}"/>
          </ac:spMkLst>
        </pc:spChg>
        <pc:spChg chg="add mod ord">
          <ac:chgData name="Daniel Khashabi" userId="62390808-c838-45e6-be59-d6fd0d208bc8" providerId="ADAL" clId="{BC61CEE6-F72E-ED4A-95CA-C76EDF0DD1AC}" dt="2023-03-14T15:30:03.586" v="8973" actId="700"/>
          <ac:spMkLst>
            <pc:docMk/>
            <pc:sldMk cId="0" sldId="344"/>
            <ac:spMk id="6" creationId="{A57B3D5C-8149-7C25-4089-5969785DB54C}"/>
          </ac:spMkLst>
        </pc:spChg>
      </pc:sldChg>
      <pc:sldChg chg="modSp">
        <pc:chgData name="Daniel Khashabi" userId="62390808-c838-45e6-be59-d6fd0d208bc8" providerId="ADAL" clId="{BC61CEE6-F72E-ED4A-95CA-C76EDF0DD1AC}" dt="2023-03-12T19:12:52.378" v="4482"/>
        <pc:sldMkLst>
          <pc:docMk/>
          <pc:sldMk cId="2154282925" sldId="351"/>
        </pc:sldMkLst>
        <pc:spChg chg="mod">
          <ac:chgData name="Daniel Khashabi" userId="62390808-c838-45e6-be59-d6fd0d208bc8" providerId="ADAL" clId="{BC61CEE6-F72E-ED4A-95CA-C76EDF0DD1AC}" dt="2023-03-12T19:12:52.378" v="4482"/>
          <ac:spMkLst>
            <pc:docMk/>
            <pc:sldMk cId="2154282925" sldId="351"/>
            <ac:spMk id="3" creationId="{00000000-0000-0000-0000-000000000000}"/>
          </ac:spMkLst>
        </pc:spChg>
        <pc:spChg chg="mod">
          <ac:chgData name="Daniel Khashabi" userId="62390808-c838-45e6-be59-d6fd0d208bc8" providerId="ADAL" clId="{BC61CEE6-F72E-ED4A-95CA-C76EDF0DD1AC}" dt="2023-03-12T19:12:52.378" v="4482"/>
          <ac:spMkLst>
            <pc:docMk/>
            <pc:sldMk cId="2154282925" sldId="351"/>
            <ac:spMk id="4" creationId="{00000000-0000-0000-0000-000000000000}"/>
          </ac:spMkLst>
        </pc:spChg>
        <pc:spChg chg="mod">
          <ac:chgData name="Daniel Khashabi" userId="62390808-c838-45e6-be59-d6fd0d208bc8" providerId="ADAL" clId="{BC61CEE6-F72E-ED4A-95CA-C76EDF0DD1AC}" dt="2023-03-12T19:12:52.378" v="4482"/>
          <ac:spMkLst>
            <pc:docMk/>
            <pc:sldMk cId="2154282925" sldId="351"/>
            <ac:spMk id="6" creationId="{00000000-0000-0000-0000-000000000000}"/>
          </ac:spMkLst>
        </pc:spChg>
      </pc:sldChg>
      <pc:sldChg chg="modSp mod">
        <pc:chgData name="Daniel Khashabi" userId="62390808-c838-45e6-be59-d6fd0d208bc8" providerId="ADAL" clId="{BC61CEE6-F72E-ED4A-95CA-C76EDF0DD1AC}" dt="2023-03-12T19:12:52.378" v="4482"/>
        <pc:sldMkLst>
          <pc:docMk/>
          <pc:sldMk cId="2160004654" sldId="352"/>
        </pc:sldMkLst>
        <pc:spChg chg="mod">
          <ac:chgData name="Daniel Khashabi" userId="62390808-c838-45e6-be59-d6fd0d208bc8" providerId="ADAL" clId="{BC61CEE6-F72E-ED4A-95CA-C76EDF0DD1AC}" dt="2023-03-12T19:12:52.378" v="4482"/>
          <ac:spMkLst>
            <pc:docMk/>
            <pc:sldMk cId="2160004654" sldId="352"/>
            <ac:spMk id="3" creationId="{00000000-0000-0000-0000-000000000000}"/>
          </ac:spMkLst>
        </pc:spChg>
        <pc:spChg chg="mod">
          <ac:chgData name="Daniel Khashabi" userId="62390808-c838-45e6-be59-d6fd0d208bc8" providerId="ADAL" clId="{BC61CEE6-F72E-ED4A-95CA-C76EDF0DD1AC}" dt="2023-03-12T19:12:52.378" v="4482"/>
          <ac:spMkLst>
            <pc:docMk/>
            <pc:sldMk cId="2160004654" sldId="352"/>
            <ac:spMk id="4" creationId="{00000000-0000-0000-0000-000000000000}"/>
          </ac:spMkLst>
        </pc:spChg>
        <pc:spChg chg="mod">
          <ac:chgData name="Daniel Khashabi" userId="62390808-c838-45e6-be59-d6fd0d208bc8" providerId="ADAL" clId="{BC61CEE6-F72E-ED4A-95CA-C76EDF0DD1AC}" dt="2023-03-12T19:12:52.378" v="4482"/>
          <ac:spMkLst>
            <pc:docMk/>
            <pc:sldMk cId="2160004654" sldId="352"/>
            <ac:spMk id="6" creationId="{00000000-0000-0000-0000-000000000000}"/>
          </ac:spMkLst>
        </pc:spChg>
      </pc:sldChg>
      <pc:sldChg chg="modSp">
        <pc:chgData name="Daniel Khashabi" userId="62390808-c838-45e6-be59-d6fd0d208bc8" providerId="ADAL" clId="{BC61CEE6-F72E-ED4A-95CA-C76EDF0DD1AC}" dt="2023-03-12T19:12:52.378" v="4482"/>
        <pc:sldMkLst>
          <pc:docMk/>
          <pc:sldMk cId="96379504" sldId="353"/>
        </pc:sldMkLst>
        <pc:spChg chg="mod">
          <ac:chgData name="Daniel Khashabi" userId="62390808-c838-45e6-be59-d6fd0d208bc8" providerId="ADAL" clId="{BC61CEE6-F72E-ED4A-95CA-C76EDF0DD1AC}" dt="2023-03-12T19:12:52.378" v="4482"/>
          <ac:spMkLst>
            <pc:docMk/>
            <pc:sldMk cId="96379504" sldId="353"/>
            <ac:spMk id="3" creationId="{00000000-0000-0000-0000-000000000000}"/>
          </ac:spMkLst>
        </pc:spChg>
        <pc:spChg chg="mod">
          <ac:chgData name="Daniel Khashabi" userId="62390808-c838-45e6-be59-d6fd0d208bc8" providerId="ADAL" clId="{BC61CEE6-F72E-ED4A-95CA-C76EDF0DD1AC}" dt="2023-03-12T19:12:52.378" v="4482"/>
          <ac:spMkLst>
            <pc:docMk/>
            <pc:sldMk cId="96379504" sldId="353"/>
            <ac:spMk id="5" creationId="{00000000-0000-0000-0000-000000000000}"/>
          </ac:spMkLst>
        </pc:spChg>
      </pc:sldChg>
      <pc:sldChg chg="modSp mod">
        <pc:chgData name="Daniel Khashabi" userId="62390808-c838-45e6-be59-d6fd0d208bc8" providerId="ADAL" clId="{BC61CEE6-F72E-ED4A-95CA-C76EDF0DD1AC}" dt="2023-03-12T19:12:52.378" v="4482"/>
        <pc:sldMkLst>
          <pc:docMk/>
          <pc:sldMk cId="4201799900" sldId="354"/>
        </pc:sldMkLst>
        <pc:spChg chg="mod">
          <ac:chgData name="Daniel Khashabi" userId="62390808-c838-45e6-be59-d6fd0d208bc8" providerId="ADAL" clId="{BC61CEE6-F72E-ED4A-95CA-C76EDF0DD1AC}" dt="2023-03-12T19:12:52.378" v="4482"/>
          <ac:spMkLst>
            <pc:docMk/>
            <pc:sldMk cId="4201799900" sldId="354"/>
            <ac:spMk id="3" creationId="{00000000-0000-0000-0000-000000000000}"/>
          </ac:spMkLst>
        </pc:spChg>
        <pc:spChg chg="mod">
          <ac:chgData name="Daniel Khashabi" userId="62390808-c838-45e6-be59-d6fd0d208bc8" providerId="ADAL" clId="{BC61CEE6-F72E-ED4A-95CA-C76EDF0DD1AC}" dt="2023-03-12T19:12:52.378" v="4482"/>
          <ac:spMkLst>
            <pc:docMk/>
            <pc:sldMk cId="4201799900" sldId="354"/>
            <ac:spMk id="5" creationId="{00000000-0000-0000-0000-000000000000}"/>
          </ac:spMkLst>
        </pc:spChg>
      </pc:sldChg>
      <pc:sldChg chg="modSp mod">
        <pc:chgData name="Daniel Khashabi" userId="62390808-c838-45e6-be59-d6fd0d208bc8" providerId="ADAL" clId="{BC61CEE6-F72E-ED4A-95CA-C76EDF0DD1AC}" dt="2023-03-12T19:12:52.378" v="4482"/>
        <pc:sldMkLst>
          <pc:docMk/>
          <pc:sldMk cId="659791266" sldId="355"/>
        </pc:sldMkLst>
        <pc:spChg chg="mod">
          <ac:chgData name="Daniel Khashabi" userId="62390808-c838-45e6-be59-d6fd0d208bc8" providerId="ADAL" clId="{BC61CEE6-F72E-ED4A-95CA-C76EDF0DD1AC}" dt="2023-03-12T19:12:52.378" v="4482"/>
          <ac:spMkLst>
            <pc:docMk/>
            <pc:sldMk cId="659791266" sldId="355"/>
            <ac:spMk id="3" creationId="{00000000-0000-0000-0000-000000000000}"/>
          </ac:spMkLst>
        </pc:spChg>
        <pc:spChg chg="mod">
          <ac:chgData name="Daniel Khashabi" userId="62390808-c838-45e6-be59-d6fd0d208bc8" providerId="ADAL" clId="{BC61CEE6-F72E-ED4A-95CA-C76EDF0DD1AC}" dt="2023-03-12T19:12:52.378" v="4482"/>
          <ac:spMkLst>
            <pc:docMk/>
            <pc:sldMk cId="659791266" sldId="355"/>
            <ac:spMk id="4" creationId="{00000000-0000-0000-0000-000000000000}"/>
          </ac:spMkLst>
        </pc:spChg>
        <pc:spChg chg="mod">
          <ac:chgData name="Daniel Khashabi" userId="62390808-c838-45e6-be59-d6fd0d208bc8" providerId="ADAL" clId="{BC61CEE6-F72E-ED4A-95CA-C76EDF0DD1AC}" dt="2023-03-12T19:12:52.378" v="4482"/>
          <ac:spMkLst>
            <pc:docMk/>
            <pc:sldMk cId="659791266" sldId="355"/>
            <ac:spMk id="6" creationId="{00000000-0000-0000-0000-000000000000}"/>
          </ac:spMkLst>
        </pc:spChg>
      </pc:sldChg>
      <pc:sldChg chg="modSp mod">
        <pc:chgData name="Daniel Khashabi" userId="62390808-c838-45e6-be59-d6fd0d208bc8" providerId="ADAL" clId="{BC61CEE6-F72E-ED4A-95CA-C76EDF0DD1AC}" dt="2023-03-12T19:12:52.378" v="4482"/>
        <pc:sldMkLst>
          <pc:docMk/>
          <pc:sldMk cId="163036182" sldId="356"/>
        </pc:sldMkLst>
        <pc:spChg chg="mod">
          <ac:chgData name="Daniel Khashabi" userId="62390808-c838-45e6-be59-d6fd0d208bc8" providerId="ADAL" clId="{BC61CEE6-F72E-ED4A-95CA-C76EDF0DD1AC}" dt="2023-03-12T19:12:52.378" v="4482"/>
          <ac:spMkLst>
            <pc:docMk/>
            <pc:sldMk cId="163036182" sldId="356"/>
            <ac:spMk id="3" creationId="{00000000-0000-0000-0000-000000000000}"/>
          </ac:spMkLst>
        </pc:spChg>
        <pc:spChg chg="mod">
          <ac:chgData name="Daniel Khashabi" userId="62390808-c838-45e6-be59-d6fd0d208bc8" providerId="ADAL" clId="{BC61CEE6-F72E-ED4A-95CA-C76EDF0DD1AC}" dt="2023-03-12T19:12:52.378" v="4482"/>
          <ac:spMkLst>
            <pc:docMk/>
            <pc:sldMk cId="163036182" sldId="356"/>
            <ac:spMk id="4" creationId="{00000000-0000-0000-0000-000000000000}"/>
          </ac:spMkLst>
        </pc:spChg>
        <pc:spChg chg="mod">
          <ac:chgData name="Daniel Khashabi" userId="62390808-c838-45e6-be59-d6fd0d208bc8" providerId="ADAL" clId="{BC61CEE6-F72E-ED4A-95CA-C76EDF0DD1AC}" dt="2023-03-12T19:12:52.378" v="4482"/>
          <ac:spMkLst>
            <pc:docMk/>
            <pc:sldMk cId="163036182" sldId="356"/>
            <ac:spMk id="6" creationId="{00000000-0000-0000-0000-000000000000}"/>
          </ac:spMkLst>
        </pc:spChg>
      </pc:sldChg>
      <pc:sldChg chg="modSp mod">
        <pc:chgData name="Daniel Khashabi" userId="62390808-c838-45e6-be59-d6fd0d208bc8" providerId="ADAL" clId="{BC61CEE6-F72E-ED4A-95CA-C76EDF0DD1AC}" dt="2023-03-12T19:12:52.378" v="4482"/>
        <pc:sldMkLst>
          <pc:docMk/>
          <pc:sldMk cId="84390282" sldId="357"/>
        </pc:sldMkLst>
        <pc:spChg chg="mod">
          <ac:chgData name="Daniel Khashabi" userId="62390808-c838-45e6-be59-d6fd0d208bc8" providerId="ADAL" clId="{BC61CEE6-F72E-ED4A-95CA-C76EDF0DD1AC}" dt="2023-03-12T19:12:52.378" v="4482"/>
          <ac:spMkLst>
            <pc:docMk/>
            <pc:sldMk cId="84390282" sldId="357"/>
            <ac:spMk id="3" creationId="{00000000-0000-0000-0000-000000000000}"/>
          </ac:spMkLst>
        </pc:spChg>
        <pc:spChg chg="mod">
          <ac:chgData name="Daniel Khashabi" userId="62390808-c838-45e6-be59-d6fd0d208bc8" providerId="ADAL" clId="{BC61CEE6-F72E-ED4A-95CA-C76EDF0DD1AC}" dt="2023-03-12T19:12:52.378" v="4482"/>
          <ac:spMkLst>
            <pc:docMk/>
            <pc:sldMk cId="84390282" sldId="357"/>
            <ac:spMk id="5" creationId="{00000000-0000-0000-0000-000000000000}"/>
          </ac:spMkLst>
        </pc:spChg>
      </pc:sldChg>
      <pc:sldChg chg="modSp mod">
        <pc:chgData name="Daniel Khashabi" userId="62390808-c838-45e6-be59-d6fd0d208bc8" providerId="ADAL" clId="{BC61CEE6-F72E-ED4A-95CA-C76EDF0DD1AC}" dt="2023-03-12T19:12:52.378" v="4482"/>
        <pc:sldMkLst>
          <pc:docMk/>
          <pc:sldMk cId="1364432378" sldId="358"/>
        </pc:sldMkLst>
        <pc:spChg chg="mod">
          <ac:chgData name="Daniel Khashabi" userId="62390808-c838-45e6-be59-d6fd0d208bc8" providerId="ADAL" clId="{BC61CEE6-F72E-ED4A-95CA-C76EDF0DD1AC}" dt="2023-03-12T19:12:52.378" v="4482"/>
          <ac:spMkLst>
            <pc:docMk/>
            <pc:sldMk cId="1364432378" sldId="358"/>
            <ac:spMk id="3" creationId="{00000000-0000-0000-0000-000000000000}"/>
          </ac:spMkLst>
        </pc:spChg>
        <pc:spChg chg="mod">
          <ac:chgData name="Daniel Khashabi" userId="62390808-c838-45e6-be59-d6fd0d208bc8" providerId="ADAL" clId="{BC61CEE6-F72E-ED4A-95CA-C76EDF0DD1AC}" dt="2023-03-12T19:12:52.378" v="4482"/>
          <ac:spMkLst>
            <pc:docMk/>
            <pc:sldMk cId="1364432378" sldId="358"/>
            <ac:spMk id="5" creationId="{00000000-0000-0000-0000-000000000000}"/>
          </ac:spMkLst>
        </pc:spChg>
      </pc:sldChg>
      <pc:sldChg chg="modSp">
        <pc:chgData name="Daniel Khashabi" userId="62390808-c838-45e6-be59-d6fd0d208bc8" providerId="ADAL" clId="{BC61CEE6-F72E-ED4A-95CA-C76EDF0DD1AC}" dt="2023-03-12T19:12:52.378" v="4482"/>
        <pc:sldMkLst>
          <pc:docMk/>
          <pc:sldMk cId="2617117690" sldId="359"/>
        </pc:sldMkLst>
        <pc:spChg chg="mod">
          <ac:chgData name="Daniel Khashabi" userId="62390808-c838-45e6-be59-d6fd0d208bc8" providerId="ADAL" clId="{BC61CEE6-F72E-ED4A-95CA-C76EDF0DD1AC}" dt="2023-03-12T19:12:52.378" v="4482"/>
          <ac:spMkLst>
            <pc:docMk/>
            <pc:sldMk cId="2617117690" sldId="359"/>
            <ac:spMk id="5" creationId="{00000000-0000-0000-0000-000000000000}"/>
          </ac:spMkLst>
        </pc:spChg>
        <pc:spChg chg="mod">
          <ac:chgData name="Daniel Khashabi" userId="62390808-c838-45e6-be59-d6fd0d208bc8" providerId="ADAL" clId="{BC61CEE6-F72E-ED4A-95CA-C76EDF0DD1AC}" dt="2023-03-12T19:12:52.378" v="4482"/>
          <ac:spMkLst>
            <pc:docMk/>
            <pc:sldMk cId="2617117690" sldId="359"/>
            <ac:spMk id="6" creationId="{00000000-0000-0000-0000-000000000000}"/>
          </ac:spMkLst>
        </pc:spChg>
        <pc:spChg chg="mod">
          <ac:chgData name="Daniel Khashabi" userId="62390808-c838-45e6-be59-d6fd0d208bc8" providerId="ADAL" clId="{BC61CEE6-F72E-ED4A-95CA-C76EDF0DD1AC}" dt="2023-03-12T19:12:52.378" v="4482"/>
          <ac:spMkLst>
            <pc:docMk/>
            <pc:sldMk cId="2617117690" sldId="359"/>
            <ac:spMk id="7" creationId="{00000000-0000-0000-0000-000000000000}"/>
          </ac:spMkLst>
        </pc:spChg>
        <pc:spChg chg="mod">
          <ac:chgData name="Daniel Khashabi" userId="62390808-c838-45e6-be59-d6fd0d208bc8" providerId="ADAL" clId="{BC61CEE6-F72E-ED4A-95CA-C76EDF0DD1AC}" dt="2023-03-12T19:12:52.378" v="4482"/>
          <ac:spMkLst>
            <pc:docMk/>
            <pc:sldMk cId="2617117690" sldId="359"/>
            <ac:spMk id="9" creationId="{00000000-0000-0000-0000-000000000000}"/>
          </ac:spMkLst>
        </pc:spChg>
        <pc:spChg chg="mod">
          <ac:chgData name="Daniel Khashabi" userId="62390808-c838-45e6-be59-d6fd0d208bc8" providerId="ADAL" clId="{BC61CEE6-F72E-ED4A-95CA-C76EDF0DD1AC}" dt="2023-03-12T19:12:52.378" v="4482"/>
          <ac:spMkLst>
            <pc:docMk/>
            <pc:sldMk cId="2617117690" sldId="359"/>
            <ac:spMk id="10" creationId="{00000000-0000-0000-0000-000000000000}"/>
          </ac:spMkLst>
        </pc:spChg>
        <pc:spChg chg="mod">
          <ac:chgData name="Daniel Khashabi" userId="62390808-c838-45e6-be59-d6fd0d208bc8" providerId="ADAL" clId="{BC61CEE6-F72E-ED4A-95CA-C76EDF0DD1AC}" dt="2023-03-12T19:12:52.378" v="4482"/>
          <ac:spMkLst>
            <pc:docMk/>
            <pc:sldMk cId="2617117690" sldId="359"/>
            <ac:spMk id="11" creationId="{00000000-0000-0000-0000-000000000000}"/>
          </ac:spMkLst>
        </pc:spChg>
      </pc:sldChg>
      <pc:sldChg chg="modSp">
        <pc:chgData name="Daniel Khashabi" userId="62390808-c838-45e6-be59-d6fd0d208bc8" providerId="ADAL" clId="{BC61CEE6-F72E-ED4A-95CA-C76EDF0DD1AC}" dt="2023-03-12T19:12:52.378" v="4482"/>
        <pc:sldMkLst>
          <pc:docMk/>
          <pc:sldMk cId="509160471" sldId="360"/>
        </pc:sldMkLst>
        <pc:spChg chg="mod">
          <ac:chgData name="Daniel Khashabi" userId="62390808-c838-45e6-be59-d6fd0d208bc8" providerId="ADAL" clId="{BC61CEE6-F72E-ED4A-95CA-C76EDF0DD1AC}" dt="2023-03-12T19:12:52.378" v="4482"/>
          <ac:spMkLst>
            <pc:docMk/>
            <pc:sldMk cId="509160471" sldId="360"/>
            <ac:spMk id="3" creationId="{00000000-0000-0000-0000-000000000000}"/>
          </ac:spMkLst>
        </pc:spChg>
        <pc:spChg chg="mod">
          <ac:chgData name="Daniel Khashabi" userId="62390808-c838-45e6-be59-d6fd0d208bc8" providerId="ADAL" clId="{BC61CEE6-F72E-ED4A-95CA-C76EDF0DD1AC}" dt="2023-03-12T19:12:52.378" v="4482"/>
          <ac:spMkLst>
            <pc:docMk/>
            <pc:sldMk cId="509160471" sldId="360"/>
            <ac:spMk id="5" creationId="{00000000-0000-0000-0000-000000000000}"/>
          </ac:spMkLst>
        </pc:spChg>
        <pc:graphicFrameChg chg="mod">
          <ac:chgData name="Daniel Khashabi" userId="62390808-c838-45e6-be59-d6fd0d208bc8" providerId="ADAL" clId="{BC61CEE6-F72E-ED4A-95CA-C76EDF0DD1AC}" dt="2023-03-12T19:12:52.378" v="4482"/>
          <ac:graphicFrameMkLst>
            <pc:docMk/>
            <pc:sldMk cId="509160471" sldId="360"/>
            <ac:graphicFrameMk id="4" creationId="{00000000-0000-0000-0000-000000000000}"/>
          </ac:graphicFrameMkLst>
        </pc:graphicFrameChg>
      </pc:sldChg>
      <pc:sldChg chg="del">
        <pc:chgData name="Daniel Khashabi" userId="62390808-c838-45e6-be59-d6fd0d208bc8" providerId="ADAL" clId="{BC61CEE6-F72E-ED4A-95CA-C76EDF0DD1AC}" dt="2023-03-09T22:26:40.479" v="19" actId="2696"/>
        <pc:sldMkLst>
          <pc:docMk/>
          <pc:sldMk cId="1920408203" sldId="362"/>
        </pc:sldMkLst>
      </pc:sldChg>
      <pc:sldChg chg="modSp">
        <pc:chgData name="Daniel Khashabi" userId="62390808-c838-45e6-be59-d6fd0d208bc8" providerId="ADAL" clId="{BC61CEE6-F72E-ED4A-95CA-C76EDF0DD1AC}" dt="2023-03-12T19:12:52.378" v="4482"/>
        <pc:sldMkLst>
          <pc:docMk/>
          <pc:sldMk cId="3656901512" sldId="363"/>
        </pc:sldMkLst>
        <pc:spChg chg="mod">
          <ac:chgData name="Daniel Khashabi" userId="62390808-c838-45e6-be59-d6fd0d208bc8" providerId="ADAL" clId="{BC61CEE6-F72E-ED4A-95CA-C76EDF0DD1AC}" dt="2023-03-12T19:12:52.378" v="4482"/>
          <ac:spMkLst>
            <pc:docMk/>
            <pc:sldMk cId="3656901512" sldId="363"/>
            <ac:spMk id="2" creationId="{00000000-0000-0000-0000-000000000000}"/>
          </ac:spMkLst>
        </pc:spChg>
        <pc:spChg chg="mod">
          <ac:chgData name="Daniel Khashabi" userId="62390808-c838-45e6-be59-d6fd0d208bc8" providerId="ADAL" clId="{BC61CEE6-F72E-ED4A-95CA-C76EDF0DD1AC}" dt="2023-03-12T19:12:52.378" v="4482"/>
          <ac:spMkLst>
            <pc:docMk/>
            <pc:sldMk cId="3656901512" sldId="363"/>
            <ac:spMk id="4" creationId="{00000000-0000-0000-0000-000000000000}"/>
          </ac:spMkLst>
        </pc:spChg>
      </pc:sldChg>
      <pc:sldChg chg="modSp del modNotes">
        <pc:chgData name="Daniel Khashabi" userId="62390808-c838-45e6-be59-d6fd0d208bc8" providerId="ADAL" clId="{BC61CEE6-F72E-ED4A-95CA-C76EDF0DD1AC}" dt="2023-03-13T03:04:07.851" v="7473" actId="2696"/>
        <pc:sldMkLst>
          <pc:docMk/>
          <pc:sldMk cId="513380657" sldId="368"/>
        </pc:sldMkLst>
        <pc:spChg chg="mod">
          <ac:chgData name="Daniel Khashabi" userId="62390808-c838-45e6-be59-d6fd0d208bc8" providerId="ADAL" clId="{BC61CEE6-F72E-ED4A-95CA-C76EDF0DD1AC}" dt="2023-03-12T19:12:52.378" v="4482"/>
          <ac:spMkLst>
            <pc:docMk/>
            <pc:sldMk cId="513380657" sldId="368"/>
            <ac:spMk id="5" creationId="{367190B3-00C1-118F-FBB6-3AAD5C23DD3C}"/>
          </ac:spMkLst>
        </pc:spChg>
      </pc:sldChg>
      <pc:sldChg chg="modNotes">
        <pc:chgData name="Daniel Khashabi" userId="62390808-c838-45e6-be59-d6fd0d208bc8" providerId="ADAL" clId="{BC61CEE6-F72E-ED4A-95CA-C76EDF0DD1AC}" dt="2023-03-12T19:12:52.378" v="4482"/>
        <pc:sldMkLst>
          <pc:docMk/>
          <pc:sldMk cId="1243037445" sldId="370"/>
        </pc:sldMkLst>
      </pc:sldChg>
      <pc:sldChg chg="modNotes">
        <pc:chgData name="Daniel Khashabi" userId="62390808-c838-45e6-be59-d6fd0d208bc8" providerId="ADAL" clId="{BC61CEE6-F72E-ED4A-95CA-C76EDF0DD1AC}" dt="2023-03-12T19:12:52.378" v="4482"/>
        <pc:sldMkLst>
          <pc:docMk/>
          <pc:sldMk cId="600630106" sldId="371"/>
        </pc:sldMkLst>
      </pc:sldChg>
      <pc:sldChg chg="modNotes">
        <pc:chgData name="Daniel Khashabi" userId="62390808-c838-45e6-be59-d6fd0d208bc8" providerId="ADAL" clId="{BC61CEE6-F72E-ED4A-95CA-C76EDF0DD1AC}" dt="2023-03-12T19:12:52.378" v="4482"/>
        <pc:sldMkLst>
          <pc:docMk/>
          <pc:sldMk cId="3015229064" sldId="372"/>
        </pc:sldMkLst>
      </pc:sldChg>
      <pc:sldChg chg="modNotes">
        <pc:chgData name="Daniel Khashabi" userId="62390808-c838-45e6-be59-d6fd0d208bc8" providerId="ADAL" clId="{BC61CEE6-F72E-ED4A-95CA-C76EDF0DD1AC}" dt="2023-03-12T19:12:52.378" v="4482"/>
        <pc:sldMkLst>
          <pc:docMk/>
          <pc:sldMk cId="2922847201" sldId="373"/>
        </pc:sldMkLst>
      </pc:sldChg>
      <pc:sldChg chg="modNotes">
        <pc:chgData name="Daniel Khashabi" userId="62390808-c838-45e6-be59-d6fd0d208bc8" providerId="ADAL" clId="{BC61CEE6-F72E-ED4A-95CA-C76EDF0DD1AC}" dt="2023-03-12T19:12:52.378" v="4482"/>
        <pc:sldMkLst>
          <pc:docMk/>
          <pc:sldMk cId="2125930800" sldId="374"/>
        </pc:sldMkLst>
      </pc:sldChg>
      <pc:sldChg chg="modNotes">
        <pc:chgData name="Daniel Khashabi" userId="62390808-c838-45e6-be59-d6fd0d208bc8" providerId="ADAL" clId="{BC61CEE6-F72E-ED4A-95CA-C76EDF0DD1AC}" dt="2023-03-12T19:12:52.378" v="4482"/>
        <pc:sldMkLst>
          <pc:docMk/>
          <pc:sldMk cId="282676728" sldId="375"/>
        </pc:sldMkLst>
      </pc:sldChg>
      <pc:sldChg chg="modNotes">
        <pc:chgData name="Daniel Khashabi" userId="62390808-c838-45e6-be59-d6fd0d208bc8" providerId="ADAL" clId="{BC61CEE6-F72E-ED4A-95CA-C76EDF0DD1AC}" dt="2023-03-12T19:12:52.378" v="4482"/>
        <pc:sldMkLst>
          <pc:docMk/>
          <pc:sldMk cId="4011532598" sldId="376"/>
        </pc:sldMkLst>
      </pc:sldChg>
      <pc:sldChg chg="del">
        <pc:chgData name="Daniel Khashabi" userId="62390808-c838-45e6-be59-d6fd0d208bc8" providerId="ADAL" clId="{BC61CEE6-F72E-ED4A-95CA-C76EDF0DD1AC}" dt="2023-03-12T01:33:12.039" v="299" actId="2696"/>
        <pc:sldMkLst>
          <pc:docMk/>
          <pc:sldMk cId="3782193235" sldId="379"/>
        </pc:sldMkLst>
      </pc:sldChg>
      <pc:sldChg chg="modSp modNotes">
        <pc:chgData name="Daniel Khashabi" userId="62390808-c838-45e6-be59-d6fd0d208bc8" providerId="ADAL" clId="{BC61CEE6-F72E-ED4A-95CA-C76EDF0DD1AC}" dt="2023-03-12T19:12:52.378" v="4482"/>
        <pc:sldMkLst>
          <pc:docMk/>
          <pc:sldMk cId="1819666990" sldId="383"/>
        </pc:sldMkLst>
        <pc:spChg chg="mod">
          <ac:chgData name="Daniel Khashabi" userId="62390808-c838-45e6-be59-d6fd0d208bc8" providerId="ADAL" clId="{BC61CEE6-F72E-ED4A-95CA-C76EDF0DD1AC}" dt="2023-03-12T19:12:52.378" v="4482"/>
          <ac:spMkLst>
            <pc:docMk/>
            <pc:sldMk cId="1819666990" sldId="383"/>
            <ac:spMk id="566" creationId="{00000000-0000-0000-0000-000000000000}"/>
          </ac:spMkLst>
        </pc:spChg>
      </pc:sldChg>
      <pc:sldChg chg="modSp">
        <pc:chgData name="Daniel Khashabi" userId="62390808-c838-45e6-be59-d6fd0d208bc8" providerId="ADAL" clId="{BC61CEE6-F72E-ED4A-95CA-C76EDF0DD1AC}" dt="2023-03-12T19:12:52.378" v="4482"/>
        <pc:sldMkLst>
          <pc:docMk/>
          <pc:sldMk cId="3715294779" sldId="406"/>
        </pc:sldMkLst>
        <pc:spChg chg="mod">
          <ac:chgData name="Daniel Khashabi" userId="62390808-c838-45e6-be59-d6fd0d208bc8" providerId="ADAL" clId="{BC61CEE6-F72E-ED4A-95CA-C76EDF0DD1AC}" dt="2023-03-12T19:12:52.378" v="4482"/>
          <ac:spMkLst>
            <pc:docMk/>
            <pc:sldMk cId="3715294779" sldId="406"/>
            <ac:spMk id="3" creationId="{00000000-0000-0000-0000-000000000000}"/>
          </ac:spMkLst>
        </pc:spChg>
        <pc:spChg chg="mod">
          <ac:chgData name="Daniel Khashabi" userId="62390808-c838-45e6-be59-d6fd0d208bc8" providerId="ADAL" clId="{BC61CEE6-F72E-ED4A-95CA-C76EDF0DD1AC}" dt="2023-03-12T19:12:52.378" v="4482"/>
          <ac:spMkLst>
            <pc:docMk/>
            <pc:sldMk cId="3715294779" sldId="406"/>
            <ac:spMk id="4" creationId="{00000000-0000-0000-0000-000000000000}"/>
          </ac:spMkLst>
        </pc:spChg>
      </pc:sldChg>
      <pc:sldChg chg="modSp">
        <pc:chgData name="Daniel Khashabi" userId="62390808-c838-45e6-be59-d6fd0d208bc8" providerId="ADAL" clId="{BC61CEE6-F72E-ED4A-95CA-C76EDF0DD1AC}" dt="2023-03-12T19:12:52.378" v="4482"/>
        <pc:sldMkLst>
          <pc:docMk/>
          <pc:sldMk cId="1171294199" sldId="407"/>
        </pc:sldMkLst>
        <pc:spChg chg="mod">
          <ac:chgData name="Daniel Khashabi" userId="62390808-c838-45e6-be59-d6fd0d208bc8" providerId="ADAL" clId="{BC61CEE6-F72E-ED4A-95CA-C76EDF0DD1AC}" dt="2023-03-12T19:12:52.378" v="4482"/>
          <ac:spMkLst>
            <pc:docMk/>
            <pc:sldMk cId="1171294199" sldId="407"/>
            <ac:spMk id="3" creationId="{00000000-0000-0000-0000-000000000000}"/>
          </ac:spMkLst>
        </pc:spChg>
        <pc:spChg chg="mod">
          <ac:chgData name="Daniel Khashabi" userId="62390808-c838-45e6-be59-d6fd0d208bc8" providerId="ADAL" clId="{BC61CEE6-F72E-ED4A-95CA-C76EDF0DD1AC}" dt="2023-03-12T19:12:52.378" v="4482"/>
          <ac:spMkLst>
            <pc:docMk/>
            <pc:sldMk cId="1171294199" sldId="407"/>
            <ac:spMk id="4" creationId="{00000000-0000-0000-0000-000000000000}"/>
          </ac:spMkLst>
        </pc:spChg>
        <pc:spChg chg="mod">
          <ac:chgData name="Daniel Khashabi" userId="62390808-c838-45e6-be59-d6fd0d208bc8" providerId="ADAL" clId="{BC61CEE6-F72E-ED4A-95CA-C76EDF0DD1AC}" dt="2023-03-12T19:12:52.378" v="4482"/>
          <ac:spMkLst>
            <pc:docMk/>
            <pc:sldMk cId="1171294199" sldId="407"/>
            <ac:spMk id="5" creationId="{00000000-0000-0000-0000-000000000000}"/>
          </ac:spMkLst>
        </pc:spChg>
      </pc:sldChg>
      <pc:sldChg chg="modSp">
        <pc:chgData name="Daniel Khashabi" userId="62390808-c838-45e6-be59-d6fd0d208bc8" providerId="ADAL" clId="{BC61CEE6-F72E-ED4A-95CA-C76EDF0DD1AC}" dt="2023-03-12T19:12:52.378" v="4482"/>
        <pc:sldMkLst>
          <pc:docMk/>
          <pc:sldMk cId="1163839703" sldId="413"/>
        </pc:sldMkLst>
        <pc:spChg chg="mod">
          <ac:chgData name="Daniel Khashabi" userId="62390808-c838-45e6-be59-d6fd0d208bc8" providerId="ADAL" clId="{BC61CEE6-F72E-ED4A-95CA-C76EDF0DD1AC}" dt="2023-03-12T19:12:52.378" v="4482"/>
          <ac:spMkLst>
            <pc:docMk/>
            <pc:sldMk cId="1163839703" sldId="413"/>
            <ac:spMk id="3" creationId="{00000000-0000-0000-0000-000000000000}"/>
          </ac:spMkLst>
        </pc:spChg>
        <pc:spChg chg="mod">
          <ac:chgData name="Daniel Khashabi" userId="62390808-c838-45e6-be59-d6fd0d208bc8" providerId="ADAL" clId="{BC61CEE6-F72E-ED4A-95CA-C76EDF0DD1AC}" dt="2023-03-12T19:12:52.378" v="4482"/>
          <ac:spMkLst>
            <pc:docMk/>
            <pc:sldMk cId="1163839703" sldId="413"/>
            <ac:spMk id="4" creationId="{00000000-0000-0000-0000-000000000000}"/>
          </ac:spMkLst>
        </pc:spChg>
      </pc:sldChg>
      <pc:sldChg chg="modSp">
        <pc:chgData name="Daniel Khashabi" userId="62390808-c838-45e6-be59-d6fd0d208bc8" providerId="ADAL" clId="{BC61CEE6-F72E-ED4A-95CA-C76EDF0DD1AC}" dt="2023-03-12T19:12:52.378" v="4482"/>
        <pc:sldMkLst>
          <pc:docMk/>
          <pc:sldMk cId="466461788" sldId="414"/>
        </pc:sldMkLst>
        <pc:spChg chg="mod">
          <ac:chgData name="Daniel Khashabi" userId="62390808-c838-45e6-be59-d6fd0d208bc8" providerId="ADAL" clId="{BC61CEE6-F72E-ED4A-95CA-C76EDF0DD1AC}" dt="2023-03-12T19:12:52.378" v="4482"/>
          <ac:spMkLst>
            <pc:docMk/>
            <pc:sldMk cId="466461788" sldId="414"/>
            <ac:spMk id="3" creationId="{00000000-0000-0000-0000-000000000000}"/>
          </ac:spMkLst>
        </pc:spChg>
        <pc:spChg chg="mod">
          <ac:chgData name="Daniel Khashabi" userId="62390808-c838-45e6-be59-d6fd0d208bc8" providerId="ADAL" clId="{BC61CEE6-F72E-ED4A-95CA-C76EDF0DD1AC}" dt="2023-03-12T19:12:52.378" v="4482"/>
          <ac:spMkLst>
            <pc:docMk/>
            <pc:sldMk cId="466461788" sldId="414"/>
            <ac:spMk id="4" creationId="{00000000-0000-0000-0000-000000000000}"/>
          </ac:spMkLst>
        </pc:spChg>
        <pc:spChg chg="mod">
          <ac:chgData name="Daniel Khashabi" userId="62390808-c838-45e6-be59-d6fd0d208bc8" providerId="ADAL" clId="{BC61CEE6-F72E-ED4A-95CA-C76EDF0DD1AC}" dt="2023-03-12T19:12:52.378" v="4482"/>
          <ac:spMkLst>
            <pc:docMk/>
            <pc:sldMk cId="466461788" sldId="414"/>
            <ac:spMk id="5" creationId="{00000000-0000-0000-0000-000000000000}"/>
          </ac:spMkLst>
        </pc:spChg>
      </pc:sldChg>
      <pc:sldChg chg="modSp">
        <pc:chgData name="Daniel Khashabi" userId="62390808-c838-45e6-be59-d6fd0d208bc8" providerId="ADAL" clId="{BC61CEE6-F72E-ED4A-95CA-C76EDF0DD1AC}" dt="2023-03-12T19:12:52.378" v="4482"/>
        <pc:sldMkLst>
          <pc:docMk/>
          <pc:sldMk cId="1862313596" sldId="415"/>
        </pc:sldMkLst>
        <pc:spChg chg="mod">
          <ac:chgData name="Daniel Khashabi" userId="62390808-c838-45e6-be59-d6fd0d208bc8" providerId="ADAL" clId="{BC61CEE6-F72E-ED4A-95CA-C76EDF0DD1AC}" dt="2023-03-12T19:12:52.378" v="4482"/>
          <ac:spMkLst>
            <pc:docMk/>
            <pc:sldMk cId="1862313596" sldId="415"/>
            <ac:spMk id="2"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4"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5"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6"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8"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9"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10"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11"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12"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13"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14" creationId="{00000000-0000-0000-0000-000000000000}"/>
          </ac:spMkLst>
        </pc:spChg>
      </pc:sldChg>
      <pc:sldChg chg="modSp">
        <pc:chgData name="Daniel Khashabi" userId="62390808-c838-45e6-be59-d6fd0d208bc8" providerId="ADAL" clId="{BC61CEE6-F72E-ED4A-95CA-C76EDF0DD1AC}" dt="2023-03-12T19:12:52.378" v="4482"/>
        <pc:sldMkLst>
          <pc:docMk/>
          <pc:sldMk cId="2021523835" sldId="416"/>
        </pc:sldMkLst>
        <pc:spChg chg="mod">
          <ac:chgData name="Daniel Khashabi" userId="62390808-c838-45e6-be59-d6fd0d208bc8" providerId="ADAL" clId="{BC61CEE6-F72E-ED4A-95CA-C76EDF0DD1AC}" dt="2023-03-12T19:12:52.378" v="4482"/>
          <ac:spMkLst>
            <pc:docMk/>
            <pc:sldMk cId="2021523835" sldId="416"/>
            <ac:spMk id="2" creationId="{00000000-0000-0000-0000-000000000000}"/>
          </ac:spMkLst>
        </pc:spChg>
        <pc:spChg chg="mod">
          <ac:chgData name="Daniel Khashabi" userId="62390808-c838-45e6-be59-d6fd0d208bc8" providerId="ADAL" clId="{BC61CEE6-F72E-ED4A-95CA-C76EDF0DD1AC}" dt="2023-03-12T19:12:52.378" v="4482"/>
          <ac:spMkLst>
            <pc:docMk/>
            <pc:sldMk cId="2021523835" sldId="416"/>
            <ac:spMk id="4" creationId="{00000000-0000-0000-0000-000000000000}"/>
          </ac:spMkLst>
        </pc:spChg>
        <pc:spChg chg="mod">
          <ac:chgData name="Daniel Khashabi" userId="62390808-c838-45e6-be59-d6fd0d208bc8" providerId="ADAL" clId="{BC61CEE6-F72E-ED4A-95CA-C76EDF0DD1AC}" dt="2023-03-12T19:12:52.378" v="4482"/>
          <ac:spMkLst>
            <pc:docMk/>
            <pc:sldMk cId="2021523835" sldId="416"/>
            <ac:spMk id="5" creationId="{00000000-0000-0000-0000-000000000000}"/>
          </ac:spMkLst>
        </pc:spChg>
        <pc:spChg chg="mod">
          <ac:chgData name="Daniel Khashabi" userId="62390808-c838-45e6-be59-d6fd0d208bc8" providerId="ADAL" clId="{BC61CEE6-F72E-ED4A-95CA-C76EDF0DD1AC}" dt="2023-03-12T19:12:52.378" v="4482"/>
          <ac:spMkLst>
            <pc:docMk/>
            <pc:sldMk cId="2021523835" sldId="416"/>
            <ac:spMk id="6" creationId="{00000000-0000-0000-0000-000000000000}"/>
          </ac:spMkLst>
        </pc:spChg>
        <pc:spChg chg="mod">
          <ac:chgData name="Daniel Khashabi" userId="62390808-c838-45e6-be59-d6fd0d208bc8" providerId="ADAL" clId="{BC61CEE6-F72E-ED4A-95CA-C76EDF0DD1AC}" dt="2023-03-12T19:12:52.378" v="4482"/>
          <ac:spMkLst>
            <pc:docMk/>
            <pc:sldMk cId="2021523835" sldId="416"/>
            <ac:spMk id="7" creationId="{00000000-0000-0000-0000-000000000000}"/>
          </ac:spMkLst>
        </pc:spChg>
        <pc:spChg chg="mod">
          <ac:chgData name="Daniel Khashabi" userId="62390808-c838-45e6-be59-d6fd0d208bc8" providerId="ADAL" clId="{BC61CEE6-F72E-ED4A-95CA-C76EDF0DD1AC}" dt="2023-03-12T19:12:52.378" v="4482"/>
          <ac:spMkLst>
            <pc:docMk/>
            <pc:sldMk cId="2021523835" sldId="416"/>
            <ac:spMk id="8" creationId="{00000000-0000-0000-0000-000000000000}"/>
          </ac:spMkLst>
        </pc:spChg>
        <pc:spChg chg="mod">
          <ac:chgData name="Daniel Khashabi" userId="62390808-c838-45e6-be59-d6fd0d208bc8" providerId="ADAL" clId="{BC61CEE6-F72E-ED4A-95CA-C76EDF0DD1AC}" dt="2023-03-12T19:12:52.378" v="4482"/>
          <ac:spMkLst>
            <pc:docMk/>
            <pc:sldMk cId="2021523835" sldId="416"/>
            <ac:spMk id="9" creationId="{00000000-0000-0000-0000-000000000000}"/>
          </ac:spMkLst>
        </pc:spChg>
        <pc:spChg chg="mod">
          <ac:chgData name="Daniel Khashabi" userId="62390808-c838-45e6-be59-d6fd0d208bc8" providerId="ADAL" clId="{BC61CEE6-F72E-ED4A-95CA-C76EDF0DD1AC}" dt="2023-03-12T19:12:52.378" v="4482"/>
          <ac:spMkLst>
            <pc:docMk/>
            <pc:sldMk cId="2021523835" sldId="416"/>
            <ac:spMk id="10" creationId="{00000000-0000-0000-0000-000000000000}"/>
          </ac:spMkLst>
        </pc:spChg>
      </pc:sldChg>
      <pc:sldChg chg="modSp">
        <pc:chgData name="Daniel Khashabi" userId="62390808-c838-45e6-be59-d6fd0d208bc8" providerId="ADAL" clId="{BC61CEE6-F72E-ED4A-95CA-C76EDF0DD1AC}" dt="2023-03-12T19:12:52.378" v="4482"/>
        <pc:sldMkLst>
          <pc:docMk/>
          <pc:sldMk cId="4251125786" sldId="417"/>
        </pc:sldMkLst>
        <pc:spChg chg="mod">
          <ac:chgData name="Daniel Khashabi" userId="62390808-c838-45e6-be59-d6fd0d208bc8" providerId="ADAL" clId="{BC61CEE6-F72E-ED4A-95CA-C76EDF0DD1AC}" dt="2023-03-12T19:12:52.378" v="4482"/>
          <ac:spMkLst>
            <pc:docMk/>
            <pc:sldMk cId="4251125786" sldId="417"/>
            <ac:spMk id="3" creationId="{00000000-0000-0000-0000-000000000000}"/>
          </ac:spMkLst>
        </pc:spChg>
        <pc:spChg chg="mod">
          <ac:chgData name="Daniel Khashabi" userId="62390808-c838-45e6-be59-d6fd0d208bc8" providerId="ADAL" clId="{BC61CEE6-F72E-ED4A-95CA-C76EDF0DD1AC}" dt="2023-03-12T19:12:52.378" v="4482"/>
          <ac:spMkLst>
            <pc:docMk/>
            <pc:sldMk cId="4251125786" sldId="417"/>
            <ac:spMk id="4" creationId="{00000000-0000-0000-0000-000000000000}"/>
          </ac:spMkLst>
        </pc:spChg>
        <pc:spChg chg="mod">
          <ac:chgData name="Daniel Khashabi" userId="62390808-c838-45e6-be59-d6fd0d208bc8" providerId="ADAL" clId="{BC61CEE6-F72E-ED4A-95CA-C76EDF0DD1AC}" dt="2023-03-12T19:12:52.378" v="4482"/>
          <ac:spMkLst>
            <pc:docMk/>
            <pc:sldMk cId="4251125786" sldId="417"/>
            <ac:spMk id="5" creationId="{00000000-0000-0000-0000-000000000000}"/>
          </ac:spMkLst>
        </pc:spChg>
      </pc:sldChg>
      <pc:sldChg chg="modSp">
        <pc:chgData name="Daniel Khashabi" userId="62390808-c838-45e6-be59-d6fd0d208bc8" providerId="ADAL" clId="{BC61CEE6-F72E-ED4A-95CA-C76EDF0DD1AC}" dt="2023-03-12T19:12:52.378" v="4482"/>
        <pc:sldMkLst>
          <pc:docMk/>
          <pc:sldMk cId="1877808782" sldId="418"/>
        </pc:sldMkLst>
        <pc:spChg chg="mod">
          <ac:chgData name="Daniel Khashabi" userId="62390808-c838-45e6-be59-d6fd0d208bc8" providerId="ADAL" clId="{BC61CEE6-F72E-ED4A-95CA-C76EDF0DD1AC}" dt="2023-03-12T19:12:52.378" v="4482"/>
          <ac:spMkLst>
            <pc:docMk/>
            <pc:sldMk cId="1877808782" sldId="418"/>
            <ac:spMk id="2"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4"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6"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7"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9"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10"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11"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12"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13"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14"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15" creationId="{00000000-0000-0000-0000-000000000000}"/>
          </ac:spMkLst>
        </pc:spChg>
      </pc:sldChg>
      <pc:sldChg chg="modSp">
        <pc:chgData name="Daniel Khashabi" userId="62390808-c838-45e6-be59-d6fd0d208bc8" providerId="ADAL" clId="{BC61CEE6-F72E-ED4A-95CA-C76EDF0DD1AC}" dt="2023-03-12T19:12:52.378" v="4482"/>
        <pc:sldMkLst>
          <pc:docMk/>
          <pc:sldMk cId="3909999821" sldId="419"/>
        </pc:sldMkLst>
        <pc:spChg chg="mod">
          <ac:chgData name="Daniel Khashabi" userId="62390808-c838-45e6-be59-d6fd0d208bc8" providerId="ADAL" clId="{BC61CEE6-F72E-ED4A-95CA-C76EDF0DD1AC}" dt="2023-03-12T19:12:52.378" v="4482"/>
          <ac:spMkLst>
            <pc:docMk/>
            <pc:sldMk cId="3909999821" sldId="419"/>
            <ac:spMk id="2" creationId="{00000000-0000-0000-0000-000000000000}"/>
          </ac:spMkLst>
        </pc:spChg>
        <pc:spChg chg="mod">
          <ac:chgData name="Daniel Khashabi" userId="62390808-c838-45e6-be59-d6fd0d208bc8" providerId="ADAL" clId="{BC61CEE6-F72E-ED4A-95CA-C76EDF0DD1AC}" dt="2023-03-12T19:12:52.378" v="4482"/>
          <ac:spMkLst>
            <pc:docMk/>
            <pc:sldMk cId="3909999821" sldId="419"/>
            <ac:spMk id="4" creationId="{00000000-0000-0000-0000-000000000000}"/>
          </ac:spMkLst>
        </pc:spChg>
        <pc:spChg chg="mod">
          <ac:chgData name="Daniel Khashabi" userId="62390808-c838-45e6-be59-d6fd0d208bc8" providerId="ADAL" clId="{BC61CEE6-F72E-ED4A-95CA-C76EDF0DD1AC}" dt="2023-03-12T19:12:52.378" v="4482"/>
          <ac:spMkLst>
            <pc:docMk/>
            <pc:sldMk cId="3909999821" sldId="419"/>
            <ac:spMk id="5" creationId="{00000000-0000-0000-0000-000000000000}"/>
          </ac:spMkLst>
        </pc:spChg>
        <pc:spChg chg="mod">
          <ac:chgData name="Daniel Khashabi" userId="62390808-c838-45e6-be59-d6fd0d208bc8" providerId="ADAL" clId="{BC61CEE6-F72E-ED4A-95CA-C76EDF0DD1AC}" dt="2023-03-12T19:12:52.378" v="4482"/>
          <ac:spMkLst>
            <pc:docMk/>
            <pc:sldMk cId="3909999821" sldId="419"/>
            <ac:spMk id="6" creationId="{00000000-0000-0000-0000-000000000000}"/>
          </ac:spMkLst>
        </pc:spChg>
        <pc:spChg chg="mod">
          <ac:chgData name="Daniel Khashabi" userId="62390808-c838-45e6-be59-d6fd0d208bc8" providerId="ADAL" clId="{BC61CEE6-F72E-ED4A-95CA-C76EDF0DD1AC}" dt="2023-03-12T19:12:52.378" v="4482"/>
          <ac:spMkLst>
            <pc:docMk/>
            <pc:sldMk cId="3909999821" sldId="419"/>
            <ac:spMk id="7" creationId="{00000000-0000-0000-0000-000000000000}"/>
          </ac:spMkLst>
        </pc:spChg>
      </pc:sldChg>
      <pc:sldChg chg="modSp">
        <pc:chgData name="Daniel Khashabi" userId="62390808-c838-45e6-be59-d6fd0d208bc8" providerId="ADAL" clId="{BC61CEE6-F72E-ED4A-95CA-C76EDF0DD1AC}" dt="2023-03-12T19:12:52.378" v="4482"/>
        <pc:sldMkLst>
          <pc:docMk/>
          <pc:sldMk cId="3934992055" sldId="420"/>
        </pc:sldMkLst>
        <pc:spChg chg="mod">
          <ac:chgData name="Daniel Khashabi" userId="62390808-c838-45e6-be59-d6fd0d208bc8" providerId="ADAL" clId="{BC61CEE6-F72E-ED4A-95CA-C76EDF0DD1AC}" dt="2023-03-12T19:12:52.378" v="4482"/>
          <ac:spMkLst>
            <pc:docMk/>
            <pc:sldMk cId="3934992055" sldId="420"/>
            <ac:spMk id="2" creationId="{00000000-0000-0000-0000-000000000000}"/>
          </ac:spMkLst>
        </pc:spChg>
        <pc:spChg chg="mod">
          <ac:chgData name="Daniel Khashabi" userId="62390808-c838-45e6-be59-d6fd0d208bc8" providerId="ADAL" clId="{BC61CEE6-F72E-ED4A-95CA-C76EDF0DD1AC}" dt="2023-03-12T19:12:52.378" v="4482"/>
          <ac:spMkLst>
            <pc:docMk/>
            <pc:sldMk cId="3934992055" sldId="420"/>
            <ac:spMk id="5" creationId="{00000000-0000-0000-0000-000000000000}"/>
          </ac:spMkLst>
        </pc:spChg>
        <pc:spChg chg="mod">
          <ac:chgData name="Daniel Khashabi" userId="62390808-c838-45e6-be59-d6fd0d208bc8" providerId="ADAL" clId="{BC61CEE6-F72E-ED4A-95CA-C76EDF0DD1AC}" dt="2023-03-12T19:12:52.378" v="4482"/>
          <ac:spMkLst>
            <pc:docMk/>
            <pc:sldMk cId="3934992055" sldId="420"/>
            <ac:spMk id="6" creationId="{00000000-0000-0000-0000-000000000000}"/>
          </ac:spMkLst>
        </pc:spChg>
        <pc:spChg chg="mod">
          <ac:chgData name="Daniel Khashabi" userId="62390808-c838-45e6-be59-d6fd0d208bc8" providerId="ADAL" clId="{BC61CEE6-F72E-ED4A-95CA-C76EDF0DD1AC}" dt="2023-03-12T19:12:52.378" v="4482"/>
          <ac:spMkLst>
            <pc:docMk/>
            <pc:sldMk cId="3934992055" sldId="420"/>
            <ac:spMk id="7" creationId="{00000000-0000-0000-0000-000000000000}"/>
          </ac:spMkLst>
        </pc:spChg>
        <pc:spChg chg="mod">
          <ac:chgData name="Daniel Khashabi" userId="62390808-c838-45e6-be59-d6fd0d208bc8" providerId="ADAL" clId="{BC61CEE6-F72E-ED4A-95CA-C76EDF0DD1AC}" dt="2023-03-12T19:12:52.378" v="4482"/>
          <ac:spMkLst>
            <pc:docMk/>
            <pc:sldMk cId="3934992055" sldId="420"/>
            <ac:spMk id="8" creationId="{00000000-0000-0000-0000-000000000000}"/>
          </ac:spMkLst>
        </pc:spChg>
      </pc:sldChg>
      <pc:sldChg chg="modSp">
        <pc:chgData name="Daniel Khashabi" userId="62390808-c838-45e6-be59-d6fd0d208bc8" providerId="ADAL" clId="{BC61CEE6-F72E-ED4A-95CA-C76EDF0DD1AC}" dt="2023-03-12T19:12:52.378" v="4482"/>
        <pc:sldMkLst>
          <pc:docMk/>
          <pc:sldMk cId="4153221700" sldId="421"/>
        </pc:sldMkLst>
        <pc:spChg chg="mod">
          <ac:chgData name="Daniel Khashabi" userId="62390808-c838-45e6-be59-d6fd0d208bc8" providerId="ADAL" clId="{BC61CEE6-F72E-ED4A-95CA-C76EDF0DD1AC}" dt="2023-03-12T19:12:52.378" v="4482"/>
          <ac:spMkLst>
            <pc:docMk/>
            <pc:sldMk cId="4153221700" sldId="421"/>
            <ac:spMk id="3" creationId="{00000000-0000-0000-0000-000000000000}"/>
          </ac:spMkLst>
        </pc:spChg>
        <pc:spChg chg="mod">
          <ac:chgData name="Daniel Khashabi" userId="62390808-c838-45e6-be59-d6fd0d208bc8" providerId="ADAL" clId="{BC61CEE6-F72E-ED4A-95CA-C76EDF0DD1AC}" dt="2023-03-12T19:12:52.378" v="4482"/>
          <ac:spMkLst>
            <pc:docMk/>
            <pc:sldMk cId="4153221700" sldId="421"/>
            <ac:spMk id="4" creationId="{00000000-0000-0000-0000-000000000000}"/>
          </ac:spMkLst>
        </pc:spChg>
      </pc:sldChg>
      <pc:sldChg chg="modSp">
        <pc:chgData name="Daniel Khashabi" userId="62390808-c838-45e6-be59-d6fd0d208bc8" providerId="ADAL" clId="{BC61CEE6-F72E-ED4A-95CA-C76EDF0DD1AC}" dt="2023-03-12T19:12:52.378" v="4482"/>
        <pc:sldMkLst>
          <pc:docMk/>
          <pc:sldMk cId="1393237485" sldId="422"/>
        </pc:sldMkLst>
        <pc:spChg chg="mod">
          <ac:chgData name="Daniel Khashabi" userId="62390808-c838-45e6-be59-d6fd0d208bc8" providerId="ADAL" clId="{BC61CEE6-F72E-ED4A-95CA-C76EDF0DD1AC}" dt="2023-03-12T19:12:52.378" v="4482"/>
          <ac:spMkLst>
            <pc:docMk/>
            <pc:sldMk cId="1393237485" sldId="422"/>
            <ac:spMk id="2" creationId="{00000000-0000-0000-0000-000000000000}"/>
          </ac:spMkLst>
        </pc:spChg>
        <pc:spChg chg="mod">
          <ac:chgData name="Daniel Khashabi" userId="62390808-c838-45e6-be59-d6fd0d208bc8" providerId="ADAL" clId="{BC61CEE6-F72E-ED4A-95CA-C76EDF0DD1AC}" dt="2023-03-12T19:12:52.378" v="4482"/>
          <ac:spMkLst>
            <pc:docMk/>
            <pc:sldMk cId="1393237485" sldId="422"/>
            <ac:spMk id="3" creationId="{00000000-0000-0000-0000-000000000000}"/>
          </ac:spMkLst>
        </pc:spChg>
        <pc:spChg chg="mod">
          <ac:chgData name="Daniel Khashabi" userId="62390808-c838-45e6-be59-d6fd0d208bc8" providerId="ADAL" clId="{BC61CEE6-F72E-ED4A-95CA-C76EDF0DD1AC}" dt="2023-03-12T19:12:52.378" v="4482"/>
          <ac:spMkLst>
            <pc:docMk/>
            <pc:sldMk cId="1393237485" sldId="422"/>
            <ac:spMk id="4" creationId="{00000000-0000-0000-0000-000000000000}"/>
          </ac:spMkLst>
        </pc:spChg>
        <pc:spChg chg="mod">
          <ac:chgData name="Daniel Khashabi" userId="62390808-c838-45e6-be59-d6fd0d208bc8" providerId="ADAL" clId="{BC61CEE6-F72E-ED4A-95CA-C76EDF0DD1AC}" dt="2023-03-12T19:12:52.378" v="4482"/>
          <ac:spMkLst>
            <pc:docMk/>
            <pc:sldMk cId="1393237485" sldId="422"/>
            <ac:spMk id="5" creationId="{00000000-0000-0000-0000-000000000000}"/>
          </ac:spMkLst>
        </pc:spChg>
        <pc:spChg chg="mod">
          <ac:chgData name="Daniel Khashabi" userId="62390808-c838-45e6-be59-d6fd0d208bc8" providerId="ADAL" clId="{BC61CEE6-F72E-ED4A-95CA-C76EDF0DD1AC}" dt="2023-03-12T19:12:52.378" v="4482"/>
          <ac:spMkLst>
            <pc:docMk/>
            <pc:sldMk cId="1393237485" sldId="422"/>
            <ac:spMk id="6" creationId="{00000000-0000-0000-0000-000000000000}"/>
          </ac:spMkLst>
        </pc:spChg>
      </pc:sldChg>
      <pc:sldChg chg="modSp">
        <pc:chgData name="Daniel Khashabi" userId="62390808-c838-45e6-be59-d6fd0d208bc8" providerId="ADAL" clId="{BC61CEE6-F72E-ED4A-95CA-C76EDF0DD1AC}" dt="2023-03-12T19:12:52.378" v="4482"/>
        <pc:sldMkLst>
          <pc:docMk/>
          <pc:sldMk cId="3127066792" sldId="423"/>
        </pc:sldMkLst>
        <pc:spChg chg="mod">
          <ac:chgData name="Daniel Khashabi" userId="62390808-c838-45e6-be59-d6fd0d208bc8" providerId="ADAL" clId="{BC61CEE6-F72E-ED4A-95CA-C76EDF0DD1AC}" dt="2023-03-12T19:12:52.378" v="4482"/>
          <ac:spMkLst>
            <pc:docMk/>
            <pc:sldMk cId="3127066792" sldId="423"/>
            <ac:spMk id="3" creationId="{00000000-0000-0000-0000-000000000000}"/>
          </ac:spMkLst>
        </pc:spChg>
        <pc:spChg chg="mod">
          <ac:chgData name="Daniel Khashabi" userId="62390808-c838-45e6-be59-d6fd0d208bc8" providerId="ADAL" clId="{BC61CEE6-F72E-ED4A-95CA-C76EDF0DD1AC}" dt="2023-03-12T19:12:52.378" v="4482"/>
          <ac:spMkLst>
            <pc:docMk/>
            <pc:sldMk cId="3127066792" sldId="423"/>
            <ac:spMk id="5" creationId="{00000000-0000-0000-0000-000000000000}"/>
          </ac:spMkLst>
        </pc:spChg>
        <pc:spChg chg="mod">
          <ac:chgData name="Daniel Khashabi" userId="62390808-c838-45e6-be59-d6fd0d208bc8" providerId="ADAL" clId="{BC61CEE6-F72E-ED4A-95CA-C76EDF0DD1AC}" dt="2023-03-12T19:12:52.378" v="4482"/>
          <ac:spMkLst>
            <pc:docMk/>
            <pc:sldMk cId="3127066792" sldId="423"/>
            <ac:spMk id="6" creationId="{00000000-0000-0000-0000-000000000000}"/>
          </ac:spMkLst>
        </pc:spChg>
        <pc:spChg chg="mod">
          <ac:chgData name="Daniel Khashabi" userId="62390808-c838-45e6-be59-d6fd0d208bc8" providerId="ADAL" clId="{BC61CEE6-F72E-ED4A-95CA-C76EDF0DD1AC}" dt="2023-03-12T19:12:52.378" v="4482"/>
          <ac:spMkLst>
            <pc:docMk/>
            <pc:sldMk cId="3127066792" sldId="423"/>
            <ac:spMk id="7" creationId="{00000000-0000-0000-0000-000000000000}"/>
          </ac:spMkLst>
        </pc:spChg>
        <pc:spChg chg="mod">
          <ac:chgData name="Daniel Khashabi" userId="62390808-c838-45e6-be59-d6fd0d208bc8" providerId="ADAL" clId="{BC61CEE6-F72E-ED4A-95CA-C76EDF0DD1AC}" dt="2023-03-12T19:12:52.378" v="4482"/>
          <ac:spMkLst>
            <pc:docMk/>
            <pc:sldMk cId="3127066792" sldId="423"/>
            <ac:spMk id="8" creationId="{00000000-0000-0000-0000-000000000000}"/>
          </ac:spMkLst>
        </pc:spChg>
        <pc:spChg chg="mod">
          <ac:chgData name="Daniel Khashabi" userId="62390808-c838-45e6-be59-d6fd0d208bc8" providerId="ADAL" clId="{BC61CEE6-F72E-ED4A-95CA-C76EDF0DD1AC}" dt="2023-03-12T19:12:52.378" v="4482"/>
          <ac:spMkLst>
            <pc:docMk/>
            <pc:sldMk cId="3127066792" sldId="423"/>
            <ac:spMk id="9" creationId="{00000000-0000-0000-0000-000000000000}"/>
          </ac:spMkLst>
        </pc:spChg>
        <pc:spChg chg="mod">
          <ac:chgData name="Daniel Khashabi" userId="62390808-c838-45e6-be59-d6fd0d208bc8" providerId="ADAL" clId="{BC61CEE6-F72E-ED4A-95CA-C76EDF0DD1AC}" dt="2023-03-12T19:12:52.378" v="4482"/>
          <ac:spMkLst>
            <pc:docMk/>
            <pc:sldMk cId="3127066792" sldId="423"/>
            <ac:spMk id="10" creationId="{00000000-0000-0000-0000-000000000000}"/>
          </ac:spMkLst>
        </pc:spChg>
      </pc:sldChg>
      <pc:sldChg chg="modSp">
        <pc:chgData name="Daniel Khashabi" userId="62390808-c838-45e6-be59-d6fd0d208bc8" providerId="ADAL" clId="{BC61CEE6-F72E-ED4A-95CA-C76EDF0DD1AC}" dt="2023-03-12T19:12:52.378" v="4482"/>
        <pc:sldMkLst>
          <pc:docMk/>
          <pc:sldMk cId="1192268383" sldId="424"/>
        </pc:sldMkLst>
        <pc:spChg chg="mod">
          <ac:chgData name="Daniel Khashabi" userId="62390808-c838-45e6-be59-d6fd0d208bc8" providerId="ADAL" clId="{BC61CEE6-F72E-ED4A-95CA-C76EDF0DD1AC}" dt="2023-03-12T19:12:52.378" v="4482"/>
          <ac:spMkLst>
            <pc:docMk/>
            <pc:sldMk cId="1192268383" sldId="424"/>
            <ac:spMk id="2" creationId="{00000000-0000-0000-0000-000000000000}"/>
          </ac:spMkLst>
        </pc:spChg>
        <pc:spChg chg="mod">
          <ac:chgData name="Daniel Khashabi" userId="62390808-c838-45e6-be59-d6fd0d208bc8" providerId="ADAL" clId="{BC61CEE6-F72E-ED4A-95CA-C76EDF0DD1AC}" dt="2023-03-12T19:12:52.378" v="4482"/>
          <ac:spMkLst>
            <pc:docMk/>
            <pc:sldMk cId="1192268383" sldId="424"/>
            <ac:spMk id="3" creationId="{00000000-0000-0000-0000-000000000000}"/>
          </ac:spMkLst>
        </pc:spChg>
        <pc:spChg chg="mod">
          <ac:chgData name="Daniel Khashabi" userId="62390808-c838-45e6-be59-d6fd0d208bc8" providerId="ADAL" clId="{BC61CEE6-F72E-ED4A-95CA-C76EDF0DD1AC}" dt="2023-03-12T19:12:52.378" v="4482"/>
          <ac:spMkLst>
            <pc:docMk/>
            <pc:sldMk cId="1192268383" sldId="424"/>
            <ac:spMk id="4" creationId="{00000000-0000-0000-0000-000000000000}"/>
          </ac:spMkLst>
        </pc:spChg>
        <pc:spChg chg="mod">
          <ac:chgData name="Daniel Khashabi" userId="62390808-c838-45e6-be59-d6fd0d208bc8" providerId="ADAL" clId="{BC61CEE6-F72E-ED4A-95CA-C76EDF0DD1AC}" dt="2023-03-12T19:12:52.378" v="4482"/>
          <ac:spMkLst>
            <pc:docMk/>
            <pc:sldMk cId="1192268383" sldId="424"/>
            <ac:spMk id="5" creationId="{00000000-0000-0000-0000-000000000000}"/>
          </ac:spMkLst>
        </pc:spChg>
        <pc:spChg chg="mod">
          <ac:chgData name="Daniel Khashabi" userId="62390808-c838-45e6-be59-d6fd0d208bc8" providerId="ADAL" clId="{BC61CEE6-F72E-ED4A-95CA-C76EDF0DD1AC}" dt="2023-03-12T19:12:52.378" v="4482"/>
          <ac:spMkLst>
            <pc:docMk/>
            <pc:sldMk cId="1192268383" sldId="424"/>
            <ac:spMk id="6" creationId="{00000000-0000-0000-0000-000000000000}"/>
          </ac:spMkLst>
        </pc:spChg>
        <pc:spChg chg="mod">
          <ac:chgData name="Daniel Khashabi" userId="62390808-c838-45e6-be59-d6fd0d208bc8" providerId="ADAL" clId="{BC61CEE6-F72E-ED4A-95CA-C76EDF0DD1AC}" dt="2023-03-12T19:12:52.378" v="4482"/>
          <ac:spMkLst>
            <pc:docMk/>
            <pc:sldMk cId="1192268383" sldId="424"/>
            <ac:spMk id="7" creationId="{00000000-0000-0000-0000-000000000000}"/>
          </ac:spMkLst>
        </pc:spChg>
        <pc:spChg chg="mod">
          <ac:chgData name="Daniel Khashabi" userId="62390808-c838-45e6-be59-d6fd0d208bc8" providerId="ADAL" clId="{BC61CEE6-F72E-ED4A-95CA-C76EDF0DD1AC}" dt="2023-03-12T19:12:52.378" v="4482"/>
          <ac:spMkLst>
            <pc:docMk/>
            <pc:sldMk cId="1192268383" sldId="424"/>
            <ac:spMk id="8" creationId="{00000000-0000-0000-0000-000000000000}"/>
          </ac:spMkLst>
        </pc:spChg>
      </pc:sldChg>
      <pc:sldChg chg="modSp">
        <pc:chgData name="Daniel Khashabi" userId="62390808-c838-45e6-be59-d6fd0d208bc8" providerId="ADAL" clId="{BC61CEE6-F72E-ED4A-95CA-C76EDF0DD1AC}" dt="2023-03-12T19:12:52.378" v="4482"/>
        <pc:sldMkLst>
          <pc:docMk/>
          <pc:sldMk cId="3183154668" sldId="425"/>
        </pc:sldMkLst>
        <pc:spChg chg="mod">
          <ac:chgData name="Daniel Khashabi" userId="62390808-c838-45e6-be59-d6fd0d208bc8" providerId="ADAL" clId="{BC61CEE6-F72E-ED4A-95CA-C76EDF0DD1AC}" dt="2023-03-12T19:12:52.378" v="4482"/>
          <ac:spMkLst>
            <pc:docMk/>
            <pc:sldMk cId="3183154668" sldId="425"/>
            <ac:spMk id="3" creationId="{00000000-0000-0000-0000-000000000000}"/>
          </ac:spMkLst>
        </pc:spChg>
        <pc:spChg chg="mod">
          <ac:chgData name="Daniel Khashabi" userId="62390808-c838-45e6-be59-d6fd0d208bc8" providerId="ADAL" clId="{BC61CEE6-F72E-ED4A-95CA-C76EDF0DD1AC}" dt="2023-03-12T19:12:52.378" v="4482"/>
          <ac:spMkLst>
            <pc:docMk/>
            <pc:sldMk cId="3183154668" sldId="425"/>
            <ac:spMk id="4" creationId="{00000000-0000-0000-0000-000000000000}"/>
          </ac:spMkLst>
        </pc:spChg>
        <pc:spChg chg="mod">
          <ac:chgData name="Daniel Khashabi" userId="62390808-c838-45e6-be59-d6fd0d208bc8" providerId="ADAL" clId="{BC61CEE6-F72E-ED4A-95CA-C76EDF0DD1AC}" dt="2023-03-12T19:12:52.378" v="4482"/>
          <ac:spMkLst>
            <pc:docMk/>
            <pc:sldMk cId="3183154668" sldId="425"/>
            <ac:spMk id="5" creationId="{00000000-0000-0000-0000-000000000000}"/>
          </ac:spMkLst>
        </pc:spChg>
      </pc:sldChg>
      <pc:sldChg chg="modSp">
        <pc:chgData name="Daniel Khashabi" userId="62390808-c838-45e6-be59-d6fd0d208bc8" providerId="ADAL" clId="{BC61CEE6-F72E-ED4A-95CA-C76EDF0DD1AC}" dt="2023-03-12T19:12:52.378" v="4482"/>
        <pc:sldMkLst>
          <pc:docMk/>
          <pc:sldMk cId="9585014" sldId="426"/>
        </pc:sldMkLst>
        <pc:spChg chg="mod">
          <ac:chgData name="Daniel Khashabi" userId="62390808-c838-45e6-be59-d6fd0d208bc8" providerId="ADAL" clId="{BC61CEE6-F72E-ED4A-95CA-C76EDF0DD1AC}" dt="2023-03-12T19:12:52.378" v="4482"/>
          <ac:spMkLst>
            <pc:docMk/>
            <pc:sldMk cId="9585014" sldId="426"/>
            <ac:spMk id="3"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4"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5"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6"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7"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8"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9"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10"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11" creationId="{00000000-0000-0000-0000-000000000000}"/>
          </ac:spMkLst>
        </pc:spChg>
      </pc:sldChg>
      <pc:sldChg chg="modSp">
        <pc:chgData name="Daniel Khashabi" userId="62390808-c838-45e6-be59-d6fd0d208bc8" providerId="ADAL" clId="{BC61CEE6-F72E-ED4A-95CA-C76EDF0DD1AC}" dt="2023-03-12T19:12:52.378" v="4482"/>
        <pc:sldMkLst>
          <pc:docMk/>
          <pc:sldMk cId="715006864" sldId="427"/>
        </pc:sldMkLst>
        <pc:spChg chg="mod">
          <ac:chgData name="Daniel Khashabi" userId="62390808-c838-45e6-be59-d6fd0d208bc8" providerId="ADAL" clId="{BC61CEE6-F72E-ED4A-95CA-C76EDF0DD1AC}" dt="2023-03-12T19:12:52.378" v="4482"/>
          <ac:spMkLst>
            <pc:docMk/>
            <pc:sldMk cId="715006864" sldId="427"/>
            <ac:spMk id="2" creationId="{00000000-0000-0000-0000-000000000000}"/>
          </ac:spMkLst>
        </pc:spChg>
        <pc:spChg chg="mod">
          <ac:chgData name="Daniel Khashabi" userId="62390808-c838-45e6-be59-d6fd0d208bc8" providerId="ADAL" clId="{BC61CEE6-F72E-ED4A-95CA-C76EDF0DD1AC}" dt="2023-03-12T19:12:52.378" v="4482"/>
          <ac:spMkLst>
            <pc:docMk/>
            <pc:sldMk cId="715006864" sldId="427"/>
            <ac:spMk id="3" creationId="{00000000-0000-0000-0000-000000000000}"/>
          </ac:spMkLst>
        </pc:spChg>
        <pc:spChg chg="mod">
          <ac:chgData name="Daniel Khashabi" userId="62390808-c838-45e6-be59-d6fd0d208bc8" providerId="ADAL" clId="{BC61CEE6-F72E-ED4A-95CA-C76EDF0DD1AC}" dt="2023-03-12T19:12:52.378" v="4482"/>
          <ac:spMkLst>
            <pc:docMk/>
            <pc:sldMk cId="715006864" sldId="427"/>
            <ac:spMk id="4" creationId="{00000000-0000-0000-0000-000000000000}"/>
          </ac:spMkLst>
        </pc:spChg>
        <pc:spChg chg="mod">
          <ac:chgData name="Daniel Khashabi" userId="62390808-c838-45e6-be59-d6fd0d208bc8" providerId="ADAL" clId="{BC61CEE6-F72E-ED4A-95CA-C76EDF0DD1AC}" dt="2023-03-12T19:12:52.378" v="4482"/>
          <ac:spMkLst>
            <pc:docMk/>
            <pc:sldMk cId="715006864" sldId="427"/>
            <ac:spMk id="5" creationId="{00000000-0000-0000-0000-000000000000}"/>
          </ac:spMkLst>
        </pc:spChg>
      </pc:sldChg>
      <pc:sldChg chg="modSp">
        <pc:chgData name="Daniel Khashabi" userId="62390808-c838-45e6-be59-d6fd0d208bc8" providerId="ADAL" clId="{BC61CEE6-F72E-ED4A-95CA-C76EDF0DD1AC}" dt="2023-03-12T19:12:52.378" v="4482"/>
        <pc:sldMkLst>
          <pc:docMk/>
          <pc:sldMk cId="3429493054" sldId="428"/>
        </pc:sldMkLst>
        <pc:spChg chg="mod">
          <ac:chgData name="Daniel Khashabi" userId="62390808-c838-45e6-be59-d6fd0d208bc8" providerId="ADAL" clId="{BC61CEE6-F72E-ED4A-95CA-C76EDF0DD1AC}" dt="2023-03-12T19:12:52.378" v="4482"/>
          <ac:spMkLst>
            <pc:docMk/>
            <pc:sldMk cId="3429493054" sldId="428"/>
            <ac:spMk id="2" creationId="{00000000-0000-0000-0000-000000000000}"/>
          </ac:spMkLst>
        </pc:spChg>
        <pc:spChg chg="mod">
          <ac:chgData name="Daniel Khashabi" userId="62390808-c838-45e6-be59-d6fd0d208bc8" providerId="ADAL" clId="{BC61CEE6-F72E-ED4A-95CA-C76EDF0DD1AC}" dt="2023-03-12T19:12:52.378" v="4482"/>
          <ac:spMkLst>
            <pc:docMk/>
            <pc:sldMk cId="3429493054" sldId="428"/>
            <ac:spMk id="3" creationId="{00000000-0000-0000-0000-000000000000}"/>
          </ac:spMkLst>
        </pc:spChg>
        <pc:spChg chg="mod">
          <ac:chgData name="Daniel Khashabi" userId="62390808-c838-45e6-be59-d6fd0d208bc8" providerId="ADAL" clId="{BC61CEE6-F72E-ED4A-95CA-C76EDF0DD1AC}" dt="2023-03-12T19:12:52.378" v="4482"/>
          <ac:spMkLst>
            <pc:docMk/>
            <pc:sldMk cId="3429493054" sldId="428"/>
            <ac:spMk id="4" creationId="{00000000-0000-0000-0000-000000000000}"/>
          </ac:spMkLst>
        </pc:spChg>
        <pc:spChg chg="mod">
          <ac:chgData name="Daniel Khashabi" userId="62390808-c838-45e6-be59-d6fd0d208bc8" providerId="ADAL" clId="{BC61CEE6-F72E-ED4A-95CA-C76EDF0DD1AC}" dt="2023-03-12T19:12:52.378" v="4482"/>
          <ac:spMkLst>
            <pc:docMk/>
            <pc:sldMk cId="3429493054" sldId="428"/>
            <ac:spMk id="5" creationId="{00000000-0000-0000-0000-000000000000}"/>
          </ac:spMkLst>
        </pc:spChg>
        <pc:spChg chg="mod">
          <ac:chgData name="Daniel Khashabi" userId="62390808-c838-45e6-be59-d6fd0d208bc8" providerId="ADAL" clId="{BC61CEE6-F72E-ED4A-95CA-C76EDF0DD1AC}" dt="2023-03-12T19:12:52.378" v="4482"/>
          <ac:spMkLst>
            <pc:docMk/>
            <pc:sldMk cId="3429493054" sldId="428"/>
            <ac:spMk id="6" creationId="{00000000-0000-0000-0000-000000000000}"/>
          </ac:spMkLst>
        </pc:spChg>
        <pc:spChg chg="mod">
          <ac:chgData name="Daniel Khashabi" userId="62390808-c838-45e6-be59-d6fd0d208bc8" providerId="ADAL" clId="{BC61CEE6-F72E-ED4A-95CA-C76EDF0DD1AC}" dt="2023-03-12T19:12:52.378" v="4482"/>
          <ac:spMkLst>
            <pc:docMk/>
            <pc:sldMk cId="3429493054" sldId="428"/>
            <ac:spMk id="7" creationId="{00000000-0000-0000-0000-000000000000}"/>
          </ac:spMkLst>
        </pc:spChg>
        <pc:spChg chg="mod">
          <ac:chgData name="Daniel Khashabi" userId="62390808-c838-45e6-be59-d6fd0d208bc8" providerId="ADAL" clId="{BC61CEE6-F72E-ED4A-95CA-C76EDF0DD1AC}" dt="2023-03-12T19:12:52.378" v="4482"/>
          <ac:spMkLst>
            <pc:docMk/>
            <pc:sldMk cId="3429493054" sldId="428"/>
            <ac:spMk id="8" creationId="{00000000-0000-0000-0000-000000000000}"/>
          </ac:spMkLst>
        </pc:spChg>
      </pc:sldChg>
      <pc:sldChg chg="modSp">
        <pc:chgData name="Daniel Khashabi" userId="62390808-c838-45e6-be59-d6fd0d208bc8" providerId="ADAL" clId="{BC61CEE6-F72E-ED4A-95CA-C76EDF0DD1AC}" dt="2023-03-12T19:12:52.378" v="4482"/>
        <pc:sldMkLst>
          <pc:docMk/>
          <pc:sldMk cId="3012575585" sldId="429"/>
        </pc:sldMkLst>
        <pc:spChg chg="mod">
          <ac:chgData name="Daniel Khashabi" userId="62390808-c838-45e6-be59-d6fd0d208bc8" providerId="ADAL" clId="{BC61CEE6-F72E-ED4A-95CA-C76EDF0DD1AC}" dt="2023-03-12T19:12:52.378" v="4482"/>
          <ac:spMkLst>
            <pc:docMk/>
            <pc:sldMk cId="3012575585" sldId="429"/>
            <ac:spMk id="3" creationId="{00000000-0000-0000-0000-000000000000}"/>
          </ac:spMkLst>
        </pc:spChg>
        <pc:spChg chg="mod">
          <ac:chgData name="Daniel Khashabi" userId="62390808-c838-45e6-be59-d6fd0d208bc8" providerId="ADAL" clId="{BC61CEE6-F72E-ED4A-95CA-C76EDF0DD1AC}" dt="2023-03-12T19:12:52.378" v="4482"/>
          <ac:spMkLst>
            <pc:docMk/>
            <pc:sldMk cId="3012575585" sldId="429"/>
            <ac:spMk id="4" creationId="{00000000-0000-0000-0000-000000000000}"/>
          </ac:spMkLst>
        </pc:spChg>
        <pc:spChg chg="mod">
          <ac:chgData name="Daniel Khashabi" userId="62390808-c838-45e6-be59-d6fd0d208bc8" providerId="ADAL" clId="{BC61CEE6-F72E-ED4A-95CA-C76EDF0DD1AC}" dt="2023-03-12T19:12:52.378" v="4482"/>
          <ac:spMkLst>
            <pc:docMk/>
            <pc:sldMk cId="3012575585" sldId="429"/>
            <ac:spMk id="5" creationId="{00000000-0000-0000-0000-000000000000}"/>
          </ac:spMkLst>
        </pc:spChg>
      </pc:sldChg>
      <pc:sldChg chg="modSp">
        <pc:chgData name="Daniel Khashabi" userId="62390808-c838-45e6-be59-d6fd0d208bc8" providerId="ADAL" clId="{BC61CEE6-F72E-ED4A-95CA-C76EDF0DD1AC}" dt="2023-03-12T19:12:52.378" v="4482"/>
        <pc:sldMkLst>
          <pc:docMk/>
          <pc:sldMk cId="4200902196" sldId="430"/>
        </pc:sldMkLst>
        <pc:spChg chg="mod">
          <ac:chgData name="Daniel Khashabi" userId="62390808-c838-45e6-be59-d6fd0d208bc8" providerId="ADAL" clId="{BC61CEE6-F72E-ED4A-95CA-C76EDF0DD1AC}" dt="2023-03-12T19:12:52.378" v="4482"/>
          <ac:spMkLst>
            <pc:docMk/>
            <pc:sldMk cId="4200902196" sldId="430"/>
            <ac:spMk id="3" creationId="{00000000-0000-0000-0000-000000000000}"/>
          </ac:spMkLst>
        </pc:spChg>
        <pc:spChg chg="mod">
          <ac:chgData name="Daniel Khashabi" userId="62390808-c838-45e6-be59-d6fd0d208bc8" providerId="ADAL" clId="{BC61CEE6-F72E-ED4A-95CA-C76EDF0DD1AC}" dt="2023-03-12T19:12:52.378" v="4482"/>
          <ac:spMkLst>
            <pc:docMk/>
            <pc:sldMk cId="4200902196" sldId="430"/>
            <ac:spMk id="4" creationId="{00000000-0000-0000-0000-000000000000}"/>
          </ac:spMkLst>
        </pc:spChg>
        <pc:spChg chg="mod">
          <ac:chgData name="Daniel Khashabi" userId="62390808-c838-45e6-be59-d6fd0d208bc8" providerId="ADAL" clId="{BC61CEE6-F72E-ED4A-95CA-C76EDF0DD1AC}" dt="2023-03-12T19:12:52.378" v="4482"/>
          <ac:spMkLst>
            <pc:docMk/>
            <pc:sldMk cId="4200902196" sldId="430"/>
            <ac:spMk id="5" creationId="{00000000-0000-0000-0000-000000000000}"/>
          </ac:spMkLst>
        </pc:spChg>
        <pc:spChg chg="mod">
          <ac:chgData name="Daniel Khashabi" userId="62390808-c838-45e6-be59-d6fd0d208bc8" providerId="ADAL" clId="{BC61CEE6-F72E-ED4A-95CA-C76EDF0DD1AC}" dt="2023-03-12T19:12:52.378" v="4482"/>
          <ac:spMkLst>
            <pc:docMk/>
            <pc:sldMk cId="4200902196" sldId="430"/>
            <ac:spMk id="6" creationId="{00000000-0000-0000-0000-000000000000}"/>
          </ac:spMkLst>
        </pc:spChg>
      </pc:sldChg>
      <pc:sldChg chg="modSp">
        <pc:chgData name="Daniel Khashabi" userId="62390808-c838-45e6-be59-d6fd0d208bc8" providerId="ADAL" clId="{BC61CEE6-F72E-ED4A-95CA-C76EDF0DD1AC}" dt="2023-03-12T19:12:52.378" v="4482"/>
        <pc:sldMkLst>
          <pc:docMk/>
          <pc:sldMk cId="424302400" sldId="431"/>
        </pc:sldMkLst>
        <pc:spChg chg="mod">
          <ac:chgData name="Daniel Khashabi" userId="62390808-c838-45e6-be59-d6fd0d208bc8" providerId="ADAL" clId="{BC61CEE6-F72E-ED4A-95CA-C76EDF0DD1AC}" dt="2023-03-12T19:12:52.378" v="4482"/>
          <ac:spMkLst>
            <pc:docMk/>
            <pc:sldMk cId="424302400" sldId="431"/>
            <ac:spMk id="3" creationId="{00000000-0000-0000-0000-000000000000}"/>
          </ac:spMkLst>
        </pc:spChg>
        <pc:spChg chg="mod">
          <ac:chgData name="Daniel Khashabi" userId="62390808-c838-45e6-be59-d6fd0d208bc8" providerId="ADAL" clId="{BC61CEE6-F72E-ED4A-95CA-C76EDF0DD1AC}" dt="2023-03-12T19:12:52.378" v="4482"/>
          <ac:spMkLst>
            <pc:docMk/>
            <pc:sldMk cId="424302400" sldId="431"/>
            <ac:spMk id="4" creationId="{00000000-0000-0000-0000-000000000000}"/>
          </ac:spMkLst>
        </pc:spChg>
        <pc:spChg chg="mod">
          <ac:chgData name="Daniel Khashabi" userId="62390808-c838-45e6-be59-d6fd0d208bc8" providerId="ADAL" clId="{BC61CEE6-F72E-ED4A-95CA-C76EDF0DD1AC}" dt="2023-03-12T19:12:52.378" v="4482"/>
          <ac:spMkLst>
            <pc:docMk/>
            <pc:sldMk cId="424302400" sldId="431"/>
            <ac:spMk id="5" creationId="{00000000-0000-0000-0000-000000000000}"/>
          </ac:spMkLst>
        </pc:spChg>
        <pc:spChg chg="mod">
          <ac:chgData name="Daniel Khashabi" userId="62390808-c838-45e6-be59-d6fd0d208bc8" providerId="ADAL" clId="{BC61CEE6-F72E-ED4A-95CA-C76EDF0DD1AC}" dt="2023-03-12T19:12:52.378" v="4482"/>
          <ac:spMkLst>
            <pc:docMk/>
            <pc:sldMk cId="424302400" sldId="431"/>
            <ac:spMk id="6" creationId="{00000000-0000-0000-0000-000000000000}"/>
          </ac:spMkLst>
        </pc:spChg>
        <pc:spChg chg="mod">
          <ac:chgData name="Daniel Khashabi" userId="62390808-c838-45e6-be59-d6fd0d208bc8" providerId="ADAL" clId="{BC61CEE6-F72E-ED4A-95CA-C76EDF0DD1AC}" dt="2023-03-12T19:12:52.378" v="4482"/>
          <ac:spMkLst>
            <pc:docMk/>
            <pc:sldMk cId="424302400" sldId="431"/>
            <ac:spMk id="7" creationId="{00000000-0000-0000-0000-000000000000}"/>
          </ac:spMkLst>
        </pc:spChg>
      </pc:sldChg>
      <pc:sldChg chg="modSp">
        <pc:chgData name="Daniel Khashabi" userId="62390808-c838-45e6-be59-d6fd0d208bc8" providerId="ADAL" clId="{BC61CEE6-F72E-ED4A-95CA-C76EDF0DD1AC}" dt="2023-03-12T19:12:52.378" v="4482"/>
        <pc:sldMkLst>
          <pc:docMk/>
          <pc:sldMk cId="3393196588" sldId="432"/>
        </pc:sldMkLst>
        <pc:spChg chg="mod">
          <ac:chgData name="Daniel Khashabi" userId="62390808-c838-45e6-be59-d6fd0d208bc8" providerId="ADAL" clId="{BC61CEE6-F72E-ED4A-95CA-C76EDF0DD1AC}" dt="2023-03-12T19:12:52.378" v="4482"/>
          <ac:spMkLst>
            <pc:docMk/>
            <pc:sldMk cId="3393196588" sldId="432"/>
            <ac:spMk id="2" creationId="{00000000-0000-0000-0000-000000000000}"/>
          </ac:spMkLst>
        </pc:spChg>
        <pc:spChg chg="mod">
          <ac:chgData name="Daniel Khashabi" userId="62390808-c838-45e6-be59-d6fd0d208bc8" providerId="ADAL" clId="{BC61CEE6-F72E-ED4A-95CA-C76EDF0DD1AC}" dt="2023-03-12T19:12:52.378" v="4482"/>
          <ac:spMkLst>
            <pc:docMk/>
            <pc:sldMk cId="3393196588" sldId="432"/>
            <ac:spMk id="3" creationId="{00000000-0000-0000-0000-000000000000}"/>
          </ac:spMkLst>
        </pc:spChg>
        <pc:spChg chg="mod">
          <ac:chgData name="Daniel Khashabi" userId="62390808-c838-45e6-be59-d6fd0d208bc8" providerId="ADAL" clId="{BC61CEE6-F72E-ED4A-95CA-C76EDF0DD1AC}" dt="2023-03-12T19:12:52.378" v="4482"/>
          <ac:spMkLst>
            <pc:docMk/>
            <pc:sldMk cId="3393196588" sldId="432"/>
            <ac:spMk id="4" creationId="{00000000-0000-0000-0000-000000000000}"/>
          </ac:spMkLst>
        </pc:spChg>
        <pc:spChg chg="mod">
          <ac:chgData name="Daniel Khashabi" userId="62390808-c838-45e6-be59-d6fd0d208bc8" providerId="ADAL" clId="{BC61CEE6-F72E-ED4A-95CA-C76EDF0DD1AC}" dt="2023-03-12T19:12:52.378" v="4482"/>
          <ac:spMkLst>
            <pc:docMk/>
            <pc:sldMk cId="3393196588" sldId="432"/>
            <ac:spMk id="5" creationId="{00000000-0000-0000-0000-000000000000}"/>
          </ac:spMkLst>
        </pc:spChg>
      </pc:sldChg>
      <pc:sldChg chg="modSp">
        <pc:chgData name="Daniel Khashabi" userId="62390808-c838-45e6-be59-d6fd0d208bc8" providerId="ADAL" clId="{BC61CEE6-F72E-ED4A-95CA-C76EDF0DD1AC}" dt="2023-03-12T19:12:52.378" v="4482"/>
        <pc:sldMkLst>
          <pc:docMk/>
          <pc:sldMk cId="4164824307" sldId="433"/>
        </pc:sldMkLst>
        <pc:spChg chg="mod">
          <ac:chgData name="Daniel Khashabi" userId="62390808-c838-45e6-be59-d6fd0d208bc8" providerId="ADAL" clId="{BC61CEE6-F72E-ED4A-95CA-C76EDF0DD1AC}" dt="2023-03-12T19:12:52.378" v="4482"/>
          <ac:spMkLst>
            <pc:docMk/>
            <pc:sldMk cId="4164824307" sldId="433"/>
            <ac:spMk id="2" creationId="{00000000-0000-0000-0000-000000000000}"/>
          </ac:spMkLst>
        </pc:spChg>
        <pc:spChg chg="mod">
          <ac:chgData name="Daniel Khashabi" userId="62390808-c838-45e6-be59-d6fd0d208bc8" providerId="ADAL" clId="{BC61CEE6-F72E-ED4A-95CA-C76EDF0DD1AC}" dt="2023-03-12T19:12:52.378" v="4482"/>
          <ac:spMkLst>
            <pc:docMk/>
            <pc:sldMk cId="4164824307" sldId="433"/>
            <ac:spMk id="3" creationId="{00000000-0000-0000-0000-000000000000}"/>
          </ac:spMkLst>
        </pc:spChg>
        <pc:spChg chg="mod">
          <ac:chgData name="Daniel Khashabi" userId="62390808-c838-45e6-be59-d6fd0d208bc8" providerId="ADAL" clId="{BC61CEE6-F72E-ED4A-95CA-C76EDF0DD1AC}" dt="2023-03-12T19:12:52.378" v="4482"/>
          <ac:spMkLst>
            <pc:docMk/>
            <pc:sldMk cId="4164824307" sldId="433"/>
            <ac:spMk id="4" creationId="{00000000-0000-0000-0000-000000000000}"/>
          </ac:spMkLst>
        </pc:spChg>
      </pc:sldChg>
      <pc:sldChg chg="modSp">
        <pc:chgData name="Daniel Khashabi" userId="62390808-c838-45e6-be59-d6fd0d208bc8" providerId="ADAL" clId="{BC61CEE6-F72E-ED4A-95CA-C76EDF0DD1AC}" dt="2023-03-12T19:12:52.378" v="4482"/>
        <pc:sldMkLst>
          <pc:docMk/>
          <pc:sldMk cId="2629697123" sldId="434"/>
        </pc:sldMkLst>
        <pc:spChg chg="mod">
          <ac:chgData name="Daniel Khashabi" userId="62390808-c838-45e6-be59-d6fd0d208bc8" providerId="ADAL" clId="{BC61CEE6-F72E-ED4A-95CA-C76EDF0DD1AC}" dt="2023-03-12T19:12:52.378" v="4482"/>
          <ac:spMkLst>
            <pc:docMk/>
            <pc:sldMk cId="2629697123" sldId="434"/>
            <ac:spMk id="3" creationId="{00000000-0000-0000-0000-000000000000}"/>
          </ac:spMkLst>
        </pc:spChg>
        <pc:spChg chg="mod">
          <ac:chgData name="Daniel Khashabi" userId="62390808-c838-45e6-be59-d6fd0d208bc8" providerId="ADAL" clId="{BC61CEE6-F72E-ED4A-95CA-C76EDF0DD1AC}" dt="2023-03-12T19:12:52.378" v="4482"/>
          <ac:spMkLst>
            <pc:docMk/>
            <pc:sldMk cId="2629697123" sldId="434"/>
            <ac:spMk id="5" creationId="{00000000-0000-0000-0000-000000000000}"/>
          </ac:spMkLst>
        </pc:spChg>
        <pc:spChg chg="mod">
          <ac:chgData name="Daniel Khashabi" userId="62390808-c838-45e6-be59-d6fd0d208bc8" providerId="ADAL" clId="{BC61CEE6-F72E-ED4A-95CA-C76EDF0DD1AC}" dt="2023-03-12T19:12:52.378" v="4482"/>
          <ac:spMkLst>
            <pc:docMk/>
            <pc:sldMk cId="2629697123" sldId="434"/>
            <ac:spMk id="6" creationId="{00000000-0000-0000-0000-000000000000}"/>
          </ac:spMkLst>
        </pc:spChg>
        <pc:spChg chg="mod">
          <ac:chgData name="Daniel Khashabi" userId="62390808-c838-45e6-be59-d6fd0d208bc8" providerId="ADAL" clId="{BC61CEE6-F72E-ED4A-95CA-C76EDF0DD1AC}" dt="2023-03-12T19:12:52.378" v="4482"/>
          <ac:spMkLst>
            <pc:docMk/>
            <pc:sldMk cId="2629697123" sldId="434"/>
            <ac:spMk id="7" creationId="{00000000-0000-0000-0000-000000000000}"/>
          </ac:spMkLst>
        </pc:spChg>
        <pc:spChg chg="mod">
          <ac:chgData name="Daniel Khashabi" userId="62390808-c838-45e6-be59-d6fd0d208bc8" providerId="ADAL" clId="{BC61CEE6-F72E-ED4A-95CA-C76EDF0DD1AC}" dt="2023-03-12T19:12:52.378" v="4482"/>
          <ac:spMkLst>
            <pc:docMk/>
            <pc:sldMk cId="2629697123" sldId="434"/>
            <ac:spMk id="8" creationId="{00000000-0000-0000-0000-000000000000}"/>
          </ac:spMkLst>
        </pc:spChg>
        <pc:graphicFrameChg chg="mod">
          <ac:chgData name="Daniel Khashabi" userId="62390808-c838-45e6-be59-d6fd0d208bc8" providerId="ADAL" clId="{BC61CEE6-F72E-ED4A-95CA-C76EDF0DD1AC}" dt="2023-03-12T19:12:52.378" v="4482"/>
          <ac:graphicFrameMkLst>
            <pc:docMk/>
            <pc:sldMk cId="2629697123" sldId="434"/>
            <ac:graphicFrameMk id="4" creationId="{00000000-0000-0000-0000-000000000000}"/>
          </ac:graphicFrameMkLst>
        </pc:graphicFrameChg>
      </pc:sldChg>
      <pc:sldChg chg="modSp">
        <pc:chgData name="Daniel Khashabi" userId="62390808-c838-45e6-be59-d6fd0d208bc8" providerId="ADAL" clId="{BC61CEE6-F72E-ED4A-95CA-C76EDF0DD1AC}" dt="2023-03-12T19:12:52.378" v="4482"/>
        <pc:sldMkLst>
          <pc:docMk/>
          <pc:sldMk cId="3138932486" sldId="435"/>
        </pc:sldMkLst>
        <pc:spChg chg="mod">
          <ac:chgData name="Daniel Khashabi" userId="62390808-c838-45e6-be59-d6fd0d208bc8" providerId="ADAL" clId="{BC61CEE6-F72E-ED4A-95CA-C76EDF0DD1AC}" dt="2023-03-12T19:12:52.378" v="4482"/>
          <ac:spMkLst>
            <pc:docMk/>
            <pc:sldMk cId="3138932486" sldId="435"/>
            <ac:spMk id="3" creationId="{00000000-0000-0000-0000-000000000000}"/>
          </ac:spMkLst>
        </pc:spChg>
        <pc:spChg chg="mod">
          <ac:chgData name="Daniel Khashabi" userId="62390808-c838-45e6-be59-d6fd0d208bc8" providerId="ADAL" clId="{BC61CEE6-F72E-ED4A-95CA-C76EDF0DD1AC}" dt="2023-03-12T19:12:52.378" v="4482"/>
          <ac:spMkLst>
            <pc:docMk/>
            <pc:sldMk cId="3138932486" sldId="435"/>
            <ac:spMk id="4" creationId="{00000000-0000-0000-0000-000000000000}"/>
          </ac:spMkLst>
        </pc:spChg>
        <pc:spChg chg="mod">
          <ac:chgData name="Daniel Khashabi" userId="62390808-c838-45e6-be59-d6fd0d208bc8" providerId="ADAL" clId="{BC61CEE6-F72E-ED4A-95CA-C76EDF0DD1AC}" dt="2023-03-12T19:12:52.378" v="4482"/>
          <ac:spMkLst>
            <pc:docMk/>
            <pc:sldMk cId="3138932486" sldId="435"/>
            <ac:spMk id="5" creationId="{00000000-0000-0000-0000-000000000000}"/>
          </ac:spMkLst>
        </pc:spChg>
        <pc:spChg chg="mod">
          <ac:chgData name="Daniel Khashabi" userId="62390808-c838-45e6-be59-d6fd0d208bc8" providerId="ADAL" clId="{BC61CEE6-F72E-ED4A-95CA-C76EDF0DD1AC}" dt="2023-03-12T19:12:52.378" v="4482"/>
          <ac:spMkLst>
            <pc:docMk/>
            <pc:sldMk cId="3138932486" sldId="435"/>
            <ac:spMk id="6" creationId="{00000000-0000-0000-0000-000000000000}"/>
          </ac:spMkLst>
        </pc:spChg>
      </pc:sldChg>
      <pc:sldChg chg="modSp">
        <pc:chgData name="Daniel Khashabi" userId="62390808-c838-45e6-be59-d6fd0d208bc8" providerId="ADAL" clId="{BC61CEE6-F72E-ED4A-95CA-C76EDF0DD1AC}" dt="2023-03-12T19:12:52.378" v="4482"/>
        <pc:sldMkLst>
          <pc:docMk/>
          <pc:sldMk cId="2954806254" sldId="436"/>
        </pc:sldMkLst>
        <pc:spChg chg="mod">
          <ac:chgData name="Daniel Khashabi" userId="62390808-c838-45e6-be59-d6fd0d208bc8" providerId="ADAL" clId="{BC61CEE6-F72E-ED4A-95CA-C76EDF0DD1AC}" dt="2023-03-12T19:12:52.378" v="4482"/>
          <ac:spMkLst>
            <pc:docMk/>
            <pc:sldMk cId="2954806254" sldId="436"/>
            <ac:spMk id="3" creationId="{00000000-0000-0000-0000-000000000000}"/>
          </ac:spMkLst>
        </pc:spChg>
        <pc:spChg chg="mod">
          <ac:chgData name="Daniel Khashabi" userId="62390808-c838-45e6-be59-d6fd0d208bc8" providerId="ADAL" clId="{BC61CEE6-F72E-ED4A-95CA-C76EDF0DD1AC}" dt="2023-03-12T19:12:52.378" v="4482"/>
          <ac:spMkLst>
            <pc:docMk/>
            <pc:sldMk cId="2954806254" sldId="436"/>
            <ac:spMk id="4" creationId="{00000000-0000-0000-0000-000000000000}"/>
          </ac:spMkLst>
        </pc:spChg>
      </pc:sldChg>
      <pc:sldChg chg="modSp">
        <pc:chgData name="Daniel Khashabi" userId="62390808-c838-45e6-be59-d6fd0d208bc8" providerId="ADAL" clId="{BC61CEE6-F72E-ED4A-95CA-C76EDF0DD1AC}" dt="2023-03-12T19:12:52.378" v="4482"/>
        <pc:sldMkLst>
          <pc:docMk/>
          <pc:sldMk cId="1724591855" sldId="437"/>
        </pc:sldMkLst>
        <pc:spChg chg="mod">
          <ac:chgData name="Daniel Khashabi" userId="62390808-c838-45e6-be59-d6fd0d208bc8" providerId="ADAL" clId="{BC61CEE6-F72E-ED4A-95CA-C76EDF0DD1AC}" dt="2023-03-12T19:12:52.378" v="4482"/>
          <ac:spMkLst>
            <pc:docMk/>
            <pc:sldMk cId="1724591855" sldId="437"/>
            <ac:spMk id="3" creationId="{00000000-0000-0000-0000-000000000000}"/>
          </ac:spMkLst>
        </pc:spChg>
        <pc:spChg chg="mod">
          <ac:chgData name="Daniel Khashabi" userId="62390808-c838-45e6-be59-d6fd0d208bc8" providerId="ADAL" clId="{BC61CEE6-F72E-ED4A-95CA-C76EDF0DD1AC}" dt="2023-03-12T19:12:52.378" v="4482"/>
          <ac:spMkLst>
            <pc:docMk/>
            <pc:sldMk cId="1724591855" sldId="437"/>
            <ac:spMk id="4" creationId="{00000000-0000-0000-0000-000000000000}"/>
          </ac:spMkLst>
        </pc:spChg>
        <pc:spChg chg="mod">
          <ac:chgData name="Daniel Khashabi" userId="62390808-c838-45e6-be59-d6fd0d208bc8" providerId="ADAL" clId="{BC61CEE6-F72E-ED4A-95CA-C76EDF0DD1AC}" dt="2023-03-12T19:12:52.378" v="4482"/>
          <ac:spMkLst>
            <pc:docMk/>
            <pc:sldMk cId="1724591855" sldId="437"/>
            <ac:spMk id="5" creationId="{00000000-0000-0000-0000-000000000000}"/>
          </ac:spMkLst>
        </pc:spChg>
        <pc:spChg chg="mod">
          <ac:chgData name="Daniel Khashabi" userId="62390808-c838-45e6-be59-d6fd0d208bc8" providerId="ADAL" clId="{BC61CEE6-F72E-ED4A-95CA-C76EDF0DD1AC}" dt="2023-03-12T19:12:52.378" v="4482"/>
          <ac:spMkLst>
            <pc:docMk/>
            <pc:sldMk cId="1724591855" sldId="437"/>
            <ac:spMk id="6" creationId="{00000000-0000-0000-0000-000000000000}"/>
          </ac:spMkLst>
        </pc:spChg>
      </pc:sldChg>
      <pc:sldChg chg="modSp">
        <pc:chgData name="Daniel Khashabi" userId="62390808-c838-45e6-be59-d6fd0d208bc8" providerId="ADAL" clId="{BC61CEE6-F72E-ED4A-95CA-C76EDF0DD1AC}" dt="2023-03-12T19:12:52.378" v="4482"/>
        <pc:sldMkLst>
          <pc:docMk/>
          <pc:sldMk cId="285827902" sldId="438"/>
        </pc:sldMkLst>
        <pc:spChg chg="mod">
          <ac:chgData name="Daniel Khashabi" userId="62390808-c838-45e6-be59-d6fd0d208bc8" providerId="ADAL" clId="{BC61CEE6-F72E-ED4A-95CA-C76EDF0DD1AC}" dt="2023-03-12T19:12:52.378" v="4482"/>
          <ac:spMkLst>
            <pc:docMk/>
            <pc:sldMk cId="285827902" sldId="438"/>
            <ac:spMk id="3" creationId="{00000000-0000-0000-0000-000000000000}"/>
          </ac:spMkLst>
        </pc:spChg>
        <pc:spChg chg="mod">
          <ac:chgData name="Daniel Khashabi" userId="62390808-c838-45e6-be59-d6fd0d208bc8" providerId="ADAL" clId="{BC61CEE6-F72E-ED4A-95CA-C76EDF0DD1AC}" dt="2023-03-12T19:12:52.378" v="4482"/>
          <ac:spMkLst>
            <pc:docMk/>
            <pc:sldMk cId="285827902" sldId="438"/>
            <ac:spMk id="4" creationId="{00000000-0000-0000-0000-000000000000}"/>
          </ac:spMkLst>
        </pc:spChg>
        <pc:spChg chg="mod">
          <ac:chgData name="Daniel Khashabi" userId="62390808-c838-45e6-be59-d6fd0d208bc8" providerId="ADAL" clId="{BC61CEE6-F72E-ED4A-95CA-C76EDF0DD1AC}" dt="2023-03-12T19:12:52.378" v="4482"/>
          <ac:spMkLst>
            <pc:docMk/>
            <pc:sldMk cId="285827902" sldId="438"/>
            <ac:spMk id="5" creationId="{00000000-0000-0000-0000-000000000000}"/>
          </ac:spMkLst>
        </pc:spChg>
      </pc:sldChg>
      <pc:sldChg chg="modSp">
        <pc:chgData name="Daniel Khashabi" userId="62390808-c838-45e6-be59-d6fd0d208bc8" providerId="ADAL" clId="{BC61CEE6-F72E-ED4A-95CA-C76EDF0DD1AC}" dt="2023-03-12T19:12:52.378" v="4482"/>
        <pc:sldMkLst>
          <pc:docMk/>
          <pc:sldMk cId="510843877" sldId="439"/>
        </pc:sldMkLst>
        <pc:spChg chg="mod">
          <ac:chgData name="Daniel Khashabi" userId="62390808-c838-45e6-be59-d6fd0d208bc8" providerId="ADAL" clId="{BC61CEE6-F72E-ED4A-95CA-C76EDF0DD1AC}" dt="2023-03-12T19:12:52.378" v="4482"/>
          <ac:spMkLst>
            <pc:docMk/>
            <pc:sldMk cId="510843877" sldId="439"/>
            <ac:spMk id="3" creationId="{00000000-0000-0000-0000-000000000000}"/>
          </ac:spMkLst>
        </pc:spChg>
        <pc:spChg chg="mod">
          <ac:chgData name="Daniel Khashabi" userId="62390808-c838-45e6-be59-d6fd0d208bc8" providerId="ADAL" clId="{BC61CEE6-F72E-ED4A-95CA-C76EDF0DD1AC}" dt="2023-03-12T19:12:52.378" v="4482"/>
          <ac:spMkLst>
            <pc:docMk/>
            <pc:sldMk cId="510843877" sldId="439"/>
            <ac:spMk id="4" creationId="{00000000-0000-0000-0000-000000000000}"/>
          </ac:spMkLst>
        </pc:spChg>
        <pc:spChg chg="mod">
          <ac:chgData name="Daniel Khashabi" userId="62390808-c838-45e6-be59-d6fd0d208bc8" providerId="ADAL" clId="{BC61CEE6-F72E-ED4A-95CA-C76EDF0DD1AC}" dt="2023-03-12T19:12:52.378" v="4482"/>
          <ac:spMkLst>
            <pc:docMk/>
            <pc:sldMk cId="510843877" sldId="439"/>
            <ac:spMk id="5" creationId="{00000000-0000-0000-0000-000000000000}"/>
          </ac:spMkLst>
        </pc:spChg>
        <pc:spChg chg="mod">
          <ac:chgData name="Daniel Khashabi" userId="62390808-c838-45e6-be59-d6fd0d208bc8" providerId="ADAL" clId="{BC61CEE6-F72E-ED4A-95CA-C76EDF0DD1AC}" dt="2023-03-12T19:12:52.378" v="4482"/>
          <ac:spMkLst>
            <pc:docMk/>
            <pc:sldMk cId="510843877" sldId="439"/>
            <ac:spMk id="6" creationId="{00000000-0000-0000-0000-000000000000}"/>
          </ac:spMkLst>
        </pc:spChg>
      </pc:sldChg>
      <pc:sldChg chg="modSp">
        <pc:chgData name="Daniel Khashabi" userId="62390808-c838-45e6-be59-d6fd0d208bc8" providerId="ADAL" clId="{BC61CEE6-F72E-ED4A-95CA-C76EDF0DD1AC}" dt="2023-03-12T19:12:52.378" v="4482"/>
        <pc:sldMkLst>
          <pc:docMk/>
          <pc:sldMk cId="1930605228" sldId="440"/>
        </pc:sldMkLst>
        <pc:spChg chg="mod">
          <ac:chgData name="Daniel Khashabi" userId="62390808-c838-45e6-be59-d6fd0d208bc8" providerId="ADAL" clId="{BC61CEE6-F72E-ED4A-95CA-C76EDF0DD1AC}" dt="2023-03-12T19:12:52.378" v="4482"/>
          <ac:spMkLst>
            <pc:docMk/>
            <pc:sldMk cId="1930605228" sldId="440"/>
            <ac:spMk id="3" creationId="{00000000-0000-0000-0000-000000000000}"/>
          </ac:spMkLst>
        </pc:spChg>
        <pc:spChg chg="mod">
          <ac:chgData name="Daniel Khashabi" userId="62390808-c838-45e6-be59-d6fd0d208bc8" providerId="ADAL" clId="{BC61CEE6-F72E-ED4A-95CA-C76EDF0DD1AC}" dt="2023-03-12T19:12:52.378" v="4482"/>
          <ac:spMkLst>
            <pc:docMk/>
            <pc:sldMk cId="1930605228" sldId="440"/>
            <ac:spMk id="4" creationId="{00000000-0000-0000-0000-000000000000}"/>
          </ac:spMkLst>
        </pc:spChg>
        <pc:spChg chg="mod">
          <ac:chgData name="Daniel Khashabi" userId="62390808-c838-45e6-be59-d6fd0d208bc8" providerId="ADAL" clId="{BC61CEE6-F72E-ED4A-95CA-C76EDF0DD1AC}" dt="2023-03-12T19:12:52.378" v="4482"/>
          <ac:spMkLst>
            <pc:docMk/>
            <pc:sldMk cId="1930605228" sldId="440"/>
            <ac:spMk id="5" creationId="{00000000-0000-0000-0000-000000000000}"/>
          </ac:spMkLst>
        </pc:spChg>
        <pc:spChg chg="mod">
          <ac:chgData name="Daniel Khashabi" userId="62390808-c838-45e6-be59-d6fd0d208bc8" providerId="ADAL" clId="{BC61CEE6-F72E-ED4A-95CA-C76EDF0DD1AC}" dt="2023-03-12T19:12:52.378" v="4482"/>
          <ac:spMkLst>
            <pc:docMk/>
            <pc:sldMk cId="1930605228" sldId="440"/>
            <ac:spMk id="6" creationId="{00000000-0000-0000-0000-000000000000}"/>
          </ac:spMkLst>
        </pc:spChg>
      </pc:sldChg>
      <pc:sldChg chg="modSp">
        <pc:chgData name="Daniel Khashabi" userId="62390808-c838-45e6-be59-d6fd0d208bc8" providerId="ADAL" clId="{BC61CEE6-F72E-ED4A-95CA-C76EDF0DD1AC}" dt="2023-03-12T19:12:52.378" v="4482"/>
        <pc:sldMkLst>
          <pc:docMk/>
          <pc:sldMk cId="3040666605" sldId="441"/>
        </pc:sldMkLst>
        <pc:spChg chg="mod">
          <ac:chgData name="Daniel Khashabi" userId="62390808-c838-45e6-be59-d6fd0d208bc8" providerId="ADAL" clId="{BC61CEE6-F72E-ED4A-95CA-C76EDF0DD1AC}" dt="2023-03-12T19:12:52.378" v="4482"/>
          <ac:spMkLst>
            <pc:docMk/>
            <pc:sldMk cId="3040666605" sldId="441"/>
            <ac:spMk id="3" creationId="{00000000-0000-0000-0000-000000000000}"/>
          </ac:spMkLst>
        </pc:spChg>
        <pc:spChg chg="mod">
          <ac:chgData name="Daniel Khashabi" userId="62390808-c838-45e6-be59-d6fd0d208bc8" providerId="ADAL" clId="{BC61CEE6-F72E-ED4A-95CA-C76EDF0DD1AC}" dt="2023-03-12T19:12:52.378" v="4482"/>
          <ac:spMkLst>
            <pc:docMk/>
            <pc:sldMk cId="3040666605" sldId="441"/>
            <ac:spMk id="4" creationId="{00000000-0000-0000-0000-000000000000}"/>
          </ac:spMkLst>
        </pc:spChg>
        <pc:spChg chg="mod">
          <ac:chgData name="Daniel Khashabi" userId="62390808-c838-45e6-be59-d6fd0d208bc8" providerId="ADAL" clId="{BC61CEE6-F72E-ED4A-95CA-C76EDF0DD1AC}" dt="2023-03-12T19:12:52.378" v="4482"/>
          <ac:spMkLst>
            <pc:docMk/>
            <pc:sldMk cId="3040666605" sldId="441"/>
            <ac:spMk id="5" creationId="{00000000-0000-0000-0000-000000000000}"/>
          </ac:spMkLst>
        </pc:spChg>
      </pc:sldChg>
      <pc:sldChg chg="modSp">
        <pc:chgData name="Daniel Khashabi" userId="62390808-c838-45e6-be59-d6fd0d208bc8" providerId="ADAL" clId="{BC61CEE6-F72E-ED4A-95CA-C76EDF0DD1AC}" dt="2023-03-12T19:12:52.378" v="4482"/>
        <pc:sldMkLst>
          <pc:docMk/>
          <pc:sldMk cId="1742849847" sldId="442"/>
        </pc:sldMkLst>
        <pc:spChg chg="mod">
          <ac:chgData name="Daniel Khashabi" userId="62390808-c838-45e6-be59-d6fd0d208bc8" providerId="ADAL" clId="{BC61CEE6-F72E-ED4A-95CA-C76EDF0DD1AC}" dt="2023-03-12T19:12:52.378" v="4482"/>
          <ac:spMkLst>
            <pc:docMk/>
            <pc:sldMk cId="1742849847" sldId="442"/>
            <ac:spMk id="3" creationId="{00000000-0000-0000-0000-000000000000}"/>
          </ac:spMkLst>
        </pc:spChg>
        <pc:spChg chg="mod">
          <ac:chgData name="Daniel Khashabi" userId="62390808-c838-45e6-be59-d6fd0d208bc8" providerId="ADAL" clId="{BC61CEE6-F72E-ED4A-95CA-C76EDF0DD1AC}" dt="2023-03-12T19:12:52.378" v="4482"/>
          <ac:spMkLst>
            <pc:docMk/>
            <pc:sldMk cId="1742849847" sldId="442"/>
            <ac:spMk id="4" creationId="{00000000-0000-0000-0000-000000000000}"/>
          </ac:spMkLst>
        </pc:spChg>
        <pc:spChg chg="mod">
          <ac:chgData name="Daniel Khashabi" userId="62390808-c838-45e6-be59-d6fd0d208bc8" providerId="ADAL" clId="{BC61CEE6-F72E-ED4A-95CA-C76EDF0DD1AC}" dt="2023-03-12T19:12:52.378" v="4482"/>
          <ac:spMkLst>
            <pc:docMk/>
            <pc:sldMk cId="1742849847" sldId="442"/>
            <ac:spMk id="6" creationId="{00000000-0000-0000-0000-000000000000}"/>
          </ac:spMkLst>
        </pc:spChg>
        <pc:spChg chg="mod">
          <ac:chgData name="Daniel Khashabi" userId="62390808-c838-45e6-be59-d6fd0d208bc8" providerId="ADAL" clId="{BC61CEE6-F72E-ED4A-95CA-C76EDF0DD1AC}" dt="2023-03-12T19:12:52.378" v="4482"/>
          <ac:spMkLst>
            <pc:docMk/>
            <pc:sldMk cId="1742849847" sldId="442"/>
            <ac:spMk id="7" creationId="{00000000-0000-0000-0000-000000000000}"/>
          </ac:spMkLst>
        </pc:spChg>
        <pc:spChg chg="mod">
          <ac:chgData name="Daniel Khashabi" userId="62390808-c838-45e6-be59-d6fd0d208bc8" providerId="ADAL" clId="{BC61CEE6-F72E-ED4A-95CA-C76EDF0DD1AC}" dt="2023-03-12T19:12:52.378" v="4482"/>
          <ac:spMkLst>
            <pc:docMk/>
            <pc:sldMk cId="1742849847" sldId="442"/>
            <ac:spMk id="8" creationId="{00000000-0000-0000-0000-000000000000}"/>
          </ac:spMkLst>
        </pc:spChg>
        <pc:spChg chg="mod">
          <ac:chgData name="Daniel Khashabi" userId="62390808-c838-45e6-be59-d6fd0d208bc8" providerId="ADAL" clId="{BC61CEE6-F72E-ED4A-95CA-C76EDF0DD1AC}" dt="2023-03-12T19:12:52.378" v="4482"/>
          <ac:spMkLst>
            <pc:docMk/>
            <pc:sldMk cId="1742849847" sldId="442"/>
            <ac:spMk id="9" creationId="{00000000-0000-0000-0000-000000000000}"/>
          </ac:spMkLst>
        </pc:spChg>
      </pc:sldChg>
      <pc:sldChg chg="modSp">
        <pc:chgData name="Daniel Khashabi" userId="62390808-c838-45e6-be59-d6fd0d208bc8" providerId="ADAL" clId="{BC61CEE6-F72E-ED4A-95CA-C76EDF0DD1AC}" dt="2023-03-12T19:12:52.378" v="4482"/>
        <pc:sldMkLst>
          <pc:docMk/>
          <pc:sldMk cId="2372343155" sldId="443"/>
        </pc:sldMkLst>
        <pc:spChg chg="mod">
          <ac:chgData name="Daniel Khashabi" userId="62390808-c838-45e6-be59-d6fd0d208bc8" providerId="ADAL" clId="{BC61CEE6-F72E-ED4A-95CA-C76EDF0DD1AC}" dt="2023-03-12T19:12:52.378" v="4482"/>
          <ac:spMkLst>
            <pc:docMk/>
            <pc:sldMk cId="2372343155" sldId="443"/>
            <ac:spMk id="2"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3"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5"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6"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7"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8"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10"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11"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12"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13"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14"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15" creationId="{00000000-0000-0000-0000-000000000000}"/>
          </ac:spMkLst>
        </pc:spChg>
      </pc:sldChg>
      <pc:sldChg chg="modSp">
        <pc:chgData name="Daniel Khashabi" userId="62390808-c838-45e6-be59-d6fd0d208bc8" providerId="ADAL" clId="{BC61CEE6-F72E-ED4A-95CA-C76EDF0DD1AC}" dt="2023-03-12T19:12:52.378" v="4482"/>
        <pc:sldMkLst>
          <pc:docMk/>
          <pc:sldMk cId="3639544537" sldId="444"/>
        </pc:sldMkLst>
        <pc:spChg chg="mod">
          <ac:chgData name="Daniel Khashabi" userId="62390808-c838-45e6-be59-d6fd0d208bc8" providerId="ADAL" clId="{BC61CEE6-F72E-ED4A-95CA-C76EDF0DD1AC}" dt="2023-03-12T19:12:52.378" v="4482"/>
          <ac:spMkLst>
            <pc:docMk/>
            <pc:sldMk cId="3639544537" sldId="444"/>
            <ac:spMk id="2" creationId="{00000000-0000-0000-0000-000000000000}"/>
          </ac:spMkLst>
        </pc:spChg>
        <pc:spChg chg="mod">
          <ac:chgData name="Daniel Khashabi" userId="62390808-c838-45e6-be59-d6fd0d208bc8" providerId="ADAL" clId="{BC61CEE6-F72E-ED4A-95CA-C76EDF0DD1AC}" dt="2023-03-12T19:12:52.378" v="4482"/>
          <ac:spMkLst>
            <pc:docMk/>
            <pc:sldMk cId="3639544537" sldId="444"/>
            <ac:spMk id="3" creationId="{00000000-0000-0000-0000-000000000000}"/>
          </ac:spMkLst>
        </pc:spChg>
        <pc:spChg chg="mod">
          <ac:chgData name="Daniel Khashabi" userId="62390808-c838-45e6-be59-d6fd0d208bc8" providerId="ADAL" clId="{BC61CEE6-F72E-ED4A-95CA-C76EDF0DD1AC}" dt="2023-03-12T19:12:52.378" v="4482"/>
          <ac:spMkLst>
            <pc:docMk/>
            <pc:sldMk cId="3639544537" sldId="444"/>
            <ac:spMk id="4" creationId="{00000000-0000-0000-0000-000000000000}"/>
          </ac:spMkLst>
        </pc:spChg>
      </pc:sldChg>
      <pc:sldChg chg="modSp">
        <pc:chgData name="Daniel Khashabi" userId="62390808-c838-45e6-be59-d6fd0d208bc8" providerId="ADAL" clId="{BC61CEE6-F72E-ED4A-95CA-C76EDF0DD1AC}" dt="2023-03-12T19:12:52.378" v="4482"/>
        <pc:sldMkLst>
          <pc:docMk/>
          <pc:sldMk cId="2051996157" sldId="445"/>
        </pc:sldMkLst>
        <pc:spChg chg="mod">
          <ac:chgData name="Daniel Khashabi" userId="62390808-c838-45e6-be59-d6fd0d208bc8" providerId="ADAL" clId="{BC61CEE6-F72E-ED4A-95CA-C76EDF0DD1AC}" dt="2023-03-12T19:12:52.378" v="4482"/>
          <ac:spMkLst>
            <pc:docMk/>
            <pc:sldMk cId="2051996157" sldId="445"/>
            <ac:spMk id="2" creationId="{00000000-0000-0000-0000-000000000000}"/>
          </ac:spMkLst>
        </pc:spChg>
        <pc:spChg chg="mod">
          <ac:chgData name="Daniel Khashabi" userId="62390808-c838-45e6-be59-d6fd0d208bc8" providerId="ADAL" clId="{BC61CEE6-F72E-ED4A-95CA-C76EDF0DD1AC}" dt="2023-03-12T19:12:52.378" v="4482"/>
          <ac:spMkLst>
            <pc:docMk/>
            <pc:sldMk cId="2051996157" sldId="445"/>
            <ac:spMk id="3" creationId="{00000000-0000-0000-0000-000000000000}"/>
          </ac:spMkLst>
        </pc:spChg>
        <pc:spChg chg="mod">
          <ac:chgData name="Daniel Khashabi" userId="62390808-c838-45e6-be59-d6fd0d208bc8" providerId="ADAL" clId="{BC61CEE6-F72E-ED4A-95CA-C76EDF0DD1AC}" dt="2023-03-12T19:12:52.378" v="4482"/>
          <ac:spMkLst>
            <pc:docMk/>
            <pc:sldMk cId="2051996157" sldId="445"/>
            <ac:spMk id="4" creationId="{00000000-0000-0000-0000-000000000000}"/>
          </ac:spMkLst>
        </pc:spChg>
      </pc:sldChg>
      <pc:sldChg chg="modSp">
        <pc:chgData name="Daniel Khashabi" userId="62390808-c838-45e6-be59-d6fd0d208bc8" providerId="ADAL" clId="{BC61CEE6-F72E-ED4A-95CA-C76EDF0DD1AC}" dt="2023-03-12T19:12:52.378" v="4482"/>
        <pc:sldMkLst>
          <pc:docMk/>
          <pc:sldMk cId="1318274838" sldId="446"/>
        </pc:sldMkLst>
        <pc:spChg chg="mod">
          <ac:chgData name="Daniel Khashabi" userId="62390808-c838-45e6-be59-d6fd0d208bc8" providerId="ADAL" clId="{BC61CEE6-F72E-ED4A-95CA-C76EDF0DD1AC}" dt="2023-03-12T19:12:52.378" v="4482"/>
          <ac:spMkLst>
            <pc:docMk/>
            <pc:sldMk cId="1318274838" sldId="446"/>
            <ac:spMk id="2" creationId="{00000000-0000-0000-0000-000000000000}"/>
          </ac:spMkLst>
        </pc:spChg>
        <pc:spChg chg="mod">
          <ac:chgData name="Daniel Khashabi" userId="62390808-c838-45e6-be59-d6fd0d208bc8" providerId="ADAL" clId="{BC61CEE6-F72E-ED4A-95CA-C76EDF0DD1AC}" dt="2023-03-12T19:12:52.378" v="4482"/>
          <ac:spMkLst>
            <pc:docMk/>
            <pc:sldMk cId="1318274838" sldId="446"/>
            <ac:spMk id="3" creationId="{00000000-0000-0000-0000-000000000000}"/>
          </ac:spMkLst>
        </pc:spChg>
        <pc:spChg chg="mod">
          <ac:chgData name="Daniel Khashabi" userId="62390808-c838-45e6-be59-d6fd0d208bc8" providerId="ADAL" clId="{BC61CEE6-F72E-ED4A-95CA-C76EDF0DD1AC}" dt="2023-03-12T19:12:52.378" v="4482"/>
          <ac:spMkLst>
            <pc:docMk/>
            <pc:sldMk cId="1318274838" sldId="446"/>
            <ac:spMk id="4" creationId="{00000000-0000-0000-0000-000000000000}"/>
          </ac:spMkLst>
        </pc:spChg>
      </pc:sldChg>
      <pc:sldChg chg="modSp">
        <pc:chgData name="Daniel Khashabi" userId="62390808-c838-45e6-be59-d6fd0d208bc8" providerId="ADAL" clId="{BC61CEE6-F72E-ED4A-95CA-C76EDF0DD1AC}" dt="2023-03-12T19:12:52.378" v="4482"/>
        <pc:sldMkLst>
          <pc:docMk/>
          <pc:sldMk cId="2168207135" sldId="447"/>
        </pc:sldMkLst>
        <pc:spChg chg="mod">
          <ac:chgData name="Daniel Khashabi" userId="62390808-c838-45e6-be59-d6fd0d208bc8" providerId="ADAL" clId="{BC61CEE6-F72E-ED4A-95CA-C76EDF0DD1AC}" dt="2023-03-12T19:12:52.378" v="4482"/>
          <ac:spMkLst>
            <pc:docMk/>
            <pc:sldMk cId="2168207135" sldId="447"/>
            <ac:spMk id="3" creationId="{00000000-0000-0000-0000-000000000000}"/>
          </ac:spMkLst>
        </pc:spChg>
        <pc:spChg chg="mod">
          <ac:chgData name="Daniel Khashabi" userId="62390808-c838-45e6-be59-d6fd0d208bc8" providerId="ADAL" clId="{BC61CEE6-F72E-ED4A-95CA-C76EDF0DD1AC}" dt="2023-03-12T19:12:52.378" v="4482"/>
          <ac:spMkLst>
            <pc:docMk/>
            <pc:sldMk cId="2168207135" sldId="447"/>
            <ac:spMk id="4" creationId="{00000000-0000-0000-0000-000000000000}"/>
          </ac:spMkLst>
        </pc:spChg>
        <pc:spChg chg="mod">
          <ac:chgData name="Daniel Khashabi" userId="62390808-c838-45e6-be59-d6fd0d208bc8" providerId="ADAL" clId="{BC61CEE6-F72E-ED4A-95CA-C76EDF0DD1AC}" dt="2023-03-12T19:12:52.378" v="4482"/>
          <ac:spMkLst>
            <pc:docMk/>
            <pc:sldMk cId="2168207135" sldId="447"/>
            <ac:spMk id="5" creationId="{00000000-0000-0000-0000-000000000000}"/>
          </ac:spMkLst>
        </pc:spChg>
        <pc:spChg chg="mod">
          <ac:chgData name="Daniel Khashabi" userId="62390808-c838-45e6-be59-d6fd0d208bc8" providerId="ADAL" clId="{BC61CEE6-F72E-ED4A-95CA-C76EDF0DD1AC}" dt="2023-03-12T19:12:52.378" v="4482"/>
          <ac:spMkLst>
            <pc:docMk/>
            <pc:sldMk cId="2168207135" sldId="447"/>
            <ac:spMk id="6" creationId="{00000000-0000-0000-0000-000000000000}"/>
          </ac:spMkLst>
        </pc:spChg>
      </pc:sldChg>
      <pc:sldChg chg="modSp">
        <pc:chgData name="Daniel Khashabi" userId="62390808-c838-45e6-be59-d6fd0d208bc8" providerId="ADAL" clId="{BC61CEE6-F72E-ED4A-95CA-C76EDF0DD1AC}" dt="2023-03-12T19:12:52.378" v="4482"/>
        <pc:sldMkLst>
          <pc:docMk/>
          <pc:sldMk cId="4070663252" sldId="448"/>
        </pc:sldMkLst>
        <pc:spChg chg="mod">
          <ac:chgData name="Daniel Khashabi" userId="62390808-c838-45e6-be59-d6fd0d208bc8" providerId="ADAL" clId="{BC61CEE6-F72E-ED4A-95CA-C76EDF0DD1AC}" dt="2023-03-12T19:12:52.378" v="4482"/>
          <ac:spMkLst>
            <pc:docMk/>
            <pc:sldMk cId="4070663252" sldId="448"/>
            <ac:spMk id="3" creationId="{00000000-0000-0000-0000-000000000000}"/>
          </ac:spMkLst>
        </pc:spChg>
        <pc:spChg chg="mod">
          <ac:chgData name="Daniel Khashabi" userId="62390808-c838-45e6-be59-d6fd0d208bc8" providerId="ADAL" clId="{BC61CEE6-F72E-ED4A-95CA-C76EDF0DD1AC}" dt="2023-03-12T19:12:52.378" v="4482"/>
          <ac:spMkLst>
            <pc:docMk/>
            <pc:sldMk cId="4070663252" sldId="448"/>
            <ac:spMk id="4" creationId="{00000000-0000-0000-0000-000000000000}"/>
          </ac:spMkLst>
        </pc:spChg>
        <pc:spChg chg="mod">
          <ac:chgData name="Daniel Khashabi" userId="62390808-c838-45e6-be59-d6fd0d208bc8" providerId="ADAL" clId="{BC61CEE6-F72E-ED4A-95CA-C76EDF0DD1AC}" dt="2023-03-12T19:12:52.378" v="4482"/>
          <ac:spMkLst>
            <pc:docMk/>
            <pc:sldMk cId="4070663252" sldId="448"/>
            <ac:spMk id="5" creationId="{00000000-0000-0000-0000-000000000000}"/>
          </ac:spMkLst>
        </pc:spChg>
        <pc:spChg chg="mod">
          <ac:chgData name="Daniel Khashabi" userId="62390808-c838-45e6-be59-d6fd0d208bc8" providerId="ADAL" clId="{BC61CEE6-F72E-ED4A-95CA-C76EDF0DD1AC}" dt="2023-03-12T19:12:52.378" v="4482"/>
          <ac:spMkLst>
            <pc:docMk/>
            <pc:sldMk cId="4070663252" sldId="448"/>
            <ac:spMk id="6" creationId="{00000000-0000-0000-0000-000000000000}"/>
          </ac:spMkLst>
        </pc:spChg>
      </pc:sldChg>
      <pc:sldChg chg="modSp">
        <pc:chgData name="Daniel Khashabi" userId="62390808-c838-45e6-be59-d6fd0d208bc8" providerId="ADAL" clId="{BC61CEE6-F72E-ED4A-95CA-C76EDF0DD1AC}" dt="2023-03-12T19:12:52.378" v="4482"/>
        <pc:sldMkLst>
          <pc:docMk/>
          <pc:sldMk cId="4254068102" sldId="449"/>
        </pc:sldMkLst>
        <pc:spChg chg="mod">
          <ac:chgData name="Daniel Khashabi" userId="62390808-c838-45e6-be59-d6fd0d208bc8" providerId="ADAL" clId="{BC61CEE6-F72E-ED4A-95CA-C76EDF0DD1AC}" dt="2023-03-12T19:12:52.378" v="4482"/>
          <ac:spMkLst>
            <pc:docMk/>
            <pc:sldMk cId="4254068102" sldId="449"/>
            <ac:spMk id="3" creationId="{00000000-0000-0000-0000-000000000000}"/>
          </ac:spMkLst>
        </pc:spChg>
        <pc:spChg chg="mod">
          <ac:chgData name="Daniel Khashabi" userId="62390808-c838-45e6-be59-d6fd0d208bc8" providerId="ADAL" clId="{BC61CEE6-F72E-ED4A-95CA-C76EDF0DD1AC}" dt="2023-03-12T19:12:52.378" v="4482"/>
          <ac:spMkLst>
            <pc:docMk/>
            <pc:sldMk cId="4254068102" sldId="449"/>
            <ac:spMk id="4" creationId="{00000000-0000-0000-0000-000000000000}"/>
          </ac:spMkLst>
        </pc:spChg>
        <pc:spChg chg="mod">
          <ac:chgData name="Daniel Khashabi" userId="62390808-c838-45e6-be59-d6fd0d208bc8" providerId="ADAL" clId="{BC61CEE6-F72E-ED4A-95CA-C76EDF0DD1AC}" dt="2023-03-12T19:12:52.378" v="4482"/>
          <ac:spMkLst>
            <pc:docMk/>
            <pc:sldMk cId="4254068102" sldId="449"/>
            <ac:spMk id="6" creationId="{00000000-0000-0000-0000-000000000000}"/>
          </ac:spMkLst>
        </pc:spChg>
        <pc:spChg chg="mod">
          <ac:chgData name="Daniel Khashabi" userId="62390808-c838-45e6-be59-d6fd0d208bc8" providerId="ADAL" clId="{BC61CEE6-F72E-ED4A-95CA-C76EDF0DD1AC}" dt="2023-03-12T19:12:52.378" v="4482"/>
          <ac:spMkLst>
            <pc:docMk/>
            <pc:sldMk cId="4254068102" sldId="449"/>
            <ac:spMk id="7" creationId="{00000000-0000-0000-0000-000000000000}"/>
          </ac:spMkLst>
        </pc:spChg>
        <pc:spChg chg="mod">
          <ac:chgData name="Daniel Khashabi" userId="62390808-c838-45e6-be59-d6fd0d208bc8" providerId="ADAL" clId="{BC61CEE6-F72E-ED4A-95CA-C76EDF0DD1AC}" dt="2023-03-12T19:12:52.378" v="4482"/>
          <ac:spMkLst>
            <pc:docMk/>
            <pc:sldMk cId="4254068102" sldId="449"/>
            <ac:spMk id="8" creationId="{00000000-0000-0000-0000-000000000000}"/>
          </ac:spMkLst>
        </pc:spChg>
        <pc:spChg chg="mod">
          <ac:chgData name="Daniel Khashabi" userId="62390808-c838-45e6-be59-d6fd0d208bc8" providerId="ADAL" clId="{BC61CEE6-F72E-ED4A-95CA-C76EDF0DD1AC}" dt="2023-03-12T19:12:52.378" v="4482"/>
          <ac:spMkLst>
            <pc:docMk/>
            <pc:sldMk cId="4254068102" sldId="449"/>
            <ac:spMk id="9" creationId="{00000000-0000-0000-0000-000000000000}"/>
          </ac:spMkLst>
        </pc:spChg>
        <pc:spChg chg="mod">
          <ac:chgData name="Daniel Khashabi" userId="62390808-c838-45e6-be59-d6fd0d208bc8" providerId="ADAL" clId="{BC61CEE6-F72E-ED4A-95CA-C76EDF0DD1AC}" dt="2023-03-12T19:12:52.378" v="4482"/>
          <ac:spMkLst>
            <pc:docMk/>
            <pc:sldMk cId="4254068102" sldId="449"/>
            <ac:spMk id="10" creationId="{00000000-0000-0000-0000-000000000000}"/>
          </ac:spMkLst>
        </pc:spChg>
      </pc:sldChg>
      <pc:sldChg chg="modSp">
        <pc:chgData name="Daniel Khashabi" userId="62390808-c838-45e6-be59-d6fd0d208bc8" providerId="ADAL" clId="{BC61CEE6-F72E-ED4A-95CA-C76EDF0DD1AC}" dt="2023-03-12T19:12:52.378" v="4482"/>
        <pc:sldMkLst>
          <pc:docMk/>
          <pc:sldMk cId="3098495472" sldId="450"/>
        </pc:sldMkLst>
        <pc:spChg chg="mod">
          <ac:chgData name="Daniel Khashabi" userId="62390808-c838-45e6-be59-d6fd0d208bc8" providerId="ADAL" clId="{BC61CEE6-F72E-ED4A-95CA-C76EDF0DD1AC}" dt="2023-03-12T19:12:52.378" v="4482"/>
          <ac:spMkLst>
            <pc:docMk/>
            <pc:sldMk cId="3098495472" sldId="450"/>
            <ac:spMk id="3" creationId="{00000000-0000-0000-0000-000000000000}"/>
          </ac:spMkLst>
        </pc:spChg>
        <pc:spChg chg="mod">
          <ac:chgData name="Daniel Khashabi" userId="62390808-c838-45e6-be59-d6fd0d208bc8" providerId="ADAL" clId="{BC61CEE6-F72E-ED4A-95CA-C76EDF0DD1AC}" dt="2023-03-12T19:12:52.378" v="4482"/>
          <ac:spMkLst>
            <pc:docMk/>
            <pc:sldMk cId="3098495472" sldId="450"/>
            <ac:spMk id="4" creationId="{00000000-0000-0000-0000-000000000000}"/>
          </ac:spMkLst>
        </pc:spChg>
        <pc:spChg chg="mod">
          <ac:chgData name="Daniel Khashabi" userId="62390808-c838-45e6-be59-d6fd0d208bc8" providerId="ADAL" clId="{BC61CEE6-F72E-ED4A-95CA-C76EDF0DD1AC}" dt="2023-03-12T19:12:52.378" v="4482"/>
          <ac:spMkLst>
            <pc:docMk/>
            <pc:sldMk cId="3098495472" sldId="450"/>
            <ac:spMk id="5" creationId="{00000000-0000-0000-0000-000000000000}"/>
          </ac:spMkLst>
        </pc:spChg>
        <pc:spChg chg="mod">
          <ac:chgData name="Daniel Khashabi" userId="62390808-c838-45e6-be59-d6fd0d208bc8" providerId="ADAL" clId="{BC61CEE6-F72E-ED4A-95CA-C76EDF0DD1AC}" dt="2023-03-12T19:12:52.378" v="4482"/>
          <ac:spMkLst>
            <pc:docMk/>
            <pc:sldMk cId="3098495472" sldId="450"/>
            <ac:spMk id="6" creationId="{00000000-0000-0000-0000-000000000000}"/>
          </ac:spMkLst>
        </pc:spChg>
      </pc:sldChg>
      <pc:sldChg chg="modSp">
        <pc:chgData name="Daniel Khashabi" userId="62390808-c838-45e6-be59-d6fd0d208bc8" providerId="ADAL" clId="{BC61CEE6-F72E-ED4A-95CA-C76EDF0DD1AC}" dt="2023-03-12T19:12:52.378" v="4482"/>
        <pc:sldMkLst>
          <pc:docMk/>
          <pc:sldMk cId="1134303784" sldId="451"/>
        </pc:sldMkLst>
        <pc:spChg chg="mod">
          <ac:chgData name="Daniel Khashabi" userId="62390808-c838-45e6-be59-d6fd0d208bc8" providerId="ADAL" clId="{BC61CEE6-F72E-ED4A-95CA-C76EDF0DD1AC}" dt="2023-03-12T19:12:52.378" v="4482"/>
          <ac:spMkLst>
            <pc:docMk/>
            <pc:sldMk cId="1134303784" sldId="451"/>
            <ac:spMk id="3" creationId="{00000000-0000-0000-0000-000000000000}"/>
          </ac:spMkLst>
        </pc:spChg>
        <pc:spChg chg="mod">
          <ac:chgData name="Daniel Khashabi" userId="62390808-c838-45e6-be59-d6fd0d208bc8" providerId="ADAL" clId="{BC61CEE6-F72E-ED4A-95CA-C76EDF0DD1AC}" dt="2023-03-12T19:12:52.378" v="4482"/>
          <ac:spMkLst>
            <pc:docMk/>
            <pc:sldMk cId="1134303784" sldId="451"/>
            <ac:spMk id="4" creationId="{00000000-0000-0000-0000-000000000000}"/>
          </ac:spMkLst>
        </pc:spChg>
        <pc:spChg chg="mod">
          <ac:chgData name="Daniel Khashabi" userId="62390808-c838-45e6-be59-d6fd0d208bc8" providerId="ADAL" clId="{BC61CEE6-F72E-ED4A-95CA-C76EDF0DD1AC}" dt="2023-03-12T19:12:52.378" v="4482"/>
          <ac:spMkLst>
            <pc:docMk/>
            <pc:sldMk cId="1134303784" sldId="451"/>
            <ac:spMk id="5" creationId="{00000000-0000-0000-0000-000000000000}"/>
          </ac:spMkLst>
        </pc:spChg>
        <pc:spChg chg="mod">
          <ac:chgData name="Daniel Khashabi" userId="62390808-c838-45e6-be59-d6fd0d208bc8" providerId="ADAL" clId="{BC61CEE6-F72E-ED4A-95CA-C76EDF0DD1AC}" dt="2023-03-12T19:12:52.378" v="4482"/>
          <ac:spMkLst>
            <pc:docMk/>
            <pc:sldMk cId="1134303784" sldId="451"/>
            <ac:spMk id="7" creationId="{00000000-0000-0000-0000-000000000000}"/>
          </ac:spMkLst>
        </pc:spChg>
        <pc:spChg chg="mod">
          <ac:chgData name="Daniel Khashabi" userId="62390808-c838-45e6-be59-d6fd0d208bc8" providerId="ADAL" clId="{BC61CEE6-F72E-ED4A-95CA-C76EDF0DD1AC}" dt="2023-03-12T19:12:52.378" v="4482"/>
          <ac:spMkLst>
            <pc:docMk/>
            <pc:sldMk cId="1134303784" sldId="451"/>
            <ac:spMk id="8" creationId="{00000000-0000-0000-0000-000000000000}"/>
          </ac:spMkLst>
        </pc:spChg>
        <pc:spChg chg="mod">
          <ac:chgData name="Daniel Khashabi" userId="62390808-c838-45e6-be59-d6fd0d208bc8" providerId="ADAL" clId="{BC61CEE6-F72E-ED4A-95CA-C76EDF0DD1AC}" dt="2023-03-12T19:12:52.378" v="4482"/>
          <ac:spMkLst>
            <pc:docMk/>
            <pc:sldMk cId="1134303784" sldId="451"/>
            <ac:spMk id="9" creationId="{00000000-0000-0000-0000-000000000000}"/>
          </ac:spMkLst>
        </pc:spChg>
        <pc:spChg chg="mod">
          <ac:chgData name="Daniel Khashabi" userId="62390808-c838-45e6-be59-d6fd0d208bc8" providerId="ADAL" clId="{BC61CEE6-F72E-ED4A-95CA-C76EDF0DD1AC}" dt="2023-03-12T19:12:52.378" v="4482"/>
          <ac:spMkLst>
            <pc:docMk/>
            <pc:sldMk cId="1134303784" sldId="451"/>
            <ac:spMk id="10" creationId="{00000000-0000-0000-0000-000000000000}"/>
          </ac:spMkLst>
        </pc:spChg>
      </pc:sldChg>
      <pc:sldChg chg="modSp">
        <pc:chgData name="Daniel Khashabi" userId="62390808-c838-45e6-be59-d6fd0d208bc8" providerId="ADAL" clId="{BC61CEE6-F72E-ED4A-95CA-C76EDF0DD1AC}" dt="2023-03-12T19:12:52.378" v="4482"/>
        <pc:sldMkLst>
          <pc:docMk/>
          <pc:sldMk cId="763033625" sldId="452"/>
        </pc:sldMkLst>
        <pc:spChg chg="mod">
          <ac:chgData name="Daniel Khashabi" userId="62390808-c838-45e6-be59-d6fd0d208bc8" providerId="ADAL" clId="{BC61CEE6-F72E-ED4A-95CA-C76EDF0DD1AC}" dt="2023-03-12T19:12:52.378" v="4482"/>
          <ac:spMkLst>
            <pc:docMk/>
            <pc:sldMk cId="763033625" sldId="452"/>
            <ac:spMk id="3" creationId="{00000000-0000-0000-0000-000000000000}"/>
          </ac:spMkLst>
        </pc:spChg>
        <pc:spChg chg="mod">
          <ac:chgData name="Daniel Khashabi" userId="62390808-c838-45e6-be59-d6fd0d208bc8" providerId="ADAL" clId="{BC61CEE6-F72E-ED4A-95CA-C76EDF0DD1AC}" dt="2023-03-12T19:12:52.378" v="4482"/>
          <ac:spMkLst>
            <pc:docMk/>
            <pc:sldMk cId="763033625" sldId="452"/>
            <ac:spMk id="4" creationId="{00000000-0000-0000-0000-000000000000}"/>
          </ac:spMkLst>
        </pc:spChg>
        <pc:spChg chg="mod">
          <ac:chgData name="Daniel Khashabi" userId="62390808-c838-45e6-be59-d6fd0d208bc8" providerId="ADAL" clId="{BC61CEE6-F72E-ED4A-95CA-C76EDF0DD1AC}" dt="2023-03-12T19:12:52.378" v="4482"/>
          <ac:spMkLst>
            <pc:docMk/>
            <pc:sldMk cId="763033625" sldId="452"/>
            <ac:spMk id="5" creationId="{00000000-0000-0000-0000-000000000000}"/>
          </ac:spMkLst>
        </pc:spChg>
        <pc:spChg chg="mod">
          <ac:chgData name="Daniel Khashabi" userId="62390808-c838-45e6-be59-d6fd0d208bc8" providerId="ADAL" clId="{BC61CEE6-F72E-ED4A-95CA-C76EDF0DD1AC}" dt="2023-03-12T19:12:52.378" v="4482"/>
          <ac:spMkLst>
            <pc:docMk/>
            <pc:sldMk cId="763033625" sldId="452"/>
            <ac:spMk id="6" creationId="{00000000-0000-0000-0000-000000000000}"/>
          </ac:spMkLst>
        </pc:spChg>
      </pc:sldChg>
      <pc:sldChg chg="modSp">
        <pc:chgData name="Daniel Khashabi" userId="62390808-c838-45e6-be59-d6fd0d208bc8" providerId="ADAL" clId="{BC61CEE6-F72E-ED4A-95CA-C76EDF0DD1AC}" dt="2023-03-12T19:12:52.378" v="4482"/>
        <pc:sldMkLst>
          <pc:docMk/>
          <pc:sldMk cId="1736642748" sldId="453"/>
        </pc:sldMkLst>
        <pc:spChg chg="mod">
          <ac:chgData name="Daniel Khashabi" userId="62390808-c838-45e6-be59-d6fd0d208bc8" providerId="ADAL" clId="{BC61CEE6-F72E-ED4A-95CA-C76EDF0DD1AC}" dt="2023-03-12T19:12:52.378" v="4482"/>
          <ac:spMkLst>
            <pc:docMk/>
            <pc:sldMk cId="1736642748" sldId="453"/>
            <ac:spMk id="2" creationId="{00000000-0000-0000-0000-000000000000}"/>
          </ac:spMkLst>
        </pc:spChg>
        <pc:spChg chg="mod">
          <ac:chgData name="Daniel Khashabi" userId="62390808-c838-45e6-be59-d6fd0d208bc8" providerId="ADAL" clId="{BC61CEE6-F72E-ED4A-95CA-C76EDF0DD1AC}" dt="2023-03-12T19:12:52.378" v="4482"/>
          <ac:spMkLst>
            <pc:docMk/>
            <pc:sldMk cId="1736642748" sldId="453"/>
            <ac:spMk id="3" creationId="{00000000-0000-0000-0000-000000000000}"/>
          </ac:spMkLst>
        </pc:spChg>
        <pc:spChg chg="mod">
          <ac:chgData name="Daniel Khashabi" userId="62390808-c838-45e6-be59-d6fd0d208bc8" providerId="ADAL" clId="{BC61CEE6-F72E-ED4A-95CA-C76EDF0DD1AC}" dt="2023-03-12T19:12:52.378" v="4482"/>
          <ac:spMkLst>
            <pc:docMk/>
            <pc:sldMk cId="1736642748" sldId="453"/>
            <ac:spMk id="4" creationId="{00000000-0000-0000-0000-000000000000}"/>
          </ac:spMkLst>
        </pc:spChg>
        <pc:spChg chg="mod">
          <ac:chgData name="Daniel Khashabi" userId="62390808-c838-45e6-be59-d6fd0d208bc8" providerId="ADAL" clId="{BC61CEE6-F72E-ED4A-95CA-C76EDF0DD1AC}" dt="2023-03-12T19:12:52.378" v="4482"/>
          <ac:spMkLst>
            <pc:docMk/>
            <pc:sldMk cId="1736642748" sldId="453"/>
            <ac:spMk id="5" creationId="{00000000-0000-0000-0000-000000000000}"/>
          </ac:spMkLst>
        </pc:spChg>
      </pc:sldChg>
      <pc:sldChg chg="modSp">
        <pc:chgData name="Daniel Khashabi" userId="62390808-c838-45e6-be59-d6fd0d208bc8" providerId="ADAL" clId="{BC61CEE6-F72E-ED4A-95CA-C76EDF0DD1AC}" dt="2023-03-12T19:12:52.378" v="4482"/>
        <pc:sldMkLst>
          <pc:docMk/>
          <pc:sldMk cId="165923610" sldId="454"/>
        </pc:sldMkLst>
        <pc:spChg chg="mod">
          <ac:chgData name="Daniel Khashabi" userId="62390808-c838-45e6-be59-d6fd0d208bc8" providerId="ADAL" clId="{BC61CEE6-F72E-ED4A-95CA-C76EDF0DD1AC}" dt="2023-03-12T19:12:52.378" v="4482"/>
          <ac:spMkLst>
            <pc:docMk/>
            <pc:sldMk cId="165923610" sldId="454"/>
            <ac:spMk id="2" creationId="{00000000-0000-0000-0000-000000000000}"/>
          </ac:spMkLst>
        </pc:spChg>
        <pc:spChg chg="mod">
          <ac:chgData name="Daniel Khashabi" userId="62390808-c838-45e6-be59-d6fd0d208bc8" providerId="ADAL" clId="{BC61CEE6-F72E-ED4A-95CA-C76EDF0DD1AC}" dt="2023-03-12T19:12:52.378" v="4482"/>
          <ac:spMkLst>
            <pc:docMk/>
            <pc:sldMk cId="165923610" sldId="454"/>
            <ac:spMk id="3" creationId="{00000000-0000-0000-0000-000000000000}"/>
          </ac:spMkLst>
        </pc:spChg>
        <pc:spChg chg="mod">
          <ac:chgData name="Daniel Khashabi" userId="62390808-c838-45e6-be59-d6fd0d208bc8" providerId="ADAL" clId="{BC61CEE6-F72E-ED4A-95CA-C76EDF0DD1AC}" dt="2023-03-12T19:12:52.378" v="4482"/>
          <ac:spMkLst>
            <pc:docMk/>
            <pc:sldMk cId="165923610" sldId="454"/>
            <ac:spMk id="4" creationId="{00000000-0000-0000-0000-000000000000}"/>
          </ac:spMkLst>
        </pc:spChg>
        <pc:spChg chg="mod">
          <ac:chgData name="Daniel Khashabi" userId="62390808-c838-45e6-be59-d6fd0d208bc8" providerId="ADAL" clId="{BC61CEE6-F72E-ED4A-95CA-C76EDF0DD1AC}" dt="2023-03-12T19:12:52.378" v="4482"/>
          <ac:spMkLst>
            <pc:docMk/>
            <pc:sldMk cId="165923610" sldId="454"/>
            <ac:spMk id="5" creationId="{00000000-0000-0000-0000-000000000000}"/>
          </ac:spMkLst>
        </pc:spChg>
        <pc:spChg chg="mod">
          <ac:chgData name="Daniel Khashabi" userId="62390808-c838-45e6-be59-d6fd0d208bc8" providerId="ADAL" clId="{BC61CEE6-F72E-ED4A-95CA-C76EDF0DD1AC}" dt="2023-03-12T19:12:52.378" v="4482"/>
          <ac:spMkLst>
            <pc:docMk/>
            <pc:sldMk cId="165923610" sldId="454"/>
            <ac:spMk id="6" creationId="{00000000-0000-0000-0000-000000000000}"/>
          </ac:spMkLst>
        </pc:spChg>
      </pc:sldChg>
      <pc:sldChg chg="modSp">
        <pc:chgData name="Daniel Khashabi" userId="62390808-c838-45e6-be59-d6fd0d208bc8" providerId="ADAL" clId="{BC61CEE6-F72E-ED4A-95CA-C76EDF0DD1AC}" dt="2023-03-12T19:12:52.378" v="4482"/>
        <pc:sldMkLst>
          <pc:docMk/>
          <pc:sldMk cId="3206594932" sldId="455"/>
        </pc:sldMkLst>
        <pc:spChg chg="mod">
          <ac:chgData name="Daniel Khashabi" userId="62390808-c838-45e6-be59-d6fd0d208bc8" providerId="ADAL" clId="{BC61CEE6-F72E-ED4A-95CA-C76EDF0DD1AC}" dt="2023-03-12T19:12:52.378" v="4482"/>
          <ac:spMkLst>
            <pc:docMk/>
            <pc:sldMk cId="3206594932" sldId="455"/>
            <ac:spMk id="3" creationId="{00000000-0000-0000-0000-000000000000}"/>
          </ac:spMkLst>
        </pc:spChg>
        <pc:spChg chg="mod">
          <ac:chgData name="Daniel Khashabi" userId="62390808-c838-45e6-be59-d6fd0d208bc8" providerId="ADAL" clId="{BC61CEE6-F72E-ED4A-95CA-C76EDF0DD1AC}" dt="2023-03-12T19:12:52.378" v="4482"/>
          <ac:spMkLst>
            <pc:docMk/>
            <pc:sldMk cId="3206594932" sldId="455"/>
            <ac:spMk id="4" creationId="{00000000-0000-0000-0000-000000000000}"/>
          </ac:spMkLst>
        </pc:spChg>
        <pc:spChg chg="mod">
          <ac:chgData name="Daniel Khashabi" userId="62390808-c838-45e6-be59-d6fd0d208bc8" providerId="ADAL" clId="{BC61CEE6-F72E-ED4A-95CA-C76EDF0DD1AC}" dt="2023-03-12T19:12:52.378" v="4482"/>
          <ac:spMkLst>
            <pc:docMk/>
            <pc:sldMk cId="3206594932" sldId="455"/>
            <ac:spMk id="5" creationId="{00000000-0000-0000-0000-000000000000}"/>
          </ac:spMkLst>
        </pc:spChg>
      </pc:sldChg>
      <pc:sldChg chg="modSp">
        <pc:chgData name="Daniel Khashabi" userId="62390808-c838-45e6-be59-d6fd0d208bc8" providerId="ADAL" clId="{BC61CEE6-F72E-ED4A-95CA-C76EDF0DD1AC}" dt="2023-03-12T19:12:52.378" v="4482"/>
        <pc:sldMkLst>
          <pc:docMk/>
          <pc:sldMk cId="3808977956" sldId="456"/>
        </pc:sldMkLst>
        <pc:spChg chg="mod">
          <ac:chgData name="Daniel Khashabi" userId="62390808-c838-45e6-be59-d6fd0d208bc8" providerId="ADAL" clId="{BC61CEE6-F72E-ED4A-95CA-C76EDF0DD1AC}" dt="2023-03-12T19:12:52.378" v="4482"/>
          <ac:spMkLst>
            <pc:docMk/>
            <pc:sldMk cId="3808977956" sldId="456"/>
            <ac:spMk id="3" creationId="{00000000-0000-0000-0000-000000000000}"/>
          </ac:spMkLst>
        </pc:spChg>
        <pc:spChg chg="mod">
          <ac:chgData name="Daniel Khashabi" userId="62390808-c838-45e6-be59-d6fd0d208bc8" providerId="ADAL" clId="{BC61CEE6-F72E-ED4A-95CA-C76EDF0DD1AC}" dt="2023-03-12T19:12:52.378" v="4482"/>
          <ac:spMkLst>
            <pc:docMk/>
            <pc:sldMk cId="3808977956" sldId="456"/>
            <ac:spMk id="4" creationId="{00000000-0000-0000-0000-000000000000}"/>
          </ac:spMkLst>
        </pc:spChg>
        <pc:spChg chg="mod">
          <ac:chgData name="Daniel Khashabi" userId="62390808-c838-45e6-be59-d6fd0d208bc8" providerId="ADAL" clId="{BC61CEE6-F72E-ED4A-95CA-C76EDF0DD1AC}" dt="2023-03-12T19:12:52.378" v="4482"/>
          <ac:spMkLst>
            <pc:docMk/>
            <pc:sldMk cId="3808977956" sldId="456"/>
            <ac:spMk id="5" creationId="{00000000-0000-0000-0000-000000000000}"/>
          </ac:spMkLst>
        </pc:spChg>
      </pc:sldChg>
      <pc:sldChg chg="modSp">
        <pc:chgData name="Daniel Khashabi" userId="62390808-c838-45e6-be59-d6fd0d208bc8" providerId="ADAL" clId="{BC61CEE6-F72E-ED4A-95CA-C76EDF0DD1AC}" dt="2023-03-12T19:12:52.378" v="4482"/>
        <pc:sldMkLst>
          <pc:docMk/>
          <pc:sldMk cId="4140546916" sldId="457"/>
        </pc:sldMkLst>
        <pc:spChg chg="mod">
          <ac:chgData name="Daniel Khashabi" userId="62390808-c838-45e6-be59-d6fd0d208bc8" providerId="ADAL" clId="{BC61CEE6-F72E-ED4A-95CA-C76EDF0DD1AC}" dt="2023-03-12T19:12:52.378" v="4482"/>
          <ac:spMkLst>
            <pc:docMk/>
            <pc:sldMk cId="4140546916" sldId="457"/>
            <ac:spMk id="2" creationId="{00000000-0000-0000-0000-000000000000}"/>
          </ac:spMkLst>
        </pc:spChg>
        <pc:spChg chg="mod">
          <ac:chgData name="Daniel Khashabi" userId="62390808-c838-45e6-be59-d6fd0d208bc8" providerId="ADAL" clId="{BC61CEE6-F72E-ED4A-95CA-C76EDF0DD1AC}" dt="2023-03-12T19:12:52.378" v="4482"/>
          <ac:spMkLst>
            <pc:docMk/>
            <pc:sldMk cId="4140546916" sldId="457"/>
            <ac:spMk id="3" creationId="{00000000-0000-0000-0000-000000000000}"/>
          </ac:spMkLst>
        </pc:spChg>
        <pc:spChg chg="mod">
          <ac:chgData name="Daniel Khashabi" userId="62390808-c838-45e6-be59-d6fd0d208bc8" providerId="ADAL" clId="{BC61CEE6-F72E-ED4A-95CA-C76EDF0DD1AC}" dt="2023-03-12T19:12:52.378" v="4482"/>
          <ac:spMkLst>
            <pc:docMk/>
            <pc:sldMk cId="4140546916" sldId="457"/>
            <ac:spMk id="4" creationId="{00000000-0000-0000-0000-000000000000}"/>
          </ac:spMkLst>
        </pc:spChg>
        <pc:spChg chg="mod">
          <ac:chgData name="Daniel Khashabi" userId="62390808-c838-45e6-be59-d6fd0d208bc8" providerId="ADAL" clId="{BC61CEE6-F72E-ED4A-95CA-C76EDF0DD1AC}" dt="2023-03-12T19:12:52.378" v="4482"/>
          <ac:spMkLst>
            <pc:docMk/>
            <pc:sldMk cId="4140546916" sldId="457"/>
            <ac:spMk id="5" creationId="{00000000-0000-0000-0000-000000000000}"/>
          </ac:spMkLst>
        </pc:spChg>
      </pc:sldChg>
      <pc:sldChg chg="modSp">
        <pc:chgData name="Daniel Khashabi" userId="62390808-c838-45e6-be59-d6fd0d208bc8" providerId="ADAL" clId="{BC61CEE6-F72E-ED4A-95CA-C76EDF0DD1AC}" dt="2023-03-12T19:12:52.378" v="4482"/>
        <pc:sldMkLst>
          <pc:docMk/>
          <pc:sldMk cId="4013478662" sldId="458"/>
        </pc:sldMkLst>
        <pc:spChg chg="mod">
          <ac:chgData name="Daniel Khashabi" userId="62390808-c838-45e6-be59-d6fd0d208bc8" providerId="ADAL" clId="{BC61CEE6-F72E-ED4A-95CA-C76EDF0DD1AC}" dt="2023-03-12T19:12:52.378" v="4482"/>
          <ac:spMkLst>
            <pc:docMk/>
            <pc:sldMk cId="4013478662" sldId="458"/>
            <ac:spMk id="3" creationId="{00000000-0000-0000-0000-000000000000}"/>
          </ac:spMkLst>
        </pc:spChg>
        <pc:spChg chg="mod">
          <ac:chgData name="Daniel Khashabi" userId="62390808-c838-45e6-be59-d6fd0d208bc8" providerId="ADAL" clId="{BC61CEE6-F72E-ED4A-95CA-C76EDF0DD1AC}" dt="2023-03-12T19:12:52.378" v="4482"/>
          <ac:spMkLst>
            <pc:docMk/>
            <pc:sldMk cId="4013478662" sldId="458"/>
            <ac:spMk id="4" creationId="{00000000-0000-0000-0000-000000000000}"/>
          </ac:spMkLst>
        </pc:spChg>
        <pc:spChg chg="mod">
          <ac:chgData name="Daniel Khashabi" userId="62390808-c838-45e6-be59-d6fd0d208bc8" providerId="ADAL" clId="{BC61CEE6-F72E-ED4A-95CA-C76EDF0DD1AC}" dt="2023-03-12T19:12:52.378" v="4482"/>
          <ac:spMkLst>
            <pc:docMk/>
            <pc:sldMk cId="4013478662" sldId="458"/>
            <ac:spMk id="5" creationId="{00000000-0000-0000-0000-000000000000}"/>
          </ac:spMkLst>
        </pc:spChg>
      </pc:sldChg>
      <pc:sldChg chg="modSp">
        <pc:chgData name="Daniel Khashabi" userId="62390808-c838-45e6-be59-d6fd0d208bc8" providerId="ADAL" clId="{BC61CEE6-F72E-ED4A-95CA-C76EDF0DD1AC}" dt="2023-03-12T19:12:52.378" v="4482"/>
        <pc:sldMkLst>
          <pc:docMk/>
          <pc:sldMk cId="2901061847" sldId="459"/>
        </pc:sldMkLst>
        <pc:spChg chg="mod">
          <ac:chgData name="Daniel Khashabi" userId="62390808-c838-45e6-be59-d6fd0d208bc8" providerId="ADAL" clId="{BC61CEE6-F72E-ED4A-95CA-C76EDF0DD1AC}" dt="2023-03-12T19:12:52.378" v="4482"/>
          <ac:spMkLst>
            <pc:docMk/>
            <pc:sldMk cId="2901061847" sldId="459"/>
            <ac:spMk id="3" creationId="{00000000-0000-0000-0000-000000000000}"/>
          </ac:spMkLst>
        </pc:spChg>
        <pc:spChg chg="mod">
          <ac:chgData name="Daniel Khashabi" userId="62390808-c838-45e6-be59-d6fd0d208bc8" providerId="ADAL" clId="{BC61CEE6-F72E-ED4A-95CA-C76EDF0DD1AC}" dt="2023-03-12T19:12:52.378" v="4482"/>
          <ac:spMkLst>
            <pc:docMk/>
            <pc:sldMk cId="2901061847" sldId="459"/>
            <ac:spMk id="4" creationId="{00000000-0000-0000-0000-000000000000}"/>
          </ac:spMkLst>
        </pc:spChg>
        <pc:spChg chg="mod">
          <ac:chgData name="Daniel Khashabi" userId="62390808-c838-45e6-be59-d6fd0d208bc8" providerId="ADAL" clId="{BC61CEE6-F72E-ED4A-95CA-C76EDF0DD1AC}" dt="2023-03-12T19:12:52.378" v="4482"/>
          <ac:spMkLst>
            <pc:docMk/>
            <pc:sldMk cId="2901061847" sldId="459"/>
            <ac:spMk id="5" creationId="{00000000-0000-0000-0000-000000000000}"/>
          </ac:spMkLst>
        </pc:spChg>
        <pc:spChg chg="mod">
          <ac:chgData name="Daniel Khashabi" userId="62390808-c838-45e6-be59-d6fd0d208bc8" providerId="ADAL" clId="{BC61CEE6-F72E-ED4A-95CA-C76EDF0DD1AC}" dt="2023-03-12T19:12:52.378" v="4482"/>
          <ac:spMkLst>
            <pc:docMk/>
            <pc:sldMk cId="2901061847" sldId="459"/>
            <ac:spMk id="6" creationId="{00000000-0000-0000-0000-000000000000}"/>
          </ac:spMkLst>
        </pc:spChg>
      </pc:sldChg>
      <pc:sldChg chg="modSp">
        <pc:chgData name="Daniel Khashabi" userId="62390808-c838-45e6-be59-d6fd0d208bc8" providerId="ADAL" clId="{BC61CEE6-F72E-ED4A-95CA-C76EDF0DD1AC}" dt="2023-03-12T19:12:52.378" v="4482"/>
        <pc:sldMkLst>
          <pc:docMk/>
          <pc:sldMk cId="2432932660" sldId="460"/>
        </pc:sldMkLst>
        <pc:spChg chg="mod">
          <ac:chgData name="Daniel Khashabi" userId="62390808-c838-45e6-be59-d6fd0d208bc8" providerId="ADAL" clId="{BC61CEE6-F72E-ED4A-95CA-C76EDF0DD1AC}" dt="2023-03-12T19:12:52.378" v="4482"/>
          <ac:spMkLst>
            <pc:docMk/>
            <pc:sldMk cId="2432932660" sldId="460"/>
            <ac:spMk id="3" creationId="{00000000-0000-0000-0000-000000000000}"/>
          </ac:spMkLst>
        </pc:spChg>
        <pc:spChg chg="mod">
          <ac:chgData name="Daniel Khashabi" userId="62390808-c838-45e6-be59-d6fd0d208bc8" providerId="ADAL" clId="{BC61CEE6-F72E-ED4A-95CA-C76EDF0DD1AC}" dt="2023-03-12T19:12:52.378" v="4482"/>
          <ac:spMkLst>
            <pc:docMk/>
            <pc:sldMk cId="2432932660" sldId="460"/>
            <ac:spMk id="4" creationId="{00000000-0000-0000-0000-000000000000}"/>
          </ac:spMkLst>
        </pc:spChg>
        <pc:spChg chg="mod">
          <ac:chgData name="Daniel Khashabi" userId="62390808-c838-45e6-be59-d6fd0d208bc8" providerId="ADAL" clId="{BC61CEE6-F72E-ED4A-95CA-C76EDF0DD1AC}" dt="2023-03-12T19:12:52.378" v="4482"/>
          <ac:spMkLst>
            <pc:docMk/>
            <pc:sldMk cId="2432932660" sldId="460"/>
            <ac:spMk id="5" creationId="{00000000-0000-0000-0000-000000000000}"/>
          </ac:spMkLst>
        </pc:spChg>
        <pc:spChg chg="mod">
          <ac:chgData name="Daniel Khashabi" userId="62390808-c838-45e6-be59-d6fd0d208bc8" providerId="ADAL" clId="{BC61CEE6-F72E-ED4A-95CA-C76EDF0DD1AC}" dt="2023-03-12T19:12:52.378" v="4482"/>
          <ac:spMkLst>
            <pc:docMk/>
            <pc:sldMk cId="2432932660" sldId="460"/>
            <ac:spMk id="6" creationId="{00000000-0000-0000-0000-000000000000}"/>
          </ac:spMkLst>
        </pc:spChg>
      </pc:sldChg>
      <pc:sldChg chg="modSp">
        <pc:chgData name="Daniel Khashabi" userId="62390808-c838-45e6-be59-d6fd0d208bc8" providerId="ADAL" clId="{BC61CEE6-F72E-ED4A-95CA-C76EDF0DD1AC}" dt="2023-03-12T19:12:52.378" v="4482"/>
        <pc:sldMkLst>
          <pc:docMk/>
          <pc:sldMk cId="2983982570" sldId="461"/>
        </pc:sldMkLst>
        <pc:spChg chg="mod">
          <ac:chgData name="Daniel Khashabi" userId="62390808-c838-45e6-be59-d6fd0d208bc8" providerId="ADAL" clId="{BC61CEE6-F72E-ED4A-95CA-C76EDF0DD1AC}" dt="2023-03-12T19:12:52.378" v="4482"/>
          <ac:spMkLst>
            <pc:docMk/>
            <pc:sldMk cId="2983982570" sldId="461"/>
            <ac:spMk id="3" creationId="{00000000-0000-0000-0000-000000000000}"/>
          </ac:spMkLst>
        </pc:spChg>
        <pc:spChg chg="mod">
          <ac:chgData name="Daniel Khashabi" userId="62390808-c838-45e6-be59-d6fd0d208bc8" providerId="ADAL" clId="{BC61CEE6-F72E-ED4A-95CA-C76EDF0DD1AC}" dt="2023-03-12T19:12:52.378" v="4482"/>
          <ac:spMkLst>
            <pc:docMk/>
            <pc:sldMk cId="2983982570" sldId="461"/>
            <ac:spMk id="4" creationId="{00000000-0000-0000-0000-000000000000}"/>
          </ac:spMkLst>
        </pc:spChg>
        <pc:spChg chg="mod">
          <ac:chgData name="Daniel Khashabi" userId="62390808-c838-45e6-be59-d6fd0d208bc8" providerId="ADAL" clId="{BC61CEE6-F72E-ED4A-95CA-C76EDF0DD1AC}" dt="2023-03-12T19:12:52.378" v="4482"/>
          <ac:spMkLst>
            <pc:docMk/>
            <pc:sldMk cId="2983982570" sldId="461"/>
            <ac:spMk id="5" creationId="{00000000-0000-0000-0000-000000000000}"/>
          </ac:spMkLst>
        </pc:spChg>
        <pc:spChg chg="mod">
          <ac:chgData name="Daniel Khashabi" userId="62390808-c838-45e6-be59-d6fd0d208bc8" providerId="ADAL" clId="{BC61CEE6-F72E-ED4A-95CA-C76EDF0DD1AC}" dt="2023-03-12T19:12:52.378" v="4482"/>
          <ac:spMkLst>
            <pc:docMk/>
            <pc:sldMk cId="2983982570" sldId="461"/>
            <ac:spMk id="6" creationId="{00000000-0000-0000-0000-000000000000}"/>
          </ac:spMkLst>
        </pc:spChg>
      </pc:sldChg>
      <pc:sldChg chg="modSp">
        <pc:chgData name="Daniel Khashabi" userId="62390808-c838-45e6-be59-d6fd0d208bc8" providerId="ADAL" clId="{BC61CEE6-F72E-ED4A-95CA-C76EDF0DD1AC}" dt="2023-03-12T19:12:52.378" v="4482"/>
        <pc:sldMkLst>
          <pc:docMk/>
          <pc:sldMk cId="3661305466" sldId="462"/>
        </pc:sldMkLst>
        <pc:spChg chg="mod">
          <ac:chgData name="Daniel Khashabi" userId="62390808-c838-45e6-be59-d6fd0d208bc8" providerId="ADAL" clId="{BC61CEE6-F72E-ED4A-95CA-C76EDF0DD1AC}" dt="2023-03-12T19:12:52.378" v="4482"/>
          <ac:spMkLst>
            <pc:docMk/>
            <pc:sldMk cId="3661305466" sldId="462"/>
            <ac:spMk id="3" creationId="{00000000-0000-0000-0000-000000000000}"/>
          </ac:spMkLst>
        </pc:spChg>
        <pc:spChg chg="mod">
          <ac:chgData name="Daniel Khashabi" userId="62390808-c838-45e6-be59-d6fd0d208bc8" providerId="ADAL" clId="{BC61CEE6-F72E-ED4A-95CA-C76EDF0DD1AC}" dt="2023-03-12T19:12:52.378" v="4482"/>
          <ac:spMkLst>
            <pc:docMk/>
            <pc:sldMk cId="3661305466" sldId="462"/>
            <ac:spMk id="4" creationId="{00000000-0000-0000-0000-000000000000}"/>
          </ac:spMkLst>
        </pc:spChg>
        <pc:spChg chg="mod">
          <ac:chgData name="Daniel Khashabi" userId="62390808-c838-45e6-be59-d6fd0d208bc8" providerId="ADAL" clId="{BC61CEE6-F72E-ED4A-95CA-C76EDF0DD1AC}" dt="2023-03-12T19:12:52.378" v="4482"/>
          <ac:spMkLst>
            <pc:docMk/>
            <pc:sldMk cId="3661305466" sldId="462"/>
            <ac:spMk id="5" creationId="{00000000-0000-0000-0000-000000000000}"/>
          </ac:spMkLst>
        </pc:spChg>
        <pc:spChg chg="mod">
          <ac:chgData name="Daniel Khashabi" userId="62390808-c838-45e6-be59-d6fd0d208bc8" providerId="ADAL" clId="{BC61CEE6-F72E-ED4A-95CA-C76EDF0DD1AC}" dt="2023-03-12T19:12:52.378" v="4482"/>
          <ac:spMkLst>
            <pc:docMk/>
            <pc:sldMk cId="3661305466" sldId="462"/>
            <ac:spMk id="6" creationId="{00000000-0000-0000-0000-000000000000}"/>
          </ac:spMkLst>
        </pc:spChg>
        <pc:spChg chg="mod">
          <ac:chgData name="Daniel Khashabi" userId="62390808-c838-45e6-be59-d6fd0d208bc8" providerId="ADAL" clId="{BC61CEE6-F72E-ED4A-95CA-C76EDF0DD1AC}" dt="2023-03-12T19:12:52.378" v="4482"/>
          <ac:spMkLst>
            <pc:docMk/>
            <pc:sldMk cId="3661305466" sldId="462"/>
            <ac:spMk id="7" creationId="{00000000-0000-0000-0000-000000000000}"/>
          </ac:spMkLst>
        </pc:spChg>
      </pc:sldChg>
      <pc:sldChg chg="modSp">
        <pc:chgData name="Daniel Khashabi" userId="62390808-c838-45e6-be59-d6fd0d208bc8" providerId="ADAL" clId="{BC61CEE6-F72E-ED4A-95CA-C76EDF0DD1AC}" dt="2023-03-12T19:12:52.378" v="4482"/>
        <pc:sldMkLst>
          <pc:docMk/>
          <pc:sldMk cId="4034588720" sldId="463"/>
        </pc:sldMkLst>
        <pc:spChg chg="mod">
          <ac:chgData name="Daniel Khashabi" userId="62390808-c838-45e6-be59-d6fd0d208bc8" providerId="ADAL" clId="{BC61CEE6-F72E-ED4A-95CA-C76EDF0DD1AC}" dt="2023-03-12T19:12:52.378" v="4482"/>
          <ac:spMkLst>
            <pc:docMk/>
            <pc:sldMk cId="4034588720" sldId="463"/>
            <ac:spMk id="3" creationId="{00000000-0000-0000-0000-000000000000}"/>
          </ac:spMkLst>
        </pc:spChg>
        <pc:spChg chg="mod">
          <ac:chgData name="Daniel Khashabi" userId="62390808-c838-45e6-be59-d6fd0d208bc8" providerId="ADAL" clId="{BC61CEE6-F72E-ED4A-95CA-C76EDF0DD1AC}" dt="2023-03-12T19:12:52.378" v="4482"/>
          <ac:spMkLst>
            <pc:docMk/>
            <pc:sldMk cId="4034588720" sldId="463"/>
            <ac:spMk id="4" creationId="{00000000-0000-0000-0000-000000000000}"/>
          </ac:spMkLst>
        </pc:spChg>
      </pc:sldChg>
      <pc:sldChg chg="modSp">
        <pc:chgData name="Daniel Khashabi" userId="62390808-c838-45e6-be59-d6fd0d208bc8" providerId="ADAL" clId="{BC61CEE6-F72E-ED4A-95CA-C76EDF0DD1AC}" dt="2023-03-12T19:12:52.378" v="4482"/>
        <pc:sldMkLst>
          <pc:docMk/>
          <pc:sldMk cId="1721581950" sldId="464"/>
        </pc:sldMkLst>
        <pc:spChg chg="mod">
          <ac:chgData name="Daniel Khashabi" userId="62390808-c838-45e6-be59-d6fd0d208bc8" providerId="ADAL" clId="{BC61CEE6-F72E-ED4A-95CA-C76EDF0DD1AC}" dt="2023-03-12T19:12:52.378" v="4482"/>
          <ac:spMkLst>
            <pc:docMk/>
            <pc:sldMk cId="1721581950" sldId="464"/>
            <ac:spMk id="3" creationId="{00000000-0000-0000-0000-000000000000}"/>
          </ac:spMkLst>
        </pc:spChg>
        <pc:spChg chg="mod">
          <ac:chgData name="Daniel Khashabi" userId="62390808-c838-45e6-be59-d6fd0d208bc8" providerId="ADAL" clId="{BC61CEE6-F72E-ED4A-95CA-C76EDF0DD1AC}" dt="2023-03-12T19:12:52.378" v="4482"/>
          <ac:spMkLst>
            <pc:docMk/>
            <pc:sldMk cId="1721581950" sldId="464"/>
            <ac:spMk id="4" creationId="{00000000-0000-0000-0000-000000000000}"/>
          </ac:spMkLst>
        </pc:spChg>
      </pc:sldChg>
      <pc:sldChg chg="modSp">
        <pc:chgData name="Daniel Khashabi" userId="62390808-c838-45e6-be59-d6fd0d208bc8" providerId="ADAL" clId="{BC61CEE6-F72E-ED4A-95CA-C76EDF0DD1AC}" dt="2023-03-12T19:12:52.378" v="4482"/>
        <pc:sldMkLst>
          <pc:docMk/>
          <pc:sldMk cId="2958822401" sldId="470"/>
        </pc:sldMkLst>
        <pc:spChg chg="mod">
          <ac:chgData name="Daniel Khashabi" userId="62390808-c838-45e6-be59-d6fd0d208bc8" providerId="ADAL" clId="{BC61CEE6-F72E-ED4A-95CA-C76EDF0DD1AC}" dt="2023-03-12T19:12:52.378" v="4482"/>
          <ac:spMkLst>
            <pc:docMk/>
            <pc:sldMk cId="2958822401" sldId="470"/>
            <ac:spMk id="5" creationId="{00000000-0000-0000-0000-000000000000}"/>
          </ac:spMkLst>
        </pc:spChg>
      </pc:sldChg>
      <pc:sldChg chg="modSp mod">
        <pc:chgData name="Daniel Khashabi" userId="62390808-c838-45e6-be59-d6fd0d208bc8" providerId="ADAL" clId="{BC61CEE6-F72E-ED4A-95CA-C76EDF0DD1AC}" dt="2023-03-12T19:12:52.378" v="4482"/>
        <pc:sldMkLst>
          <pc:docMk/>
          <pc:sldMk cId="456681400" sldId="473"/>
        </pc:sldMkLst>
        <pc:spChg chg="mod">
          <ac:chgData name="Daniel Khashabi" userId="62390808-c838-45e6-be59-d6fd0d208bc8" providerId="ADAL" clId="{BC61CEE6-F72E-ED4A-95CA-C76EDF0DD1AC}" dt="2023-03-12T19:12:52.378" v="4482"/>
          <ac:spMkLst>
            <pc:docMk/>
            <pc:sldMk cId="456681400" sldId="473"/>
            <ac:spMk id="4"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5"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6"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7"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11"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13"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14"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15"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16"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17"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19"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20"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21"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22"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23"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24"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25" creationId="{00000000-0000-0000-0000-000000000000}"/>
          </ac:spMkLst>
        </pc:spChg>
        <pc:spChg chg="mod">
          <ac:chgData name="Daniel Khashabi" userId="62390808-c838-45e6-be59-d6fd0d208bc8" providerId="ADAL" clId="{BC61CEE6-F72E-ED4A-95CA-C76EDF0DD1AC}" dt="2023-03-12T02:04:53.010" v="325" actId="27636"/>
          <ac:spMkLst>
            <pc:docMk/>
            <pc:sldMk cId="456681400" sldId="473"/>
            <ac:spMk id="28" creationId="{E6559CD1-8DB1-A792-DDE1-A2B837AE6F3E}"/>
          </ac:spMkLst>
        </pc:spChg>
      </pc:sldChg>
      <pc:sldChg chg="modSp">
        <pc:chgData name="Daniel Khashabi" userId="62390808-c838-45e6-be59-d6fd0d208bc8" providerId="ADAL" clId="{BC61CEE6-F72E-ED4A-95CA-C76EDF0DD1AC}" dt="2023-03-12T19:12:52.378" v="4482"/>
        <pc:sldMkLst>
          <pc:docMk/>
          <pc:sldMk cId="2452697234" sldId="474"/>
        </pc:sldMkLst>
        <pc:spChg chg="mod">
          <ac:chgData name="Daniel Khashabi" userId="62390808-c838-45e6-be59-d6fd0d208bc8" providerId="ADAL" clId="{BC61CEE6-F72E-ED4A-95CA-C76EDF0DD1AC}" dt="2023-03-12T19:12:52.378" v="4482"/>
          <ac:spMkLst>
            <pc:docMk/>
            <pc:sldMk cId="2452697234" sldId="474"/>
            <ac:spMk id="6"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7"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8"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9"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0"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2"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3"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4"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5"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6"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8"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9"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20"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21"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23"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24" creationId="{00000000-0000-0000-0000-000000000000}"/>
          </ac:spMkLst>
        </pc:spChg>
      </pc:sldChg>
      <pc:sldChg chg="modSp">
        <pc:chgData name="Daniel Khashabi" userId="62390808-c838-45e6-be59-d6fd0d208bc8" providerId="ADAL" clId="{BC61CEE6-F72E-ED4A-95CA-C76EDF0DD1AC}" dt="2023-03-12T19:12:52.378" v="4482"/>
        <pc:sldMkLst>
          <pc:docMk/>
          <pc:sldMk cId="1390607952" sldId="476"/>
        </pc:sldMkLst>
        <pc:spChg chg="mod">
          <ac:chgData name="Daniel Khashabi" userId="62390808-c838-45e6-be59-d6fd0d208bc8" providerId="ADAL" clId="{BC61CEE6-F72E-ED4A-95CA-C76EDF0DD1AC}" dt="2023-03-12T19:12:52.378" v="4482"/>
          <ac:spMkLst>
            <pc:docMk/>
            <pc:sldMk cId="1390607952" sldId="476"/>
            <ac:spMk id="4"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5"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6"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7"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8"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9"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0"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1"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2"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3"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4"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5"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6"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7"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9"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0"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1"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2"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4"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5"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6"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7"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8" creationId="{00000000-0000-0000-0000-000000000000}"/>
          </ac:spMkLst>
        </pc:spChg>
      </pc:sldChg>
      <pc:sldChg chg="modSp">
        <pc:chgData name="Daniel Khashabi" userId="62390808-c838-45e6-be59-d6fd0d208bc8" providerId="ADAL" clId="{BC61CEE6-F72E-ED4A-95CA-C76EDF0DD1AC}" dt="2023-03-12T19:12:52.378" v="4482"/>
        <pc:sldMkLst>
          <pc:docMk/>
          <pc:sldMk cId="1303495507" sldId="479"/>
        </pc:sldMkLst>
        <pc:spChg chg="mod">
          <ac:chgData name="Daniel Khashabi" userId="62390808-c838-45e6-be59-d6fd0d208bc8" providerId="ADAL" clId="{BC61CEE6-F72E-ED4A-95CA-C76EDF0DD1AC}" dt="2023-03-12T19:12:52.378" v="4482"/>
          <ac:spMkLst>
            <pc:docMk/>
            <pc:sldMk cId="1303495507" sldId="479"/>
            <ac:spMk id="3" creationId="{00000000-0000-0000-0000-000000000000}"/>
          </ac:spMkLst>
        </pc:spChg>
        <pc:spChg chg="mod">
          <ac:chgData name="Daniel Khashabi" userId="62390808-c838-45e6-be59-d6fd0d208bc8" providerId="ADAL" clId="{BC61CEE6-F72E-ED4A-95CA-C76EDF0DD1AC}" dt="2023-03-12T19:12:52.378" v="4482"/>
          <ac:spMkLst>
            <pc:docMk/>
            <pc:sldMk cId="1303495507" sldId="479"/>
            <ac:spMk id="4" creationId="{00000000-0000-0000-0000-000000000000}"/>
          </ac:spMkLst>
        </pc:spChg>
        <pc:spChg chg="mod">
          <ac:chgData name="Daniel Khashabi" userId="62390808-c838-45e6-be59-d6fd0d208bc8" providerId="ADAL" clId="{BC61CEE6-F72E-ED4A-95CA-C76EDF0DD1AC}" dt="2023-03-12T19:12:52.378" v="4482"/>
          <ac:spMkLst>
            <pc:docMk/>
            <pc:sldMk cId="1303495507" sldId="479"/>
            <ac:spMk id="5" creationId="{00000000-0000-0000-0000-000000000000}"/>
          </ac:spMkLst>
        </pc:spChg>
      </pc:sldChg>
      <pc:sldChg chg="modSp">
        <pc:chgData name="Daniel Khashabi" userId="62390808-c838-45e6-be59-d6fd0d208bc8" providerId="ADAL" clId="{BC61CEE6-F72E-ED4A-95CA-C76EDF0DD1AC}" dt="2023-03-12T19:12:52.378" v="4482"/>
        <pc:sldMkLst>
          <pc:docMk/>
          <pc:sldMk cId="2895565554" sldId="480"/>
        </pc:sldMkLst>
        <pc:spChg chg="mod">
          <ac:chgData name="Daniel Khashabi" userId="62390808-c838-45e6-be59-d6fd0d208bc8" providerId="ADAL" clId="{BC61CEE6-F72E-ED4A-95CA-C76EDF0DD1AC}" dt="2023-03-12T19:12:52.378" v="4482"/>
          <ac:spMkLst>
            <pc:docMk/>
            <pc:sldMk cId="2895565554" sldId="480"/>
            <ac:spMk id="2" creationId="{00000000-0000-0000-0000-000000000000}"/>
          </ac:spMkLst>
        </pc:spChg>
        <pc:spChg chg="mod">
          <ac:chgData name="Daniel Khashabi" userId="62390808-c838-45e6-be59-d6fd0d208bc8" providerId="ADAL" clId="{BC61CEE6-F72E-ED4A-95CA-C76EDF0DD1AC}" dt="2023-03-12T19:12:52.378" v="4482"/>
          <ac:spMkLst>
            <pc:docMk/>
            <pc:sldMk cId="2895565554" sldId="480"/>
            <ac:spMk id="4" creationId="{00000000-0000-0000-0000-000000000000}"/>
          </ac:spMkLst>
        </pc:spChg>
      </pc:sldChg>
      <pc:sldChg chg="modSp">
        <pc:chgData name="Daniel Khashabi" userId="62390808-c838-45e6-be59-d6fd0d208bc8" providerId="ADAL" clId="{BC61CEE6-F72E-ED4A-95CA-C76EDF0DD1AC}" dt="2023-03-12T19:12:52.378" v="4482"/>
        <pc:sldMkLst>
          <pc:docMk/>
          <pc:sldMk cId="592883905" sldId="484"/>
        </pc:sldMkLst>
        <pc:spChg chg="mod">
          <ac:chgData name="Daniel Khashabi" userId="62390808-c838-45e6-be59-d6fd0d208bc8" providerId="ADAL" clId="{BC61CEE6-F72E-ED4A-95CA-C76EDF0DD1AC}" dt="2023-03-12T19:12:52.378" v="4482"/>
          <ac:spMkLst>
            <pc:docMk/>
            <pc:sldMk cId="592883905" sldId="484"/>
            <ac:spMk id="20" creationId="{00000000-0000-0000-0000-000000000000}"/>
          </ac:spMkLst>
        </pc:spChg>
      </pc:sldChg>
      <pc:sldChg chg="modSp">
        <pc:chgData name="Daniel Khashabi" userId="62390808-c838-45e6-be59-d6fd0d208bc8" providerId="ADAL" clId="{BC61CEE6-F72E-ED4A-95CA-C76EDF0DD1AC}" dt="2023-03-12T19:12:52.378" v="4482"/>
        <pc:sldMkLst>
          <pc:docMk/>
          <pc:sldMk cId="0" sldId="486"/>
        </pc:sldMkLst>
        <pc:spChg chg="mod">
          <ac:chgData name="Daniel Khashabi" userId="62390808-c838-45e6-be59-d6fd0d208bc8" providerId="ADAL" clId="{BC61CEE6-F72E-ED4A-95CA-C76EDF0DD1AC}" dt="2023-03-12T19:12:52.378" v="4482"/>
          <ac:spMkLst>
            <pc:docMk/>
            <pc:sldMk cId="0" sldId="486"/>
            <ac:spMk id="3" creationId="{00000000-0000-0000-0000-000000000000}"/>
          </ac:spMkLst>
        </pc:spChg>
        <pc:spChg chg="mod">
          <ac:chgData name="Daniel Khashabi" userId="62390808-c838-45e6-be59-d6fd0d208bc8" providerId="ADAL" clId="{BC61CEE6-F72E-ED4A-95CA-C76EDF0DD1AC}" dt="2023-03-12T19:12:52.378" v="4482"/>
          <ac:spMkLst>
            <pc:docMk/>
            <pc:sldMk cId="0" sldId="486"/>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487"/>
        </pc:sldMkLst>
        <pc:spChg chg="mod">
          <ac:chgData name="Daniel Khashabi" userId="62390808-c838-45e6-be59-d6fd0d208bc8" providerId="ADAL" clId="{BC61CEE6-F72E-ED4A-95CA-C76EDF0DD1AC}" dt="2023-03-12T19:12:52.378" v="4482"/>
          <ac:spMkLst>
            <pc:docMk/>
            <pc:sldMk cId="0" sldId="487"/>
            <ac:spMk id="3" creationId="{00000000-0000-0000-0000-000000000000}"/>
          </ac:spMkLst>
        </pc:spChg>
        <pc:spChg chg="mod">
          <ac:chgData name="Daniel Khashabi" userId="62390808-c838-45e6-be59-d6fd0d208bc8" providerId="ADAL" clId="{BC61CEE6-F72E-ED4A-95CA-C76EDF0DD1AC}" dt="2023-03-12T19:12:52.378" v="4482"/>
          <ac:spMkLst>
            <pc:docMk/>
            <pc:sldMk cId="0" sldId="487"/>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488"/>
        </pc:sldMkLst>
        <pc:spChg chg="mod">
          <ac:chgData name="Daniel Khashabi" userId="62390808-c838-45e6-be59-d6fd0d208bc8" providerId="ADAL" clId="{BC61CEE6-F72E-ED4A-95CA-C76EDF0DD1AC}" dt="2023-03-12T19:12:52.378" v="4482"/>
          <ac:spMkLst>
            <pc:docMk/>
            <pc:sldMk cId="0" sldId="488"/>
            <ac:spMk id="2" creationId="{00000000-0000-0000-0000-000000000000}"/>
          </ac:spMkLst>
        </pc:spChg>
        <pc:spChg chg="mod">
          <ac:chgData name="Daniel Khashabi" userId="62390808-c838-45e6-be59-d6fd0d208bc8" providerId="ADAL" clId="{BC61CEE6-F72E-ED4A-95CA-C76EDF0DD1AC}" dt="2023-03-12T19:12:52.378" v="4482"/>
          <ac:spMkLst>
            <pc:docMk/>
            <pc:sldMk cId="0" sldId="488"/>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489"/>
        </pc:sldMkLst>
        <pc:spChg chg="mod">
          <ac:chgData name="Daniel Khashabi" userId="62390808-c838-45e6-be59-d6fd0d208bc8" providerId="ADAL" clId="{BC61CEE6-F72E-ED4A-95CA-C76EDF0DD1AC}" dt="2023-03-12T19:12:52.378" v="4482"/>
          <ac:spMkLst>
            <pc:docMk/>
            <pc:sldMk cId="0" sldId="489"/>
            <ac:spMk id="2" creationId="{00000000-0000-0000-0000-000000000000}"/>
          </ac:spMkLst>
        </pc:spChg>
        <pc:spChg chg="mod">
          <ac:chgData name="Daniel Khashabi" userId="62390808-c838-45e6-be59-d6fd0d208bc8" providerId="ADAL" clId="{BC61CEE6-F72E-ED4A-95CA-C76EDF0DD1AC}" dt="2023-03-12T19:12:52.378" v="4482"/>
          <ac:spMkLst>
            <pc:docMk/>
            <pc:sldMk cId="0" sldId="489"/>
            <ac:spMk id="5" creationId="{00000000-0000-0000-0000-000000000000}"/>
          </ac:spMkLst>
        </pc:spChg>
        <pc:spChg chg="mod">
          <ac:chgData name="Daniel Khashabi" userId="62390808-c838-45e6-be59-d6fd0d208bc8" providerId="ADAL" clId="{BC61CEE6-F72E-ED4A-95CA-C76EDF0DD1AC}" dt="2023-03-12T19:12:52.378" v="4482"/>
          <ac:spMkLst>
            <pc:docMk/>
            <pc:sldMk cId="0" sldId="489"/>
            <ac:spMk id="6" creationId="{00000000-0000-0000-0000-000000000000}"/>
          </ac:spMkLst>
        </pc:spChg>
        <pc:spChg chg="mod">
          <ac:chgData name="Daniel Khashabi" userId="62390808-c838-45e6-be59-d6fd0d208bc8" providerId="ADAL" clId="{BC61CEE6-F72E-ED4A-95CA-C76EDF0DD1AC}" dt="2023-03-12T19:12:52.378" v="4482"/>
          <ac:spMkLst>
            <pc:docMk/>
            <pc:sldMk cId="0" sldId="489"/>
            <ac:spMk id="7" creationId="{00000000-0000-0000-0000-000000000000}"/>
          </ac:spMkLst>
        </pc:spChg>
        <pc:spChg chg="mod">
          <ac:chgData name="Daniel Khashabi" userId="62390808-c838-45e6-be59-d6fd0d208bc8" providerId="ADAL" clId="{BC61CEE6-F72E-ED4A-95CA-C76EDF0DD1AC}" dt="2023-03-12T19:12:52.378" v="4482"/>
          <ac:spMkLst>
            <pc:docMk/>
            <pc:sldMk cId="0" sldId="489"/>
            <ac:spMk id="8" creationId="{00000000-0000-0000-0000-000000000000}"/>
          </ac:spMkLst>
        </pc:spChg>
        <pc:spChg chg="mod">
          <ac:chgData name="Daniel Khashabi" userId="62390808-c838-45e6-be59-d6fd0d208bc8" providerId="ADAL" clId="{BC61CEE6-F72E-ED4A-95CA-C76EDF0DD1AC}" dt="2023-03-12T19:12:52.378" v="4482"/>
          <ac:spMkLst>
            <pc:docMk/>
            <pc:sldMk cId="0" sldId="489"/>
            <ac:spMk id="9" creationId="{00000000-0000-0000-0000-000000000000}"/>
          </ac:spMkLst>
        </pc:spChg>
        <pc:spChg chg="mod">
          <ac:chgData name="Daniel Khashabi" userId="62390808-c838-45e6-be59-d6fd0d208bc8" providerId="ADAL" clId="{BC61CEE6-F72E-ED4A-95CA-C76EDF0DD1AC}" dt="2023-03-12T19:12:52.378" v="4482"/>
          <ac:spMkLst>
            <pc:docMk/>
            <pc:sldMk cId="0" sldId="489"/>
            <ac:spMk id="10" creationId="{00000000-0000-0000-0000-000000000000}"/>
          </ac:spMkLst>
        </pc:spChg>
        <pc:spChg chg="mod">
          <ac:chgData name="Daniel Khashabi" userId="62390808-c838-45e6-be59-d6fd0d208bc8" providerId="ADAL" clId="{BC61CEE6-F72E-ED4A-95CA-C76EDF0DD1AC}" dt="2023-03-12T19:12:52.378" v="4482"/>
          <ac:spMkLst>
            <pc:docMk/>
            <pc:sldMk cId="0" sldId="489"/>
            <ac:spMk id="11" creationId="{00000000-0000-0000-0000-000000000000}"/>
          </ac:spMkLst>
        </pc:spChg>
      </pc:sldChg>
      <pc:sldChg chg="modSp">
        <pc:chgData name="Daniel Khashabi" userId="62390808-c838-45e6-be59-d6fd0d208bc8" providerId="ADAL" clId="{BC61CEE6-F72E-ED4A-95CA-C76EDF0DD1AC}" dt="2023-03-12T19:12:52.378" v="4482"/>
        <pc:sldMkLst>
          <pc:docMk/>
          <pc:sldMk cId="0" sldId="490"/>
        </pc:sldMkLst>
        <pc:spChg chg="mod">
          <ac:chgData name="Daniel Khashabi" userId="62390808-c838-45e6-be59-d6fd0d208bc8" providerId="ADAL" clId="{BC61CEE6-F72E-ED4A-95CA-C76EDF0DD1AC}" dt="2023-03-12T19:12:52.378" v="4482"/>
          <ac:spMkLst>
            <pc:docMk/>
            <pc:sldMk cId="0" sldId="490"/>
            <ac:spMk id="3" creationId="{00000000-0000-0000-0000-000000000000}"/>
          </ac:spMkLst>
        </pc:spChg>
        <pc:spChg chg="mod">
          <ac:chgData name="Daniel Khashabi" userId="62390808-c838-45e6-be59-d6fd0d208bc8" providerId="ADAL" clId="{BC61CEE6-F72E-ED4A-95CA-C76EDF0DD1AC}" dt="2023-03-12T19:12:52.378" v="4482"/>
          <ac:spMkLst>
            <pc:docMk/>
            <pc:sldMk cId="0" sldId="490"/>
            <ac:spMk id="4" creationId="{00000000-0000-0000-0000-000000000000}"/>
          </ac:spMkLst>
        </pc:spChg>
        <pc:spChg chg="mod">
          <ac:chgData name="Daniel Khashabi" userId="62390808-c838-45e6-be59-d6fd0d208bc8" providerId="ADAL" clId="{BC61CEE6-F72E-ED4A-95CA-C76EDF0DD1AC}" dt="2023-03-12T19:12:52.378" v="4482"/>
          <ac:spMkLst>
            <pc:docMk/>
            <pc:sldMk cId="0" sldId="490"/>
            <ac:spMk id="5" creationId="{00000000-0000-0000-0000-000000000000}"/>
          </ac:spMkLst>
        </pc:spChg>
        <pc:spChg chg="mod">
          <ac:chgData name="Daniel Khashabi" userId="62390808-c838-45e6-be59-d6fd0d208bc8" providerId="ADAL" clId="{BC61CEE6-F72E-ED4A-95CA-C76EDF0DD1AC}" dt="2023-03-12T19:12:52.378" v="4482"/>
          <ac:spMkLst>
            <pc:docMk/>
            <pc:sldMk cId="0" sldId="490"/>
            <ac:spMk id="7" creationId="{00000000-0000-0000-0000-000000000000}"/>
          </ac:spMkLst>
        </pc:spChg>
        <pc:spChg chg="mod">
          <ac:chgData name="Daniel Khashabi" userId="62390808-c838-45e6-be59-d6fd0d208bc8" providerId="ADAL" clId="{BC61CEE6-F72E-ED4A-95CA-C76EDF0DD1AC}" dt="2023-03-12T19:12:52.378" v="4482"/>
          <ac:spMkLst>
            <pc:docMk/>
            <pc:sldMk cId="0" sldId="490"/>
            <ac:spMk id="8" creationId="{00000000-0000-0000-0000-000000000000}"/>
          </ac:spMkLst>
        </pc:spChg>
        <pc:spChg chg="mod">
          <ac:chgData name="Daniel Khashabi" userId="62390808-c838-45e6-be59-d6fd0d208bc8" providerId="ADAL" clId="{BC61CEE6-F72E-ED4A-95CA-C76EDF0DD1AC}" dt="2023-03-12T19:12:52.378" v="4482"/>
          <ac:spMkLst>
            <pc:docMk/>
            <pc:sldMk cId="0" sldId="490"/>
            <ac:spMk id="9" creationId="{00000000-0000-0000-0000-000000000000}"/>
          </ac:spMkLst>
        </pc:spChg>
        <pc:spChg chg="mod">
          <ac:chgData name="Daniel Khashabi" userId="62390808-c838-45e6-be59-d6fd0d208bc8" providerId="ADAL" clId="{BC61CEE6-F72E-ED4A-95CA-C76EDF0DD1AC}" dt="2023-03-12T19:12:52.378" v="4482"/>
          <ac:spMkLst>
            <pc:docMk/>
            <pc:sldMk cId="0" sldId="490"/>
            <ac:spMk id="10" creationId="{00000000-0000-0000-0000-000000000000}"/>
          </ac:spMkLst>
        </pc:spChg>
        <pc:spChg chg="mod">
          <ac:chgData name="Daniel Khashabi" userId="62390808-c838-45e6-be59-d6fd0d208bc8" providerId="ADAL" clId="{BC61CEE6-F72E-ED4A-95CA-C76EDF0DD1AC}" dt="2023-03-12T19:12:52.378" v="4482"/>
          <ac:spMkLst>
            <pc:docMk/>
            <pc:sldMk cId="0" sldId="490"/>
            <ac:spMk id="12" creationId="{00000000-0000-0000-0000-000000000000}"/>
          </ac:spMkLst>
        </pc:spChg>
        <pc:spChg chg="mod">
          <ac:chgData name="Daniel Khashabi" userId="62390808-c838-45e6-be59-d6fd0d208bc8" providerId="ADAL" clId="{BC61CEE6-F72E-ED4A-95CA-C76EDF0DD1AC}" dt="2023-03-12T19:12:52.378" v="4482"/>
          <ac:spMkLst>
            <pc:docMk/>
            <pc:sldMk cId="0" sldId="490"/>
            <ac:spMk id="13" creationId="{00000000-0000-0000-0000-000000000000}"/>
          </ac:spMkLst>
        </pc:spChg>
        <pc:spChg chg="mod">
          <ac:chgData name="Daniel Khashabi" userId="62390808-c838-45e6-be59-d6fd0d208bc8" providerId="ADAL" clId="{BC61CEE6-F72E-ED4A-95CA-C76EDF0DD1AC}" dt="2023-03-12T19:12:52.378" v="4482"/>
          <ac:spMkLst>
            <pc:docMk/>
            <pc:sldMk cId="0" sldId="490"/>
            <ac:spMk id="15" creationId="{00000000-0000-0000-0000-000000000000}"/>
          </ac:spMkLst>
        </pc:spChg>
        <pc:spChg chg="mod">
          <ac:chgData name="Daniel Khashabi" userId="62390808-c838-45e6-be59-d6fd0d208bc8" providerId="ADAL" clId="{BC61CEE6-F72E-ED4A-95CA-C76EDF0DD1AC}" dt="2023-03-12T19:12:52.378" v="4482"/>
          <ac:spMkLst>
            <pc:docMk/>
            <pc:sldMk cId="0" sldId="490"/>
            <ac:spMk id="16" creationId="{00000000-0000-0000-0000-000000000000}"/>
          </ac:spMkLst>
        </pc:spChg>
        <pc:spChg chg="mod">
          <ac:chgData name="Daniel Khashabi" userId="62390808-c838-45e6-be59-d6fd0d208bc8" providerId="ADAL" clId="{BC61CEE6-F72E-ED4A-95CA-C76EDF0DD1AC}" dt="2023-03-12T19:12:52.378" v="4482"/>
          <ac:spMkLst>
            <pc:docMk/>
            <pc:sldMk cId="0" sldId="490"/>
            <ac:spMk id="17" creationId="{00000000-0000-0000-0000-000000000000}"/>
          </ac:spMkLst>
        </pc:spChg>
        <pc:spChg chg="mod">
          <ac:chgData name="Daniel Khashabi" userId="62390808-c838-45e6-be59-d6fd0d208bc8" providerId="ADAL" clId="{BC61CEE6-F72E-ED4A-95CA-C76EDF0DD1AC}" dt="2023-03-12T19:12:52.378" v="4482"/>
          <ac:spMkLst>
            <pc:docMk/>
            <pc:sldMk cId="0" sldId="490"/>
            <ac:spMk id="18" creationId="{00000000-0000-0000-0000-000000000000}"/>
          </ac:spMkLst>
        </pc:spChg>
        <pc:spChg chg="mod">
          <ac:chgData name="Daniel Khashabi" userId="62390808-c838-45e6-be59-d6fd0d208bc8" providerId="ADAL" clId="{BC61CEE6-F72E-ED4A-95CA-C76EDF0DD1AC}" dt="2023-03-12T19:12:52.378" v="4482"/>
          <ac:spMkLst>
            <pc:docMk/>
            <pc:sldMk cId="0" sldId="490"/>
            <ac:spMk id="19" creationId="{00000000-0000-0000-0000-000000000000}"/>
          </ac:spMkLst>
        </pc:spChg>
        <pc:spChg chg="mod">
          <ac:chgData name="Daniel Khashabi" userId="62390808-c838-45e6-be59-d6fd0d208bc8" providerId="ADAL" clId="{BC61CEE6-F72E-ED4A-95CA-C76EDF0DD1AC}" dt="2023-03-12T19:12:52.378" v="4482"/>
          <ac:spMkLst>
            <pc:docMk/>
            <pc:sldMk cId="0" sldId="490"/>
            <ac:spMk id="20" creationId="{00000000-0000-0000-0000-000000000000}"/>
          </ac:spMkLst>
        </pc:spChg>
      </pc:sldChg>
      <pc:sldChg chg="modSp">
        <pc:chgData name="Daniel Khashabi" userId="62390808-c838-45e6-be59-d6fd0d208bc8" providerId="ADAL" clId="{BC61CEE6-F72E-ED4A-95CA-C76EDF0DD1AC}" dt="2023-03-12T19:12:52.378" v="4482"/>
        <pc:sldMkLst>
          <pc:docMk/>
          <pc:sldMk cId="0" sldId="491"/>
        </pc:sldMkLst>
        <pc:spChg chg="mod">
          <ac:chgData name="Daniel Khashabi" userId="62390808-c838-45e6-be59-d6fd0d208bc8" providerId="ADAL" clId="{BC61CEE6-F72E-ED4A-95CA-C76EDF0DD1AC}" dt="2023-03-12T19:12:52.378" v="4482"/>
          <ac:spMkLst>
            <pc:docMk/>
            <pc:sldMk cId="0" sldId="491"/>
            <ac:spMk id="2" creationId="{00000000-0000-0000-0000-000000000000}"/>
          </ac:spMkLst>
        </pc:spChg>
        <pc:spChg chg="mod">
          <ac:chgData name="Daniel Khashabi" userId="62390808-c838-45e6-be59-d6fd0d208bc8" providerId="ADAL" clId="{BC61CEE6-F72E-ED4A-95CA-C76EDF0DD1AC}" dt="2023-03-12T19:12:52.378" v="4482"/>
          <ac:spMkLst>
            <pc:docMk/>
            <pc:sldMk cId="0" sldId="491"/>
            <ac:spMk id="3" creationId="{00000000-0000-0000-0000-000000000000}"/>
          </ac:spMkLst>
        </pc:spChg>
        <pc:spChg chg="mod">
          <ac:chgData name="Daniel Khashabi" userId="62390808-c838-45e6-be59-d6fd0d208bc8" providerId="ADAL" clId="{BC61CEE6-F72E-ED4A-95CA-C76EDF0DD1AC}" dt="2023-03-12T19:12:52.378" v="4482"/>
          <ac:spMkLst>
            <pc:docMk/>
            <pc:sldMk cId="0" sldId="491"/>
            <ac:spMk id="5" creationId="{00000000-0000-0000-0000-000000000000}"/>
          </ac:spMkLst>
        </pc:spChg>
      </pc:sldChg>
      <pc:sldChg chg="modSp">
        <pc:chgData name="Daniel Khashabi" userId="62390808-c838-45e6-be59-d6fd0d208bc8" providerId="ADAL" clId="{BC61CEE6-F72E-ED4A-95CA-C76EDF0DD1AC}" dt="2023-03-12T19:12:52.378" v="4482"/>
        <pc:sldMkLst>
          <pc:docMk/>
          <pc:sldMk cId="0" sldId="492"/>
        </pc:sldMkLst>
        <pc:spChg chg="mod">
          <ac:chgData name="Daniel Khashabi" userId="62390808-c838-45e6-be59-d6fd0d208bc8" providerId="ADAL" clId="{BC61CEE6-F72E-ED4A-95CA-C76EDF0DD1AC}" dt="2023-03-12T19:12:52.378" v="4482"/>
          <ac:spMkLst>
            <pc:docMk/>
            <pc:sldMk cId="0" sldId="492"/>
            <ac:spMk id="4" creationId="{00000000-0000-0000-0000-000000000000}"/>
          </ac:spMkLst>
        </pc:spChg>
        <pc:spChg chg="mod">
          <ac:chgData name="Daniel Khashabi" userId="62390808-c838-45e6-be59-d6fd0d208bc8" providerId="ADAL" clId="{BC61CEE6-F72E-ED4A-95CA-C76EDF0DD1AC}" dt="2023-03-12T19:12:52.378" v="4482"/>
          <ac:spMkLst>
            <pc:docMk/>
            <pc:sldMk cId="0" sldId="492"/>
            <ac:spMk id="5" creationId="{00000000-0000-0000-0000-000000000000}"/>
          </ac:spMkLst>
        </pc:spChg>
        <pc:spChg chg="mod">
          <ac:chgData name="Daniel Khashabi" userId="62390808-c838-45e6-be59-d6fd0d208bc8" providerId="ADAL" clId="{BC61CEE6-F72E-ED4A-95CA-C76EDF0DD1AC}" dt="2023-03-12T19:12:52.378" v="4482"/>
          <ac:spMkLst>
            <pc:docMk/>
            <pc:sldMk cId="0" sldId="492"/>
            <ac:spMk id="6" creationId="{00000000-0000-0000-0000-000000000000}"/>
          </ac:spMkLst>
        </pc:spChg>
        <pc:spChg chg="mod">
          <ac:chgData name="Daniel Khashabi" userId="62390808-c838-45e6-be59-d6fd0d208bc8" providerId="ADAL" clId="{BC61CEE6-F72E-ED4A-95CA-C76EDF0DD1AC}" dt="2023-03-12T19:12:52.378" v="4482"/>
          <ac:spMkLst>
            <pc:docMk/>
            <pc:sldMk cId="0" sldId="492"/>
            <ac:spMk id="7" creationId="{00000000-0000-0000-0000-000000000000}"/>
          </ac:spMkLst>
        </pc:spChg>
        <pc:spChg chg="mod">
          <ac:chgData name="Daniel Khashabi" userId="62390808-c838-45e6-be59-d6fd0d208bc8" providerId="ADAL" clId="{BC61CEE6-F72E-ED4A-95CA-C76EDF0DD1AC}" dt="2023-03-12T19:12:52.378" v="4482"/>
          <ac:spMkLst>
            <pc:docMk/>
            <pc:sldMk cId="0" sldId="492"/>
            <ac:spMk id="8" creationId="{00000000-0000-0000-0000-000000000000}"/>
          </ac:spMkLst>
        </pc:spChg>
        <pc:spChg chg="mod">
          <ac:chgData name="Daniel Khashabi" userId="62390808-c838-45e6-be59-d6fd0d208bc8" providerId="ADAL" clId="{BC61CEE6-F72E-ED4A-95CA-C76EDF0DD1AC}" dt="2023-03-12T19:12:52.378" v="4482"/>
          <ac:spMkLst>
            <pc:docMk/>
            <pc:sldMk cId="0" sldId="492"/>
            <ac:spMk id="9" creationId="{00000000-0000-0000-0000-000000000000}"/>
          </ac:spMkLst>
        </pc:spChg>
        <pc:spChg chg="mod">
          <ac:chgData name="Daniel Khashabi" userId="62390808-c838-45e6-be59-d6fd0d208bc8" providerId="ADAL" clId="{BC61CEE6-F72E-ED4A-95CA-C76EDF0DD1AC}" dt="2023-03-12T19:12:52.378" v="4482"/>
          <ac:spMkLst>
            <pc:docMk/>
            <pc:sldMk cId="0" sldId="492"/>
            <ac:spMk id="10" creationId="{00000000-0000-0000-0000-000000000000}"/>
          </ac:spMkLst>
        </pc:spChg>
        <pc:spChg chg="mod">
          <ac:chgData name="Daniel Khashabi" userId="62390808-c838-45e6-be59-d6fd0d208bc8" providerId="ADAL" clId="{BC61CEE6-F72E-ED4A-95CA-C76EDF0DD1AC}" dt="2023-03-12T19:12:52.378" v="4482"/>
          <ac:spMkLst>
            <pc:docMk/>
            <pc:sldMk cId="0" sldId="492"/>
            <ac:spMk id="11" creationId="{00000000-0000-0000-0000-000000000000}"/>
          </ac:spMkLst>
        </pc:spChg>
        <pc:spChg chg="mod">
          <ac:chgData name="Daniel Khashabi" userId="62390808-c838-45e6-be59-d6fd0d208bc8" providerId="ADAL" clId="{BC61CEE6-F72E-ED4A-95CA-C76EDF0DD1AC}" dt="2023-03-12T19:12:52.378" v="4482"/>
          <ac:spMkLst>
            <pc:docMk/>
            <pc:sldMk cId="0" sldId="492"/>
            <ac:spMk id="12" creationId="{00000000-0000-0000-0000-000000000000}"/>
          </ac:spMkLst>
        </pc:spChg>
        <pc:spChg chg="mod">
          <ac:chgData name="Daniel Khashabi" userId="62390808-c838-45e6-be59-d6fd0d208bc8" providerId="ADAL" clId="{BC61CEE6-F72E-ED4A-95CA-C76EDF0DD1AC}" dt="2023-03-12T19:12:52.378" v="4482"/>
          <ac:spMkLst>
            <pc:docMk/>
            <pc:sldMk cId="0" sldId="492"/>
            <ac:spMk id="13" creationId="{00000000-0000-0000-0000-000000000000}"/>
          </ac:spMkLst>
        </pc:spChg>
        <pc:spChg chg="mod">
          <ac:chgData name="Daniel Khashabi" userId="62390808-c838-45e6-be59-d6fd0d208bc8" providerId="ADAL" clId="{BC61CEE6-F72E-ED4A-95CA-C76EDF0DD1AC}" dt="2023-03-12T19:12:52.378" v="4482"/>
          <ac:spMkLst>
            <pc:docMk/>
            <pc:sldMk cId="0" sldId="492"/>
            <ac:spMk id="14" creationId="{00000000-0000-0000-0000-000000000000}"/>
          </ac:spMkLst>
        </pc:spChg>
        <pc:spChg chg="mod">
          <ac:chgData name="Daniel Khashabi" userId="62390808-c838-45e6-be59-d6fd0d208bc8" providerId="ADAL" clId="{BC61CEE6-F72E-ED4A-95CA-C76EDF0DD1AC}" dt="2023-03-12T19:12:52.378" v="4482"/>
          <ac:spMkLst>
            <pc:docMk/>
            <pc:sldMk cId="0" sldId="492"/>
            <ac:spMk id="15" creationId="{00000000-0000-0000-0000-000000000000}"/>
          </ac:spMkLst>
        </pc:spChg>
        <pc:spChg chg="mod">
          <ac:chgData name="Daniel Khashabi" userId="62390808-c838-45e6-be59-d6fd0d208bc8" providerId="ADAL" clId="{BC61CEE6-F72E-ED4A-95CA-C76EDF0DD1AC}" dt="2023-03-12T19:12:52.378" v="4482"/>
          <ac:spMkLst>
            <pc:docMk/>
            <pc:sldMk cId="0" sldId="492"/>
            <ac:spMk id="16" creationId="{00000000-0000-0000-0000-000000000000}"/>
          </ac:spMkLst>
        </pc:spChg>
        <pc:spChg chg="mod">
          <ac:chgData name="Daniel Khashabi" userId="62390808-c838-45e6-be59-d6fd0d208bc8" providerId="ADAL" clId="{BC61CEE6-F72E-ED4A-95CA-C76EDF0DD1AC}" dt="2023-03-12T19:12:52.378" v="4482"/>
          <ac:spMkLst>
            <pc:docMk/>
            <pc:sldMk cId="0" sldId="492"/>
            <ac:spMk id="17" creationId="{00000000-0000-0000-0000-000000000000}"/>
          </ac:spMkLst>
        </pc:spChg>
        <pc:spChg chg="mod">
          <ac:chgData name="Daniel Khashabi" userId="62390808-c838-45e6-be59-d6fd0d208bc8" providerId="ADAL" clId="{BC61CEE6-F72E-ED4A-95CA-C76EDF0DD1AC}" dt="2023-03-12T19:12:52.378" v="4482"/>
          <ac:spMkLst>
            <pc:docMk/>
            <pc:sldMk cId="0" sldId="492"/>
            <ac:spMk id="18" creationId="{00000000-0000-0000-0000-000000000000}"/>
          </ac:spMkLst>
        </pc:spChg>
        <pc:spChg chg="mod">
          <ac:chgData name="Daniel Khashabi" userId="62390808-c838-45e6-be59-d6fd0d208bc8" providerId="ADAL" clId="{BC61CEE6-F72E-ED4A-95CA-C76EDF0DD1AC}" dt="2023-03-12T19:12:52.378" v="4482"/>
          <ac:spMkLst>
            <pc:docMk/>
            <pc:sldMk cId="0" sldId="492"/>
            <ac:spMk id="20" creationId="{00000000-0000-0000-0000-000000000000}"/>
          </ac:spMkLst>
        </pc:spChg>
        <pc:spChg chg="mod">
          <ac:chgData name="Daniel Khashabi" userId="62390808-c838-45e6-be59-d6fd0d208bc8" providerId="ADAL" clId="{BC61CEE6-F72E-ED4A-95CA-C76EDF0DD1AC}" dt="2023-03-12T19:12:52.378" v="4482"/>
          <ac:spMkLst>
            <pc:docMk/>
            <pc:sldMk cId="0" sldId="492"/>
            <ac:spMk id="21" creationId="{00000000-0000-0000-0000-000000000000}"/>
          </ac:spMkLst>
        </pc:spChg>
        <pc:spChg chg="mod">
          <ac:chgData name="Daniel Khashabi" userId="62390808-c838-45e6-be59-d6fd0d208bc8" providerId="ADAL" clId="{BC61CEE6-F72E-ED4A-95CA-C76EDF0DD1AC}" dt="2023-03-12T19:12:52.378" v="4482"/>
          <ac:spMkLst>
            <pc:docMk/>
            <pc:sldMk cId="0" sldId="492"/>
            <ac:spMk id="22" creationId="{00000000-0000-0000-0000-000000000000}"/>
          </ac:spMkLst>
        </pc:spChg>
        <pc:spChg chg="mod">
          <ac:chgData name="Daniel Khashabi" userId="62390808-c838-45e6-be59-d6fd0d208bc8" providerId="ADAL" clId="{BC61CEE6-F72E-ED4A-95CA-C76EDF0DD1AC}" dt="2023-03-12T19:12:52.378" v="4482"/>
          <ac:spMkLst>
            <pc:docMk/>
            <pc:sldMk cId="0" sldId="492"/>
            <ac:spMk id="23" creationId="{00000000-0000-0000-0000-000000000000}"/>
          </ac:spMkLst>
        </pc:spChg>
        <pc:spChg chg="mod">
          <ac:chgData name="Daniel Khashabi" userId="62390808-c838-45e6-be59-d6fd0d208bc8" providerId="ADAL" clId="{BC61CEE6-F72E-ED4A-95CA-C76EDF0DD1AC}" dt="2023-03-12T19:12:52.378" v="4482"/>
          <ac:spMkLst>
            <pc:docMk/>
            <pc:sldMk cId="0" sldId="492"/>
            <ac:spMk id="24" creationId="{00000000-0000-0000-0000-000000000000}"/>
          </ac:spMkLst>
        </pc:spChg>
        <pc:spChg chg="mod">
          <ac:chgData name="Daniel Khashabi" userId="62390808-c838-45e6-be59-d6fd0d208bc8" providerId="ADAL" clId="{BC61CEE6-F72E-ED4A-95CA-C76EDF0DD1AC}" dt="2023-03-12T19:12:52.378" v="4482"/>
          <ac:spMkLst>
            <pc:docMk/>
            <pc:sldMk cId="0" sldId="492"/>
            <ac:spMk id="26" creationId="{00000000-0000-0000-0000-000000000000}"/>
          </ac:spMkLst>
        </pc:spChg>
        <pc:spChg chg="mod">
          <ac:chgData name="Daniel Khashabi" userId="62390808-c838-45e6-be59-d6fd0d208bc8" providerId="ADAL" clId="{BC61CEE6-F72E-ED4A-95CA-C76EDF0DD1AC}" dt="2023-03-12T19:12:52.378" v="4482"/>
          <ac:spMkLst>
            <pc:docMk/>
            <pc:sldMk cId="0" sldId="492"/>
            <ac:spMk id="27" creationId="{00000000-0000-0000-0000-000000000000}"/>
          </ac:spMkLst>
        </pc:spChg>
        <pc:spChg chg="mod">
          <ac:chgData name="Daniel Khashabi" userId="62390808-c838-45e6-be59-d6fd0d208bc8" providerId="ADAL" clId="{BC61CEE6-F72E-ED4A-95CA-C76EDF0DD1AC}" dt="2023-03-12T19:12:52.378" v="4482"/>
          <ac:spMkLst>
            <pc:docMk/>
            <pc:sldMk cId="0" sldId="492"/>
            <ac:spMk id="28" creationId="{00000000-0000-0000-0000-000000000000}"/>
          </ac:spMkLst>
        </pc:spChg>
        <pc:spChg chg="mod">
          <ac:chgData name="Daniel Khashabi" userId="62390808-c838-45e6-be59-d6fd0d208bc8" providerId="ADAL" clId="{BC61CEE6-F72E-ED4A-95CA-C76EDF0DD1AC}" dt="2023-03-12T19:12:52.378" v="4482"/>
          <ac:spMkLst>
            <pc:docMk/>
            <pc:sldMk cId="0" sldId="492"/>
            <ac:spMk id="29" creationId="{00000000-0000-0000-0000-000000000000}"/>
          </ac:spMkLst>
        </pc:spChg>
        <pc:spChg chg="mod">
          <ac:chgData name="Daniel Khashabi" userId="62390808-c838-45e6-be59-d6fd0d208bc8" providerId="ADAL" clId="{BC61CEE6-F72E-ED4A-95CA-C76EDF0DD1AC}" dt="2023-03-12T19:12:52.378" v="4482"/>
          <ac:spMkLst>
            <pc:docMk/>
            <pc:sldMk cId="0" sldId="492"/>
            <ac:spMk id="30" creationId="{00000000-0000-0000-0000-000000000000}"/>
          </ac:spMkLst>
        </pc:spChg>
        <pc:spChg chg="mod">
          <ac:chgData name="Daniel Khashabi" userId="62390808-c838-45e6-be59-d6fd0d208bc8" providerId="ADAL" clId="{BC61CEE6-F72E-ED4A-95CA-C76EDF0DD1AC}" dt="2023-03-12T19:12:52.378" v="4482"/>
          <ac:spMkLst>
            <pc:docMk/>
            <pc:sldMk cId="0" sldId="492"/>
            <ac:spMk id="32" creationId="{00000000-0000-0000-0000-000000000000}"/>
          </ac:spMkLst>
        </pc:spChg>
        <pc:spChg chg="mod">
          <ac:chgData name="Daniel Khashabi" userId="62390808-c838-45e6-be59-d6fd0d208bc8" providerId="ADAL" clId="{BC61CEE6-F72E-ED4A-95CA-C76EDF0DD1AC}" dt="2023-03-12T19:12:52.378" v="4482"/>
          <ac:spMkLst>
            <pc:docMk/>
            <pc:sldMk cId="0" sldId="492"/>
            <ac:spMk id="33" creationId="{00000000-0000-0000-0000-000000000000}"/>
          </ac:spMkLst>
        </pc:spChg>
        <pc:spChg chg="mod">
          <ac:chgData name="Daniel Khashabi" userId="62390808-c838-45e6-be59-d6fd0d208bc8" providerId="ADAL" clId="{BC61CEE6-F72E-ED4A-95CA-C76EDF0DD1AC}" dt="2023-03-12T19:12:52.378" v="4482"/>
          <ac:spMkLst>
            <pc:docMk/>
            <pc:sldMk cId="0" sldId="492"/>
            <ac:spMk id="34" creationId="{00000000-0000-0000-0000-000000000000}"/>
          </ac:spMkLst>
        </pc:spChg>
        <pc:spChg chg="mod">
          <ac:chgData name="Daniel Khashabi" userId="62390808-c838-45e6-be59-d6fd0d208bc8" providerId="ADAL" clId="{BC61CEE6-F72E-ED4A-95CA-C76EDF0DD1AC}" dt="2023-03-12T19:12:52.378" v="4482"/>
          <ac:spMkLst>
            <pc:docMk/>
            <pc:sldMk cId="0" sldId="492"/>
            <ac:spMk id="35" creationId="{00000000-0000-0000-0000-000000000000}"/>
          </ac:spMkLst>
        </pc:spChg>
      </pc:sldChg>
      <pc:sldChg chg="modSp">
        <pc:chgData name="Daniel Khashabi" userId="62390808-c838-45e6-be59-d6fd0d208bc8" providerId="ADAL" clId="{BC61CEE6-F72E-ED4A-95CA-C76EDF0DD1AC}" dt="2023-03-12T19:12:52.378" v="4482"/>
        <pc:sldMkLst>
          <pc:docMk/>
          <pc:sldMk cId="0" sldId="493"/>
        </pc:sldMkLst>
        <pc:spChg chg="mod">
          <ac:chgData name="Daniel Khashabi" userId="62390808-c838-45e6-be59-d6fd0d208bc8" providerId="ADAL" clId="{BC61CEE6-F72E-ED4A-95CA-C76EDF0DD1AC}" dt="2023-03-12T19:12:52.378" v="4482"/>
          <ac:spMkLst>
            <pc:docMk/>
            <pc:sldMk cId="0" sldId="493"/>
            <ac:spMk id="2" creationId="{00000000-0000-0000-0000-000000000000}"/>
          </ac:spMkLst>
        </pc:spChg>
        <pc:spChg chg="mod">
          <ac:chgData name="Daniel Khashabi" userId="62390808-c838-45e6-be59-d6fd0d208bc8" providerId="ADAL" clId="{BC61CEE6-F72E-ED4A-95CA-C76EDF0DD1AC}" dt="2023-03-12T19:12:52.378" v="4482"/>
          <ac:spMkLst>
            <pc:docMk/>
            <pc:sldMk cId="0" sldId="493"/>
            <ac:spMk id="5" creationId="{00000000-0000-0000-0000-000000000000}"/>
          </ac:spMkLst>
        </pc:spChg>
        <pc:spChg chg="mod">
          <ac:chgData name="Daniel Khashabi" userId="62390808-c838-45e6-be59-d6fd0d208bc8" providerId="ADAL" clId="{BC61CEE6-F72E-ED4A-95CA-C76EDF0DD1AC}" dt="2023-03-12T19:12:52.378" v="4482"/>
          <ac:spMkLst>
            <pc:docMk/>
            <pc:sldMk cId="0" sldId="493"/>
            <ac:spMk id="6" creationId="{00000000-0000-0000-0000-000000000000}"/>
          </ac:spMkLst>
        </pc:spChg>
        <pc:spChg chg="mod">
          <ac:chgData name="Daniel Khashabi" userId="62390808-c838-45e6-be59-d6fd0d208bc8" providerId="ADAL" clId="{BC61CEE6-F72E-ED4A-95CA-C76EDF0DD1AC}" dt="2023-03-12T19:12:52.378" v="4482"/>
          <ac:spMkLst>
            <pc:docMk/>
            <pc:sldMk cId="0" sldId="493"/>
            <ac:spMk id="7" creationId="{00000000-0000-0000-0000-000000000000}"/>
          </ac:spMkLst>
        </pc:spChg>
        <pc:spChg chg="mod">
          <ac:chgData name="Daniel Khashabi" userId="62390808-c838-45e6-be59-d6fd0d208bc8" providerId="ADAL" clId="{BC61CEE6-F72E-ED4A-95CA-C76EDF0DD1AC}" dt="2023-03-12T19:12:52.378" v="4482"/>
          <ac:spMkLst>
            <pc:docMk/>
            <pc:sldMk cId="0" sldId="493"/>
            <ac:spMk id="8" creationId="{00000000-0000-0000-0000-000000000000}"/>
          </ac:spMkLst>
        </pc:spChg>
        <pc:spChg chg="mod">
          <ac:chgData name="Daniel Khashabi" userId="62390808-c838-45e6-be59-d6fd0d208bc8" providerId="ADAL" clId="{BC61CEE6-F72E-ED4A-95CA-C76EDF0DD1AC}" dt="2023-03-12T19:12:52.378" v="4482"/>
          <ac:spMkLst>
            <pc:docMk/>
            <pc:sldMk cId="0" sldId="493"/>
            <ac:spMk id="9" creationId="{00000000-0000-0000-0000-000000000000}"/>
          </ac:spMkLst>
        </pc:spChg>
        <pc:spChg chg="mod">
          <ac:chgData name="Daniel Khashabi" userId="62390808-c838-45e6-be59-d6fd0d208bc8" providerId="ADAL" clId="{BC61CEE6-F72E-ED4A-95CA-C76EDF0DD1AC}" dt="2023-03-12T19:12:52.378" v="4482"/>
          <ac:spMkLst>
            <pc:docMk/>
            <pc:sldMk cId="0" sldId="493"/>
            <ac:spMk id="10" creationId="{00000000-0000-0000-0000-000000000000}"/>
          </ac:spMkLst>
        </pc:spChg>
        <pc:spChg chg="mod">
          <ac:chgData name="Daniel Khashabi" userId="62390808-c838-45e6-be59-d6fd0d208bc8" providerId="ADAL" clId="{BC61CEE6-F72E-ED4A-95CA-C76EDF0DD1AC}" dt="2023-03-12T19:12:52.378" v="4482"/>
          <ac:spMkLst>
            <pc:docMk/>
            <pc:sldMk cId="0" sldId="493"/>
            <ac:spMk id="11" creationId="{00000000-0000-0000-0000-000000000000}"/>
          </ac:spMkLst>
        </pc:spChg>
      </pc:sldChg>
      <pc:sldChg chg="modSp">
        <pc:chgData name="Daniel Khashabi" userId="62390808-c838-45e6-be59-d6fd0d208bc8" providerId="ADAL" clId="{BC61CEE6-F72E-ED4A-95CA-C76EDF0DD1AC}" dt="2023-03-12T19:12:52.378" v="4482"/>
        <pc:sldMkLst>
          <pc:docMk/>
          <pc:sldMk cId="0" sldId="494"/>
        </pc:sldMkLst>
        <pc:spChg chg="mod">
          <ac:chgData name="Daniel Khashabi" userId="62390808-c838-45e6-be59-d6fd0d208bc8" providerId="ADAL" clId="{BC61CEE6-F72E-ED4A-95CA-C76EDF0DD1AC}" dt="2023-03-12T19:12:52.378" v="4482"/>
          <ac:spMkLst>
            <pc:docMk/>
            <pc:sldMk cId="0" sldId="494"/>
            <ac:spMk id="2" creationId="{00000000-0000-0000-0000-000000000000}"/>
          </ac:spMkLst>
        </pc:spChg>
        <pc:spChg chg="mod">
          <ac:chgData name="Daniel Khashabi" userId="62390808-c838-45e6-be59-d6fd0d208bc8" providerId="ADAL" clId="{BC61CEE6-F72E-ED4A-95CA-C76EDF0DD1AC}" dt="2023-03-12T19:12:52.378" v="4482"/>
          <ac:spMkLst>
            <pc:docMk/>
            <pc:sldMk cId="0" sldId="494"/>
            <ac:spMk id="5" creationId="{00000000-0000-0000-0000-000000000000}"/>
          </ac:spMkLst>
        </pc:spChg>
        <pc:spChg chg="mod">
          <ac:chgData name="Daniel Khashabi" userId="62390808-c838-45e6-be59-d6fd0d208bc8" providerId="ADAL" clId="{BC61CEE6-F72E-ED4A-95CA-C76EDF0DD1AC}" dt="2023-03-12T19:12:52.378" v="4482"/>
          <ac:spMkLst>
            <pc:docMk/>
            <pc:sldMk cId="0" sldId="494"/>
            <ac:spMk id="6" creationId="{00000000-0000-0000-0000-000000000000}"/>
          </ac:spMkLst>
        </pc:spChg>
        <pc:spChg chg="mod">
          <ac:chgData name="Daniel Khashabi" userId="62390808-c838-45e6-be59-d6fd0d208bc8" providerId="ADAL" clId="{BC61CEE6-F72E-ED4A-95CA-C76EDF0DD1AC}" dt="2023-03-12T19:12:52.378" v="4482"/>
          <ac:spMkLst>
            <pc:docMk/>
            <pc:sldMk cId="0" sldId="494"/>
            <ac:spMk id="7" creationId="{00000000-0000-0000-0000-000000000000}"/>
          </ac:spMkLst>
        </pc:spChg>
        <pc:spChg chg="mod">
          <ac:chgData name="Daniel Khashabi" userId="62390808-c838-45e6-be59-d6fd0d208bc8" providerId="ADAL" clId="{BC61CEE6-F72E-ED4A-95CA-C76EDF0DD1AC}" dt="2023-03-12T19:12:52.378" v="4482"/>
          <ac:spMkLst>
            <pc:docMk/>
            <pc:sldMk cId="0" sldId="494"/>
            <ac:spMk id="8" creationId="{00000000-0000-0000-0000-000000000000}"/>
          </ac:spMkLst>
        </pc:spChg>
        <pc:spChg chg="mod">
          <ac:chgData name="Daniel Khashabi" userId="62390808-c838-45e6-be59-d6fd0d208bc8" providerId="ADAL" clId="{BC61CEE6-F72E-ED4A-95CA-C76EDF0DD1AC}" dt="2023-03-12T19:12:52.378" v="4482"/>
          <ac:spMkLst>
            <pc:docMk/>
            <pc:sldMk cId="0" sldId="494"/>
            <ac:spMk id="9" creationId="{00000000-0000-0000-0000-000000000000}"/>
          </ac:spMkLst>
        </pc:spChg>
        <pc:spChg chg="mod">
          <ac:chgData name="Daniel Khashabi" userId="62390808-c838-45e6-be59-d6fd0d208bc8" providerId="ADAL" clId="{BC61CEE6-F72E-ED4A-95CA-C76EDF0DD1AC}" dt="2023-03-12T19:12:52.378" v="4482"/>
          <ac:spMkLst>
            <pc:docMk/>
            <pc:sldMk cId="0" sldId="494"/>
            <ac:spMk id="10" creationId="{00000000-0000-0000-0000-000000000000}"/>
          </ac:spMkLst>
        </pc:spChg>
        <pc:spChg chg="mod">
          <ac:chgData name="Daniel Khashabi" userId="62390808-c838-45e6-be59-d6fd0d208bc8" providerId="ADAL" clId="{BC61CEE6-F72E-ED4A-95CA-C76EDF0DD1AC}" dt="2023-03-12T19:12:52.378" v="4482"/>
          <ac:spMkLst>
            <pc:docMk/>
            <pc:sldMk cId="0" sldId="494"/>
            <ac:spMk id="11" creationId="{00000000-0000-0000-0000-000000000000}"/>
          </ac:spMkLst>
        </pc:spChg>
        <pc:spChg chg="mod">
          <ac:chgData name="Daniel Khashabi" userId="62390808-c838-45e6-be59-d6fd0d208bc8" providerId="ADAL" clId="{BC61CEE6-F72E-ED4A-95CA-C76EDF0DD1AC}" dt="2023-03-12T19:12:52.378" v="4482"/>
          <ac:spMkLst>
            <pc:docMk/>
            <pc:sldMk cId="0" sldId="494"/>
            <ac:spMk id="12" creationId="{00000000-0000-0000-0000-000000000000}"/>
          </ac:spMkLst>
        </pc:spChg>
        <pc:spChg chg="mod">
          <ac:chgData name="Daniel Khashabi" userId="62390808-c838-45e6-be59-d6fd0d208bc8" providerId="ADAL" clId="{BC61CEE6-F72E-ED4A-95CA-C76EDF0DD1AC}" dt="2023-03-12T19:12:52.378" v="4482"/>
          <ac:spMkLst>
            <pc:docMk/>
            <pc:sldMk cId="0" sldId="494"/>
            <ac:spMk id="14" creationId="{00000000-0000-0000-0000-000000000000}"/>
          </ac:spMkLst>
        </pc:spChg>
        <pc:spChg chg="mod">
          <ac:chgData name="Daniel Khashabi" userId="62390808-c838-45e6-be59-d6fd0d208bc8" providerId="ADAL" clId="{BC61CEE6-F72E-ED4A-95CA-C76EDF0DD1AC}" dt="2023-03-12T19:12:52.378" v="4482"/>
          <ac:spMkLst>
            <pc:docMk/>
            <pc:sldMk cId="0" sldId="494"/>
            <ac:spMk id="15" creationId="{00000000-0000-0000-0000-000000000000}"/>
          </ac:spMkLst>
        </pc:spChg>
        <pc:spChg chg="mod">
          <ac:chgData name="Daniel Khashabi" userId="62390808-c838-45e6-be59-d6fd0d208bc8" providerId="ADAL" clId="{BC61CEE6-F72E-ED4A-95CA-C76EDF0DD1AC}" dt="2023-03-12T19:12:52.378" v="4482"/>
          <ac:spMkLst>
            <pc:docMk/>
            <pc:sldMk cId="0" sldId="494"/>
            <ac:spMk id="16" creationId="{00000000-0000-0000-0000-000000000000}"/>
          </ac:spMkLst>
        </pc:spChg>
        <pc:spChg chg="mod">
          <ac:chgData name="Daniel Khashabi" userId="62390808-c838-45e6-be59-d6fd0d208bc8" providerId="ADAL" clId="{BC61CEE6-F72E-ED4A-95CA-C76EDF0DD1AC}" dt="2023-03-12T19:12:52.378" v="4482"/>
          <ac:spMkLst>
            <pc:docMk/>
            <pc:sldMk cId="0" sldId="494"/>
            <ac:spMk id="17" creationId="{00000000-0000-0000-0000-000000000000}"/>
          </ac:spMkLst>
        </pc:spChg>
        <pc:spChg chg="mod">
          <ac:chgData name="Daniel Khashabi" userId="62390808-c838-45e6-be59-d6fd0d208bc8" providerId="ADAL" clId="{BC61CEE6-F72E-ED4A-95CA-C76EDF0DD1AC}" dt="2023-03-12T19:12:52.378" v="4482"/>
          <ac:spMkLst>
            <pc:docMk/>
            <pc:sldMk cId="0" sldId="494"/>
            <ac:spMk id="18" creationId="{00000000-0000-0000-0000-000000000000}"/>
          </ac:spMkLst>
        </pc:spChg>
        <pc:spChg chg="mod">
          <ac:chgData name="Daniel Khashabi" userId="62390808-c838-45e6-be59-d6fd0d208bc8" providerId="ADAL" clId="{BC61CEE6-F72E-ED4A-95CA-C76EDF0DD1AC}" dt="2023-03-12T19:12:52.378" v="4482"/>
          <ac:spMkLst>
            <pc:docMk/>
            <pc:sldMk cId="0" sldId="494"/>
            <ac:spMk id="19" creationId="{00000000-0000-0000-0000-000000000000}"/>
          </ac:spMkLst>
        </pc:spChg>
      </pc:sldChg>
      <pc:sldChg chg="modSp">
        <pc:chgData name="Daniel Khashabi" userId="62390808-c838-45e6-be59-d6fd0d208bc8" providerId="ADAL" clId="{BC61CEE6-F72E-ED4A-95CA-C76EDF0DD1AC}" dt="2023-03-12T19:12:52.378" v="4482"/>
        <pc:sldMkLst>
          <pc:docMk/>
          <pc:sldMk cId="0" sldId="495"/>
        </pc:sldMkLst>
        <pc:spChg chg="mod">
          <ac:chgData name="Daniel Khashabi" userId="62390808-c838-45e6-be59-d6fd0d208bc8" providerId="ADAL" clId="{BC61CEE6-F72E-ED4A-95CA-C76EDF0DD1AC}" dt="2023-03-12T19:12:52.378" v="4482"/>
          <ac:spMkLst>
            <pc:docMk/>
            <pc:sldMk cId="0" sldId="495"/>
            <ac:spMk id="2" creationId="{00000000-0000-0000-0000-000000000000}"/>
          </ac:spMkLst>
        </pc:spChg>
        <pc:spChg chg="mod">
          <ac:chgData name="Daniel Khashabi" userId="62390808-c838-45e6-be59-d6fd0d208bc8" providerId="ADAL" clId="{BC61CEE6-F72E-ED4A-95CA-C76EDF0DD1AC}" dt="2023-03-12T19:12:52.378" v="4482"/>
          <ac:spMkLst>
            <pc:docMk/>
            <pc:sldMk cId="0" sldId="495"/>
            <ac:spMk id="5" creationId="{00000000-0000-0000-0000-000000000000}"/>
          </ac:spMkLst>
        </pc:spChg>
        <pc:spChg chg="mod">
          <ac:chgData name="Daniel Khashabi" userId="62390808-c838-45e6-be59-d6fd0d208bc8" providerId="ADAL" clId="{BC61CEE6-F72E-ED4A-95CA-C76EDF0DD1AC}" dt="2023-03-12T19:12:52.378" v="4482"/>
          <ac:spMkLst>
            <pc:docMk/>
            <pc:sldMk cId="0" sldId="495"/>
            <ac:spMk id="6" creationId="{00000000-0000-0000-0000-000000000000}"/>
          </ac:spMkLst>
        </pc:spChg>
        <pc:spChg chg="mod">
          <ac:chgData name="Daniel Khashabi" userId="62390808-c838-45e6-be59-d6fd0d208bc8" providerId="ADAL" clId="{BC61CEE6-F72E-ED4A-95CA-C76EDF0DD1AC}" dt="2023-03-12T19:12:52.378" v="4482"/>
          <ac:spMkLst>
            <pc:docMk/>
            <pc:sldMk cId="0" sldId="495"/>
            <ac:spMk id="7" creationId="{00000000-0000-0000-0000-000000000000}"/>
          </ac:spMkLst>
        </pc:spChg>
        <pc:spChg chg="mod">
          <ac:chgData name="Daniel Khashabi" userId="62390808-c838-45e6-be59-d6fd0d208bc8" providerId="ADAL" clId="{BC61CEE6-F72E-ED4A-95CA-C76EDF0DD1AC}" dt="2023-03-12T19:12:52.378" v="4482"/>
          <ac:spMkLst>
            <pc:docMk/>
            <pc:sldMk cId="0" sldId="495"/>
            <ac:spMk id="8" creationId="{00000000-0000-0000-0000-000000000000}"/>
          </ac:spMkLst>
        </pc:spChg>
        <pc:spChg chg="mod">
          <ac:chgData name="Daniel Khashabi" userId="62390808-c838-45e6-be59-d6fd0d208bc8" providerId="ADAL" clId="{BC61CEE6-F72E-ED4A-95CA-C76EDF0DD1AC}" dt="2023-03-12T19:12:52.378" v="4482"/>
          <ac:spMkLst>
            <pc:docMk/>
            <pc:sldMk cId="0" sldId="495"/>
            <ac:spMk id="9" creationId="{00000000-0000-0000-0000-000000000000}"/>
          </ac:spMkLst>
        </pc:spChg>
      </pc:sldChg>
      <pc:sldChg chg="modSp">
        <pc:chgData name="Daniel Khashabi" userId="62390808-c838-45e6-be59-d6fd0d208bc8" providerId="ADAL" clId="{BC61CEE6-F72E-ED4A-95CA-C76EDF0DD1AC}" dt="2023-03-12T19:12:52.378" v="4482"/>
        <pc:sldMkLst>
          <pc:docMk/>
          <pc:sldMk cId="0" sldId="496"/>
        </pc:sldMkLst>
        <pc:spChg chg="mod">
          <ac:chgData name="Daniel Khashabi" userId="62390808-c838-45e6-be59-d6fd0d208bc8" providerId="ADAL" clId="{BC61CEE6-F72E-ED4A-95CA-C76EDF0DD1AC}" dt="2023-03-12T19:12:52.378" v="4482"/>
          <ac:spMkLst>
            <pc:docMk/>
            <pc:sldMk cId="0" sldId="496"/>
            <ac:spMk id="2" creationId="{00000000-0000-0000-0000-000000000000}"/>
          </ac:spMkLst>
        </pc:spChg>
        <pc:spChg chg="mod">
          <ac:chgData name="Daniel Khashabi" userId="62390808-c838-45e6-be59-d6fd0d208bc8" providerId="ADAL" clId="{BC61CEE6-F72E-ED4A-95CA-C76EDF0DD1AC}" dt="2023-03-12T19:12:52.378" v="4482"/>
          <ac:spMkLst>
            <pc:docMk/>
            <pc:sldMk cId="0" sldId="496"/>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497"/>
        </pc:sldMkLst>
        <pc:spChg chg="mod">
          <ac:chgData name="Daniel Khashabi" userId="62390808-c838-45e6-be59-d6fd0d208bc8" providerId="ADAL" clId="{BC61CEE6-F72E-ED4A-95CA-C76EDF0DD1AC}" dt="2023-03-12T19:12:52.378" v="4482"/>
          <ac:spMkLst>
            <pc:docMk/>
            <pc:sldMk cId="0" sldId="497"/>
            <ac:spMk id="2" creationId="{00000000-0000-0000-0000-000000000000}"/>
          </ac:spMkLst>
        </pc:spChg>
        <pc:spChg chg="mod">
          <ac:chgData name="Daniel Khashabi" userId="62390808-c838-45e6-be59-d6fd0d208bc8" providerId="ADAL" clId="{BC61CEE6-F72E-ED4A-95CA-C76EDF0DD1AC}" dt="2023-03-12T19:12:52.378" v="4482"/>
          <ac:spMkLst>
            <pc:docMk/>
            <pc:sldMk cId="0" sldId="497"/>
            <ac:spMk id="4" creationId="{00000000-0000-0000-0000-000000000000}"/>
          </ac:spMkLst>
        </pc:spChg>
        <pc:spChg chg="mod">
          <ac:chgData name="Daniel Khashabi" userId="62390808-c838-45e6-be59-d6fd0d208bc8" providerId="ADAL" clId="{BC61CEE6-F72E-ED4A-95CA-C76EDF0DD1AC}" dt="2023-03-12T19:12:52.378" v="4482"/>
          <ac:spMkLst>
            <pc:docMk/>
            <pc:sldMk cId="0" sldId="497"/>
            <ac:spMk id="5" creationId="{00000000-0000-0000-0000-000000000000}"/>
          </ac:spMkLst>
        </pc:spChg>
        <pc:spChg chg="mod">
          <ac:chgData name="Daniel Khashabi" userId="62390808-c838-45e6-be59-d6fd0d208bc8" providerId="ADAL" clId="{BC61CEE6-F72E-ED4A-95CA-C76EDF0DD1AC}" dt="2023-03-12T19:12:52.378" v="4482"/>
          <ac:spMkLst>
            <pc:docMk/>
            <pc:sldMk cId="0" sldId="497"/>
            <ac:spMk id="7" creationId="{00000000-0000-0000-0000-000000000000}"/>
          </ac:spMkLst>
        </pc:spChg>
        <pc:spChg chg="mod">
          <ac:chgData name="Daniel Khashabi" userId="62390808-c838-45e6-be59-d6fd0d208bc8" providerId="ADAL" clId="{BC61CEE6-F72E-ED4A-95CA-C76EDF0DD1AC}" dt="2023-03-12T19:12:52.378" v="4482"/>
          <ac:spMkLst>
            <pc:docMk/>
            <pc:sldMk cId="0" sldId="497"/>
            <ac:spMk id="8" creationId="{00000000-0000-0000-0000-000000000000}"/>
          </ac:spMkLst>
        </pc:spChg>
        <pc:spChg chg="mod">
          <ac:chgData name="Daniel Khashabi" userId="62390808-c838-45e6-be59-d6fd0d208bc8" providerId="ADAL" clId="{BC61CEE6-F72E-ED4A-95CA-C76EDF0DD1AC}" dt="2023-03-12T19:12:52.378" v="4482"/>
          <ac:spMkLst>
            <pc:docMk/>
            <pc:sldMk cId="0" sldId="497"/>
            <ac:spMk id="9" creationId="{00000000-0000-0000-0000-000000000000}"/>
          </ac:spMkLst>
        </pc:spChg>
        <pc:spChg chg="mod">
          <ac:chgData name="Daniel Khashabi" userId="62390808-c838-45e6-be59-d6fd0d208bc8" providerId="ADAL" clId="{BC61CEE6-F72E-ED4A-95CA-C76EDF0DD1AC}" dt="2023-03-12T19:12:52.378" v="4482"/>
          <ac:spMkLst>
            <pc:docMk/>
            <pc:sldMk cId="0" sldId="497"/>
            <ac:spMk id="10" creationId="{00000000-0000-0000-0000-000000000000}"/>
          </ac:spMkLst>
        </pc:spChg>
        <pc:spChg chg="mod">
          <ac:chgData name="Daniel Khashabi" userId="62390808-c838-45e6-be59-d6fd0d208bc8" providerId="ADAL" clId="{BC61CEE6-F72E-ED4A-95CA-C76EDF0DD1AC}" dt="2023-03-12T19:12:52.378" v="4482"/>
          <ac:spMkLst>
            <pc:docMk/>
            <pc:sldMk cId="0" sldId="497"/>
            <ac:spMk id="11" creationId="{00000000-0000-0000-0000-000000000000}"/>
          </ac:spMkLst>
        </pc:spChg>
        <pc:spChg chg="mod">
          <ac:chgData name="Daniel Khashabi" userId="62390808-c838-45e6-be59-d6fd0d208bc8" providerId="ADAL" clId="{BC61CEE6-F72E-ED4A-95CA-C76EDF0DD1AC}" dt="2023-03-12T19:12:52.378" v="4482"/>
          <ac:spMkLst>
            <pc:docMk/>
            <pc:sldMk cId="0" sldId="497"/>
            <ac:spMk id="12" creationId="{00000000-0000-0000-0000-000000000000}"/>
          </ac:spMkLst>
        </pc:spChg>
        <pc:spChg chg="mod">
          <ac:chgData name="Daniel Khashabi" userId="62390808-c838-45e6-be59-d6fd0d208bc8" providerId="ADAL" clId="{BC61CEE6-F72E-ED4A-95CA-C76EDF0DD1AC}" dt="2023-03-12T19:12:52.378" v="4482"/>
          <ac:spMkLst>
            <pc:docMk/>
            <pc:sldMk cId="0" sldId="497"/>
            <ac:spMk id="13" creationId="{00000000-0000-0000-0000-000000000000}"/>
          </ac:spMkLst>
        </pc:spChg>
        <pc:spChg chg="mod">
          <ac:chgData name="Daniel Khashabi" userId="62390808-c838-45e6-be59-d6fd0d208bc8" providerId="ADAL" clId="{BC61CEE6-F72E-ED4A-95CA-C76EDF0DD1AC}" dt="2023-03-12T19:12:52.378" v="4482"/>
          <ac:spMkLst>
            <pc:docMk/>
            <pc:sldMk cId="0" sldId="497"/>
            <ac:spMk id="14" creationId="{00000000-0000-0000-0000-000000000000}"/>
          </ac:spMkLst>
        </pc:spChg>
        <pc:spChg chg="mod">
          <ac:chgData name="Daniel Khashabi" userId="62390808-c838-45e6-be59-d6fd0d208bc8" providerId="ADAL" clId="{BC61CEE6-F72E-ED4A-95CA-C76EDF0DD1AC}" dt="2023-03-12T19:12:52.378" v="4482"/>
          <ac:spMkLst>
            <pc:docMk/>
            <pc:sldMk cId="0" sldId="497"/>
            <ac:spMk id="15" creationId="{00000000-0000-0000-0000-000000000000}"/>
          </ac:spMkLst>
        </pc:spChg>
      </pc:sldChg>
      <pc:sldChg chg="modSp">
        <pc:chgData name="Daniel Khashabi" userId="62390808-c838-45e6-be59-d6fd0d208bc8" providerId="ADAL" clId="{BC61CEE6-F72E-ED4A-95CA-C76EDF0DD1AC}" dt="2023-03-12T19:12:52.378" v="4482"/>
        <pc:sldMkLst>
          <pc:docMk/>
          <pc:sldMk cId="0" sldId="498"/>
        </pc:sldMkLst>
        <pc:spChg chg="mod">
          <ac:chgData name="Daniel Khashabi" userId="62390808-c838-45e6-be59-d6fd0d208bc8" providerId="ADAL" clId="{BC61CEE6-F72E-ED4A-95CA-C76EDF0DD1AC}" dt="2023-03-12T19:12:52.378" v="4482"/>
          <ac:spMkLst>
            <pc:docMk/>
            <pc:sldMk cId="0" sldId="498"/>
            <ac:spMk id="3" creationId="{00000000-0000-0000-0000-000000000000}"/>
          </ac:spMkLst>
        </pc:spChg>
        <pc:spChg chg="mod">
          <ac:chgData name="Daniel Khashabi" userId="62390808-c838-45e6-be59-d6fd0d208bc8" providerId="ADAL" clId="{BC61CEE6-F72E-ED4A-95CA-C76EDF0DD1AC}" dt="2023-03-12T19:12:52.378" v="4482"/>
          <ac:spMkLst>
            <pc:docMk/>
            <pc:sldMk cId="0" sldId="498"/>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499"/>
        </pc:sldMkLst>
        <pc:spChg chg="mod">
          <ac:chgData name="Daniel Khashabi" userId="62390808-c838-45e6-be59-d6fd0d208bc8" providerId="ADAL" clId="{BC61CEE6-F72E-ED4A-95CA-C76EDF0DD1AC}" dt="2023-03-12T19:12:52.378" v="4482"/>
          <ac:spMkLst>
            <pc:docMk/>
            <pc:sldMk cId="0" sldId="499"/>
            <ac:spMk id="3" creationId="{00000000-0000-0000-0000-000000000000}"/>
          </ac:spMkLst>
        </pc:spChg>
        <pc:spChg chg="mod">
          <ac:chgData name="Daniel Khashabi" userId="62390808-c838-45e6-be59-d6fd0d208bc8" providerId="ADAL" clId="{BC61CEE6-F72E-ED4A-95CA-C76EDF0DD1AC}" dt="2023-03-12T19:12:52.378" v="4482"/>
          <ac:spMkLst>
            <pc:docMk/>
            <pc:sldMk cId="0" sldId="499"/>
            <ac:spMk id="4" creationId="{00000000-0000-0000-0000-000000000000}"/>
          </ac:spMkLst>
        </pc:spChg>
        <pc:spChg chg="mod">
          <ac:chgData name="Daniel Khashabi" userId="62390808-c838-45e6-be59-d6fd0d208bc8" providerId="ADAL" clId="{BC61CEE6-F72E-ED4A-95CA-C76EDF0DD1AC}" dt="2023-03-12T19:12:52.378" v="4482"/>
          <ac:spMkLst>
            <pc:docMk/>
            <pc:sldMk cId="0" sldId="499"/>
            <ac:spMk id="5" creationId="{00000000-0000-0000-0000-000000000000}"/>
          </ac:spMkLst>
        </pc:spChg>
      </pc:sldChg>
      <pc:sldChg chg="modSp">
        <pc:chgData name="Daniel Khashabi" userId="62390808-c838-45e6-be59-d6fd0d208bc8" providerId="ADAL" clId="{BC61CEE6-F72E-ED4A-95CA-C76EDF0DD1AC}" dt="2023-03-12T19:12:52.378" v="4482"/>
        <pc:sldMkLst>
          <pc:docMk/>
          <pc:sldMk cId="0" sldId="500"/>
        </pc:sldMkLst>
        <pc:spChg chg="mod">
          <ac:chgData name="Daniel Khashabi" userId="62390808-c838-45e6-be59-d6fd0d208bc8" providerId="ADAL" clId="{BC61CEE6-F72E-ED4A-95CA-C76EDF0DD1AC}" dt="2023-03-12T19:12:52.378" v="4482"/>
          <ac:spMkLst>
            <pc:docMk/>
            <pc:sldMk cId="0" sldId="500"/>
            <ac:spMk id="2" creationId="{00000000-0000-0000-0000-000000000000}"/>
          </ac:spMkLst>
        </pc:spChg>
        <pc:spChg chg="mod">
          <ac:chgData name="Daniel Khashabi" userId="62390808-c838-45e6-be59-d6fd0d208bc8" providerId="ADAL" clId="{BC61CEE6-F72E-ED4A-95CA-C76EDF0DD1AC}" dt="2023-03-12T19:12:52.378" v="4482"/>
          <ac:spMkLst>
            <pc:docMk/>
            <pc:sldMk cId="0" sldId="500"/>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501"/>
        </pc:sldMkLst>
        <pc:spChg chg="mod">
          <ac:chgData name="Daniel Khashabi" userId="62390808-c838-45e6-be59-d6fd0d208bc8" providerId="ADAL" clId="{BC61CEE6-F72E-ED4A-95CA-C76EDF0DD1AC}" dt="2023-03-12T19:12:52.378" v="4482"/>
          <ac:spMkLst>
            <pc:docMk/>
            <pc:sldMk cId="0" sldId="501"/>
            <ac:spMk id="2" creationId="{00000000-0000-0000-0000-000000000000}"/>
          </ac:spMkLst>
        </pc:spChg>
      </pc:sldChg>
      <pc:sldChg chg="modSp">
        <pc:chgData name="Daniel Khashabi" userId="62390808-c838-45e6-be59-d6fd0d208bc8" providerId="ADAL" clId="{BC61CEE6-F72E-ED4A-95CA-C76EDF0DD1AC}" dt="2023-03-12T19:12:52.378" v="4482"/>
        <pc:sldMkLst>
          <pc:docMk/>
          <pc:sldMk cId="0" sldId="511"/>
        </pc:sldMkLst>
        <pc:spChg chg="mod">
          <ac:chgData name="Daniel Khashabi" userId="62390808-c838-45e6-be59-d6fd0d208bc8" providerId="ADAL" clId="{BC61CEE6-F72E-ED4A-95CA-C76EDF0DD1AC}" dt="2023-03-12T19:12:52.378" v="4482"/>
          <ac:spMkLst>
            <pc:docMk/>
            <pc:sldMk cId="0" sldId="511"/>
            <ac:spMk id="2" creationId="{00000000-0000-0000-0000-000000000000}"/>
          </ac:spMkLst>
        </pc:spChg>
        <pc:spChg chg="mod">
          <ac:chgData name="Daniel Khashabi" userId="62390808-c838-45e6-be59-d6fd0d208bc8" providerId="ADAL" clId="{BC61CEE6-F72E-ED4A-95CA-C76EDF0DD1AC}" dt="2023-03-12T19:12:52.378" v="4482"/>
          <ac:spMkLst>
            <pc:docMk/>
            <pc:sldMk cId="0" sldId="511"/>
            <ac:spMk id="4" creationId="{00000000-0000-0000-0000-000000000000}"/>
          </ac:spMkLst>
        </pc:spChg>
      </pc:sldChg>
      <pc:sldChg chg="del">
        <pc:chgData name="Daniel Khashabi" userId="62390808-c838-45e6-be59-d6fd0d208bc8" providerId="ADAL" clId="{BC61CEE6-F72E-ED4A-95CA-C76EDF0DD1AC}" dt="2023-03-09T22:26:37.629" v="17" actId="2696"/>
        <pc:sldMkLst>
          <pc:docMk/>
          <pc:sldMk cId="3134981909" sldId="1688"/>
        </pc:sldMkLst>
      </pc:sldChg>
      <pc:sldChg chg="del">
        <pc:chgData name="Daniel Khashabi" userId="62390808-c838-45e6-be59-d6fd0d208bc8" providerId="ADAL" clId="{BC61CEE6-F72E-ED4A-95CA-C76EDF0DD1AC}" dt="2023-03-09T22:26:21.808" v="5" actId="2696"/>
        <pc:sldMkLst>
          <pc:docMk/>
          <pc:sldMk cId="2507996145" sldId="1689"/>
        </pc:sldMkLst>
      </pc:sldChg>
      <pc:sldChg chg="del">
        <pc:chgData name="Daniel Khashabi" userId="62390808-c838-45e6-be59-d6fd0d208bc8" providerId="ADAL" clId="{BC61CEE6-F72E-ED4A-95CA-C76EDF0DD1AC}" dt="2023-03-09T22:26:20.265" v="4" actId="2696"/>
        <pc:sldMkLst>
          <pc:docMk/>
          <pc:sldMk cId="3932640753" sldId="1705"/>
        </pc:sldMkLst>
      </pc:sldChg>
      <pc:sldChg chg="modSp mod">
        <pc:chgData name="Daniel Khashabi" userId="62390808-c838-45e6-be59-d6fd0d208bc8" providerId="ADAL" clId="{BC61CEE6-F72E-ED4A-95CA-C76EDF0DD1AC}" dt="2023-03-12T22:07:18.736" v="5263" actId="20577"/>
        <pc:sldMkLst>
          <pc:docMk/>
          <pc:sldMk cId="2235332796" sldId="1708"/>
        </pc:sldMkLst>
        <pc:spChg chg="mod">
          <ac:chgData name="Daniel Khashabi" userId="62390808-c838-45e6-be59-d6fd0d208bc8" providerId="ADAL" clId="{BC61CEE6-F72E-ED4A-95CA-C76EDF0DD1AC}" dt="2023-03-12T22:07:18.736" v="5263" actId="20577"/>
          <ac:spMkLst>
            <pc:docMk/>
            <pc:sldMk cId="2235332796" sldId="1708"/>
            <ac:spMk id="2" creationId="{F88C372A-92FB-D67D-2F46-09A4D302F6E9}"/>
          </ac:spMkLst>
        </pc:spChg>
      </pc:sldChg>
      <pc:sldChg chg="modSp modNotes">
        <pc:chgData name="Daniel Khashabi" userId="62390808-c838-45e6-be59-d6fd0d208bc8" providerId="ADAL" clId="{BC61CEE6-F72E-ED4A-95CA-C76EDF0DD1AC}" dt="2023-03-12T19:12:52.378" v="4482"/>
        <pc:sldMkLst>
          <pc:docMk/>
          <pc:sldMk cId="0" sldId="1711"/>
        </pc:sldMkLst>
        <pc:spChg chg="mod">
          <ac:chgData name="Daniel Khashabi" userId="62390808-c838-45e6-be59-d6fd0d208bc8" providerId="ADAL" clId="{BC61CEE6-F72E-ED4A-95CA-C76EDF0DD1AC}" dt="2023-03-12T19:12:52.378" v="4482"/>
          <ac:spMkLst>
            <pc:docMk/>
            <pc:sldMk cId="0" sldId="1711"/>
            <ac:spMk id="2" creationId="{68FED5E6-0755-C388-E977-ED1AA0654D90}"/>
          </ac:spMkLst>
        </pc:spChg>
      </pc:sldChg>
      <pc:sldChg chg="del">
        <pc:chgData name="Daniel Khashabi" userId="62390808-c838-45e6-be59-d6fd0d208bc8" providerId="ADAL" clId="{BC61CEE6-F72E-ED4A-95CA-C76EDF0DD1AC}" dt="2023-03-09T22:26:23.272" v="7" actId="2696"/>
        <pc:sldMkLst>
          <pc:docMk/>
          <pc:sldMk cId="1715798551" sldId="1714"/>
        </pc:sldMkLst>
      </pc:sldChg>
      <pc:sldChg chg="modSp del mod">
        <pc:chgData name="Daniel Khashabi" userId="62390808-c838-45e6-be59-d6fd0d208bc8" providerId="ADAL" clId="{BC61CEE6-F72E-ED4A-95CA-C76EDF0DD1AC}" dt="2023-03-09T22:26:26.810" v="10" actId="18676"/>
        <pc:sldMkLst>
          <pc:docMk/>
          <pc:sldMk cId="676396732" sldId="1732"/>
        </pc:sldMkLst>
        <pc:spChg chg="mod">
          <ac:chgData name="Daniel Khashabi" userId="62390808-c838-45e6-be59-d6fd0d208bc8" providerId="ADAL" clId="{BC61CEE6-F72E-ED4A-95CA-C76EDF0DD1AC}" dt="2023-03-09T22:26:15.783" v="3" actId="5793"/>
          <ac:spMkLst>
            <pc:docMk/>
            <pc:sldMk cId="676396732" sldId="1732"/>
            <ac:spMk id="3" creationId="{7B2BFE65-F95C-7CC3-C7B1-AC8F523DFC10}"/>
          </ac:spMkLst>
        </pc:spChg>
      </pc:sldChg>
      <pc:sldChg chg="modSp">
        <pc:chgData name="Daniel Khashabi" userId="62390808-c838-45e6-be59-d6fd0d208bc8" providerId="ADAL" clId="{BC61CEE6-F72E-ED4A-95CA-C76EDF0DD1AC}" dt="2023-03-12T19:12:52.378" v="4482"/>
        <pc:sldMkLst>
          <pc:docMk/>
          <pc:sldMk cId="3755822236" sldId="1758"/>
        </pc:sldMkLst>
        <pc:spChg chg="mod">
          <ac:chgData name="Daniel Khashabi" userId="62390808-c838-45e6-be59-d6fd0d208bc8" providerId="ADAL" clId="{BC61CEE6-F72E-ED4A-95CA-C76EDF0DD1AC}" dt="2023-03-12T19:12:52.378" v="4482"/>
          <ac:spMkLst>
            <pc:docMk/>
            <pc:sldMk cId="3755822236" sldId="1758"/>
            <ac:spMk id="3" creationId="{00000000-0000-0000-0000-000000000000}"/>
          </ac:spMkLst>
        </pc:spChg>
        <pc:spChg chg="mod">
          <ac:chgData name="Daniel Khashabi" userId="62390808-c838-45e6-be59-d6fd0d208bc8" providerId="ADAL" clId="{BC61CEE6-F72E-ED4A-95CA-C76EDF0DD1AC}" dt="2023-03-12T19:12:52.378" v="4482"/>
          <ac:spMkLst>
            <pc:docMk/>
            <pc:sldMk cId="3755822236" sldId="1758"/>
            <ac:spMk id="4" creationId="{00000000-0000-0000-0000-000000000000}"/>
          </ac:spMkLst>
        </pc:spChg>
      </pc:sldChg>
      <pc:sldChg chg="del">
        <pc:chgData name="Daniel Khashabi" userId="62390808-c838-45e6-be59-d6fd0d208bc8" providerId="ADAL" clId="{BC61CEE6-F72E-ED4A-95CA-C76EDF0DD1AC}" dt="2023-03-09T22:26:40.964" v="20" actId="2696"/>
        <pc:sldMkLst>
          <pc:docMk/>
          <pc:sldMk cId="3864040783" sldId="1759"/>
        </pc:sldMkLst>
      </pc:sldChg>
      <pc:sldChg chg="del mod modShow">
        <pc:chgData name="Daniel Khashabi" userId="62390808-c838-45e6-be59-d6fd0d208bc8" providerId="ADAL" clId="{BC61CEE6-F72E-ED4A-95CA-C76EDF0DD1AC}" dt="2023-03-12T17:35:15.440" v="3386" actId="2696"/>
        <pc:sldMkLst>
          <pc:docMk/>
          <pc:sldMk cId="3236888526" sldId="1760"/>
        </pc:sldMkLst>
      </pc:sldChg>
      <pc:sldChg chg="modSp del mod modShow">
        <pc:chgData name="Daniel Khashabi" userId="62390808-c838-45e6-be59-d6fd0d208bc8" providerId="ADAL" clId="{BC61CEE6-F72E-ED4A-95CA-C76EDF0DD1AC}" dt="2023-03-12T20:43:38.490" v="5249" actId="2696"/>
        <pc:sldMkLst>
          <pc:docMk/>
          <pc:sldMk cId="669689574" sldId="1766"/>
        </pc:sldMkLst>
        <pc:spChg chg="mod">
          <ac:chgData name="Daniel Khashabi" userId="62390808-c838-45e6-be59-d6fd0d208bc8" providerId="ADAL" clId="{BC61CEE6-F72E-ED4A-95CA-C76EDF0DD1AC}" dt="2023-03-12T19:12:52.378" v="4482"/>
          <ac:spMkLst>
            <pc:docMk/>
            <pc:sldMk cId="669689574" sldId="1766"/>
            <ac:spMk id="5"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6"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7"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8"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9"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10"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11"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13"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14"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15"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17"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18"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0"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1"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2"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3"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4"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5"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6"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7"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8" creationId="{00000000-0000-0000-0000-000000000000}"/>
          </ac:spMkLst>
        </pc:spChg>
      </pc:sldChg>
      <pc:sldChg chg="modSp modNotes">
        <pc:chgData name="Daniel Khashabi" userId="62390808-c838-45e6-be59-d6fd0d208bc8" providerId="ADAL" clId="{BC61CEE6-F72E-ED4A-95CA-C76EDF0DD1AC}" dt="2023-03-12T19:12:52.378" v="4482"/>
        <pc:sldMkLst>
          <pc:docMk/>
          <pc:sldMk cId="0" sldId="1767"/>
        </pc:sldMkLst>
        <pc:spChg chg="mod">
          <ac:chgData name="Daniel Khashabi" userId="62390808-c838-45e6-be59-d6fd0d208bc8" providerId="ADAL" clId="{BC61CEE6-F72E-ED4A-95CA-C76EDF0DD1AC}" dt="2023-03-12T19:12:52.378" v="4482"/>
          <ac:spMkLst>
            <pc:docMk/>
            <pc:sldMk cId="0" sldId="1767"/>
            <ac:spMk id="2" creationId="{83602E3B-62E7-EEAE-E8F3-5972D2C26242}"/>
          </ac:spMkLst>
        </pc:spChg>
        <pc:spChg chg="mod">
          <ac:chgData name="Daniel Khashabi" userId="62390808-c838-45e6-be59-d6fd0d208bc8" providerId="ADAL" clId="{BC61CEE6-F72E-ED4A-95CA-C76EDF0DD1AC}" dt="2023-03-12T19:12:52.378" v="4482"/>
          <ac:spMkLst>
            <pc:docMk/>
            <pc:sldMk cId="0" sldId="1767"/>
            <ac:spMk id="3" creationId="{742098B5-3716-BBD2-0AAF-42AC45169A7D}"/>
          </ac:spMkLst>
        </pc:spChg>
      </pc:sldChg>
      <pc:sldChg chg="del">
        <pc:chgData name="Daniel Khashabi" userId="62390808-c838-45e6-be59-d6fd0d208bc8" providerId="ADAL" clId="{BC61CEE6-F72E-ED4A-95CA-C76EDF0DD1AC}" dt="2023-03-12T17:10:46.681" v="2648" actId="2696"/>
        <pc:sldMkLst>
          <pc:docMk/>
          <pc:sldMk cId="0" sldId="1770"/>
        </pc:sldMkLst>
      </pc:sldChg>
      <pc:sldChg chg="add del">
        <pc:chgData name="Daniel Khashabi" userId="62390808-c838-45e6-be59-d6fd0d208bc8" providerId="ADAL" clId="{BC61CEE6-F72E-ED4A-95CA-C76EDF0DD1AC}" dt="2023-03-12T20:40:07.244" v="5110" actId="2696"/>
        <pc:sldMkLst>
          <pc:docMk/>
          <pc:sldMk cId="1200707737" sldId="1770"/>
        </pc:sldMkLst>
      </pc:sldChg>
      <pc:sldChg chg="modSp add del mod modShow">
        <pc:chgData name="Daniel Khashabi" userId="62390808-c838-45e6-be59-d6fd0d208bc8" providerId="ADAL" clId="{BC61CEE6-F72E-ED4A-95CA-C76EDF0DD1AC}" dt="2023-03-12T19:37:41.256" v="4909" actId="2696"/>
        <pc:sldMkLst>
          <pc:docMk/>
          <pc:sldMk cId="3514359170" sldId="1770"/>
        </pc:sldMkLst>
        <pc:spChg chg="mod">
          <ac:chgData name="Daniel Khashabi" userId="62390808-c838-45e6-be59-d6fd0d208bc8" providerId="ADAL" clId="{BC61CEE6-F72E-ED4A-95CA-C76EDF0DD1AC}" dt="2023-03-12T19:12:52.378" v="4482"/>
          <ac:spMkLst>
            <pc:docMk/>
            <pc:sldMk cId="3514359170" sldId="1770"/>
            <ac:spMk id="3"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4"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5"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6"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8"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9"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10"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11"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14" creationId="{CBEFBEE1-119F-59E6-1AE2-FC21BAD31DE3}"/>
          </ac:spMkLst>
        </pc:spChg>
      </pc:sldChg>
      <pc:sldChg chg="modSp del mod modShow modCm">
        <pc:chgData name="Daniel Khashabi" userId="62390808-c838-45e6-be59-d6fd0d208bc8" providerId="ADAL" clId="{BC61CEE6-F72E-ED4A-95CA-C76EDF0DD1AC}" dt="2023-03-13T05:15:44.652" v="8293" actId="2696"/>
        <pc:sldMkLst>
          <pc:docMk/>
          <pc:sldMk cId="0" sldId="1771"/>
        </pc:sldMkLst>
        <pc:spChg chg="mod">
          <ac:chgData name="Daniel Khashabi" userId="62390808-c838-45e6-be59-d6fd0d208bc8" providerId="ADAL" clId="{BC61CEE6-F72E-ED4A-95CA-C76EDF0DD1AC}" dt="2023-03-12T19:12:52.378" v="4482"/>
          <ac:spMkLst>
            <pc:docMk/>
            <pc:sldMk cId="0" sldId="1771"/>
            <ac:spMk id="3" creationId="{00000000-0000-0000-0000-000000000000}"/>
          </ac:spMkLst>
        </pc:spChg>
        <pc:spChg chg="mod">
          <ac:chgData name="Daniel Khashabi" userId="62390808-c838-45e6-be59-d6fd0d208bc8" providerId="ADAL" clId="{BC61CEE6-F72E-ED4A-95CA-C76EDF0DD1AC}" dt="2023-03-12T19:12:52.378" v="4482"/>
          <ac:spMkLst>
            <pc:docMk/>
            <pc:sldMk cId="0" sldId="1771"/>
            <ac:spMk id="4" creationId="{00000000-0000-0000-0000-000000000000}"/>
          </ac:spMkLst>
        </pc:spChg>
        <pc:spChg chg="mod">
          <ac:chgData name="Daniel Khashabi" userId="62390808-c838-45e6-be59-d6fd0d208bc8" providerId="ADAL" clId="{BC61CEE6-F72E-ED4A-95CA-C76EDF0DD1AC}" dt="2023-03-12T19:12:52.378" v="4482"/>
          <ac:spMkLst>
            <pc:docMk/>
            <pc:sldMk cId="0" sldId="1771"/>
            <ac:spMk id="5" creationId="{00000000-0000-0000-0000-000000000000}"/>
          </ac:spMkLst>
        </pc:spChg>
        <pc:spChg chg="mod">
          <ac:chgData name="Daniel Khashabi" userId="62390808-c838-45e6-be59-d6fd0d208bc8" providerId="ADAL" clId="{BC61CEE6-F72E-ED4A-95CA-C76EDF0DD1AC}" dt="2023-03-12T19:12:52.378" v="4482"/>
          <ac:spMkLst>
            <pc:docMk/>
            <pc:sldMk cId="0" sldId="1771"/>
            <ac:spMk id="6" creationId="{00000000-0000-0000-0000-000000000000}"/>
          </ac:spMkLst>
        </pc:spChg>
        <pc:spChg chg="mod">
          <ac:chgData name="Daniel Khashabi" userId="62390808-c838-45e6-be59-d6fd0d208bc8" providerId="ADAL" clId="{BC61CEE6-F72E-ED4A-95CA-C76EDF0DD1AC}" dt="2023-03-12T19:12:52.378" v="4482"/>
          <ac:spMkLst>
            <pc:docMk/>
            <pc:sldMk cId="0" sldId="1771"/>
            <ac:spMk id="7" creationId="{00000000-0000-0000-0000-000000000000}"/>
          </ac:spMkLst>
        </pc:spChg>
        <pc:spChg chg="mod">
          <ac:chgData name="Daniel Khashabi" userId="62390808-c838-45e6-be59-d6fd0d208bc8" providerId="ADAL" clId="{BC61CEE6-F72E-ED4A-95CA-C76EDF0DD1AC}" dt="2023-03-12T19:12:52.378" v="4482"/>
          <ac:spMkLst>
            <pc:docMk/>
            <pc:sldMk cId="0" sldId="1771"/>
            <ac:spMk id="8" creationId="{00000000-0000-0000-0000-000000000000}"/>
          </ac:spMkLst>
        </pc:spChg>
        <pc:spChg chg="mod">
          <ac:chgData name="Daniel Khashabi" userId="62390808-c838-45e6-be59-d6fd0d208bc8" providerId="ADAL" clId="{BC61CEE6-F72E-ED4A-95CA-C76EDF0DD1AC}" dt="2023-03-12T19:12:52.378" v="4482"/>
          <ac:spMkLst>
            <pc:docMk/>
            <pc:sldMk cId="0" sldId="1771"/>
            <ac:spMk id="9" creationId="{00000000-0000-0000-0000-000000000000}"/>
          </ac:spMkLst>
        </pc:spChg>
        <pc:spChg chg="mod">
          <ac:chgData name="Daniel Khashabi" userId="62390808-c838-45e6-be59-d6fd0d208bc8" providerId="ADAL" clId="{BC61CEE6-F72E-ED4A-95CA-C76EDF0DD1AC}" dt="2023-03-12T19:12:52.378" v="4482"/>
          <ac:spMkLst>
            <pc:docMk/>
            <pc:sldMk cId="0" sldId="1771"/>
            <ac:spMk id="10" creationId="{00000000-0000-0000-0000-000000000000}"/>
          </ac:spMkLst>
        </pc:spChg>
        <pc:spChg chg="mod">
          <ac:chgData name="Daniel Khashabi" userId="62390808-c838-45e6-be59-d6fd0d208bc8" providerId="ADAL" clId="{BC61CEE6-F72E-ED4A-95CA-C76EDF0DD1AC}" dt="2023-03-12T19:12:52.378" v="4482"/>
          <ac:spMkLst>
            <pc:docMk/>
            <pc:sldMk cId="0" sldId="1771"/>
            <ac:spMk id="11" creationId="{00000000-0000-0000-0000-000000000000}"/>
          </ac:spMkLst>
        </pc:spChg>
        <pc:spChg chg="mod">
          <ac:chgData name="Daniel Khashabi" userId="62390808-c838-45e6-be59-d6fd0d208bc8" providerId="ADAL" clId="{BC61CEE6-F72E-ED4A-95CA-C76EDF0DD1AC}" dt="2023-03-12T19:12:52.378" v="4482"/>
          <ac:spMkLst>
            <pc:docMk/>
            <pc:sldMk cId="0" sldId="1771"/>
            <ac:spMk id="12" creationId="{00000000-0000-0000-0000-000000000000}"/>
          </ac:spMkLst>
        </pc:spChg>
        <pc:spChg chg="mod">
          <ac:chgData name="Daniel Khashabi" userId="62390808-c838-45e6-be59-d6fd0d208bc8" providerId="ADAL" clId="{BC61CEE6-F72E-ED4A-95CA-C76EDF0DD1AC}" dt="2023-03-12T19:12:52.378" v="4482"/>
          <ac:spMkLst>
            <pc:docMk/>
            <pc:sldMk cId="0" sldId="1771"/>
            <ac:spMk id="13" creationId="{00000000-0000-0000-0000-000000000000}"/>
          </ac:spMkLst>
        </pc:spChg>
        <pc:spChg chg="mod">
          <ac:chgData name="Daniel Khashabi" userId="62390808-c838-45e6-be59-d6fd0d208bc8" providerId="ADAL" clId="{BC61CEE6-F72E-ED4A-95CA-C76EDF0DD1AC}" dt="2023-03-12T19:12:52.378" v="4482"/>
          <ac:spMkLst>
            <pc:docMk/>
            <pc:sldMk cId="0" sldId="1771"/>
            <ac:spMk id="14" creationId="{00000000-0000-0000-0000-000000000000}"/>
          </ac:spMkLst>
        </pc:spChg>
        <pc:spChg chg="mod">
          <ac:chgData name="Daniel Khashabi" userId="62390808-c838-45e6-be59-d6fd0d208bc8" providerId="ADAL" clId="{BC61CEE6-F72E-ED4A-95CA-C76EDF0DD1AC}" dt="2023-03-12T19:12:52.378" v="4482"/>
          <ac:spMkLst>
            <pc:docMk/>
            <pc:sldMk cId="0" sldId="1771"/>
            <ac:spMk id="15" creationId="{00000000-0000-0000-0000-000000000000}"/>
          </ac:spMkLst>
        </pc:spChg>
        <pc:spChg chg="mod">
          <ac:chgData name="Daniel Khashabi" userId="62390808-c838-45e6-be59-d6fd0d208bc8" providerId="ADAL" clId="{BC61CEE6-F72E-ED4A-95CA-C76EDF0DD1AC}" dt="2023-03-12T19:12:52.378" v="4482"/>
          <ac:spMkLst>
            <pc:docMk/>
            <pc:sldMk cId="0" sldId="1771"/>
            <ac:spMk id="16" creationId="{00000000-0000-0000-0000-000000000000}"/>
          </ac:spMkLst>
        </pc:spChg>
        <pc:spChg chg="mod">
          <ac:chgData name="Daniel Khashabi" userId="62390808-c838-45e6-be59-d6fd0d208bc8" providerId="ADAL" clId="{BC61CEE6-F72E-ED4A-95CA-C76EDF0DD1AC}" dt="2023-03-12T19:12:52.378" v="4482"/>
          <ac:spMkLst>
            <pc:docMk/>
            <pc:sldMk cId="0" sldId="1771"/>
            <ac:spMk id="17" creationId="{00000000-0000-0000-0000-000000000000}"/>
          </ac:spMkLst>
        </pc:spChg>
        <pc:spChg chg="mod">
          <ac:chgData name="Daniel Khashabi" userId="62390808-c838-45e6-be59-d6fd0d208bc8" providerId="ADAL" clId="{BC61CEE6-F72E-ED4A-95CA-C76EDF0DD1AC}" dt="2023-03-12T19:12:52.378" v="4482"/>
          <ac:spMkLst>
            <pc:docMk/>
            <pc:sldMk cId="0" sldId="1771"/>
            <ac:spMk id="18" creationId="{00000000-0000-0000-0000-000000000000}"/>
          </ac:spMkLst>
        </pc:spChg>
        <pc:spChg chg="mod">
          <ac:chgData name="Daniel Khashabi" userId="62390808-c838-45e6-be59-d6fd0d208bc8" providerId="ADAL" clId="{BC61CEE6-F72E-ED4A-95CA-C76EDF0DD1AC}" dt="2023-03-12T19:12:52.378" v="4482"/>
          <ac:spMkLst>
            <pc:docMk/>
            <pc:sldMk cId="0" sldId="1771"/>
            <ac:spMk id="19" creationId="{00000000-0000-0000-0000-000000000000}"/>
          </ac:spMkLst>
        </pc:spChg>
        <pc:spChg chg="mod">
          <ac:chgData name="Daniel Khashabi" userId="62390808-c838-45e6-be59-d6fd0d208bc8" providerId="ADAL" clId="{BC61CEE6-F72E-ED4A-95CA-C76EDF0DD1AC}" dt="2023-03-12T19:12:52.378" v="4482"/>
          <ac:spMkLst>
            <pc:docMk/>
            <pc:sldMk cId="0" sldId="1771"/>
            <ac:spMk id="20" creationId="{00000000-0000-0000-0000-000000000000}"/>
          </ac:spMkLst>
        </pc:spChg>
        <pc:spChg chg="mod">
          <ac:chgData name="Daniel Khashabi" userId="62390808-c838-45e6-be59-d6fd0d208bc8" providerId="ADAL" clId="{BC61CEE6-F72E-ED4A-95CA-C76EDF0DD1AC}" dt="2023-03-12T19:12:52.378" v="4482"/>
          <ac:spMkLst>
            <pc:docMk/>
            <pc:sldMk cId="0" sldId="1771"/>
            <ac:spMk id="21" creationId="{00000000-0000-0000-0000-000000000000}"/>
          </ac:spMkLst>
        </pc:spChg>
        <pc:spChg chg="mod">
          <ac:chgData name="Daniel Khashabi" userId="62390808-c838-45e6-be59-d6fd0d208bc8" providerId="ADAL" clId="{BC61CEE6-F72E-ED4A-95CA-C76EDF0DD1AC}" dt="2023-03-12T19:12:52.378" v="4482"/>
          <ac:spMkLst>
            <pc:docMk/>
            <pc:sldMk cId="0" sldId="1771"/>
            <ac:spMk id="22" creationId="{00000000-0000-0000-0000-000000000000}"/>
          </ac:spMkLst>
        </pc:spChg>
        <pc:spChg chg="mod">
          <ac:chgData name="Daniel Khashabi" userId="62390808-c838-45e6-be59-d6fd0d208bc8" providerId="ADAL" clId="{BC61CEE6-F72E-ED4A-95CA-C76EDF0DD1AC}" dt="2023-03-12T19:12:52.378" v="4482"/>
          <ac:spMkLst>
            <pc:docMk/>
            <pc:sldMk cId="0" sldId="1771"/>
            <ac:spMk id="23" creationId="{00000000-0000-0000-0000-000000000000}"/>
          </ac:spMkLst>
        </pc:spChg>
        <pc:spChg chg="mod">
          <ac:chgData name="Daniel Khashabi" userId="62390808-c838-45e6-be59-d6fd0d208bc8" providerId="ADAL" clId="{BC61CEE6-F72E-ED4A-95CA-C76EDF0DD1AC}" dt="2023-03-12T19:12:52.378" v="4482"/>
          <ac:spMkLst>
            <pc:docMk/>
            <pc:sldMk cId="0" sldId="1771"/>
            <ac:spMk id="24" creationId="{00000000-0000-0000-0000-000000000000}"/>
          </ac:spMkLst>
        </pc:spChg>
        <pc:spChg chg="mod">
          <ac:chgData name="Daniel Khashabi" userId="62390808-c838-45e6-be59-d6fd0d208bc8" providerId="ADAL" clId="{BC61CEE6-F72E-ED4A-95CA-C76EDF0DD1AC}" dt="2023-03-12T19:12:52.378" v="4482"/>
          <ac:spMkLst>
            <pc:docMk/>
            <pc:sldMk cId="0" sldId="1771"/>
            <ac:spMk id="25" creationId="{00000000-0000-0000-0000-000000000000}"/>
          </ac:spMkLst>
        </pc:spChg>
        <pc:spChg chg="mod">
          <ac:chgData name="Daniel Khashabi" userId="62390808-c838-45e6-be59-d6fd0d208bc8" providerId="ADAL" clId="{BC61CEE6-F72E-ED4A-95CA-C76EDF0DD1AC}" dt="2023-03-12T19:12:52.378" v="4482"/>
          <ac:spMkLst>
            <pc:docMk/>
            <pc:sldMk cId="0" sldId="1771"/>
            <ac:spMk id="26" creationId="{00000000-0000-0000-0000-000000000000}"/>
          </ac:spMkLst>
        </pc:spChg>
        <pc:spChg chg="mod">
          <ac:chgData name="Daniel Khashabi" userId="62390808-c838-45e6-be59-d6fd0d208bc8" providerId="ADAL" clId="{BC61CEE6-F72E-ED4A-95CA-C76EDF0DD1AC}" dt="2023-03-12T19:12:52.378" v="4482"/>
          <ac:spMkLst>
            <pc:docMk/>
            <pc:sldMk cId="0" sldId="1771"/>
            <ac:spMk id="27" creationId="{00000000-0000-0000-0000-000000000000}"/>
          </ac:spMkLst>
        </pc:spChg>
        <pc:spChg chg="mod">
          <ac:chgData name="Daniel Khashabi" userId="62390808-c838-45e6-be59-d6fd0d208bc8" providerId="ADAL" clId="{BC61CEE6-F72E-ED4A-95CA-C76EDF0DD1AC}" dt="2023-03-12T19:12:52.378" v="4482"/>
          <ac:spMkLst>
            <pc:docMk/>
            <pc:sldMk cId="0" sldId="1771"/>
            <ac:spMk id="28" creationId="{00000000-0000-0000-0000-000000000000}"/>
          </ac:spMkLst>
        </pc:spChg>
        <pc:extLst>
          <p:ext xmlns:p="http://schemas.openxmlformats.org/presentationml/2006/main" uri="{D6D511B9-2390-475A-947B-AFAB55BFBCF1}">
            <pc226:cmChg xmlns:pc226="http://schemas.microsoft.com/office/powerpoint/2022/06/main/command" chg="mod">
              <pc226:chgData name="Daniel Khashabi" userId="62390808-c838-45e6-be59-d6fd0d208bc8" providerId="ADAL" clId="{BC61CEE6-F72E-ED4A-95CA-C76EDF0DD1AC}" dt="2023-03-12T01:32:31.238" v="298"/>
              <pc2:cmMkLst xmlns:pc2="http://schemas.microsoft.com/office/powerpoint/2019/9/main/command">
                <pc:docMk/>
                <pc:sldMk cId="0" sldId="1771"/>
                <pc2:cmMk id="{82E946DF-B067-624F-930E-9BD64D5250A8}"/>
              </pc2:cmMkLst>
            </pc226:cmChg>
          </p:ext>
        </pc:extLst>
      </pc:sldChg>
      <pc:sldChg chg="modSp add del mod modShow">
        <pc:chgData name="Daniel Khashabi" userId="62390808-c838-45e6-be59-d6fd0d208bc8" providerId="ADAL" clId="{BC61CEE6-F72E-ED4A-95CA-C76EDF0DD1AC}" dt="2023-03-13T05:15:44.663" v="8294" actId="2696"/>
        <pc:sldMkLst>
          <pc:docMk/>
          <pc:sldMk cId="0" sldId="1772"/>
        </pc:sldMkLst>
        <pc:spChg chg="mod">
          <ac:chgData name="Daniel Khashabi" userId="62390808-c838-45e6-be59-d6fd0d208bc8" providerId="ADAL" clId="{BC61CEE6-F72E-ED4A-95CA-C76EDF0DD1AC}" dt="2023-03-12T19:12:52.378" v="4482"/>
          <ac:spMkLst>
            <pc:docMk/>
            <pc:sldMk cId="0" sldId="1772"/>
            <ac:spMk id="3" creationId="{00000000-0000-0000-0000-000000000000}"/>
          </ac:spMkLst>
        </pc:spChg>
        <pc:spChg chg="mod">
          <ac:chgData name="Daniel Khashabi" userId="62390808-c838-45e6-be59-d6fd0d208bc8" providerId="ADAL" clId="{BC61CEE6-F72E-ED4A-95CA-C76EDF0DD1AC}" dt="2023-03-12T19:12:52.378" v="4482"/>
          <ac:spMkLst>
            <pc:docMk/>
            <pc:sldMk cId="0" sldId="1772"/>
            <ac:spMk id="4" creationId="{00000000-0000-0000-0000-000000000000}"/>
          </ac:spMkLst>
        </pc:spChg>
        <pc:spChg chg="mod">
          <ac:chgData name="Daniel Khashabi" userId="62390808-c838-45e6-be59-d6fd0d208bc8" providerId="ADAL" clId="{BC61CEE6-F72E-ED4A-95CA-C76EDF0DD1AC}" dt="2023-03-12T19:12:52.378" v="4482"/>
          <ac:spMkLst>
            <pc:docMk/>
            <pc:sldMk cId="0" sldId="1772"/>
            <ac:spMk id="5" creationId="{00000000-0000-0000-0000-000000000000}"/>
          </ac:spMkLst>
        </pc:spChg>
      </pc:sldChg>
      <pc:sldChg chg="modSp del">
        <pc:chgData name="Daniel Khashabi" userId="62390808-c838-45e6-be59-d6fd0d208bc8" providerId="ADAL" clId="{BC61CEE6-F72E-ED4A-95CA-C76EDF0DD1AC}" dt="2023-03-13T05:15:44.710" v="8298" actId="2696"/>
        <pc:sldMkLst>
          <pc:docMk/>
          <pc:sldMk cId="0" sldId="1773"/>
        </pc:sldMkLst>
        <pc:spChg chg="mod">
          <ac:chgData name="Daniel Khashabi" userId="62390808-c838-45e6-be59-d6fd0d208bc8" providerId="ADAL" clId="{BC61CEE6-F72E-ED4A-95CA-C76EDF0DD1AC}" dt="2023-03-12T19:12:52.378" v="4482"/>
          <ac:spMkLst>
            <pc:docMk/>
            <pc:sldMk cId="0" sldId="1773"/>
            <ac:spMk id="3" creationId="{00000000-0000-0000-0000-000000000000}"/>
          </ac:spMkLst>
        </pc:spChg>
        <pc:spChg chg="mod">
          <ac:chgData name="Daniel Khashabi" userId="62390808-c838-45e6-be59-d6fd0d208bc8" providerId="ADAL" clId="{BC61CEE6-F72E-ED4A-95CA-C76EDF0DD1AC}" dt="2023-03-12T19:12:52.378" v="4482"/>
          <ac:spMkLst>
            <pc:docMk/>
            <pc:sldMk cId="0" sldId="1773"/>
            <ac:spMk id="4" creationId="{00000000-0000-0000-0000-000000000000}"/>
          </ac:spMkLst>
        </pc:spChg>
        <pc:spChg chg="mod">
          <ac:chgData name="Daniel Khashabi" userId="62390808-c838-45e6-be59-d6fd0d208bc8" providerId="ADAL" clId="{BC61CEE6-F72E-ED4A-95CA-C76EDF0DD1AC}" dt="2023-03-12T19:12:52.378" v="4482"/>
          <ac:spMkLst>
            <pc:docMk/>
            <pc:sldMk cId="0" sldId="1773"/>
            <ac:spMk id="5" creationId="{00000000-0000-0000-0000-000000000000}"/>
          </ac:spMkLst>
        </pc:spChg>
        <pc:spChg chg="mod">
          <ac:chgData name="Daniel Khashabi" userId="62390808-c838-45e6-be59-d6fd0d208bc8" providerId="ADAL" clId="{BC61CEE6-F72E-ED4A-95CA-C76EDF0DD1AC}" dt="2023-03-12T19:12:52.378" v="4482"/>
          <ac:spMkLst>
            <pc:docMk/>
            <pc:sldMk cId="0" sldId="1773"/>
            <ac:spMk id="6" creationId="{00000000-0000-0000-0000-000000000000}"/>
          </ac:spMkLst>
        </pc:spChg>
        <pc:spChg chg="mod">
          <ac:chgData name="Daniel Khashabi" userId="62390808-c838-45e6-be59-d6fd0d208bc8" providerId="ADAL" clId="{BC61CEE6-F72E-ED4A-95CA-C76EDF0DD1AC}" dt="2023-03-12T19:12:52.378" v="4482"/>
          <ac:spMkLst>
            <pc:docMk/>
            <pc:sldMk cId="0" sldId="1773"/>
            <ac:spMk id="7" creationId="{00000000-0000-0000-0000-000000000000}"/>
          </ac:spMkLst>
        </pc:spChg>
        <pc:spChg chg="mod">
          <ac:chgData name="Daniel Khashabi" userId="62390808-c838-45e6-be59-d6fd0d208bc8" providerId="ADAL" clId="{BC61CEE6-F72E-ED4A-95CA-C76EDF0DD1AC}" dt="2023-03-12T19:12:52.378" v="4482"/>
          <ac:spMkLst>
            <pc:docMk/>
            <pc:sldMk cId="0" sldId="1773"/>
            <ac:spMk id="8" creationId="{00000000-0000-0000-0000-000000000000}"/>
          </ac:spMkLst>
        </pc:spChg>
        <pc:spChg chg="mod">
          <ac:chgData name="Daniel Khashabi" userId="62390808-c838-45e6-be59-d6fd0d208bc8" providerId="ADAL" clId="{BC61CEE6-F72E-ED4A-95CA-C76EDF0DD1AC}" dt="2023-03-12T19:12:52.378" v="4482"/>
          <ac:spMkLst>
            <pc:docMk/>
            <pc:sldMk cId="0" sldId="1773"/>
            <ac:spMk id="9" creationId="{00000000-0000-0000-0000-000000000000}"/>
          </ac:spMkLst>
        </pc:spChg>
        <pc:spChg chg="mod">
          <ac:chgData name="Daniel Khashabi" userId="62390808-c838-45e6-be59-d6fd0d208bc8" providerId="ADAL" clId="{BC61CEE6-F72E-ED4A-95CA-C76EDF0DD1AC}" dt="2023-03-12T19:12:52.378" v="4482"/>
          <ac:spMkLst>
            <pc:docMk/>
            <pc:sldMk cId="0" sldId="1773"/>
            <ac:spMk id="10" creationId="{00000000-0000-0000-0000-000000000000}"/>
          </ac:spMkLst>
        </pc:spChg>
        <pc:spChg chg="mod">
          <ac:chgData name="Daniel Khashabi" userId="62390808-c838-45e6-be59-d6fd0d208bc8" providerId="ADAL" clId="{BC61CEE6-F72E-ED4A-95CA-C76EDF0DD1AC}" dt="2023-03-12T19:12:52.378" v="4482"/>
          <ac:spMkLst>
            <pc:docMk/>
            <pc:sldMk cId="0" sldId="1773"/>
            <ac:spMk id="11" creationId="{00000000-0000-0000-0000-000000000000}"/>
          </ac:spMkLst>
        </pc:spChg>
        <pc:spChg chg="mod">
          <ac:chgData name="Daniel Khashabi" userId="62390808-c838-45e6-be59-d6fd0d208bc8" providerId="ADAL" clId="{BC61CEE6-F72E-ED4A-95CA-C76EDF0DD1AC}" dt="2023-03-12T19:12:52.378" v="4482"/>
          <ac:spMkLst>
            <pc:docMk/>
            <pc:sldMk cId="0" sldId="1773"/>
            <ac:spMk id="12" creationId="{00000000-0000-0000-0000-000000000000}"/>
          </ac:spMkLst>
        </pc:spChg>
        <pc:spChg chg="mod">
          <ac:chgData name="Daniel Khashabi" userId="62390808-c838-45e6-be59-d6fd0d208bc8" providerId="ADAL" clId="{BC61CEE6-F72E-ED4A-95CA-C76EDF0DD1AC}" dt="2023-03-12T19:12:52.378" v="4482"/>
          <ac:spMkLst>
            <pc:docMk/>
            <pc:sldMk cId="0" sldId="1773"/>
            <ac:spMk id="13" creationId="{00000000-0000-0000-0000-000000000000}"/>
          </ac:spMkLst>
        </pc:spChg>
        <pc:spChg chg="mod">
          <ac:chgData name="Daniel Khashabi" userId="62390808-c838-45e6-be59-d6fd0d208bc8" providerId="ADAL" clId="{BC61CEE6-F72E-ED4A-95CA-C76EDF0DD1AC}" dt="2023-03-12T19:12:52.378" v="4482"/>
          <ac:spMkLst>
            <pc:docMk/>
            <pc:sldMk cId="0" sldId="1773"/>
            <ac:spMk id="14" creationId="{00000000-0000-0000-0000-000000000000}"/>
          </ac:spMkLst>
        </pc:spChg>
        <pc:spChg chg="mod">
          <ac:chgData name="Daniel Khashabi" userId="62390808-c838-45e6-be59-d6fd0d208bc8" providerId="ADAL" clId="{BC61CEE6-F72E-ED4A-95CA-C76EDF0DD1AC}" dt="2023-03-12T19:12:52.378" v="4482"/>
          <ac:spMkLst>
            <pc:docMk/>
            <pc:sldMk cId="0" sldId="1773"/>
            <ac:spMk id="15" creationId="{00000000-0000-0000-0000-000000000000}"/>
          </ac:spMkLst>
        </pc:spChg>
        <pc:spChg chg="mod">
          <ac:chgData name="Daniel Khashabi" userId="62390808-c838-45e6-be59-d6fd0d208bc8" providerId="ADAL" clId="{BC61CEE6-F72E-ED4A-95CA-C76EDF0DD1AC}" dt="2023-03-12T19:12:52.378" v="4482"/>
          <ac:spMkLst>
            <pc:docMk/>
            <pc:sldMk cId="0" sldId="1773"/>
            <ac:spMk id="16" creationId="{00000000-0000-0000-0000-000000000000}"/>
          </ac:spMkLst>
        </pc:spChg>
        <pc:spChg chg="mod">
          <ac:chgData name="Daniel Khashabi" userId="62390808-c838-45e6-be59-d6fd0d208bc8" providerId="ADAL" clId="{BC61CEE6-F72E-ED4A-95CA-C76EDF0DD1AC}" dt="2023-03-12T19:12:52.378" v="4482"/>
          <ac:spMkLst>
            <pc:docMk/>
            <pc:sldMk cId="0" sldId="1773"/>
            <ac:spMk id="17" creationId="{00000000-0000-0000-0000-000000000000}"/>
          </ac:spMkLst>
        </pc:spChg>
        <pc:spChg chg="mod">
          <ac:chgData name="Daniel Khashabi" userId="62390808-c838-45e6-be59-d6fd0d208bc8" providerId="ADAL" clId="{BC61CEE6-F72E-ED4A-95CA-C76EDF0DD1AC}" dt="2023-03-12T19:12:52.378" v="4482"/>
          <ac:spMkLst>
            <pc:docMk/>
            <pc:sldMk cId="0" sldId="1773"/>
            <ac:spMk id="18" creationId="{00000000-0000-0000-0000-000000000000}"/>
          </ac:spMkLst>
        </pc:spChg>
        <pc:spChg chg="mod">
          <ac:chgData name="Daniel Khashabi" userId="62390808-c838-45e6-be59-d6fd0d208bc8" providerId="ADAL" clId="{BC61CEE6-F72E-ED4A-95CA-C76EDF0DD1AC}" dt="2023-03-12T19:12:52.378" v="4482"/>
          <ac:spMkLst>
            <pc:docMk/>
            <pc:sldMk cId="0" sldId="1773"/>
            <ac:spMk id="19" creationId="{00000000-0000-0000-0000-000000000000}"/>
          </ac:spMkLst>
        </pc:spChg>
        <pc:spChg chg="mod">
          <ac:chgData name="Daniel Khashabi" userId="62390808-c838-45e6-be59-d6fd0d208bc8" providerId="ADAL" clId="{BC61CEE6-F72E-ED4A-95CA-C76EDF0DD1AC}" dt="2023-03-12T19:12:52.378" v="4482"/>
          <ac:spMkLst>
            <pc:docMk/>
            <pc:sldMk cId="0" sldId="1773"/>
            <ac:spMk id="20" creationId="{00000000-0000-0000-0000-000000000000}"/>
          </ac:spMkLst>
        </pc:spChg>
        <pc:spChg chg="mod">
          <ac:chgData name="Daniel Khashabi" userId="62390808-c838-45e6-be59-d6fd0d208bc8" providerId="ADAL" clId="{BC61CEE6-F72E-ED4A-95CA-C76EDF0DD1AC}" dt="2023-03-12T19:12:52.378" v="4482"/>
          <ac:spMkLst>
            <pc:docMk/>
            <pc:sldMk cId="0" sldId="1773"/>
            <ac:spMk id="21" creationId="{00000000-0000-0000-0000-000000000000}"/>
          </ac:spMkLst>
        </pc:spChg>
        <pc:spChg chg="mod">
          <ac:chgData name="Daniel Khashabi" userId="62390808-c838-45e6-be59-d6fd0d208bc8" providerId="ADAL" clId="{BC61CEE6-F72E-ED4A-95CA-C76EDF0DD1AC}" dt="2023-03-12T19:12:52.378" v="4482"/>
          <ac:spMkLst>
            <pc:docMk/>
            <pc:sldMk cId="0" sldId="1773"/>
            <ac:spMk id="22" creationId="{00000000-0000-0000-0000-000000000000}"/>
          </ac:spMkLst>
        </pc:spChg>
        <pc:spChg chg="mod">
          <ac:chgData name="Daniel Khashabi" userId="62390808-c838-45e6-be59-d6fd0d208bc8" providerId="ADAL" clId="{BC61CEE6-F72E-ED4A-95CA-C76EDF0DD1AC}" dt="2023-03-12T19:12:52.378" v="4482"/>
          <ac:spMkLst>
            <pc:docMk/>
            <pc:sldMk cId="0" sldId="1773"/>
            <ac:spMk id="23" creationId="{00000000-0000-0000-0000-000000000000}"/>
          </ac:spMkLst>
        </pc:spChg>
        <pc:spChg chg="mod">
          <ac:chgData name="Daniel Khashabi" userId="62390808-c838-45e6-be59-d6fd0d208bc8" providerId="ADAL" clId="{BC61CEE6-F72E-ED4A-95CA-C76EDF0DD1AC}" dt="2023-03-12T19:12:52.378" v="4482"/>
          <ac:spMkLst>
            <pc:docMk/>
            <pc:sldMk cId="0" sldId="1773"/>
            <ac:spMk id="24" creationId="{00000000-0000-0000-0000-000000000000}"/>
          </ac:spMkLst>
        </pc:spChg>
        <pc:spChg chg="mod">
          <ac:chgData name="Daniel Khashabi" userId="62390808-c838-45e6-be59-d6fd0d208bc8" providerId="ADAL" clId="{BC61CEE6-F72E-ED4A-95CA-C76EDF0DD1AC}" dt="2023-03-12T19:12:52.378" v="4482"/>
          <ac:spMkLst>
            <pc:docMk/>
            <pc:sldMk cId="0" sldId="1773"/>
            <ac:spMk id="25" creationId="{00000000-0000-0000-0000-000000000000}"/>
          </ac:spMkLst>
        </pc:spChg>
        <pc:spChg chg="mod">
          <ac:chgData name="Daniel Khashabi" userId="62390808-c838-45e6-be59-d6fd0d208bc8" providerId="ADAL" clId="{BC61CEE6-F72E-ED4A-95CA-C76EDF0DD1AC}" dt="2023-03-12T19:12:52.378" v="4482"/>
          <ac:spMkLst>
            <pc:docMk/>
            <pc:sldMk cId="0" sldId="1773"/>
            <ac:spMk id="26" creationId="{00000000-0000-0000-0000-000000000000}"/>
          </ac:spMkLst>
        </pc:spChg>
        <pc:spChg chg="mod">
          <ac:chgData name="Daniel Khashabi" userId="62390808-c838-45e6-be59-d6fd0d208bc8" providerId="ADAL" clId="{BC61CEE6-F72E-ED4A-95CA-C76EDF0DD1AC}" dt="2023-03-12T19:12:52.378" v="4482"/>
          <ac:spMkLst>
            <pc:docMk/>
            <pc:sldMk cId="0" sldId="1773"/>
            <ac:spMk id="27" creationId="{00000000-0000-0000-0000-000000000000}"/>
          </ac:spMkLst>
        </pc:spChg>
        <pc:spChg chg="mod">
          <ac:chgData name="Daniel Khashabi" userId="62390808-c838-45e6-be59-d6fd0d208bc8" providerId="ADAL" clId="{BC61CEE6-F72E-ED4A-95CA-C76EDF0DD1AC}" dt="2023-03-12T19:12:52.378" v="4482"/>
          <ac:spMkLst>
            <pc:docMk/>
            <pc:sldMk cId="0" sldId="1773"/>
            <ac:spMk id="28" creationId="{00000000-0000-0000-0000-000000000000}"/>
          </ac:spMkLst>
        </pc:spChg>
        <pc:spChg chg="mod">
          <ac:chgData name="Daniel Khashabi" userId="62390808-c838-45e6-be59-d6fd0d208bc8" providerId="ADAL" clId="{BC61CEE6-F72E-ED4A-95CA-C76EDF0DD1AC}" dt="2023-03-12T19:12:52.378" v="4482"/>
          <ac:spMkLst>
            <pc:docMk/>
            <pc:sldMk cId="0" sldId="1773"/>
            <ac:spMk id="29" creationId="{00000000-0000-0000-0000-000000000000}"/>
          </ac:spMkLst>
        </pc:spChg>
        <pc:spChg chg="mod">
          <ac:chgData name="Daniel Khashabi" userId="62390808-c838-45e6-be59-d6fd0d208bc8" providerId="ADAL" clId="{BC61CEE6-F72E-ED4A-95CA-C76EDF0DD1AC}" dt="2023-03-12T19:12:52.378" v="4482"/>
          <ac:spMkLst>
            <pc:docMk/>
            <pc:sldMk cId="0" sldId="1773"/>
            <ac:spMk id="30" creationId="{00000000-0000-0000-0000-000000000000}"/>
          </ac:spMkLst>
        </pc:spChg>
        <pc:spChg chg="mod">
          <ac:chgData name="Daniel Khashabi" userId="62390808-c838-45e6-be59-d6fd0d208bc8" providerId="ADAL" clId="{BC61CEE6-F72E-ED4A-95CA-C76EDF0DD1AC}" dt="2023-03-12T19:12:52.378" v="4482"/>
          <ac:spMkLst>
            <pc:docMk/>
            <pc:sldMk cId="0" sldId="1773"/>
            <ac:spMk id="31" creationId="{00000000-0000-0000-0000-000000000000}"/>
          </ac:spMkLst>
        </pc:spChg>
        <pc:spChg chg="mod">
          <ac:chgData name="Daniel Khashabi" userId="62390808-c838-45e6-be59-d6fd0d208bc8" providerId="ADAL" clId="{BC61CEE6-F72E-ED4A-95CA-C76EDF0DD1AC}" dt="2023-03-12T19:12:52.378" v="4482"/>
          <ac:spMkLst>
            <pc:docMk/>
            <pc:sldMk cId="0" sldId="1773"/>
            <ac:spMk id="32" creationId="{00000000-0000-0000-0000-000000000000}"/>
          </ac:spMkLst>
        </pc:spChg>
        <pc:spChg chg="mod">
          <ac:chgData name="Daniel Khashabi" userId="62390808-c838-45e6-be59-d6fd0d208bc8" providerId="ADAL" clId="{BC61CEE6-F72E-ED4A-95CA-C76EDF0DD1AC}" dt="2023-03-12T19:12:52.378" v="4482"/>
          <ac:spMkLst>
            <pc:docMk/>
            <pc:sldMk cId="0" sldId="1773"/>
            <ac:spMk id="33" creationId="{00000000-0000-0000-0000-000000000000}"/>
          </ac:spMkLst>
        </pc:spChg>
      </pc:sldChg>
      <pc:sldChg chg="addSp delSp modSp del mod modCm chgLayout">
        <pc:chgData name="Daniel Khashabi" userId="62390808-c838-45e6-be59-d6fd0d208bc8" providerId="ADAL" clId="{BC61CEE6-F72E-ED4A-95CA-C76EDF0DD1AC}" dt="2023-03-13T04:16:00.318" v="7937" actId="2696"/>
        <pc:sldMkLst>
          <pc:docMk/>
          <pc:sldMk cId="0" sldId="1774"/>
        </pc:sldMkLst>
        <pc:spChg chg="mod ord">
          <ac:chgData name="Daniel Khashabi" userId="62390808-c838-45e6-be59-d6fd0d208bc8" providerId="ADAL" clId="{BC61CEE6-F72E-ED4A-95CA-C76EDF0DD1AC}" dt="2023-03-12T02:08:24.184" v="581" actId="700"/>
          <ac:spMkLst>
            <pc:docMk/>
            <pc:sldMk cId="0" sldId="1774"/>
            <ac:spMk id="2" creationId="{00000000-0000-0000-0000-000000000000}"/>
          </ac:spMkLst>
        </pc:spChg>
        <pc:spChg chg="del mod">
          <ac:chgData name="Daniel Khashabi" userId="62390808-c838-45e6-be59-d6fd0d208bc8" providerId="ADAL" clId="{BC61CEE6-F72E-ED4A-95CA-C76EDF0DD1AC}" dt="2023-03-12T02:08:28.361" v="583" actId="478"/>
          <ac:spMkLst>
            <pc:docMk/>
            <pc:sldMk cId="0" sldId="1774"/>
            <ac:spMk id="3" creationId="{00000000-0000-0000-0000-000000000000}"/>
          </ac:spMkLst>
        </pc:spChg>
        <pc:spChg chg="mod">
          <ac:chgData name="Daniel Khashabi" userId="62390808-c838-45e6-be59-d6fd0d208bc8" providerId="ADAL" clId="{BC61CEE6-F72E-ED4A-95CA-C76EDF0DD1AC}" dt="2023-03-12T19:12:52.378" v="4482"/>
          <ac:spMkLst>
            <pc:docMk/>
            <pc:sldMk cId="0" sldId="1774"/>
            <ac:spMk id="4" creationId="{00000000-0000-0000-0000-000000000000}"/>
          </ac:spMkLst>
        </pc:spChg>
        <pc:spChg chg="del">
          <ac:chgData name="Daniel Khashabi" userId="62390808-c838-45e6-be59-d6fd0d208bc8" providerId="ADAL" clId="{BC61CEE6-F72E-ED4A-95CA-C76EDF0DD1AC}" dt="2023-03-13T03:06:53.480" v="7484" actId="478"/>
          <ac:spMkLst>
            <pc:docMk/>
            <pc:sldMk cId="0" sldId="1774"/>
            <ac:spMk id="5" creationId="{C181DAA4-7E1E-DFD7-878C-6658578B43C7}"/>
          </ac:spMkLst>
        </pc:spChg>
        <pc:spChg chg="add mod ord">
          <ac:chgData name="Daniel Khashabi" userId="62390808-c838-45e6-be59-d6fd0d208bc8" providerId="ADAL" clId="{BC61CEE6-F72E-ED4A-95CA-C76EDF0DD1AC}" dt="2023-03-13T03:06:44.906" v="7483" actId="20577"/>
          <ac:spMkLst>
            <pc:docMk/>
            <pc:sldMk cId="0" sldId="1774"/>
            <ac:spMk id="6" creationId="{A52D4D4A-E162-C1C8-3B13-6C5E471909A3}"/>
          </ac:spMkLst>
        </pc:spChg>
        <pc:extLst>
          <p:ext xmlns:p="http://schemas.openxmlformats.org/presentationml/2006/main" uri="{D6D511B9-2390-475A-947B-AFAB55BFBCF1}">
            <pc226:cmChg xmlns:pc226="http://schemas.microsoft.com/office/powerpoint/2022/06/main/command" chg="mod">
              <pc226:chgData name="Daniel Khashabi" userId="62390808-c838-45e6-be59-d6fd0d208bc8" providerId="ADAL" clId="{BC61CEE6-F72E-ED4A-95CA-C76EDF0DD1AC}" dt="2023-03-13T04:01:28.478" v="7827"/>
              <pc2:cmMkLst xmlns:pc2="http://schemas.microsoft.com/office/powerpoint/2019/9/main/command">
                <pc:docMk/>
                <pc:sldMk cId="0" sldId="1774"/>
                <pc2:cmMk id="{E9261E16-8847-964B-AC82-A33A9C83FCD4}"/>
              </pc2:cmMkLst>
            </pc226:cmChg>
          </p:ext>
        </pc:extLst>
      </pc:sldChg>
      <pc:sldChg chg="add">
        <pc:chgData name="Daniel Khashabi" userId="62390808-c838-45e6-be59-d6fd0d208bc8" providerId="ADAL" clId="{BC61CEE6-F72E-ED4A-95CA-C76EDF0DD1AC}" dt="2023-03-13T04:14:42.418" v="7833"/>
        <pc:sldMkLst>
          <pc:docMk/>
          <pc:sldMk cId="1290742328" sldId="1776"/>
        </pc:sldMkLst>
      </pc:sldChg>
      <pc:sldChg chg="modSp add mod">
        <pc:chgData name="Daniel Khashabi" userId="62390808-c838-45e6-be59-d6fd0d208bc8" providerId="ADAL" clId="{BC61CEE6-F72E-ED4A-95CA-C76EDF0DD1AC}" dt="2023-03-12T22:06:17.177" v="5256" actId="1036"/>
        <pc:sldMkLst>
          <pc:docMk/>
          <pc:sldMk cId="3596245183" sldId="1776"/>
        </pc:sldMkLst>
        <pc:spChg chg="add del mod ord">
          <ac:chgData name="Daniel Khashabi" userId="62390808-c838-45e6-be59-d6fd0d208bc8" providerId="ADAL" clId="{BC61CEE6-F72E-ED4A-95CA-C76EDF0DD1AC}" dt="2023-03-13T03:55:59.015" v="7683" actId="478"/>
          <ac:spMkLst>
            <pc:docMk/>
            <pc:sldMk cId="3596245183" sldId="1776"/>
            <ac:spMk id="2" creationId="{00000000-0000-0000-0000-000000000000}"/>
          </ac:spMkLst>
        </pc:spChg>
        <pc:spChg chg="mod">
          <ac:chgData name="Daniel Khashabi" userId="62390808-c838-45e6-be59-d6fd0d208bc8" providerId="ADAL" clId="{BC61CEE6-F72E-ED4A-95CA-C76EDF0DD1AC}" dt="2023-03-12T19:12:52.378" v="4482"/>
          <ac:spMkLst>
            <pc:docMk/>
            <pc:sldMk cId="3596245183" sldId="1776"/>
            <ac:spMk id="4" creationId="{00000000-0000-0000-0000-000000000000}"/>
          </ac:spMkLst>
        </pc:spChg>
        <pc:spChg chg="mod">
          <ac:chgData name="Daniel Khashabi" userId="62390808-c838-45e6-be59-d6fd0d208bc8" providerId="ADAL" clId="{BC61CEE6-F72E-ED4A-95CA-C76EDF0DD1AC}" dt="2023-03-12T19:12:52.378" v="4482"/>
          <ac:spMkLst>
            <pc:docMk/>
            <pc:sldMk cId="3596245183" sldId="1776"/>
            <ac:spMk id="5" creationId="{00000000-0000-0000-0000-000000000000}"/>
          </ac:spMkLst>
        </pc:spChg>
        <pc:spChg chg="mod">
          <ac:chgData name="Daniel Khashabi" userId="62390808-c838-45e6-be59-d6fd0d208bc8" providerId="ADAL" clId="{BC61CEE6-F72E-ED4A-95CA-C76EDF0DD1AC}" dt="2023-03-12T19:12:52.378" v="4482"/>
          <ac:spMkLst>
            <pc:docMk/>
            <pc:sldMk cId="3596245183" sldId="1776"/>
            <ac:spMk id="6" creationId="{00000000-0000-0000-0000-000000000000}"/>
          </ac:spMkLst>
        </pc:spChg>
        <pc:spChg chg="del mod">
          <ac:chgData name="Daniel Khashabi" userId="62390808-c838-45e6-be59-d6fd0d208bc8" providerId="ADAL" clId="{BC61CEE6-F72E-ED4A-95CA-C76EDF0DD1AC}" dt="2023-03-13T03:53:28.428" v="7576" actId="478"/>
          <ac:spMkLst>
            <pc:docMk/>
            <pc:sldMk cId="3596245183" sldId="1776"/>
            <ac:spMk id="7" creationId="{00000000-0000-0000-0000-000000000000}"/>
          </ac:spMkLst>
        </pc:spChg>
        <pc:spChg chg="del mod">
          <ac:chgData name="Daniel Khashabi" userId="62390808-c838-45e6-be59-d6fd0d208bc8" providerId="ADAL" clId="{BC61CEE6-F72E-ED4A-95CA-C76EDF0DD1AC}" dt="2023-03-13T03:54:07.351" v="7586" actId="478"/>
          <ac:spMkLst>
            <pc:docMk/>
            <pc:sldMk cId="3596245183" sldId="1776"/>
            <ac:spMk id="8" creationId="{00000000-0000-0000-0000-000000000000}"/>
          </ac:spMkLst>
        </pc:spChg>
        <pc:spChg chg="mod">
          <ac:chgData name="Daniel Khashabi" userId="62390808-c838-45e6-be59-d6fd0d208bc8" providerId="ADAL" clId="{BC61CEE6-F72E-ED4A-95CA-C76EDF0DD1AC}" dt="2023-03-12T19:12:52.378" v="4482"/>
          <ac:spMkLst>
            <pc:docMk/>
            <pc:sldMk cId="3596245183" sldId="1776"/>
            <ac:spMk id="9" creationId="{00000000-0000-0000-0000-000000000000}"/>
          </ac:spMkLst>
        </pc:spChg>
        <pc:spChg chg="mod">
          <ac:chgData name="Daniel Khashabi" userId="62390808-c838-45e6-be59-d6fd0d208bc8" providerId="ADAL" clId="{BC61CEE6-F72E-ED4A-95CA-C76EDF0DD1AC}" dt="2023-03-12T22:06:17.177" v="5256" actId="1036"/>
          <ac:spMkLst>
            <pc:docMk/>
            <pc:sldMk cId="3596245183" sldId="1776"/>
            <ac:spMk id="10" creationId="{00000000-0000-0000-0000-000000000000}"/>
          </ac:spMkLst>
        </pc:spChg>
        <pc:spChg chg="del">
          <ac:chgData name="Daniel Khashabi" userId="62390808-c838-45e6-be59-d6fd0d208bc8" providerId="ADAL" clId="{BC61CEE6-F72E-ED4A-95CA-C76EDF0DD1AC}" dt="2023-03-13T03:54:47.382" v="7601" actId="478"/>
          <ac:spMkLst>
            <pc:docMk/>
            <pc:sldMk cId="3596245183" sldId="1776"/>
            <ac:spMk id="11" creationId="{2F584718-8E8A-4184-D76C-B9D44DA38E87}"/>
          </ac:spMkLst>
        </pc:spChg>
        <pc:spChg chg="add del mod">
          <ac:chgData name="Daniel Khashabi" userId="62390808-c838-45e6-be59-d6fd0d208bc8" providerId="ADAL" clId="{BC61CEE6-F72E-ED4A-95CA-C76EDF0DD1AC}" dt="2023-03-13T03:53:54.031" v="7578" actId="21"/>
          <ac:spMkLst>
            <pc:docMk/>
            <pc:sldMk cId="3596245183" sldId="1776"/>
            <ac:spMk id="12" creationId="{424E7662-1552-EB77-2474-1D47846D7518}"/>
          </ac:spMkLst>
        </pc:spChg>
        <pc:spChg chg="add mod ord">
          <ac:chgData name="Daniel Khashabi" userId="62390808-c838-45e6-be59-d6fd0d208bc8" providerId="ADAL" clId="{BC61CEE6-F72E-ED4A-95CA-C76EDF0DD1AC}" dt="2023-03-13T03:54:08.083" v="7587"/>
          <ac:spMkLst>
            <pc:docMk/>
            <pc:sldMk cId="3596245183" sldId="1776"/>
            <ac:spMk id="13" creationId="{79A8E647-5B19-591E-5292-B8CF509DA7F2}"/>
          </ac:spMkLst>
        </pc:spChg>
        <pc:spChg chg="add mod">
          <ac:chgData name="Daniel Khashabi" userId="62390808-c838-45e6-be59-d6fd0d208bc8" providerId="ADAL" clId="{BC61CEE6-F72E-ED4A-95CA-C76EDF0DD1AC}" dt="2023-03-13T03:56:02.421" v="7690" actId="20577"/>
          <ac:spMkLst>
            <pc:docMk/>
            <pc:sldMk cId="3596245183" sldId="1776"/>
            <ac:spMk id="15" creationId="{B58314EB-26A3-D215-5C61-E501FCE5D6F9}"/>
          </ac:spMkLst>
        </pc:spChg>
        <pc:spChg chg="add del mod">
          <ac:chgData name="Daniel Khashabi" userId="62390808-c838-45e6-be59-d6fd0d208bc8" providerId="ADAL" clId="{BC61CEE6-F72E-ED4A-95CA-C76EDF0DD1AC}" dt="2023-03-13T03:56:01.107" v="7688" actId="478"/>
          <ac:spMkLst>
            <pc:docMk/>
            <pc:sldMk cId="3596245183" sldId="1776"/>
            <ac:spMk id="16" creationId="{D6F2673F-B339-B744-BF16-F30213D527CC}"/>
          </ac:spMkLst>
        </pc:spChg>
        <pc:grpChg chg="mod">
          <ac:chgData name="Daniel Khashabi" userId="62390808-c838-45e6-be59-d6fd0d208bc8" providerId="ADAL" clId="{BC61CEE6-F72E-ED4A-95CA-C76EDF0DD1AC}" dt="2023-03-13T03:54:53.021" v="7622" actId="1035"/>
          <ac:grpSpMkLst>
            <pc:docMk/>
            <pc:sldMk cId="3596245183" sldId="1776"/>
            <ac:grpSpMk id="3" creationId="{00000000-0000-0000-0000-000000000000}"/>
          </ac:grpSpMkLst>
        </pc:grpChg>
      </pc:sldChg>
      <pc:sldChg chg="add">
        <pc:chgData name="Daniel Khashabi" userId="62390808-c838-45e6-be59-d6fd0d208bc8" providerId="ADAL" clId="{BC61CEE6-F72E-ED4A-95CA-C76EDF0DD1AC}" dt="2023-03-12T22:06:05.430" v="5251"/>
        <pc:sldMkLst>
          <pc:docMk/>
          <pc:sldMk cId="1070008071" sldId="1777"/>
        </pc:sldMkLst>
        <pc:spChg chg="del mod">
          <ac:chgData name="Daniel Khashabi" userId="62390808-c838-45e6-be59-d6fd0d208bc8" providerId="ADAL" clId="{BC61CEE6-F72E-ED4A-95CA-C76EDF0DD1AC}" dt="2023-03-13T03:55:40.585" v="7673" actId="478"/>
          <ac:spMkLst>
            <pc:docMk/>
            <pc:sldMk cId="1070008071" sldId="1777"/>
            <ac:spMk id="2" creationId="{00000000-0000-0000-0000-000000000000}"/>
          </ac:spMkLst>
        </pc:spChg>
        <pc:spChg chg="mod">
          <ac:chgData name="Daniel Khashabi" userId="62390808-c838-45e6-be59-d6fd0d208bc8" providerId="ADAL" clId="{BC61CEE6-F72E-ED4A-95CA-C76EDF0DD1AC}" dt="2023-03-13T03:58:40.663" v="7762" actId="1037"/>
          <ac:spMkLst>
            <pc:docMk/>
            <pc:sldMk cId="1070008071" sldId="1777"/>
            <ac:spMk id="3" creationId="{00000000-0000-0000-0000-000000000000}"/>
          </ac:spMkLst>
        </pc:spChg>
        <pc:spChg chg="del mod">
          <ac:chgData name="Daniel Khashabi" userId="62390808-c838-45e6-be59-d6fd0d208bc8" providerId="ADAL" clId="{BC61CEE6-F72E-ED4A-95CA-C76EDF0DD1AC}" dt="2023-03-13T03:55:00.077" v="7625" actId="478"/>
          <ac:spMkLst>
            <pc:docMk/>
            <pc:sldMk cId="1070008071" sldId="1777"/>
            <ac:spMk id="4" creationId="{00000000-0000-0000-0000-000000000000}"/>
          </ac:spMkLst>
        </pc:spChg>
        <pc:spChg chg="del mod">
          <ac:chgData name="Daniel Khashabi" userId="62390808-c838-45e6-be59-d6fd0d208bc8" providerId="ADAL" clId="{BC61CEE6-F72E-ED4A-95CA-C76EDF0DD1AC}" dt="2023-03-13T03:54:59.057" v="7624" actId="478"/>
          <ac:spMkLst>
            <pc:docMk/>
            <pc:sldMk cId="1070008071" sldId="1777"/>
            <ac:spMk id="5" creationId="{00000000-0000-0000-0000-000000000000}"/>
          </ac:spMkLst>
        </pc:spChg>
        <pc:spChg chg="del mod">
          <ac:chgData name="Daniel Khashabi" userId="62390808-c838-45e6-be59-d6fd0d208bc8" providerId="ADAL" clId="{BC61CEE6-F72E-ED4A-95CA-C76EDF0DD1AC}" dt="2023-03-13T03:55:24.276" v="7655" actId="478"/>
          <ac:spMkLst>
            <pc:docMk/>
            <pc:sldMk cId="1070008071" sldId="1777"/>
            <ac:spMk id="6" creationId="{00000000-0000-0000-0000-000000000000}"/>
          </ac:spMkLst>
        </pc:spChg>
        <pc:spChg chg="del mod">
          <ac:chgData name="Daniel Khashabi" userId="62390808-c838-45e6-be59-d6fd0d208bc8" providerId="ADAL" clId="{BC61CEE6-F72E-ED4A-95CA-C76EDF0DD1AC}" dt="2023-03-13T03:55:11.349" v="7635" actId="478"/>
          <ac:spMkLst>
            <pc:docMk/>
            <pc:sldMk cId="1070008071" sldId="1777"/>
            <ac:spMk id="7" creationId="{00000000-0000-0000-0000-000000000000}"/>
          </ac:spMkLst>
        </pc:spChg>
        <pc:spChg chg="del">
          <ac:chgData name="Daniel Khashabi" userId="62390808-c838-45e6-be59-d6fd0d208bc8" providerId="ADAL" clId="{BC61CEE6-F72E-ED4A-95CA-C76EDF0DD1AC}" dt="2023-03-13T03:55:10.159" v="7634" actId="478"/>
          <ac:spMkLst>
            <pc:docMk/>
            <pc:sldMk cId="1070008071" sldId="1777"/>
            <ac:spMk id="8" creationId="{EF8E6853-2A21-61FD-02FE-F4DC65EA4544}"/>
          </ac:spMkLst>
        </pc:spChg>
        <pc:spChg chg="add del mod">
          <ac:chgData name="Daniel Khashabi" userId="62390808-c838-45e6-be59-d6fd0d208bc8" providerId="ADAL" clId="{BC61CEE6-F72E-ED4A-95CA-C76EDF0DD1AC}" dt="2023-03-13T03:54:57.907" v="7623" actId="21"/>
          <ac:spMkLst>
            <pc:docMk/>
            <pc:sldMk cId="1070008071" sldId="1777"/>
            <ac:spMk id="9" creationId="{9FCA6F2D-F490-15CF-4F8D-20565A53C56B}"/>
          </ac:spMkLst>
        </pc:spChg>
        <pc:spChg chg="add mod">
          <ac:chgData name="Daniel Khashabi" userId="62390808-c838-45e6-be59-d6fd0d208bc8" providerId="ADAL" clId="{BC61CEE6-F72E-ED4A-95CA-C76EDF0DD1AC}" dt="2023-03-13T03:55:19.094" v="7639" actId="1076"/>
          <ac:spMkLst>
            <pc:docMk/>
            <pc:sldMk cId="1070008071" sldId="1777"/>
            <ac:spMk id="10" creationId="{94034D0C-C176-DBE7-8546-38F951FFB8BC}"/>
          </ac:spMkLst>
        </pc:spChg>
        <pc:spChg chg="add mod">
          <ac:chgData name="Daniel Khashabi" userId="62390808-c838-45e6-be59-d6fd0d208bc8" providerId="ADAL" clId="{BC61CEE6-F72E-ED4A-95CA-C76EDF0DD1AC}" dt="2023-03-13T03:55:11.831" v="7636"/>
          <ac:spMkLst>
            <pc:docMk/>
            <pc:sldMk cId="1070008071" sldId="1777"/>
            <ac:spMk id="11" creationId="{7F8FA150-9545-D810-A1B9-28CB0A02FF69}"/>
          </ac:spMkLst>
        </pc:spChg>
        <pc:spChg chg="add mod ord">
          <ac:chgData name="Daniel Khashabi" userId="62390808-c838-45e6-be59-d6fd0d208bc8" providerId="ADAL" clId="{BC61CEE6-F72E-ED4A-95CA-C76EDF0DD1AC}" dt="2023-03-13T03:55:53.923" v="7682" actId="368"/>
          <ac:spMkLst>
            <pc:docMk/>
            <pc:sldMk cId="1070008071" sldId="1777"/>
            <ac:spMk id="12" creationId="{4C786F71-E03A-DBB8-94F1-4DD5A49453D1}"/>
          </ac:spMkLst>
        </pc:spChg>
        <pc:spChg chg="add del mod ord">
          <ac:chgData name="Daniel Khashabi" userId="62390808-c838-45e6-be59-d6fd0d208bc8" providerId="ADAL" clId="{BC61CEE6-F72E-ED4A-95CA-C76EDF0DD1AC}" dt="2023-03-13T03:55:44.425" v="7676" actId="478"/>
          <ac:spMkLst>
            <pc:docMk/>
            <pc:sldMk cId="1070008071" sldId="1777"/>
            <ac:spMk id="13" creationId="{1E72B3E9-A1C8-CA82-D38C-FC4232F08AB2}"/>
          </ac:spMkLst>
        </pc:spChg>
        <pc:spChg chg="add mod">
          <ac:chgData name="Daniel Khashabi" userId="62390808-c838-45e6-be59-d6fd0d208bc8" providerId="ADAL" clId="{BC61CEE6-F72E-ED4A-95CA-C76EDF0DD1AC}" dt="2023-03-13T03:59:58.095" v="7817" actId="1035"/>
          <ac:spMkLst>
            <pc:docMk/>
            <pc:sldMk cId="1070008071" sldId="1777"/>
            <ac:spMk id="14" creationId="{6C9254BD-AD33-5B95-A956-146B3CD0D2C8}"/>
          </ac:spMkLst>
        </pc:spChg>
      </pc:sldChg>
      <pc:sldChg chg="addSp modSp add mod modAnim">
        <pc:chgData name="Daniel Khashabi" userId="62390808-c838-45e6-be59-d6fd0d208bc8" providerId="ADAL" clId="{BC61CEE6-F72E-ED4A-95CA-C76EDF0DD1AC}" dt="2023-03-13T05:15:59.192" v="8301"/>
        <pc:sldMkLst>
          <pc:docMk/>
          <pc:sldMk cId="2921383265" sldId="1777"/>
        </pc:sldMkLst>
        <pc:spChg chg="add mod">
          <ac:chgData name="Daniel Khashabi" userId="62390808-c838-45e6-be59-d6fd0d208bc8" providerId="ADAL" clId="{BC61CEE6-F72E-ED4A-95CA-C76EDF0DD1AC}" dt="2023-03-13T04:15:35.302" v="7936" actId="20577"/>
          <ac:spMkLst>
            <pc:docMk/>
            <pc:sldMk cId="2921383265" sldId="1777"/>
            <ac:spMk id="2" creationId="{3C10D68C-0994-01FD-E4C7-E304DFE773C2}"/>
          </ac:spMkLst>
        </pc:spChg>
        <pc:spChg chg="mod">
          <ac:chgData name="Daniel Khashabi" userId="62390808-c838-45e6-be59-d6fd0d208bc8" providerId="ADAL" clId="{BC61CEE6-F72E-ED4A-95CA-C76EDF0DD1AC}" dt="2023-03-13T04:14:53.734" v="7887" actId="1035"/>
          <ac:spMkLst>
            <pc:docMk/>
            <pc:sldMk cId="2921383265" sldId="1777"/>
            <ac:spMk id="14" creationId="{6C9254BD-AD33-5B95-A956-146B3CD0D2C8}"/>
          </ac:spMkLst>
        </pc:spChg>
      </pc:sldChg>
      <pc:sldChg chg="modSp del">
        <pc:chgData name="Daniel Khashabi" userId="62390808-c838-45e6-be59-d6fd0d208bc8" providerId="ADAL" clId="{BC61CEE6-F72E-ED4A-95CA-C76EDF0DD1AC}" dt="2023-03-13T03:58:43.956" v="7763" actId="2696"/>
        <pc:sldMkLst>
          <pc:docMk/>
          <pc:sldMk cId="3199219503" sldId="1778"/>
        </pc:sldMkLst>
        <pc:spChg chg="mod">
          <ac:chgData name="Daniel Khashabi" userId="62390808-c838-45e6-be59-d6fd0d208bc8" providerId="ADAL" clId="{BC61CEE6-F72E-ED4A-95CA-C76EDF0DD1AC}" dt="2023-03-12T19:12:52.378" v="4482"/>
          <ac:spMkLst>
            <pc:docMk/>
            <pc:sldMk cId="3199219503" sldId="1778"/>
            <ac:spMk id="3" creationId="{00000000-0000-0000-0000-000000000000}"/>
          </ac:spMkLst>
        </pc:spChg>
        <pc:spChg chg="mod">
          <ac:chgData name="Daniel Khashabi" userId="62390808-c838-45e6-be59-d6fd0d208bc8" providerId="ADAL" clId="{BC61CEE6-F72E-ED4A-95CA-C76EDF0DD1AC}" dt="2023-03-12T19:12:52.378" v="4482"/>
          <ac:spMkLst>
            <pc:docMk/>
            <pc:sldMk cId="3199219503" sldId="1778"/>
            <ac:spMk id="4" creationId="{00000000-0000-0000-0000-000000000000}"/>
          </ac:spMkLst>
        </pc:spChg>
        <pc:spChg chg="mod">
          <ac:chgData name="Daniel Khashabi" userId="62390808-c838-45e6-be59-d6fd0d208bc8" providerId="ADAL" clId="{BC61CEE6-F72E-ED4A-95CA-C76EDF0DD1AC}" dt="2023-03-12T19:12:52.378" v="4482"/>
          <ac:spMkLst>
            <pc:docMk/>
            <pc:sldMk cId="3199219503" sldId="1778"/>
            <ac:spMk id="6" creationId="{00000000-0000-0000-0000-000000000000}"/>
          </ac:spMkLst>
        </pc:spChg>
        <pc:spChg chg="mod">
          <ac:chgData name="Daniel Khashabi" userId="62390808-c838-45e6-be59-d6fd0d208bc8" providerId="ADAL" clId="{BC61CEE6-F72E-ED4A-95CA-C76EDF0DD1AC}" dt="2023-03-12T19:12:52.378" v="4482"/>
          <ac:spMkLst>
            <pc:docMk/>
            <pc:sldMk cId="3199219503" sldId="1778"/>
            <ac:spMk id="7" creationId="{00000000-0000-0000-0000-000000000000}"/>
          </ac:spMkLst>
        </pc:spChg>
        <pc:spChg chg="mod">
          <ac:chgData name="Daniel Khashabi" userId="62390808-c838-45e6-be59-d6fd0d208bc8" providerId="ADAL" clId="{BC61CEE6-F72E-ED4A-95CA-C76EDF0DD1AC}" dt="2023-03-12T19:12:52.378" v="4482"/>
          <ac:spMkLst>
            <pc:docMk/>
            <pc:sldMk cId="3199219503" sldId="1778"/>
            <ac:spMk id="8" creationId="{00000000-0000-0000-0000-000000000000}"/>
          </ac:spMkLst>
        </pc:spChg>
        <pc:spChg chg="mod">
          <ac:chgData name="Daniel Khashabi" userId="62390808-c838-45e6-be59-d6fd0d208bc8" providerId="ADAL" clId="{BC61CEE6-F72E-ED4A-95CA-C76EDF0DD1AC}" dt="2023-03-12T19:12:52.378" v="4482"/>
          <ac:spMkLst>
            <pc:docMk/>
            <pc:sldMk cId="3199219503" sldId="1778"/>
            <ac:spMk id="9" creationId="{00000000-0000-0000-0000-000000000000}"/>
          </ac:spMkLst>
        </pc:spChg>
        <pc:spChg chg="mod">
          <ac:chgData name="Daniel Khashabi" userId="62390808-c838-45e6-be59-d6fd0d208bc8" providerId="ADAL" clId="{BC61CEE6-F72E-ED4A-95CA-C76EDF0DD1AC}" dt="2023-03-12T19:12:52.378" v="4482"/>
          <ac:spMkLst>
            <pc:docMk/>
            <pc:sldMk cId="3199219503" sldId="1778"/>
            <ac:spMk id="10" creationId="{00000000-0000-0000-0000-000000000000}"/>
          </ac:spMkLst>
        </pc:spChg>
      </pc:sldChg>
      <pc:sldChg chg="del mod modShow">
        <pc:chgData name="Daniel Khashabi" userId="62390808-c838-45e6-be59-d6fd0d208bc8" providerId="ADAL" clId="{BC61CEE6-F72E-ED4A-95CA-C76EDF0DD1AC}" dt="2023-03-12T16:51:50.640" v="2392" actId="2696"/>
        <pc:sldMkLst>
          <pc:docMk/>
          <pc:sldMk cId="0" sldId="1779"/>
        </pc:sldMkLst>
      </pc:sldChg>
      <pc:sldChg chg="addSp delSp modSp del mod modClrScheme modShow chgLayout">
        <pc:chgData name="Daniel Khashabi" userId="62390808-c838-45e6-be59-d6fd0d208bc8" providerId="ADAL" clId="{BC61CEE6-F72E-ED4A-95CA-C76EDF0DD1AC}" dt="2023-03-12T16:51:50.640" v="2392" actId="2696"/>
        <pc:sldMkLst>
          <pc:docMk/>
          <pc:sldMk cId="0" sldId="1780"/>
        </pc:sldMkLst>
        <pc:spChg chg="del mod">
          <ac:chgData name="Daniel Khashabi" userId="62390808-c838-45e6-be59-d6fd0d208bc8" providerId="ADAL" clId="{BC61CEE6-F72E-ED4A-95CA-C76EDF0DD1AC}" dt="2023-03-12T03:15:56.391" v="2114" actId="478"/>
          <ac:spMkLst>
            <pc:docMk/>
            <pc:sldMk cId="0" sldId="1780"/>
            <ac:spMk id="2" creationId="{00000000-0000-0000-0000-000000000000}"/>
          </ac:spMkLst>
        </pc:spChg>
        <pc:spChg chg="del">
          <ac:chgData name="Daniel Khashabi" userId="62390808-c838-45e6-be59-d6fd0d208bc8" providerId="ADAL" clId="{BC61CEE6-F72E-ED4A-95CA-C76EDF0DD1AC}" dt="2023-03-12T03:16:54.060" v="2131" actId="478"/>
          <ac:spMkLst>
            <pc:docMk/>
            <pc:sldMk cId="0" sldId="1780"/>
            <ac:spMk id="6" creationId="{00000000-0000-0000-0000-000000000000}"/>
          </ac:spMkLst>
        </pc:spChg>
        <pc:spChg chg="add del mod ord">
          <ac:chgData name="Daniel Khashabi" userId="62390808-c838-45e6-be59-d6fd0d208bc8" providerId="ADAL" clId="{BC61CEE6-F72E-ED4A-95CA-C76EDF0DD1AC}" dt="2023-03-12T03:16:27.930" v="2123" actId="478"/>
          <ac:spMkLst>
            <pc:docMk/>
            <pc:sldMk cId="0" sldId="1780"/>
            <ac:spMk id="9" creationId="{38D03A10-6D0E-9ED5-2088-569BA414D22D}"/>
          </ac:spMkLst>
        </pc:spChg>
        <pc:spChg chg="add del mod ord">
          <ac:chgData name="Daniel Khashabi" userId="62390808-c838-45e6-be59-d6fd0d208bc8" providerId="ADAL" clId="{BC61CEE6-F72E-ED4A-95CA-C76EDF0DD1AC}" dt="2023-03-12T03:16:52.126" v="2130" actId="700"/>
          <ac:spMkLst>
            <pc:docMk/>
            <pc:sldMk cId="0" sldId="1780"/>
            <ac:spMk id="10" creationId="{E1079D45-2AC8-DF06-FD27-3ECE87A5936F}"/>
          </ac:spMkLst>
        </pc:spChg>
        <pc:spChg chg="add mod ord">
          <ac:chgData name="Daniel Khashabi" userId="62390808-c838-45e6-be59-d6fd0d208bc8" providerId="ADAL" clId="{BC61CEE6-F72E-ED4A-95CA-C76EDF0DD1AC}" dt="2023-03-12T03:17:09.130" v="2133" actId="700"/>
          <ac:spMkLst>
            <pc:docMk/>
            <pc:sldMk cId="0" sldId="1780"/>
            <ac:spMk id="12" creationId="{569179B1-C82E-EC8A-BA77-76C4136FC28D}"/>
          </ac:spMkLst>
        </pc:spChg>
        <pc:spChg chg="add del mod">
          <ac:chgData name="Daniel Khashabi" userId="62390808-c838-45e6-be59-d6fd0d208bc8" providerId="ADAL" clId="{BC61CEE6-F72E-ED4A-95CA-C76EDF0DD1AC}" dt="2023-03-12T03:16:29.400" v="2126"/>
          <ac:spMkLst>
            <pc:docMk/>
            <pc:sldMk cId="0" sldId="1780"/>
            <ac:spMk id="13" creationId="{CC8774D2-9D66-E5E7-1D61-EC026547BA22}"/>
          </ac:spMkLst>
        </pc:spChg>
        <pc:spChg chg="add del mod ord">
          <ac:chgData name="Daniel Khashabi" userId="62390808-c838-45e6-be59-d6fd0d208bc8" providerId="ADAL" clId="{BC61CEE6-F72E-ED4A-95CA-C76EDF0DD1AC}" dt="2023-03-12T03:17:09.130" v="2133" actId="700"/>
          <ac:spMkLst>
            <pc:docMk/>
            <pc:sldMk cId="0" sldId="1780"/>
            <ac:spMk id="14" creationId="{D7E29670-D981-3EBC-CA63-98FC07A0CC47}"/>
          </ac:spMkLst>
        </pc:spChg>
        <pc:spChg chg="add mod ord">
          <ac:chgData name="Daniel Khashabi" userId="62390808-c838-45e6-be59-d6fd0d208bc8" providerId="ADAL" clId="{BC61CEE6-F72E-ED4A-95CA-C76EDF0DD1AC}" dt="2023-03-12T03:17:09.130" v="2133" actId="700"/>
          <ac:spMkLst>
            <pc:docMk/>
            <pc:sldMk cId="0" sldId="1780"/>
            <ac:spMk id="15" creationId="{CF2FCFD6-6F22-16C9-1220-A59F30E173AB}"/>
          </ac:spMkLst>
        </pc:spChg>
      </pc:sldChg>
      <pc:sldChg chg="addSp delSp modSp del mod modShow chgLayout">
        <pc:chgData name="Daniel Khashabi" userId="62390808-c838-45e6-be59-d6fd0d208bc8" providerId="ADAL" clId="{BC61CEE6-F72E-ED4A-95CA-C76EDF0DD1AC}" dt="2023-03-12T16:51:50.640" v="2392" actId="2696"/>
        <pc:sldMkLst>
          <pc:docMk/>
          <pc:sldMk cId="0" sldId="1781"/>
        </pc:sldMkLst>
        <pc:spChg chg="mod ord">
          <ac:chgData name="Daniel Khashabi" userId="62390808-c838-45e6-be59-d6fd0d208bc8" providerId="ADAL" clId="{BC61CEE6-F72E-ED4A-95CA-C76EDF0DD1AC}" dt="2023-03-12T03:17:09.130" v="2133" actId="700"/>
          <ac:spMkLst>
            <pc:docMk/>
            <pc:sldMk cId="0" sldId="1781"/>
            <ac:spMk id="2" creationId="{00000000-0000-0000-0000-000000000000}"/>
          </ac:spMkLst>
        </pc:spChg>
        <pc:spChg chg="del">
          <ac:chgData name="Daniel Khashabi" userId="62390808-c838-45e6-be59-d6fd0d208bc8" providerId="ADAL" clId="{BC61CEE6-F72E-ED4A-95CA-C76EDF0DD1AC}" dt="2023-03-12T03:17:15.279" v="2134" actId="478"/>
          <ac:spMkLst>
            <pc:docMk/>
            <pc:sldMk cId="0" sldId="1781"/>
            <ac:spMk id="9" creationId="{00000000-0000-0000-0000-000000000000}"/>
          </ac:spMkLst>
        </pc:spChg>
        <pc:spChg chg="add del mod ord">
          <ac:chgData name="Daniel Khashabi" userId="62390808-c838-45e6-be59-d6fd0d208bc8" providerId="ADAL" clId="{BC61CEE6-F72E-ED4A-95CA-C76EDF0DD1AC}" dt="2023-03-12T03:16:48.063" v="2129" actId="700"/>
          <ac:spMkLst>
            <pc:docMk/>
            <pc:sldMk cId="0" sldId="1781"/>
            <ac:spMk id="12" creationId="{4D67215C-98BA-2863-4E40-59C01A8B1B89}"/>
          </ac:spMkLst>
        </pc:spChg>
        <pc:spChg chg="add del mod ord">
          <ac:chgData name="Daniel Khashabi" userId="62390808-c838-45e6-be59-d6fd0d208bc8" providerId="ADAL" clId="{BC61CEE6-F72E-ED4A-95CA-C76EDF0DD1AC}" dt="2023-03-12T03:17:09.130" v="2133" actId="700"/>
          <ac:spMkLst>
            <pc:docMk/>
            <pc:sldMk cId="0" sldId="1781"/>
            <ac:spMk id="13" creationId="{96BB4165-A13B-6987-6F90-432640C54E1B}"/>
          </ac:spMkLst>
        </pc:spChg>
        <pc:spChg chg="add mod ord">
          <ac:chgData name="Daniel Khashabi" userId="62390808-c838-45e6-be59-d6fd0d208bc8" providerId="ADAL" clId="{BC61CEE6-F72E-ED4A-95CA-C76EDF0DD1AC}" dt="2023-03-12T03:17:09.130" v="2133" actId="700"/>
          <ac:spMkLst>
            <pc:docMk/>
            <pc:sldMk cId="0" sldId="1781"/>
            <ac:spMk id="14" creationId="{8DB2C8C2-6247-6005-BFA6-1F9DA7C0880D}"/>
          </ac:spMkLst>
        </pc:spChg>
      </pc:sldChg>
      <pc:sldChg chg="addSp delSp modSp del mod modShow chgLayout">
        <pc:chgData name="Daniel Khashabi" userId="62390808-c838-45e6-be59-d6fd0d208bc8" providerId="ADAL" clId="{BC61CEE6-F72E-ED4A-95CA-C76EDF0DD1AC}" dt="2023-03-12T16:51:50.640" v="2392" actId="2696"/>
        <pc:sldMkLst>
          <pc:docMk/>
          <pc:sldMk cId="0" sldId="1782"/>
        </pc:sldMkLst>
        <pc:spChg chg="mod ord">
          <ac:chgData name="Daniel Khashabi" userId="62390808-c838-45e6-be59-d6fd0d208bc8" providerId="ADAL" clId="{BC61CEE6-F72E-ED4A-95CA-C76EDF0DD1AC}" dt="2023-03-12T03:17:09.130" v="2133" actId="700"/>
          <ac:spMkLst>
            <pc:docMk/>
            <pc:sldMk cId="0" sldId="1782"/>
            <ac:spMk id="3" creationId="{00000000-0000-0000-0000-000000000000}"/>
          </ac:spMkLst>
        </pc:spChg>
        <pc:spChg chg="del">
          <ac:chgData name="Daniel Khashabi" userId="62390808-c838-45e6-be59-d6fd0d208bc8" providerId="ADAL" clId="{BC61CEE6-F72E-ED4A-95CA-C76EDF0DD1AC}" dt="2023-03-12T03:17:01.065" v="2132" actId="478"/>
          <ac:spMkLst>
            <pc:docMk/>
            <pc:sldMk cId="0" sldId="1782"/>
            <ac:spMk id="11" creationId="{00000000-0000-0000-0000-000000000000}"/>
          </ac:spMkLst>
        </pc:spChg>
        <pc:spChg chg="add mod ord">
          <ac:chgData name="Daniel Khashabi" userId="62390808-c838-45e6-be59-d6fd0d208bc8" providerId="ADAL" clId="{BC61CEE6-F72E-ED4A-95CA-C76EDF0DD1AC}" dt="2023-03-12T03:17:09.130" v="2133" actId="700"/>
          <ac:spMkLst>
            <pc:docMk/>
            <pc:sldMk cId="0" sldId="1782"/>
            <ac:spMk id="14" creationId="{4477DF78-F4A5-4A26-2FC0-89974F857D59}"/>
          </ac:spMkLst>
        </pc:spChg>
      </pc:sldChg>
      <pc:sldChg chg="addSp delSp modSp mod chgLayout">
        <pc:chgData name="Daniel Khashabi" userId="62390808-c838-45e6-be59-d6fd0d208bc8" providerId="ADAL" clId="{BC61CEE6-F72E-ED4A-95CA-C76EDF0DD1AC}" dt="2023-03-14T15:56:23.123" v="9266" actId="20577"/>
        <pc:sldMkLst>
          <pc:docMk/>
          <pc:sldMk cId="0" sldId="1783"/>
        </pc:sldMkLst>
        <pc:spChg chg="mod ord">
          <ac:chgData name="Daniel Khashabi" userId="62390808-c838-45e6-be59-d6fd0d208bc8" providerId="ADAL" clId="{BC61CEE6-F72E-ED4A-95CA-C76EDF0DD1AC}" dt="2023-03-13T05:06:08.677" v="8121" actId="700"/>
          <ac:spMkLst>
            <pc:docMk/>
            <pc:sldMk cId="0" sldId="1783"/>
            <ac:spMk id="2" creationId="{00000000-0000-0000-0000-000000000000}"/>
          </ac:spMkLst>
        </pc:spChg>
        <pc:spChg chg="del mod">
          <ac:chgData name="Daniel Khashabi" userId="62390808-c838-45e6-be59-d6fd0d208bc8" providerId="ADAL" clId="{BC61CEE6-F72E-ED4A-95CA-C76EDF0DD1AC}" dt="2023-03-13T05:06:11.659" v="8123" actId="478"/>
          <ac:spMkLst>
            <pc:docMk/>
            <pc:sldMk cId="0" sldId="1783"/>
            <ac:spMk id="3" creationId="{00000000-0000-0000-0000-000000000000}"/>
          </ac:spMkLst>
        </pc:spChg>
        <pc:spChg chg="mod">
          <ac:chgData name="Daniel Khashabi" userId="62390808-c838-45e6-be59-d6fd0d208bc8" providerId="ADAL" clId="{BC61CEE6-F72E-ED4A-95CA-C76EDF0DD1AC}" dt="2023-03-12T19:12:52.378" v="4482"/>
          <ac:spMkLst>
            <pc:docMk/>
            <pc:sldMk cId="0" sldId="1783"/>
            <ac:spMk id="4" creationId="{00000000-0000-0000-0000-000000000000}"/>
          </ac:spMkLst>
        </pc:spChg>
        <pc:spChg chg="add mod ord">
          <ac:chgData name="Daniel Khashabi" userId="62390808-c838-45e6-be59-d6fd0d208bc8" providerId="ADAL" clId="{BC61CEE6-F72E-ED4A-95CA-C76EDF0DD1AC}" dt="2023-03-14T15:56:23.123" v="9266" actId="20577"/>
          <ac:spMkLst>
            <pc:docMk/>
            <pc:sldMk cId="0" sldId="1783"/>
            <ac:spMk id="6" creationId="{D8E5E063-5F46-7637-F45E-D3B84DABDF28}"/>
          </ac:spMkLst>
        </pc:spChg>
      </pc:sldChg>
      <pc:sldChg chg="modSp mod modNotes">
        <pc:chgData name="Daniel Khashabi" userId="62390808-c838-45e6-be59-d6fd0d208bc8" providerId="ADAL" clId="{BC61CEE6-F72E-ED4A-95CA-C76EDF0DD1AC}" dt="2023-03-13T05:16:43.586" v="8312" actId="20577"/>
        <pc:sldMkLst>
          <pc:docMk/>
          <pc:sldMk cId="2894810001" sldId="1784"/>
        </pc:sldMkLst>
        <pc:spChg chg="mod">
          <ac:chgData name="Daniel Khashabi" userId="62390808-c838-45e6-be59-d6fd0d208bc8" providerId="ADAL" clId="{BC61CEE6-F72E-ED4A-95CA-C76EDF0DD1AC}" dt="2023-03-12T19:12:52.378" v="4482"/>
          <ac:spMkLst>
            <pc:docMk/>
            <pc:sldMk cId="2894810001" sldId="1784"/>
            <ac:spMk id="2" creationId="{83602E3B-62E7-EEAE-E8F3-5972D2C26242}"/>
          </ac:spMkLst>
        </pc:spChg>
        <pc:spChg chg="mod">
          <ac:chgData name="Daniel Khashabi" userId="62390808-c838-45e6-be59-d6fd0d208bc8" providerId="ADAL" clId="{BC61CEE6-F72E-ED4A-95CA-C76EDF0DD1AC}" dt="2023-03-12T19:12:52.378" v="4482"/>
          <ac:spMkLst>
            <pc:docMk/>
            <pc:sldMk cId="2894810001" sldId="1784"/>
            <ac:spMk id="3" creationId="{742098B5-3716-BBD2-0AAF-42AC45169A7D}"/>
          </ac:spMkLst>
        </pc:spChg>
        <pc:spChg chg="mod">
          <ac:chgData name="Daniel Khashabi" userId="62390808-c838-45e6-be59-d6fd0d208bc8" providerId="ADAL" clId="{BC61CEE6-F72E-ED4A-95CA-C76EDF0DD1AC}" dt="2023-03-13T05:16:43.586" v="8312" actId="20577"/>
          <ac:spMkLst>
            <pc:docMk/>
            <pc:sldMk cId="2894810001" sldId="1784"/>
            <ac:spMk id="59" creationId="{00000000-0000-0000-0000-000000000000}"/>
          </ac:spMkLst>
        </pc:spChg>
      </pc:sldChg>
      <pc:sldChg chg="addSp delSp modSp mod chgLayout">
        <pc:chgData name="Daniel Khashabi" userId="62390808-c838-45e6-be59-d6fd0d208bc8" providerId="ADAL" clId="{BC61CEE6-F72E-ED4A-95CA-C76EDF0DD1AC}" dt="2023-03-14T15:38:22.257" v="9047" actId="1037"/>
        <pc:sldMkLst>
          <pc:docMk/>
          <pc:sldMk cId="0" sldId="1787"/>
        </pc:sldMkLst>
        <pc:spChg chg="mod">
          <ac:chgData name="Daniel Khashabi" userId="62390808-c838-45e6-be59-d6fd0d208bc8" providerId="ADAL" clId="{BC61CEE6-F72E-ED4A-95CA-C76EDF0DD1AC}" dt="2023-03-14T15:37:02.865" v="9007" actId="20577"/>
          <ac:spMkLst>
            <pc:docMk/>
            <pc:sldMk cId="0" sldId="1787"/>
            <ac:spMk id="2" creationId="{00000000-0000-0000-0000-000000000000}"/>
          </ac:spMkLst>
        </pc:spChg>
        <pc:spChg chg="add del mod ord">
          <ac:chgData name="Daniel Khashabi" userId="62390808-c838-45e6-be59-d6fd0d208bc8" providerId="ADAL" clId="{BC61CEE6-F72E-ED4A-95CA-C76EDF0DD1AC}" dt="2023-03-14T15:30:03.586" v="8973" actId="700"/>
          <ac:spMkLst>
            <pc:docMk/>
            <pc:sldMk cId="0" sldId="1787"/>
            <ac:spMk id="3" creationId="{A984BC48-76C6-199F-2F35-57D232EE643F}"/>
          </ac:spMkLst>
        </pc:spChg>
        <pc:spChg chg="del mod">
          <ac:chgData name="Daniel Khashabi" userId="62390808-c838-45e6-be59-d6fd0d208bc8" providerId="ADAL" clId="{BC61CEE6-F72E-ED4A-95CA-C76EDF0DD1AC}" dt="2023-03-14T15:37:57.787" v="9029" actId="478"/>
          <ac:spMkLst>
            <pc:docMk/>
            <pc:sldMk cId="0" sldId="1787"/>
            <ac:spMk id="4" creationId="{00000000-0000-0000-0000-000000000000}"/>
          </ac:spMkLst>
        </pc:spChg>
        <pc:spChg chg="del mod">
          <ac:chgData name="Daniel Khashabi" userId="62390808-c838-45e6-be59-d6fd0d208bc8" providerId="ADAL" clId="{BC61CEE6-F72E-ED4A-95CA-C76EDF0DD1AC}" dt="2023-03-14T15:37:57.787" v="9029" actId="478"/>
          <ac:spMkLst>
            <pc:docMk/>
            <pc:sldMk cId="0" sldId="1787"/>
            <ac:spMk id="5" creationId="{00000000-0000-0000-0000-000000000000}"/>
          </ac:spMkLst>
        </pc:spChg>
        <pc:spChg chg="mod">
          <ac:chgData name="Daniel Khashabi" userId="62390808-c838-45e6-be59-d6fd0d208bc8" providerId="ADAL" clId="{BC61CEE6-F72E-ED4A-95CA-C76EDF0DD1AC}" dt="2023-03-12T19:12:52.378" v="4482"/>
          <ac:spMkLst>
            <pc:docMk/>
            <pc:sldMk cId="0" sldId="1787"/>
            <ac:spMk id="7" creationId="{00000000-0000-0000-0000-000000000000}"/>
          </ac:spMkLst>
        </pc:spChg>
        <pc:spChg chg="mod">
          <ac:chgData name="Daniel Khashabi" userId="62390808-c838-45e6-be59-d6fd0d208bc8" providerId="ADAL" clId="{BC61CEE6-F72E-ED4A-95CA-C76EDF0DD1AC}" dt="2023-03-12T19:12:52.378" v="4482"/>
          <ac:spMkLst>
            <pc:docMk/>
            <pc:sldMk cId="0" sldId="1787"/>
            <ac:spMk id="8" creationId="{00000000-0000-0000-0000-000000000000}"/>
          </ac:spMkLst>
        </pc:spChg>
        <pc:spChg chg="del mod">
          <ac:chgData name="Daniel Khashabi" userId="62390808-c838-45e6-be59-d6fd0d208bc8" providerId="ADAL" clId="{BC61CEE6-F72E-ED4A-95CA-C76EDF0DD1AC}" dt="2023-03-14T15:37:57.787" v="9029" actId="478"/>
          <ac:spMkLst>
            <pc:docMk/>
            <pc:sldMk cId="0" sldId="1787"/>
            <ac:spMk id="9" creationId="{00000000-0000-0000-0000-000000000000}"/>
          </ac:spMkLst>
        </pc:spChg>
        <pc:spChg chg="mod">
          <ac:chgData name="Daniel Khashabi" userId="62390808-c838-45e6-be59-d6fd0d208bc8" providerId="ADAL" clId="{BC61CEE6-F72E-ED4A-95CA-C76EDF0DD1AC}" dt="2023-03-12T19:12:52.378" v="4482"/>
          <ac:spMkLst>
            <pc:docMk/>
            <pc:sldMk cId="0" sldId="1787"/>
            <ac:spMk id="10" creationId="{00000000-0000-0000-0000-000000000000}"/>
          </ac:spMkLst>
        </pc:spChg>
        <pc:spChg chg="mod">
          <ac:chgData name="Daniel Khashabi" userId="62390808-c838-45e6-be59-d6fd0d208bc8" providerId="ADAL" clId="{BC61CEE6-F72E-ED4A-95CA-C76EDF0DD1AC}" dt="2023-03-12T19:12:52.378" v="4482"/>
          <ac:spMkLst>
            <pc:docMk/>
            <pc:sldMk cId="0" sldId="1787"/>
            <ac:spMk id="12" creationId="{00000000-0000-0000-0000-000000000000}"/>
          </ac:spMkLst>
        </pc:spChg>
        <pc:spChg chg="mod">
          <ac:chgData name="Daniel Khashabi" userId="62390808-c838-45e6-be59-d6fd0d208bc8" providerId="ADAL" clId="{BC61CEE6-F72E-ED4A-95CA-C76EDF0DD1AC}" dt="2023-03-12T19:12:52.378" v="4482"/>
          <ac:spMkLst>
            <pc:docMk/>
            <pc:sldMk cId="0" sldId="1787"/>
            <ac:spMk id="13" creationId="{00000000-0000-0000-0000-000000000000}"/>
          </ac:spMkLst>
        </pc:spChg>
        <pc:spChg chg="mod">
          <ac:chgData name="Daniel Khashabi" userId="62390808-c838-45e6-be59-d6fd0d208bc8" providerId="ADAL" clId="{BC61CEE6-F72E-ED4A-95CA-C76EDF0DD1AC}" dt="2023-03-12T19:12:52.378" v="4482"/>
          <ac:spMkLst>
            <pc:docMk/>
            <pc:sldMk cId="0" sldId="1787"/>
            <ac:spMk id="14" creationId="{00000000-0000-0000-0000-000000000000}"/>
          </ac:spMkLst>
        </pc:spChg>
        <pc:spChg chg="mod">
          <ac:chgData name="Daniel Khashabi" userId="62390808-c838-45e6-be59-d6fd0d208bc8" providerId="ADAL" clId="{BC61CEE6-F72E-ED4A-95CA-C76EDF0DD1AC}" dt="2023-03-12T19:12:52.378" v="4482"/>
          <ac:spMkLst>
            <pc:docMk/>
            <pc:sldMk cId="0" sldId="1787"/>
            <ac:spMk id="15" creationId="{00000000-0000-0000-0000-000000000000}"/>
          </ac:spMkLst>
        </pc:spChg>
        <pc:spChg chg="mod">
          <ac:chgData name="Daniel Khashabi" userId="62390808-c838-45e6-be59-d6fd0d208bc8" providerId="ADAL" clId="{BC61CEE6-F72E-ED4A-95CA-C76EDF0DD1AC}" dt="2023-03-14T15:38:22.257" v="9047" actId="1037"/>
          <ac:spMkLst>
            <pc:docMk/>
            <pc:sldMk cId="0" sldId="1787"/>
            <ac:spMk id="20" creationId="{00000000-0000-0000-0000-000000000000}"/>
          </ac:spMkLst>
        </pc:spChg>
        <pc:spChg chg="mod">
          <ac:chgData name="Daniel Khashabi" userId="62390808-c838-45e6-be59-d6fd0d208bc8" providerId="ADAL" clId="{BC61CEE6-F72E-ED4A-95CA-C76EDF0DD1AC}" dt="2023-03-14T15:38:22.257" v="9047" actId="1037"/>
          <ac:spMkLst>
            <pc:docMk/>
            <pc:sldMk cId="0" sldId="1787"/>
            <ac:spMk id="21" creationId="{00000000-0000-0000-0000-000000000000}"/>
          </ac:spMkLst>
        </pc:spChg>
        <pc:spChg chg="mod">
          <ac:chgData name="Daniel Khashabi" userId="62390808-c838-45e6-be59-d6fd0d208bc8" providerId="ADAL" clId="{BC61CEE6-F72E-ED4A-95CA-C76EDF0DD1AC}" dt="2023-03-14T15:38:22.257" v="9047" actId="1037"/>
          <ac:spMkLst>
            <pc:docMk/>
            <pc:sldMk cId="0" sldId="1787"/>
            <ac:spMk id="22" creationId="{00000000-0000-0000-0000-000000000000}"/>
          </ac:spMkLst>
        </pc:spChg>
        <pc:spChg chg="mod">
          <ac:chgData name="Daniel Khashabi" userId="62390808-c838-45e6-be59-d6fd0d208bc8" providerId="ADAL" clId="{BC61CEE6-F72E-ED4A-95CA-C76EDF0DD1AC}" dt="2023-03-12T19:12:52.378" v="4482"/>
          <ac:spMkLst>
            <pc:docMk/>
            <pc:sldMk cId="0" sldId="1787"/>
            <ac:spMk id="23" creationId="{00000000-0000-0000-0000-000000000000}"/>
          </ac:spMkLst>
        </pc:spChg>
        <pc:spChg chg="add mod">
          <ac:chgData name="Daniel Khashabi" userId="62390808-c838-45e6-be59-d6fd0d208bc8" providerId="ADAL" clId="{BC61CEE6-F72E-ED4A-95CA-C76EDF0DD1AC}" dt="2023-03-14T15:37:58.145" v="9030"/>
          <ac:spMkLst>
            <pc:docMk/>
            <pc:sldMk cId="0" sldId="1787"/>
            <ac:spMk id="25" creationId="{BF1515B1-1171-F9B3-C107-AEF574305AFC}"/>
          </ac:spMkLst>
        </pc:spChg>
        <pc:spChg chg="add mod">
          <ac:chgData name="Daniel Khashabi" userId="62390808-c838-45e6-be59-d6fd0d208bc8" providerId="ADAL" clId="{BC61CEE6-F72E-ED4A-95CA-C76EDF0DD1AC}" dt="2023-03-14T15:37:58.145" v="9030"/>
          <ac:spMkLst>
            <pc:docMk/>
            <pc:sldMk cId="0" sldId="1787"/>
            <ac:spMk id="26" creationId="{9CEF73C4-69E9-C107-DFFD-B5195CC57FB4}"/>
          </ac:spMkLst>
        </pc:spChg>
        <pc:spChg chg="add mod">
          <ac:chgData name="Daniel Khashabi" userId="62390808-c838-45e6-be59-d6fd0d208bc8" providerId="ADAL" clId="{BC61CEE6-F72E-ED4A-95CA-C76EDF0DD1AC}" dt="2023-03-14T15:37:58.145" v="9030"/>
          <ac:spMkLst>
            <pc:docMk/>
            <pc:sldMk cId="0" sldId="1787"/>
            <ac:spMk id="27" creationId="{78F7448F-2368-D505-3974-360A2245589E}"/>
          </ac:spMkLst>
        </pc:spChg>
        <pc:spChg chg="mod ord">
          <ac:chgData name="Daniel Khashabi" userId="62390808-c838-45e6-be59-d6fd0d208bc8" providerId="ADAL" clId="{BC61CEE6-F72E-ED4A-95CA-C76EDF0DD1AC}" dt="2023-03-14T15:30:03.586" v="8973" actId="700"/>
          <ac:spMkLst>
            <pc:docMk/>
            <pc:sldMk cId="0" sldId="1787"/>
            <ac:spMk id="28" creationId="{9C6A3AE1-E626-0C21-AF54-0E450FF5407C}"/>
          </ac:spMkLst>
        </pc:spChg>
      </pc:sldChg>
      <pc:sldChg chg="add del">
        <pc:chgData name="Daniel Khashabi" userId="62390808-c838-45e6-be59-d6fd0d208bc8" providerId="ADAL" clId="{BC61CEE6-F72E-ED4A-95CA-C76EDF0DD1AC}" dt="2023-03-14T05:20:09.720" v="8869" actId="2696"/>
        <pc:sldMkLst>
          <pc:docMk/>
          <pc:sldMk cId="41869939" sldId="1801"/>
        </pc:sldMkLst>
      </pc:sldChg>
      <pc:sldChg chg="addSp modSp del mod chgLayout">
        <pc:chgData name="Daniel Khashabi" userId="62390808-c838-45e6-be59-d6fd0d208bc8" providerId="ADAL" clId="{BC61CEE6-F72E-ED4A-95CA-C76EDF0DD1AC}" dt="2023-03-14T05:29:27.607" v="8870" actId="2696"/>
        <pc:sldMkLst>
          <pc:docMk/>
          <pc:sldMk cId="0" sldId="1802"/>
        </pc:sldMkLst>
        <pc:spChg chg="mod ord">
          <ac:chgData name="Daniel Khashabi" userId="62390808-c838-45e6-be59-d6fd0d208bc8" providerId="ADAL" clId="{BC61CEE6-F72E-ED4A-95CA-C76EDF0DD1AC}" dt="2023-03-13T05:13:59.192" v="8282" actId="700"/>
          <ac:spMkLst>
            <pc:docMk/>
            <pc:sldMk cId="0" sldId="1802"/>
            <ac:spMk id="2" creationId="{00000000-0000-0000-0000-000000000000}"/>
          </ac:spMkLst>
        </pc:spChg>
        <pc:spChg chg="mod">
          <ac:chgData name="Daniel Khashabi" userId="62390808-c838-45e6-be59-d6fd0d208bc8" providerId="ADAL" clId="{BC61CEE6-F72E-ED4A-95CA-C76EDF0DD1AC}" dt="2023-03-12T19:12:52.378" v="4482"/>
          <ac:spMkLst>
            <pc:docMk/>
            <pc:sldMk cId="0" sldId="1802"/>
            <ac:spMk id="4" creationId="{00000000-0000-0000-0000-000000000000}"/>
          </ac:spMkLst>
        </pc:spChg>
        <pc:spChg chg="mod">
          <ac:chgData name="Daniel Khashabi" userId="62390808-c838-45e6-be59-d6fd0d208bc8" providerId="ADAL" clId="{BC61CEE6-F72E-ED4A-95CA-C76EDF0DD1AC}" dt="2023-03-12T19:12:52.378" v="4482"/>
          <ac:spMkLst>
            <pc:docMk/>
            <pc:sldMk cId="0" sldId="1802"/>
            <ac:spMk id="5" creationId="{00000000-0000-0000-0000-000000000000}"/>
          </ac:spMkLst>
        </pc:spChg>
        <pc:spChg chg="mod">
          <ac:chgData name="Daniel Khashabi" userId="62390808-c838-45e6-be59-d6fd0d208bc8" providerId="ADAL" clId="{BC61CEE6-F72E-ED4A-95CA-C76EDF0DD1AC}" dt="2023-03-12T19:12:52.378" v="4482"/>
          <ac:spMkLst>
            <pc:docMk/>
            <pc:sldMk cId="0" sldId="1802"/>
            <ac:spMk id="6" creationId="{00000000-0000-0000-0000-000000000000}"/>
          </ac:spMkLst>
        </pc:spChg>
        <pc:spChg chg="mod">
          <ac:chgData name="Daniel Khashabi" userId="62390808-c838-45e6-be59-d6fd0d208bc8" providerId="ADAL" clId="{BC61CEE6-F72E-ED4A-95CA-C76EDF0DD1AC}" dt="2023-03-12T19:12:52.378" v="4482"/>
          <ac:spMkLst>
            <pc:docMk/>
            <pc:sldMk cId="0" sldId="1802"/>
            <ac:spMk id="7" creationId="{00000000-0000-0000-0000-000000000000}"/>
          </ac:spMkLst>
        </pc:spChg>
        <pc:spChg chg="mod">
          <ac:chgData name="Daniel Khashabi" userId="62390808-c838-45e6-be59-d6fd0d208bc8" providerId="ADAL" clId="{BC61CEE6-F72E-ED4A-95CA-C76EDF0DD1AC}" dt="2023-03-12T19:12:52.378" v="4482"/>
          <ac:spMkLst>
            <pc:docMk/>
            <pc:sldMk cId="0" sldId="1802"/>
            <ac:spMk id="8" creationId="{00000000-0000-0000-0000-000000000000}"/>
          </ac:spMkLst>
        </pc:spChg>
        <pc:spChg chg="mod">
          <ac:chgData name="Daniel Khashabi" userId="62390808-c838-45e6-be59-d6fd0d208bc8" providerId="ADAL" clId="{BC61CEE6-F72E-ED4A-95CA-C76EDF0DD1AC}" dt="2023-03-12T19:12:52.378" v="4482"/>
          <ac:spMkLst>
            <pc:docMk/>
            <pc:sldMk cId="0" sldId="1802"/>
            <ac:spMk id="9" creationId="{00000000-0000-0000-0000-000000000000}"/>
          </ac:spMkLst>
        </pc:spChg>
        <pc:spChg chg="mod">
          <ac:chgData name="Daniel Khashabi" userId="62390808-c838-45e6-be59-d6fd0d208bc8" providerId="ADAL" clId="{BC61CEE6-F72E-ED4A-95CA-C76EDF0DD1AC}" dt="2023-03-12T19:12:52.378" v="4482"/>
          <ac:spMkLst>
            <pc:docMk/>
            <pc:sldMk cId="0" sldId="1802"/>
            <ac:spMk id="10" creationId="{00000000-0000-0000-0000-000000000000}"/>
          </ac:spMkLst>
        </pc:spChg>
        <pc:spChg chg="mod">
          <ac:chgData name="Daniel Khashabi" userId="62390808-c838-45e6-be59-d6fd0d208bc8" providerId="ADAL" clId="{BC61CEE6-F72E-ED4A-95CA-C76EDF0DD1AC}" dt="2023-03-12T19:12:52.378" v="4482"/>
          <ac:spMkLst>
            <pc:docMk/>
            <pc:sldMk cId="0" sldId="1802"/>
            <ac:spMk id="11" creationId="{00000000-0000-0000-0000-000000000000}"/>
          </ac:spMkLst>
        </pc:spChg>
        <pc:spChg chg="mod">
          <ac:chgData name="Daniel Khashabi" userId="62390808-c838-45e6-be59-d6fd0d208bc8" providerId="ADAL" clId="{BC61CEE6-F72E-ED4A-95CA-C76EDF0DD1AC}" dt="2023-03-12T19:12:52.378" v="4482"/>
          <ac:spMkLst>
            <pc:docMk/>
            <pc:sldMk cId="0" sldId="1802"/>
            <ac:spMk id="12" creationId="{00000000-0000-0000-0000-000000000000}"/>
          </ac:spMkLst>
        </pc:spChg>
        <pc:spChg chg="mod">
          <ac:chgData name="Daniel Khashabi" userId="62390808-c838-45e6-be59-d6fd0d208bc8" providerId="ADAL" clId="{BC61CEE6-F72E-ED4A-95CA-C76EDF0DD1AC}" dt="2023-03-12T19:12:52.378" v="4482"/>
          <ac:spMkLst>
            <pc:docMk/>
            <pc:sldMk cId="0" sldId="1802"/>
            <ac:spMk id="13" creationId="{00000000-0000-0000-0000-000000000000}"/>
          </ac:spMkLst>
        </pc:spChg>
        <pc:spChg chg="mod">
          <ac:chgData name="Daniel Khashabi" userId="62390808-c838-45e6-be59-d6fd0d208bc8" providerId="ADAL" clId="{BC61CEE6-F72E-ED4A-95CA-C76EDF0DD1AC}" dt="2023-03-12T19:12:52.378" v="4482"/>
          <ac:spMkLst>
            <pc:docMk/>
            <pc:sldMk cId="0" sldId="1802"/>
            <ac:spMk id="14" creationId="{00000000-0000-0000-0000-000000000000}"/>
          </ac:spMkLst>
        </pc:spChg>
        <pc:spChg chg="mod">
          <ac:chgData name="Daniel Khashabi" userId="62390808-c838-45e6-be59-d6fd0d208bc8" providerId="ADAL" clId="{BC61CEE6-F72E-ED4A-95CA-C76EDF0DD1AC}" dt="2023-03-12T19:12:52.378" v="4482"/>
          <ac:spMkLst>
            <pc:docMk/>
            <pc:sldMk cId="0" sldId="1802"/>
            <ac:spMk id="15" creationId="{00000000-0000-0000-0000-000000000000}"/>
          </ac:spMkLst>
        </pc:spChg>
        <pc:spChg chg="mod">
          <ac:chgData name="Daniel Khashabi" userId="62390808-c838-45e6-be59-d6fd0d208bc8" providerId="ADAL" clId="{BC61CEE6-F72E-ED4A-95CA-C76EDF0DD1AC}" dt="2023-03-12T19:12:52.378" v="4482"/>
          <ac:spMkLst>
            <pc:docMk/>
            <pc:sldMk cId="0" sldId="1802"/>
            <ac:spMk id="16" creationId="{00000000-0000-0000-0000-000000000000}"/>
          </ac:spMkLst>
        </pc:spChg>
        <pc:spChg chg="mod">
          <ac:chgData name="Daniel Khashabi" userId="62390808-c838-45e6-be59-d6fd0d208bc8" providerId="ADAL" clId="{BC61CEE6-F72E-ED4A-95CA-C76EDF0DD1AC}" dt="2023-03-12T19:12:52.378" v="4482"/>
          <ac:spMkLst>
            <pc:docMk/>
            <pc:sldMk cId="0" sldId="1802"/>
            <ac:spMk id="17" creationId="{00000000-0000-0000-0000-000000000000}"/>
          </ac:spMkLst>
        </pc:spChg>
        <pc:spChg chg="mod">
          <ac:chgData name="Daniel Khashabi" userId="62390808-c838-45e6-be59-d6fd0d208bc8" providerId="ADAL" clId="{BC61CEE6-F72E-ED4A-95CA-C76EDF0DD1AC}" dt="2023-03-12T19:12:52.378" v="4482"/>
          <ac:spMkLst>
            <pc:docMk/>
            <pc:sldMk cId="0" sldId="1802"/>
            <ac:spMk id="18" creationId="{00000000-0000-0000-0000-000000000000}"/>
          </ac:spMkLst>
        </pc:spChg>
        <pc:spChg chg="add mod ord">
          <ac:chgData name="Daniel Khashabi" userId="62390808-c838-45e6-be59-d6fd0d208bc8" providerId="ADAL" clId="{BC61CEE6-F72E-ED4A-95CA-C76EDF0DD1AC}" dt="2023-03-13T05:13:59.192" v="8282" actId="700"/>
          <ac:spMkLst>
            <pc:docMk/>
            <pc:sldMk cId="0" sldId="1802"/>
            <ac:spMk id="20" creationId="{B67A727A-118C-0E7D-12A8-64B9343B0B1E}"/>
          </ac:spMkLst>
        </pc:spChg>
      </pc:sldChg>
      <pc:sldChg chg="addSp modSp del mod chgLayout">
        <pc:chgData name="Daniel Khashabi" userId="62390808-c838-45e6-be59-d6fd0d208bc8" providerId="ADAL" clId="{BC61CEE6-F72E-ED4A-95CA-C76EDF0DD1AC}" dt="2023-03-14T05:29:29.718" v="8871" actId="2696"/>
        <pc:sldMkLst>
          <pc:docMk/>
          <pc:sldMk cId="0" sldId="1803"/>
        </pc:sldMkLst>
        <pc:spChg chg="mod ord">
          <ac:chgData name="Daniel Khashabi" userId="62390808-c838-45e6-be59-d6fd0d208bc8" providerId="ADAL" clId="{BC61CEE6-F72E-ED4A-95CA-C76EDF0DD1AC}" dt="2023-03-13T05:13:59.192" v="8282" actId="700"/>
          <ac:spMkLst>
            <pc:docMk/>
            <pc:sldMk cId="0" sldId="1803"/>
            <ac:spMk id="2" creationId="{00000000-0000-0000-0000-000000000000}"/>
          </ac:spMkLst>
        </pc:spChg>
        <pc:spChg chg="mod">
          <ac:chgData name="Daniel Khashabi" userId="62390808-c838-45e6-be59-d6fd0d208bc8" providerId="ADAL" clId="{BC61CEE6-F72E-ED4A-95CA-C76EDF0DD1AC}" dt="2023-03-12T19:12:52.378" v="4482"/>
          <ac:spMkLst>
            <pc:docMk/>
            <pc:sldMk cId="0" sldId="1803"/>
            <ac:spMk id="4" creationId="{00000000-0000-0000-0000-000000000000}"/>
          </ac:spMkLst>
        </pc:spChg>
        <pc:spChg chg="mod">
          <ac:chgData name="Daniel Khashabi" userId="62390808-c838-45e6-be59-d6fd0d208bc8" providerId="ADAL" clId="{BC61CEE6-F72E-ED4A-95CA-C76EDF0DD1AC}" dt="2023-03-12T19:12:52.378" v="4482"/>
          <ac:spMkLst>
            <pc:docMk/>
            <pc:sldMk cId="0" sldId="1803"/>
            <ac:spMk id="5" creationId="{00000000-0000-0000-0000-000000000000}"/>
          </ac:spMkLst>
        </pc:spChg>
        <pc:spChg chg="mod">
          <ac:chgData name="Daniel Khashabi" userId="62390808-c838-45e6-be59-d6fd0d208bc8" providerId="ADAL" clId="{BC61CEE6-F72E-ED4A-95CA-C76EDF0DD1AC}" dt="2023-03-12T19:12:52.378" v="4482"/>
          <ac:spMkLst>
            <pc:docMk/>
            <pc:sldMk cId="0" sldId="1803"/>
            <ac:spMk id="6" creationId="{00000000-0000-0000-0000-000000000000}"/>
          </ac:spMkLst>
        </pc:spChg>
        <pc:spChg chg="mod">
          <ac:chgData name="Daniel Khashabi" userId="62390808-c838-45e6-be59-d6fd0d208bc8" providerId="ADAL" clId="{BC61CEE6-F72E-ED4A-95CA-C76EDF0DD1AC}" dt="2023-03-12T19:12:52.378" v="4482"/>
          <ac:spMkLst>
            <pc:docMk/>
            <pc:sldMk cId="0" sldId="1803"/>
            <ac:spMk id="7" creationId="{00000000-0000-0000-0000-000000000000}"/>
          </ac:spMkLst>
        </pc:spChg>
        <pc:spChg chg="mod">
          <ac:chgData name="Daniel Khashabi" userId="62390808-c838-45e6-be59-d6fd0d208bc8" providerId="ADAL" clId="{BC61CEE6-F72E-ED4A-95CA-C76EDF0DD1AC}" dt="2023-03-12T19:12:52.378" v="4482"/>
          <ac:spMkLst>
            <pc:docMk/>
            <pc:sldMk cId="0" sldId="1803"/>
            <ac:spMk id="8" creationId="{00000000-0000-0000-0000-000000000000}"/>
          </ac:spMkLst>
        </pc:spChg>
        <pc:spChg chg="mod">
          <ac:chgData name="Daniel Khashabi" userId="62390808-c838-45e6-be59-d6fd0d208bc8" providerId="ADAL" clId="{BC61CEE6-F72E-ED4A-95CA-C76EDF0DD1AC}" dt="2023-03-12T19:12:52.378" v="4482"/>
          <ac:spMkLst>
            <pc:docMk/>
            <pc:sldMk cId="0" sldId="1803"/>
            <ac:spMk id="9" creationId="{00000000-0000-0000-0000-000000000000}"/>
          </ac:spMkLst>
        </pc:spChg>
        <pc:spChg chg="mod">
          <ac:chgData name="Daniel Khashabi" userId="62390808-c838-45e6-be59-d6fd0d208bc8" providerId="ADAL" clId="{BC61CEE6-F72E-ED4A-95CA-C76EDF0DD1AC}" dt="2023-03-12T19:12:52.378" v="4482"/>
          <ac:spMkLst>
            <pc:docMk/>
            <pc:sldMk cId="0" sldId="1803"/>
            <ac:spMk id="10" creationId="{00000000-0000-0000-0000-000000000000}"/>
          </ac:spMkLst>
        </pc:spChg>
        <pc:spChg chg="mod">
          <ac:chgData name="Daniel Khashabi" userId="62390808-c838-45e6-be59-d6fd0d208bc8" providerId="ADAL" clId="{BC61CEE6-F72E-ED4A-95CA-C76EDF0DD1AC}" dt="2023-03-12T19:12:52.378" v="4482"/>
          <ac:spMkLst>
            <pc:docMk/>
            <pc:sldMk cId="0" sldId="1803"/>
            <ac:spMk id="11" creationId="{00000000-0000-0000-0000-000000000000}"/>
          </ac:spMkLst>
        </pc:spChg>
        <pc:spChg chg="mod">
          <ac:chgData name="Daniel Khashabi" userId="62390808-c838-45e6-be59-d6fd0d208bc8" providerId="ADAL" clId="{BC61CEE6-F72E-ED4A-95CA-C76EDF0DD1AC}" dt="2023-03-12T19:12:52.378" v="4482"/>
          <ac:spMkLst>
            <pc:docMk/>
            <pc:sldMk cId="0" sldId="1803"/>
            <ac:spMk id="12" creationId="{00000000-0000-0000-0000-000000000000}"/>
          </ac:spMkLst>
        </pc:spChg>
        <pc:spChg chg="mod">
          <ac:chgData name="Daniel Khashabi" userId="62390808-c838-45e6-be59-d6fd0d208bc8" providerId="ADAL" clId="{BC61CEE6-F72E-ED4A-95CA-C76EDF0DD1AC}" dt="2023-03-12T19:12:52.378" v="4482"/>
          <ac:spMkLst>
            <pc:docMk/>
            <pc:sldMk cId="0" sldId="1803"/>
            <ac:spMk id="13" creationId="{00000000-0000-0000-0000-000000000000}"/>
          </ac:spMkLst>
        </pc:spChg>
        <pc:spChg chg="mod">
          <ac:chgData name="Daniel Khashabi" userId="62390808-c838-45e6-be59-d6fd0d208bc8" providerId="ADAL" clId="{BC61CEE6-F72E-ED4A-95CA-C76EDF0DD1AC}" dt="2023-03-12T19:12:52.378" v="4482"/>
          <ac:spMkLst>
            <pc:docMk/>
            <pc:sldMk cId="0" sldId="1803"/>
            <ac:spMk id="14" creationId="{00000000-0000-0000-0000-000000000000}"/>
          </ac:spMkLst>
        </pc:spChg>
        <pc:spChg chg="mod">
          <ac:chgData name="Daniel Khashabi" userId="62390808-c838-45e6-be59-d6fd0d208bc8" providerId="ADAL" clId="{BC61CEE6-F72E-ED4A-95CA-C76EDF0DD1AC}" dt="2023-03-12T19:12:52.378" v="4482"/>
          <ac:spMkLst>
            <pc:docMk/>
            <pc:sldMk cId="0" sldId="1803"/>
            <ac:spMk id="15" creationId="{00000000-0000-0000-0000-000000000000}"/>
          </ac:spMkLst>
        </pc:spChg>
        <pc:spChg chg="mod">
          <ac:chgData name="Daniel Khashabi" userId="62390808-c838-45e6-be59-d6fd0d208bc8" providerId="ADAL" clId="{BC61CEE6-F72E-ED4A-95CA-C76EDF0DD1AC}" dt="2023-03-12T19:12:52.378" v="4482"/>
          <ac:spMkLst>
            <pc:docMk/>
            <pc:sldMk cId="0" sldId="1803"/>
            <ac:spMk id="16" creationId="{00000000-0000-0000-0000-000000000000}"/>
          </ac:spMkLst>
        </pc:spChg>
        <pc:spChg chg="mod">
          <ac:chgData name="Daniel Khashabi" userId="62390808-c838-45e6-be59-d6fd0d208bc8" providerId="ADAL" clId="{BC61CEE6-F72E-ED4A-95CA-C76EDF0DD1AC}" dt="2023-03-12T19:12:52.378" v="4482"/>
          <ac:spMkLst>
            <pc:docMk/>
            <pc:sldMk cId="0" sldId="1803"/>
            <ac:spMk id="17" creationId="{00000000-0000-0000-0000-000000000000}"/>
          </ac:spMkLst>
        </pc:spChg>
        <pc:spChg chg="mod">
          <ac:chgData name="Daniel Khashabi" userId="62390808-c838-45e6-be59-d6fd0d208bc8" providerId="ADAL" clId="{BC61CEE6-F72E-ED4A-95CA-C76EDF0DD1AC}" dt="2023-03-12T19:12:52.378" v="4482"/>
          <ac:spMkLst>
            <pc:docMk/>
            <pc:sldMk cId="0" sldId="1803"/>
            <ac:spMk id="18" creationId="{00000000-0000-0000-0000-000000000000}"/>
          </ac:spMkLst>
        </pc:spChg>
        <pc:spChg chg="mod">
          <ac:chgData name="Daniel Khashabi" userId="62390808-c838-45e6-be59-d6fd0d208bc8" providerId="ADAL" clId="{BC61CEE6-F72E-ED4A-95CA-C76EDF0DD1AC}" dt="2023-03-12T19:12:52.378" v="4482"/>
          <ac:spMkLst>
            <pc:docMk/>
            <pc:sldMk cId="0" sldId="1803"/>
            <ac:spMk id="19" creationId="{00000000-0000-0000-0000-000000000000}"/>
          </ac:spMkLst>
        </pc:spChg>
        <pc:spChg chg="add mod ord">
          <ac:chgData name="Daniel Khashabi" userId="62390808-c838-45e6-be59-d6fd0d208bc8" providerId="ADAL" clId="{BC61CEE6-F72E-ED4A-95CA-C76EDF0DD1AC}" dt="2023-03-13T05:13:59.192" v="8282" actId="700"/>
          <ac:spMkLst>
            <pc:docMk/>
            <pc:sldMk cId="0" sldId="1803"/>
            <ac:spMk id="21" creationId="{9EF67E48-3E07-4351-BF2C-6AC6A48FE6E4}"/>
          </ac:spMkLst>
        </pc:spChg>
      </pc:sldChg>
      <pc:sldChg chg="addSp delSp modSp del mod chgLayout">
        <pc:chgData name="Daniel Khashabi" userId="62390808-c838-45e6-be59-d6fd0d208bc8" providerId="ADAL" clId="{BC61CEE6-F72E-ED4A-95CA-C76EDF0DD1AC}" dt="2023-03-14T05:29:42.692" v="8873" actId="2696"/>
        <pc:sldMkLst>
          <pc:docMk/>
          <pc:sldMk cId="0" sldId="1804"/>
        </pc:sldMkLst>
        <pc:spChg chg="mod ord">
          <ac:chgData name="Daniel Khashabi" userId="62390808-c838-45e6-be59-d6fd0d208bc8" providerId="ADAL" clId="{BC61CEE6-F72E-ED4A-95CA-C76EDF0DD1AC}" dt="2023-03-13T05:13:59.192" v="8282" actId="700"/>
          <ac:spMkLst>
            <pc:docMk/>
            <pc:sldMk cId="0" sldId="1804"/>
            <ac:spMk id="2" creationId="{00000000-0000-0000-0000-000000000000}"/>
          </ac:spMkLst>
        </pc:spChg>
        <pc:spChg chg="mod">
          <ac:chgData name="Daniel Khashabi" userId="62390808-c838-45e6-be59-d6fd0d208bc8" providerId="ADAL" clId="{BC61CEE6-F72E-ED4A-95CA-C76EDF0DD1AC}" dt="2023-03-12T19:12:52.378" v="4482"/>
          <ac:spMkLst>
            <pc:docMk/>
            <pc:sldMk cId="0" sldId="1804"/>
            <ac:spMk id="3" creationId="{00000000-0000-0000-0000-000000000000}"/>
          </ac:spMkLst>
        </pc:spChg>
        <pc:spChg chg="mod">
          <ac:chgData name="Daniel Khashabi" userId="62390808-c838-45e6-be59-d6fd0d208bc8" providerId="ADAL" clId="{BC61CEE6-F72E-ED4A-95CA-C76EDF0DD1AC}" dt="2023-03-12T19:12:52.378" v="4482"/>
          <ac:spMkLst>
            <pc:docMk/>
            <pc:sldMk cId="0" sldId="1804"/>
            <ac:spMk id="4" creationId="{00000000-0000-0000-0000-000000000000}"/>
          </ac:spMkLst>
        </pc:spChg>
        <pc:spChg chg="mod">
          <ac:chgData name="Daniel Khashabi" userId="62390808-c838-45e6-be59-d6fd0d208bc8" providerId="ADAL" clId="{BC61CEE6-F72E-ED4A-95CA-C76EDF0DD1AC}" dt="2023-03-12T19:12:52.378" v="4482"/>
          <ac:spMkLst>
            <pc:docMk/>
            <pc:sldMk cId="0" sldId="1804"/>
            <ac:spMk id="6" creationId="{00000000-0000-0000-0000-000000000000}"/>
          </ac:spMkLst>
        </pc:spChg>
        <pc:spChg chg="mod">
          <ac:chgData name="Daniel Khashabi" userId="62390808-c838-45e6-be59-d6fd0d208bc8" providerId="ADAL" clId="{BC61CEE6-F72E-ED4A-95CA-C76EDF0DD1AC}" dt="2023-03-12T19:12:52.378" v="4482"/>
          <ac:spMkLst>
            <pc:docMk/>
            <pc:sldMk cId="0" sldId="1804"/>
            <ac:spMk id="7" creationId="{00000000-0000-0000-0000-000000000000}"/>
          </ac:spMkLst>
        </pc:spChg>
        <pc:spChg chg="mod">
          <ac:chgData name="Daniel Khashabi" userId="62390808-c838-45e6-be59-d6fd0d208bc8" providerId="ADAL" clId="{BC61CEE6-F72E-ED4A-95CA-C76EDF0DD1AC}" dt="2023-03-12T19:12:52.378" v="4482"/>
          <ac:spMkLst>
            <pc:docMk/>
            <pc:sldMk cId="0" sldId="1804"/>
            <ac:spMk id="8" creationId="{00000000-0000-0000-0000-000000000000}"/>
          </ac:spMkLst>
        </pc:spChg>
        <pc:spChg chg="mod">
          <ac:chgData name="Daniel Khashabi" userId="62390808-c838-45e6-be59-d6fd0d208bc8" providerId="ADAL" clId="{BC61CEE6-F72E-ED4A-95CA-C76EDF0DD1AC}" dt="2023-03-12T19:12:52.378" v="4482"/>
          <ac:spMkLst>
            <pc:docMk/>
            <pc:sldMk cId="0" sldId="1804"/>
            <ac:spMk id="9" creationId="{00000000-0000-0000-0000-000000000000}"/>
          </ac:spMkLst>
        </pc:spChg>
        <pc:spChg chg="mod">
          <ac:chgData name="Daniel Khashabi" userId="62390808-c838-45e6-be59-d6fd0d208bc8" providerId="ADAL" clId="{BC61CEE6-F72E-ED4A-95CA-C76EDF0DD1AC}" dt="2023-03-12T19:12:52.378" v="4482"/>
          <ac:spMkLst>
            <pc:docMk/>
            <pc:sldMk cId="0" sldId="1804"/>
            <ac:spMk id="11" creationId="{00000000-0000-0000-0000-000000000000}"/>
          </ac:spMkLst>
        </pc:spChg>
        <pc:spChg chg="mod">
          <ac:chgData name="Daniel Khashabi" userId="62390808-c838-45e6-be59-d6fd0d208bc8" providerId="ADAL" clId="{BC61CEE6-F72E-ED4A-95CA-C76EDF0DD1AC}" dt="2023-03-12T19:12:52.378" v="4482"/>
          <ac:spMkLst>
            <pc:docMk/>
            <pc:sldMk cId="0" sldId="1804"/>
            <ac:spMk id="12" creationId="{00000000-0000-0000-0000-000000000000}"/>
          </ac:spMkLst>
        </pc:spChg>
        <pc:spChg chg="mod">
          <ac:chgData name="Daniel Khashabi" userId="62390808-c838-45e6-be59-d6fd0d208bc8" providerId="ADAL" clId="{BC61CEE6-F72E-ED4A-95CA-C76EDF0DD1AC}" dt="2023-03-12T19:12:52.378" v="4482"/>
          <ac:spMkLst>
            <pc:docMk/>
            <pc:sldMk cId="0" sldId="1804"/>
            <ac:spMk id="13" creationId="{00000000-0000-0000-0000-000000000000}"/>
          </ac:spMkLst>
        </pc:spChg>
        <pc:spChg chg="mod">
          <ac:chgData name="Daniel Khashabi" userId="62390808-c838-45e6-be59-d6fd0d208bc8" providerId="ADAL" clId="{BC61CEE6-F72E-ED4A-95CA-C76EDF0DD1AC}" dt="2023-03-12T19:12:52.378" v="4482"/>
          <ac:spMkLst>
            <pc:docMk/>
            <pc:sldMk cId="0" sldId="1804"/>
            <ac:spMk id="14" creationId="{00000000-0000-0000-0000-000000000000}"/>
          </ac:spMkLst>
        </pc:spChg>
        <pc:spChg chg="mod">
          <ac:chgData name="Daniel Khashabi" userId="62390808-c838-45e6-be59-d6fd0d208bc8" providerId="ADAL" clId="{BC61CEE6-F72E-ED4A-95CA-C76EDF0DD1AC}" dt="2023-03-12T19:12:52.378" v="4482"/>
          <ac:spMkLst>
            <pc:docMk/>
            <pc:sldMk cId="0" sldId="1804"/>
            <ac:spMk id="19" creationId="{00000000-0000-0000-0000-000000000000}"/>
          </ac:spMkLst>
        </pc:spChg>
        <pc:spChg chg="mod">
          <ac:chgData name="Daniel Khashabi" userId="62390808-c838-45e6-be59-d6fd0d208bc8" providerId="ADAL" clId="{BC61CEE6-F72E-ED4A-95CA-C76EDF0DD1AC}" dt="2023-03-12T19:12:52.378" v="4482"/>
          <ac:spMkLst>
            <pc:docMk/>
            <pc:sldMk cId="0" sldId="1804"/>
            <ac:spMk id="20" creationId="{00000000-0000-0000-0000-000000000000}"/>
          </ac:spMkLst>
        </pc:spChg>
        <pc:spChg chg="mod">
          <ac:chgData name="Daniel Khashabi" userId="62390808-c838-45e6-be59-d6fd0d208bc8" providerId="ADAL" clId="{BC61CEE6-F72E-ED4A-95CA-C76EDF0DD1AC}" dt="2023-03-12T19:12:52.378" v="4482"/>
          <ac:spMkLst>
            <pc:docMk/>
            <pc:sldMk cId="0" sldId="1804"/>
            <ac:spMk id="21" creationId="{00000000-0000-0000-0000-000000000000}"/>
          </ac:spMkLst>
        </pc:spChg>
        <pc:spChg chg="mod">
          <ac:chgData name="Daniel Khashabi" userId="62390808-c838-45e6-be59-d6fd0d208bc8" providerId="ADAL" clId="{BC61CEE6-F72E-ED4A-95CA-C76EDF0DD1AC}" dt="2023-03-12T19:12:52.378" v="4482"/>
          <ac:spMkLst>
            <pc:docMk/>
            <pc:sldMk cId="0" sldId="1804"/>
            <ac:spMk id="22" creationId="{00000000-0000-0000-0000-000000000000}"/>
          </ac:spMkLst>
        </pc:spChg>
        <pc:spChg chg="add del mod ord">
          <ac:chgData name="Daniel Khashabi" userId="62390808-c838-45e6-be59-d6fd0d208bc8" providerId="ADAL" clId="{BC61CEE6-F72E-ED4A-95CA-C76EDF0DD1AC}" dt="2023-03-14T05:29:32.530" v="8872" actId="478"/>
          <ac:spMkLst>
            <pc:docMk/>
            <pc:sldMk cId="0" sldId="1804"/>
            <ac:spMk id="24" creationId="{4BEE3FBD-EA9E-5906-1C67-1EC0AB7B48A5}"/>
          </ac:spMkLst>
        </pc:spChg>
      </pc:sldChg>
      <pc:sldChg chg="addSp modSp del mod chgLayout">
        <pc:chgData name="Daniel Khashabi" userId="62390808-c838-45e6-be59-d6fd0d208bc8" providerId="ADAL" clId="{BC61CEE6-F72E-ED4A-95CA-C76EDF0DD1AC}" dt="2023-03-14T05:29:42.705" v="8874" actId="2696"/>
        <pc:sldMkLst>
          <pc:docMk/>
          <pc:sldMk cId="0" sldId="1805"/>
        </pc:sldMkLst>
        <pc:spChg chg="mod ord">
          <ac:chgData name="Daniel Khashabi" userId="62390808-c838-45e6-be59-d6fd0d208bc8" providerId="ADAL" clId="{BC61CEE6-F72E-ED4A-95CA-C76EDF0DD1AC}" dt="2023-03-13T05:13:59.192" v="8282" actId="700"/>
          <ac:spMkLst>
            <pc:docMk/>
            <pc:sldMk cId="0" sldId="1805"/>
            <ac:spMk id="2" creationId="{00000000-0000-0000-0000-000000000000}"/>
          </ac:spMkLst>
        </pc:spChg>
        <pc:spChg chg="mod">
          <ac:chgData name="Daniel Khashabi" userId="62390808-c838-45e6-be59-d6fd0d208bc8" providerId="ADAL" clId="{BC61CEE6-F72E-ED4A-95CA-C76EDF0DD1AC}" dt="2023-03-12T19:12:52.378" v="4482"/>
          <ac:spMkLst>
            <pc:docMk/>
            <pc:sldMk cId="0" sldId="1805"/>
            <ac:spMk id="3" creationId="{00000000-0000-0000-0000-000000000000}"/>
          </ac:spMkLst>
        </pc:spChg>
        <pc:spChg chg="mod">
          <ac:chgData name="Daniel Khashabi" userId="62390808-c838-45e6-be59-d6fd0d208bc8" providerId="ADAL" clId="{BC61CEE6-F72E-ED4A-95CA-C76EDF0DD1AC}" dt="2023-03-12T19:12:52.378" v="4482"/>
          <ac:spMkLst>
            <pc:docMk/>
            <pc:sldMk cId="0" sldId="1805"/>
            <ac:spMk id="4" creationId="{00000000-0000-0000-0000-000000000000}"/>
          </ac:spMkLst>
        </pc:spChg>
        <pc:spChg chg="mod">
          <ac:chgData name="Daniel Khashabi" userId="62390808-c838-45e6-be59-d6fd0d208bc8" providerId="ADAL" clId="{BC61CEE6-F72E-ED4A-95CA-C76EDF0DD1AC}" dt="2023-03-12T19:12:52.378" v="4482"/>
          <ac:spMkLst>
            <pc:docMk/>
            <pc:sldMk cId="0" sldId="1805"/>
            <ac:spMk id="5" creationId="{00000000-0000-0000-0000-000000000000}"/>
          </ac:spMkLst>
        </pc:spChg>
        <pc:spChg chg="mod">
          <ac:chgData name="Daniel Khashabi" userId="62390808-c838-45e6-be59-d6fd0d208bc8" providerId="ADAL" clId="{BC61CEE6-F72E-ED4A-95CA-C76EDF0DD1AC}" dt="2023-03-12T19:12:52.378" v="4482"/>
          <ac:spMkLst>
            <pc:docMk/>
            <pc:sldMk cId="0" sldId="1805"/>
            <ac:spMk id="6" creationId="{00000000-0000-0000-0000-000000000000}"/>
          </ac:spMkLst>
        </pc:spChg>
        <pc:spChg chg="mod">
          <ac:chgData name="Daniel Khashabi" userId="62390808-c838-45e6-be59-d6fd0d208bc8" providerId="ADAL" clId="{BC61CEE6-F72E-ED4A-95CA-C76EDF0DD1AC}" dt="2023-03-12T19:12:52.378" v="4482"/>
          <ac:spMkLst>
            <pc:docMk/>
            <pc:sldMk cId="0" sldId="1805"/>
            <ac:spMk id="7" creationId="{00000000-0000-0000-0000-000000000000}"/>
          </ac:spMkLst>
        </pc:spChg>
        <pc:spChg chg="mod">
          <ac:chgData name="Daniel Khashabi" userId="62390808-c838-45e6-be59-d6fd0d208bc8" providerId="ADAL" clId="{BC61CEE6-F72E-ED4A-95CA-C76EDF0DD1AC}" dt="2023-03-12T19:12:52.378" v="4482"/>
          <ac:spMkLst>
            <pc:docMk/>
            <pc:sldMk cId="0" sldId="1805"/>
            <ac:spMk id="9" creationId="{00000000-0000-0000-0000-000000000000}"/>
          </ac:spMkLst>
        </pc:spChg>
        <pc:spChg chg="mod">
          <ac:chgData name="Daniel Khashabi" userId="62390808-c838-45e6-be59-d6fd0d208bc8" providerId="ADAL" clId="{BC61CEE6-F72E-ED4A-95CA-C76EDF0DD1AC}" dt="2023-03-12T19:12:52.378" v="4482"/>
          <ac:spMkLst>
            <pc:docMk/>
            <pc:sldMk cId="0" sldId="1805"/>
            <ac:spMk id="10" creationId="{00000000-0000-0000-0000-000000000000}"/>
          </ac:spMkLst>
        </pc:spChg>
        <pc:spChg chg="mod">
          <ac:chgData name="Daniel Khashabi" userId="62390808-c838-45e6-be59-d6fd0d208bc8" providerId="ADAL" clId="{BC61CEE6-F72E-ED4A-95CA-C76EDF0DD1AC}" dt="2023-03-12T19:12:52.378" v="4482"/>
          <ac:spMkLst>
            <pc:docMk/>
            <pc:sldMk cId="0" sldId="1805"/>
            <ac:spMk id="11" creationId="{00000000-0000-0000-0000-000000000000}"/>
          </ac:spMkLst>
        </pc:spChg>
        <pc:spChg chg="mod">
          <ac:chgData name="Daniel Khashabi" userId="62390808-c838-45e6-be59-d6fd0d208bc8" providerId="ADAL" clId="{BC61CEE6-F72E-ED4A-95CA-C76EDF0DD1AC}" dt="2023-03-12T19:12:52.378" v="4482"/>
          <ac:spMkLst>
            <pc:docMk/>
            <pc:sldMk cId="0" sldId="1805"/>
            <ac:spMk id="12" creationId="{00000000-0000-0000-0000-000000000000}"/>
          </ac:spMkLst>
        </pc:spChg>
        <pc:spChg chg="mod">
          <ac:chgData name="Daniel Khashabi" userId="62390808-c838-45e6-be59-d6fd0d208bc8" providerId="ADAL" clId="{BC61CEE6-F72E-ED4A-95CA-C76EDF0DD1AC}" dt="2023-03-12T19:12:52.378" v="4482"/>
          <ac:spMkLst>
            <pc:docMk/>
            <pc:sldMk cId="0" sldId="1805"/>
            <ac:spMk id="14" creationId="{00000000-0000-0000-0000-000000000000}"/>
          </ac:spMkLst>
        </pc:spChg>
        <pc:spChg chg="mod">
          <ac:chgData name="Daniel Khashabi" userId="62390808-c838-45e6-be59-d6fd0d208bc8" providerId="ADAL" clId="{BC61CEE6-F72E-ED4A-95CA-C76EDF0DD1AC}" dt="2023-03-12T19:12:52.378" v="4482"/>
          <ac:spMkLst>
            <pc:docMk/>
            <pc:sldMk cId="0" sldId="1805"/>
            <ac:spMk id="15" creationId="{00000000-0000-0000-0000-000000000000}"/>
          </ac:spMkLst>
        </pc:spChg>
        <pc:spChg chg="mod">
          <ac:chgData name="Daniel Khashabi" userId="62390808-c838-45e6-be59-d6fd0d208bc8" providerId="ADAL" clId="{BC61CEE6-F72E-ED4A-95CA-C76EDF0DD1AC}" dt="2023-03-12T19:12:52.378" v="4482"/>
          <ac:spMkLst>
            <pc:docMk/>
            <pc:sldMk cId="0" sldId="1805"/>
            <ac:spMk id="16" creationId="{00000000-0000-0000-0000-000000000000}"/>
          </ac:spMkLst>
        </pc:spChg>
        <pc:spChg chg="mod">
          <ac:chgData name="Daniel Khashabi" userId="62390808-c838-45e6-be59-d6fd0d208bc8" providerId="ADAL" clId="{BC61CEE6-F72E-ED4A-95CA-C76EDF0DD1AC}" dt="2023-03-12T19:12:52.378" v="4482"/>
          <ac:spMkLst>
            <pc:docMk/>
            <pc:sldMk cId="0" sldId="1805"/>
            <ac:spMk id="17" creationId="{00000000-0000-0000-0000-000000000000}"/>
          </ac:spMkLst>
        </pc:spChg>
        <pc:spChg chg="mod">
          <ac:chgData name="Daniel Khashabi" userId="62390808-c838-45e6-be59-d6fd0d208bc8" providerId="ADAL" clId="{BC61CEE6-F72E-ED4A-95CA-C76EDF0DD1AC}" dt="2023-03-12T19:12:52.378" v="4482"/>
          <ac:spMkLst>
            <pc:docMk/>
            <pc:sldMk cId="0" sldId="1805"/>
            <ac:spMk id="22" creationId="{00000000-0000-0000-0000-000000000000}"/>
          </ac:spMkLst>
        </pc:spChg>
        <pc:spChg chg="add mod ord">
          <ac:chgData name="Daniel Khashabi" userId="62390808-c838-45e6-be59-d6fd0d208bc8" providerId="ADAL" clId="{BC61CEE6-F72E-ED4A-95CA-C76EDF0DD1AC}" dt="2023-03-13T05:13:59.192" v="8282" actId="700"/>
          <ac:spMkLst>
            <pc:docMk/>
            <pc:sldMk cId="0" sldId="1805"/>
            <ac:spMk id="24" creationId="{928FC879-9642-0196-0067-0036A60857E0}"/>
          </ac:spMkLst>
        </pc:spChg>
      </pc:sldChg>
      <pc:sldChg chg="addSp modSp del mod modClrScheme chgLayout">
        <pc:chgData name="Daniel Khashabi" userId="62390808-c838-45e6-be59-d6fd0d208bc8" providerId="ADAL" clId="{BC61CEE6-F72E-ED4A-95CA-C76EDF0DD1AC}" dt="2023-03-14T05:29:45.309" v="8875" actId="2696"/>
        <pc:sldMkLst>
          <pc:docMk/>
          <pc:sldMk cId="0" sldId="1806"/>
        </pc:sldMkLst>
        <pc:spChg chg="mod">
          <ac:chgData name="Daniel Khashabi" userId="62390808-c838-45e6-be59-d6fd0d208bc8" providerId="ADAL" clId="{BC61CEE6-F72E-ED4A-95CA-C76EDF0DD1AC}" dt="2023-03-12T19:12:52.378" v="4482"/>
          <ac:spMkLst>
            <pc:docMk/>
            <pc:sldMk cId="0" sldId="1806"/>
            <ac:spMk id="2" creationId="{00000000-0000-0000-0000-000000000000}"/>
          </ac:spMkLst>
        </pc:spChg>
        <pc:spChg chg="mod">
          <ac:chgData name="Daniel Khashabi" userId="62390808-c838-45e6-be59-d6fd0d208bc8" providerId="ADAL" clId="{BC61CEE6-F72E-ED4A-95CA-C76EDF0DD1AC}" dt="2023-03-12T19:12:52.378" v="4482"/>
          <ac:spMkLst>
            <pc:docMk/>
            <pc:sldMk cId="0" sldId="1806"/>
            <ac:spMk id="3" creationId="{00000000-0000-0000-0000-000000000000}"/>
          </ac:spMkLst>
        </pc:spChg>
        <pc:spChg chg="mod">
          <ac:chgData name="Daniel Khashabi" userId="62390808-c838-45e6-be59-d6fd0d208bc8" providerId="ADAL" clId="{BC61CEE6-F72E-ED4A-95CA-C76EDF0DD1AC}" dt="2023-03-12T19:12:52.378" v="4482"/>
          <ac:spMkLst>
            <pc:docMk/>
            <pc:sldMk cId="0" sldId="1806"/>
            <ac:spMk id="4" creationId="{00000000-0000-0000-0000-000000000000}"/>
          </ac:spMkLst>
        </pc:spChg>
        <pc:spChg chg="mod">
          <ac:chgData name="Daniel Khashabi" userId="62390808-c838-45e6-be59-d6fd0d208bc8" providerId="ADAL" clId="{BC61CEE6-F72E-ED4A-95CA-C76EDF0DD1AC}" dt="2023-03-12T19:12:52.378" v="4482"/>
          <ac:spMkLst>
            <pc:docMk/>
            <pc:sldMk cId="0" sldId="1806"/>
            <ac:spMk id="5" creationId="{00000000-0000-0000-0000-000000000000}"/>
          </ac:spMkLst>
        </pc:spChg>
        <pc:spChg chg="mod">
          <ac:chgData name="Daniel Khashabi" userId="62390808-c838-45e6-be59-d6fd0d208bc8" providerId="ADAL" clId="{BC61CEE6-F72E-ED4A-95CA-C76EDF0DD1AC}" dt="2023-03-12T19:12:52.378" v="4482"/>
          <ac:spMkLst>
            <pc:docMk/>
            <pc:sldMk cId="0" sldId="1806"/>
            <ac:spMk id="6" creationId="{00000000-0000-0000-0000-000000000000}"/>
          </ac:spMkLst>
        </pc:spChg>
        <pc:spChg chg="add mod ord">
          <ac:chgData name="Daniel Khashabi" userId="62390808-c838-45e6-be59-d6fd0d208bc8" providerId="ADAL" clId="{BC61CEE6-F72E-ED4A-95CA-C76EDF0DD1AC}" dt="2023-03-13T05:13:59.242" v="8283" actId="27636"/>
          <ac:spMkLst>
            <pc:docMk/>
            <pc:sldMk cId="0" sldId="1806"/>
            <ac:spMk id="8" creationId="{6527EB12-563A-EF83-F8CD-AD23F95F400C}"/>
          </ac:spMkLst>
        </pc:spChg>
        <pc:spChg chg="add mod ord">
          <ac:chgData name="Daniel Khashabi" userId="62390808-c838-45e6-be59-d6fd0d208bc8" providerId="ADAL" clId="{BC61CEE6-F72E-ED4A-95CA-C76EDF0DD1AC}" dt="2023-03-13T05:13:59.192" v="8282" actId="700"/>
          <ac:spMkLst>
            <pc:docMk/>
            <pc:sldMk cId="0" sldId="1806"/>
            <ac:spMk id="9" creationId="{8C41CEFF-3ECC-A6AA-181B-14075011CB31}"/>
          </ac:spMkLst>
        </pc:spChg>
      </pc:sldChg>
      <pc:sldChg chg="addSp modSp del mod chgLayout">
        <pc:chgData name="Daniel Khashabi" userId="62390808-c838-45e6-be59-d6fd0d208bc8" providerId="ADAL" clId="{BC61CEE6-F72E-ED4A-95CA-C76EDF0DD1AC}" dt="2023-03-14T05:29:45.321" v="8876" actId="2696"/>
        <pc:sldMkLst>
          <pc:docMk/>
          <pc:sldMk cId="0" sldId="1807"/>
        </pc:sldMkLst>
        <pc:spChg chg="mod">
          <ac:chgData name="Daniel Khashabi" userId="62390808-c838-45e6-be59-d6fd0d208bc8" providerId="ADAL" clId="{BC61CEE6-F72E-ED4A-95CA-C76EDF0DD1AC}" dt="2023-03-12T19:12:52.378" v="4482"/>
          <ac:spMkLst>
            <pc:docMk/>
            <pc:sldMk cId="0" sldId="1807"/>
            <ac:spMk id="2" creationId="{00000000-0000-0000-0000-000000000000}"/>
          </ac:spMkLst>
        </pc:spChg>
        <pc:spChg chg="mod ord">
          <ac:chgData name="Daniel Khashabi" userId="62390808-c838-45e6-be59-d6fd0d208bc8" providerId="ADAL" clId="{BC61CEE6-F72E-ED4A-95CA-C76EDF0DD1AC}" dt="2023-03-13T05:13:59.192" v="8282" actId="700"/>
          <ac:spMkLst>
            <pc:docMk/>
            <pc:sldMk cId="0" sldId="1807"/>
            <ac:spMk id="3" creationId="{00000000-0000-0000-0000-000000000000}"/>
          </ac:spMkLst>
        </pc:spChg>
        <pc:spChg chg="mod">
          <ac:chgData name="Daniel Khashabi" userId="62390808-c838-45e6-be59-d6fd0d208bc8" providerId="ADAL" clId="{BC61CEE6-F72E-ED4A-95CA-C76EDF0DD1AC}" dt="2023-03-12T19:12:52.378" v="4482"/>
          <ac:spMkLst>
            <pc:docMk/>
            <pc:sldMk cId="0" sldId="1807"/>
            <ac:spMk id="4" creationId="{00000000-0000-0000-0000-000000000000}"/>
          </ac:spMkLst>
        </pc:spChg>
        <pc:spChg chg="mod">
          <ac:chgData name="Daniel Khashabi" userId="62390808-c838-45e6-be59-d6fd0d208bc8" providerId="ADAL" clId="{BC61CEE6-F72E-ED4A-95CA-C76EDF0DD1AC}" dt="2023-03-12T19:12:52.378" v="4482"/>
          <ac:spMkLst>
            <pc:docMk/>
            <pc:sldMk cId="0" sldId="1807"/>
            <ac:spMk id="5" creationId="{00000000-0000-0000-0000-000000000000}"/>
          </ac:spMkLst>
        </pc:spChg>
        <pc:spChg chg="add mod ord">
          <ac:chgData name="Daniel Khashabi" userId="62390808-c838-45e6-be59-d6fd0d208bc8" providerId="ADAL" clId="{BC61CEE6-F72E-ED4A-95CA-C76EDF0DD1AC}" dt="2023-03-13T05:13:59.192" v="8282" actId="700"/>
          <ac:spMkLst>
            <pc:docMk/>
            <pc:sldMk cId="0" sldId="1807"/>
            <ac:spMk id="7" creationId="{7B96ABFD-3CA1-2459-0B9C-F06DC22922F4}"/>
          </ac:spMkLst>
        </pc:spChg>
      </pc:sldChg>
      <pc:sldChg chg="addSp modSp del mod chgLayout">
        <pc:chgData name="Daniel Khashabi" userId="62390808-c838-45e6-be59-d6fd0d208bc8" providerId="ADAL" clId="{BC61CEE6-F72E-ED4A-95CA-C76EDF0DD1AC}" dt="2023-03-14T05:29:46.366" v="8877" actId="2696"/>
        <pc:sldMkLst>
          <pc:docMk/>
          <pc:sldMk cId="0" sldId="1808"/>
        </pc:sldMkLst>
        <pc:spChg chg="mod">
          <ac:chgData name="Daniel Khashabi" userId="62390808-c838-45e6-be59-d6fd0d208bc8" providerId="ADAL" clId="{BC61CEE6-F72E-ED4A-95CA-C76EDF0DD1AC}" dt="2023-03-12T19:12:52.378" v="4482"/>
          <ac:spMkLst>
            <pc:docMk/>
            <pc:sldMk cId="0" sldId="1808"/>
            <ac:spMk id="2" creationId="{00000000-0000-0000-0000-000000000000}"/>
          </ac:spMkLst>
        </pc:spChg>
        <pc:spChg chg="mod ord">
          <ac:chgData name="Daniel Khashabi" userId="62390808-c838-45e6-be59-d6fd0d208bc8" providerId="ADAL" clId="{BC61CEE6-F72E-ED4A-95CA-C76EDF0DD1AC}" dt="2023-03-13T05:13:59.192" v="8282" actId="700"/>
          <ac:spMkLst>
            <pc:docMk/>
            <pc:sldMk cId="0" sldId="1808"/>
            <ac:spMk id="3" creationId="{00000000-0000-0000-0000-000000000000}"/>
          </ac:spMkLst>
        </pc:spChg>
        <pc:spChg chg="mod">
          <ac:chgData name="Daniel Khashabi" userId="62390808-c838-45e6-be59-d6fd0d208bc8" providerId="ADAL" clId="{BC61CEE6-F72E-ED4A-95CA-C76EDF0DD1AC}" dt="2023-03-12T19:12:52.378" v="4482"/>
          <ac:spMkLst>
            <pc:docMk/>
            <pc:sldMk cId="0" sldId="1808"/>
            <ac:spMk id="4" creationId="{00000000-0000-0000-0000-000000000000}"/>
          </ac:spMkLst>
        </pc:spChg>
        <pc:spChg chg="add mod ord">
          <ac:chgData name="Daniel Khashabi" userId="62390808-c838-45e6-be59-d6fd0d208bc8" providerId="ADAL" clId="{BC61CEE6-F72E-ED4A-95CA-C76EDF0DD1AC}" dt="2023-03-13T05:13:59.192" v="8282" actId="700"/>
          <ac:spMkLst>
            <pc:docMk/>
            <pc:sldMk cId="0" sldId="1808"/>
            <ac:spMk id="6" creationId="{777802ED-2550-0C7B-9F90-727BAB8B9AE9}"/>
          </ac:spMkLst>
        </pc:spChg>
      </pc:sldChg>
      <pc:sldChg chg="addSp modSp del mod chgLayout">
        <pc:chgData name="Daniel Khashabi" userId="62390808-c838-45e6-be59-d6fd0d208bc8" providerId="ADAL" clId="{BC61CEE6-F72E-ED4A-95CA-C76EDF0DD1AC}" dt="2023-03-14T05:29:46.784" v="8878" actId="2696"/>
        <pc:sldMkLst>
          <pc:docMk/>
          <pc:sldMk cId="0" sldId="1809"/>
        </pc:sldMkLst>
        <pc:spChg chg="mod">
          <ac:chgData name="Daniel Khashabi" userId="62390808-c838-45e6-be59-d6fd0d208bc8" providerId="ADAL" clId="{BC61CEE6-F72E-ED4A-95CA-C76EDF0DD1AC}" dt="2023-03-12T19:12:52.378" v="4482"/>
          <ac:spMkLst>
            <pc:docMk/>
            <pc:sldMk cId="0" sldId="1809"/>
            <ac:spMk id="2" creationId="{00000000-0000-0000-0000-000000000000}"/>
          </ac:spMkLst>
        </pc:spChg>
        <pc:spChg chg="mod ord">
          <ac:chgData name="Daniel Khashabi" userId="62390808-c838-45e6-be59-d6fd0d208bc8" providerId="ADAL" clId="{BC61CEE6-F72E-ED4A-95CA-C76EDF0DD1AC}" dt="2023-03-13T05:13:59.192" v="8282" actId="700"/>
          <ac:spMkLst>
            <pc:docMk/>
            <pc:sldMk cId="0" sldId="1809"/>
            <ac:spMk id="3" creationId="{00000000-0000-0000-0000-000000000000}"/>
          </ac:spMkLst>
        </pc:spChg>
        <pc:spChg chg="mod">
          <ac:chgData name="Daniel Khashabi" userId="62390808-c838-45e6-be59-d6fd0d208bc8" providerId="ADAL" clId="{BC61CEE6-F72E-ED4A-95CA-C76EDF0DD1AC}" dt="2023-03-12T19:12:52.378" v="4482"/>
          <ac:spMkLst>
            <pc:docMk/>
            <pc:sldMk cId="0" sldId="1809"/>
            <ac:spMk id="4" creationId="{00000000-0000-0000-0000-000000000000}"/>
          </ac:spMkLst>
        </pc:spChg>
        <pc:spChg chg="add mod ord">
          <ac:chgData name="Daniel Khashabi" userId="62390808-c838-45e6-be59-d6fd0d208bc8" providerId="ADAL" clId="{BC61CEE6-F72E-ED4A-95CA-C76EDF0DD1AC}" dt="2023-03-13T05:13:59.192" v="8282" actId="700"/>
          <ac:spMkLst>
            <pc:docMk/>
            <pc:sldMk cId="0" sldId="1809"/>
            <ac:spMk id="6" creationId="{0C5D85EE-A888-9E3C-DD92-B41A8634188D}"/>
          </ac:spMkLst>
        </pc:spChg>
      </pc:sldChg>
      <pc:sldChg chg="addSp delSp modSp add del mod chgLayout">
        <pc:chgData name="Daniel Khashabi" userId="62390808-c838-45e6-be59-d6fd0d208bc8" providerId="ADAL" clId="{BC61CEE6-F72E-ED4A-95CA-C76EDF0DD1AC}" dt="2023-03-14T05:30:37.512" v="8886" actId="2696"/>
        <pc:sldMkLst>
          <pc:docMk/>
          <pc:sldMk cId="0" sldId="1810"/>
        </pc:sldMkLst>
        <pc:spChg chg="mod">
          <ac:chgData name="Daniel Khashabi" userId="62390808-c838-45e6-be59-d6fd0d208bc8" providerId="ADAL" clId="{BC61CEE6-F72E-ED4A-95CA-C76EDF0DD1AC}" dt="2023-03-12T19:12:52.378" v="4482"/>
          <ac:spMkLst>
            <pc:docMk/>
            <pc:sldMk cId="0" sldId="1810"/>
            <ac:spMk id="2" creationId="{00000000-0000-0000-0000-000000000000}"/>
          </ac:spMkLst>
        </pc:spChg>
        <pc:spChg chg="mod">
          <ac:chgData name="Daniel Khashabi" userId="62390808-c838-45e6-be59-d6fd0d208bc8" providerId="ADAL" clId="{BC61CEE6-F72E-ED4A-95CA-C76EDF0DD1AC}" dt="2023-03-12T19:12:52.378" v="4482"/>
          <ac:spMkLst>
            <pc:docMk/>
            <pc:sldMk cId="0" sldId="1810"/>
            <ac:spMk id="3" creationId="{00000000-0000-0000-0000-000000000000}"/>
          </ac:spMkLst>
        </pc:spChg>
        <pc:spChg chg="mod">
          <ac:chgData name="Daniel Khashabi" userId="62390808-c838-45e6-be59-d6fd0d208bc8" providerId="ADAL" clId="{BC61CEE6-F72E-ED4A-95CA-C76EDF0DD1AC}" dt="2023-03-12T19:12:52.378" v="4482"/>
          <ac:spMkLst>
            <pc:docMk/>
            <pc:sldMk cId="0" sldId="1810"/>
            <ac:spMk id="4" creationId="{00000000-0000-0000-0000-000000000000}"/>
          </ac:spMkLst>
        </pc:spChg>
        <pc:spChg chg="mod">
          <ac:chgData name="Daniel Khashabi" userId="62390808-c838-45e6-be59-d6fd0d208bc8" providerId="ADAL" clId="{BC61CEE6-F72E-ED4A-95CA-C76EDF0DD1AC}" dt="2023-03-12T19:12:52.378" v="4482"/>
          <ac:spMkLst>
            <pc:docMk/>
            <pc:sldMk cId="0" sldId="1810"/>
            <ac:spMk id="5" creationId="{00000000-0000-0000-0000-000000000000}"/>
          </ac:spMkLst>
        </pc:spChg>
        <pc:spChg chg="mod">
          <ac:chgData name="Daniel Khashabi" userId="62390808-c838-45e6-be59-d6fd0d208bc8" providerId="ADAL" clId="{BC61CEE6-F72E-ED4A-95CA-C76EDF0DD1AC}" dt="2023-03-12T19:12:52.378" v="4482"/>
          <ac:spMkLst>
            <pc:docMk/>
            <pc:sldMk cId="0" sldId="1810"/>
            <ac:spMk id="7" creationId="{00000000-0000-0000-0000-000000000000}"/>
          </ac:spMkLst>
        </pc:spChg>
        <pc:spChg chg="mod">
          <ac:chgData name="Daniel Khashabi" userId="62390808-c838-45e6-be59-d6fd0d208bc8" providerId="ADAL" clId="{BC61CEE6-F72E-ED4A-95CA-C76EDF0DD1AC}" dt="2023-03-12T19:12:52.378" v="4482"/>
          <ac:spMkLst>
            <pc:docMk/>
            <pc:sldMk cId="0" sldId="1810"/>
            <ac:spMk id="8" creationId="{00000000-0000-0000-0000-000000000000}"/>
          </ac:spMkLst>
        </pc:spChg>
        <pc:spChg chg="mod">
          <ac:chgData name="Daniel Khashabi" userId="62390808-c838-45e6-be59-d6fd0d208bc8" providerId="ADAL" clId="{BC61CEE6-F72E-ED4A-95CA-C76EDF0DD1AC}" dt="2023-03-12T19:12:52.378" v="4482"/>
          <ac:spMkLst>
            <pc:docMk/>
            <pc:sldMk cId="0" sldId="1810"/>
            <ac:spMk id="9" creationId="{00000000-0000-0000-0000-000000000000}"/>
          </ac:spMkLst>
        </pc:spChg>
        <pc:spChg chg="mod">
          <ac:chgData name="Daniel Khashabi" userId="62390808-c838-45e6-be59-d6fd0d208bc8" providerId="ADAL" clId="{BC61CEE6-F72E-ED4A-95CA-C76EDF0DD1AC}" dt="2023-03-12T19:12:52.378" v="4482"/>
          <ac:spMkLst>
            <pc:docMk/>
            <pc:sldMk cId="0" sldId="1810"/>
            <ac:spMk id="10" creationId="{00000000-0000-0000-0000-000000000000}"/>
          </ac:spMkLst>
        </pc:spChg>
        <pc:spChg chg="mod">
          <ac:chgData name="Daniel Khashabi" userId="62390808-c838-45e6-be59-d6fd0d208bc8" providerId="ADAL" clId="{BC61CEE6-F72E-ED4A-95CA-C76EDF0DD1AC}" dt="2023-03-12T19:12:52.378" v="4482"/>
          <ac:spMkLst>
            <pc:docMk/>
            <pc:sldMk cId="0" sldId="1810"/>
            <ac:spMk id="12" creationId="{00000000-0000-0000-0000-000000000000}"/>
          </ac:spMkLst>
        </pc:spChg>
        <pc:spChg chg="mod">
          <ac:chgData name="Daniel Khashabi" userId="62390808-c838-45e6-be59-d6fd0d208bc8" providerId="ADAL" clId="{BC61CEE6-F72E-ED4A-95CA-C76EDF0DD1AC}" dt="2023-03-12T19:12:52.378" v="4482"/>
          <ac:spMkLst>
            <pc:docMk/>
            <pc:sldMk cId="0" sldId="1810"/>
            <ac:spMk id="13" creationId="{00000000-0000-0000-0000-000000000000}"/>
          </ac:spMkLst>
        </pc:spChg>
        <pc:spChg chg="mod">
          <ac:chgData name="Daniel Khashabi" userId="62390808-c838-45e6-be59-d6fd0d208bc8" providerId="ADAL" clId="{BC61CEE6-F72E-ED4A-95CA-C76EDF0DD1AC}" dt="2023-03-12T19:12:52.378" v="4482"/>
          <ac:spMkLst>
            <pc:docMk/>
            <pc:sldMk cId="0" sldId="1810"/>
            <ac:spMk id="14" creationId="{00000000-0000-0000-0000-000000000000}"/>
          </ac:spMkLst>
        </pc:spChg>
        <pc:spChg chg="mod">
          <ac:chgData name="Daniel Khashabi" userId="62390808-c838-45e6-be59-d6fd0d208bc8" providerId="ADAL" clId="{BC61CEE6-F72E-ED4A-95CA-C76EDF0DD1AC}" dt="2023-03-12T19:12:52.378" v="4482"/>
          <ac:spMkLst>
            <pc:docMk/>
            <pc:sldMk cId="0" sldId="1810"/>
            <ac:spMk id="15" creationId="{00000000-0000-0000-0000-000000000000}"/>
          </ac:spMkLst>
        </pc:spChg>
        <pc:spChg chg="mod">
          <ac:chgData name="Daniel Khashabi" userId="62390808-c838-45e6-be59-d6fd0d208bc8" providerId="ADAL" clId="{BC61CEE6-F72E-ED4A-95CA-C76EDF0DD1AC}" dt="2023-03-12T19:12:52.378" v="4482"/>
          <ac:spMkLst>
            <pc:docMk/>
            <pc:sldMk cId="0" sldId="1810"/>
            <ac:spMk id="20" creationId="{00000000-0000-0000-0000-000000000000}"/>
          </ac:spMkLst>
        </pc:spChg>
        <pc:spChg chg="mod ord">
          <ac:chgData name="Daniel Khashabi" userId="62390808-c838-45e6-be59-d6fd0d208bc8" providerId="ADAL" clId="{BC61CEE6-F72E-ED4A-95CA-C76EDF0DD1AC}" dt="2023-03-13T05:13:59.192" v="8282" actId="700"/>
          <ac:spMkLst>
            <pc:docMk/>
            <pc:sldMk cId="0" sldId="1810"/>
            <ac:spMk id="21" creationId="{00000000-0000-0000-0000-000000000000}"/>
          </ac:spMkLst>
        </pc:spChg>
        <pc:spChg chg="mod">
          <ac:chgData name="Daniel Khashabi" userId="62390808-c838-45e6-be59-d6fd0d208bc8" providerId="ADAL" clId="{BC61CEE6-F72E-ED4A-95CA-C76EDF0DD1AC}" dt="2023-03-12T19:12:52.378" v="4482"/>
          <ac:spMkLst>
            <pc:docMk/>
            <pc:sldMk cId="0" sldId="1810"/>
            <ac:spMk id="22" creationId="{00000000-0000-0000-0000-000000000000}"/>
          </ac:spMkLst>
        </pc:spChg>
        <pc:spChg chg="add del mod ord">
          <ac:chgData name="Daniel Khashabi" userId="62390808-c838-45e6-be59-d6fd0d208bc8" providerId="ADAL" clId="{BC61CEE6-F72E-ED4A-95CA-C76EDF0DD1AC}" dt="2023-03-14T05:29:50.925" v="8879" actId="478"/>
          <ac:spMkLst>
            <pc:docMk/>
            <pc:sldMk cId="0" sldId="1810"/>
            <ac:spMk id="24" creationId="{A1E33161-4995-2463-9057-71918B916F04}"/>
          </ac:spMkLst>
        </pc:spChg>
      </pc:sldChg>
      <pc:sldChg chg="addSp delSp modSp mod modClrScheme chgLayout">
        <pc:chgData name="Daniel Khashabi" userId="62390808-c838-45e6-be59-d6fd0d208bc8" providerId="ADAL" clId="{BC61CEE6-F72E-ED4A-95CA-C76EDF0DD1AC}" dt="2023-03-14T15:41:03.544" v="9123" actId="20577"/>
        <pc:sldMkLst>
          <pc:docMk/>
          <pc:sldMk cId="0" sldId="1811"/>
        </pc:sldMkLst>
        <pc:spChg chg="del mod ord">
          <ac:chgData name="Daniel Khashabi" userId="62390808-c838-45e6-be59-d6fd0d208bc8" providerId="ADAL" clId="{BC61CEE6-F72E-ED4A-95CA-C76EDF0DD1AC}" dt="2023-03-14T15:38:54.633" v="9055" actId="478"/>
          <ac:spMkLst>
            <pc:docMk/>
            <pc:sldMk cId="0" sldId="1811"/>
            <ac:spMk id="2" creationId="{00000000-0000-0000-0000-000000000000}"/>
          </ac:spMkLst>
        </pc:spChg>
        <pc:spChg chg="mod">
          <ac:chgData name="Daniel Khashabi" userId="62390808-c838-45e6-be59-d6fd0d208bc8" providerId="ADAL" clId="{BC61CEE6-F72E-ED4A-95CA-C76EDF0DD1AC}" dt="2023-03-14T15:39:19.540" v="9069" actId="14100"/>
          <ac:spMkLst>
            <pc:docMk/>
            <pc:sldMk cId="0" sldId="1811"/>
            <ac:spMk id="3" creationId="{00000000-0000-0000-0000-000000000000}"/>
          </ac:spMkLst>
        </pc:spChg>
        <pc:spChg chg="mod">
          <ac:chgData name="Daniel Khashabi" userId="62390808-c838-45e6-be59-d6fd0d208bc8" providerId="ADAL" clId="{BC61CEE6-F72E-ED4A-95CA-C76EDF0DD1AC}" dt="2023-03-14T15:39:19.540" v="9069" actId="14100"/>
          <ac:spMkLst>
            <pc:docMk/>
            <pc:sldMk cId="0" sldId="1811"/>
            <ac:spMk id="4" creationId="{00000000-0000-0000-0000-000000000000}"/>
          </ac:spMkLst>
        </pc:spChg>
        <pc:spChg chg="mod">
          <ac:chgData name="Daniel Khashabi" userId="62390808-c838-45e6-be59-d6fd0d208bc8" providerId="ADAL" clId="{BC61CEE6-F72E-ED4A-95CA-C76EDF0DD1AC}" dt="2023-03-12T19:12:52.378" v="4482"/>
          <ac:spMkLst>
            <pc:docMk/>
            <pc:sldMk cId="0" sldId="1811"/>
            <ac:spMk id="6" creationId="{00000000-0000-0000-0000-000000000000}"/>
          </ac:spMkLst>
        </pc:spChg>
        <pc:spChg chg="mod">
          <ac:chgData name="Daniel Khashabi" userId="62390808-c838-45e6-be59-d6fd0d208bc8" providerId="ADAL" clId="{BC61CEE6-F72E-ED4A-95CA-C76EDF0DD1AC}" dt="2023-03-12T19:12:52.378" v="4482"/>
          <ac:spMkLst>
            <pc:docMk/>
            <pc:sldMk cId="0" sldId="1811"/>
            <ac:spMk id="7" creationId="{00000000-0000-0000-0000-000000000000}"/>
          </ac:spMkLst>
        </pc:spChg>
        <pc:spChg chg="mod">
          <ac:chgData name="Daniel Khashabi" userId="62390808-c838-45e6-be59-d6fd0d208bc8" providerId="ADAL" clId="{BC61CEE6-F72E-ED4A-95CA-C76EDF0DD1AC}" dt="2023-03-14T15:39:19.540" v="9069" actId="14100"/>
          <ac:spMkLst>
            <pc:docMk/>
            <pc:sldMk cId="0" sldId="1811"/>
            <ac:spMk id="8" creationId="{00000000-0000-0000-0000-000000000000}"/>
          </ac:spMkLst>
        </pc:spChg>
        <pc:spChg chg="mod">
          <ac:chgData name="Daniel Khashabi" userId="62390808-c838-45e6-be59-d6fd0d208bc8" providerId="ADAL" clId="{BC61CEE6-F72E-ED4A-95CA-C76EDF0DD1AC}" dt="2023-03-12T19:12:52.378" v="4482"/>
          <ac:spMkLst>
            <pc:docMk/>
            <pc:sldMk cId="0" sldId="1811"/>
            <ac:spMk id="10" creationId="{00000000-0000-0000-0000-000000000000}"/>
          </ac:spMkLst>
        </pc:spChg>
        <pc:spChg chg="mod">
          <ac:chgData name="Daniel Khashabi" userId="62390808-c838-45e6-be59-d6fd0d208bc8" providerId="ADAL" clId="{BC61CEE6-F72E-ED4A-95CA-C76EDF0DD1AC}" dt="2023-03-12T19:12:52.378" v="4482"/>
          <ac:spMkLst>
            <pc:docMk/>
            <pc:sldMk cId="0" sldId="1811"/>
            <ac:spMk id="11" creationId="{00000000-0000-0000-0000-000000000000}"/>
          </ac:spMkLst>
        </pc:spChg>
        <pc:spChg chg="mod">
          <ac:chgData name="Daniel Khashabi" userId="62390808-c838-45e6-be59-d6fd0d208bc8" providerId="ADAL" clId="{BC61CEE6-F72E-ED4A-95CA-C76EDF0DD1AC}" dt="2023-03-12T19:12:52.378" v="4482"/>
          <ac:spMkLst>
            <pc:docMk/>
            <pc:sldMk cId="0" sldId="1811"/>
            <ac:spMk id="12" creationId="{00000000-0000-0000-0000-000000000000}"/>
          </ac:spMkLst>
        </pc:spChg>
        <pc:spChg chg="mod">
          <ac:chgData name="Daniel Khashabi" userId="62390808-c838-45e6-be59-d6fd0d208bc8" providerId="ADAL" clId="{BC61CEE6-F72E-ED4A-95CA-C76EDF0DD1AC}" dt="2023-03-12T19:12:52.378" v="4482"/>
          <ac:spMkLst>
            <pc:docMk/>
            <pc:sldMk cId="0" sldId="1811"/>
            <ac:spMk id="13" creationId="{00000000-0000-0000-0000-000000000000}"/>
          </ac:spMkLst>
        </pc:spChg>
        <pc:spChg chg="del mod">
          <ac:chgData name="Daniel Khashabi" userId="62390808-c838-45e6-be59-d6fd0d208bc8" providerId="ADAL" clId="{BC61CEE6-F72E-ED4A-95CA-C76EDF0DD1AC}" dt="2023-03-14T15:40:02.628" v="9083" actId="478"/>
          <ac:spMkLst>
            <pc:docMk/>
            <pc:sldMk cId="0" sldId="1811"/>
            <ac:spMk id="18" creationId="{00000000-0000-0000-0000-000000000000}"/>
          </ac:spMkLst>
        </pc:spChg>
        <pc:spChg chg="mod ord">
          <ac:chgData name="Daniel Khashabi" userId="62390808-c838-45e6-be59-d6fd0d208bc8" providerId="ADAL" clId="{BC61CEE6-F72E-ED4A-95CA-C76EDF0DD1AC}" dt="2023-03-14T15:38:56.832" v="9056" actId="700"/>
          <ac:spMkLst>
            <pc:docMk/>
            <pc:sldMk cId="0" sldId="1811"/>
            <ac:spMk id="19" creationId="{00000000-0000-0000-0000-000000000000}"/>
          </ac:spMkLst>
        </pc:spChg>
        <pc:spChg chg="mod">
          <ac:chgData name="Daniel Khashabi" userId="62390808-c838-45e6-be59-d6fd0d208bc8" providerId="ADAL" clId="{BC61CEE6-F72E-ED4A-95CA-C76EDF0DD1AC}" dt="2023-03-12T19:12:52.378" v="4482"/>
          <ac:spMkLst>
            <pc:docMk/>
            <pc:sldMk cId="0" sldId="1811"/>
            <ac:spMk id="20" creationId="{00000000-0000-0000-0000-000000000000}"/>
          </ac:spMkLst>
        </pc:spChg>
        <pc:spChg chg="mod">
          <ac:chgData name="Daniel Khashabi" userId="62390808-c838-45e6-be59-d6fd0d208bc8" providerId="ADAL" clId="{BC61CEE6-F72E-ED4A-95CA-C76EDF0DD1AC}" dt="2023-03-12T19:12:52.378" v="4482"/>
          <ac:spMkLst>
            <pc:docMk/>
            <pc:sldMk cId="0" sldId="1811"/>
            <ac:spMk id="22" creationId="{00000000-0000-0000-0000-000000000000}"/>
          </ac:spMkLst>
        </pc:spChg>
        <pc:spChg chg="mod">
          <ac:chgData name="Daniel Khashabi" userId="62390808-c838-45e6-be59-d6fd0d208bc8" providerId="ADAL" clId="{BC61CEE6-F72E-ED4A-95CA-C76EDF0DD1AC}" dt="2023-03-12T19:12:52.378" v="4482"/>
          <ac:spMkLst>
            <pc:docMk/>
            <pc:sldMk cId="0" sldId="1811"/>
            <ac:spMk id="23" creationId="{00000000-0000-0000-0000-000000000000}"/>
          </ac:spMkLst>
        </pc:spChg>
        <pc:spChg chg="add del mod">
          <ac:chgData name="Daniel Khashabi" userId="62390808-c838-45e6-be59-d6fd0d208bc8" providerId="ADAL" clId="{BC61CEE6-F72E-ED4A-95CA-C76EDF0DD1AC}" dt="2023-03-14T05:30:39.263" v="8887" actId="478"/>
          <ac:spMkLst>
            <pc:docMk/>
            <pc:sldMk cId="0" sldId="1811"/>
            <ac:spMk id="24" creationId="{00000000-0000-0000-0000-000000000000}"/>
          </ac:spMkLst>
        </pc:spChg>
        <pc:spChg chg="add mod ord">
          <ac:chgData name="Daniel Khashabi" userId="62390808-c838-45e6-be59-d6fd0d208bc8" providerId="ADAL" clId="{BC61CEE6-F72E-ED4A-95CA-C76EDF0DD1AC}" dt="2023-03-14T15:40:57.541" v="9121" actId="207"/>
          <ac:spMkLst>
            <pc:docMk/>
            <pc:sldMk cId="0" sldId="1811"/>
            <ac:spMk id="26" creationId="{948113E2-BC30-7047-1F8C-535B80033A59}"/>
          </ac:spMkLst>
        </pc:spChg>
        <pc:spChg chg="add mod">
          <ac:chgData name="Daniel Khashabi" userId="62390808-c838-45e6-be59-d6fd0d208bc8" providerId="ADAL" clId="{BC61CEE6-F72E-ED4A-95CA-C76EDF0DD1AC}" dt="2023-03-14T15:41:03.544" v="9123" actId="20577"/>
          <ac:spMkLst>
            <pc:docMk/>
            <pc:sldMk cId="0" sldId="1811"/>
            <ac:spMk id="27" creationId="{DEFD1D98-3DB5-4210-FE7B-3C9AAA0D652C}"/>
          </ac:spMkLst>
        </pc:spChg>
        <pc:grpChg chg="add del">
          <ac:chgData name="Daniel Khashabi" userId="62390808-c838-45e6-be59-d6fd0d208bc8" providerId="ADAL" clId="{BC61CEE6-F72E-ED4A-95CA-C76EDF0DD1AC}" dt="2023-03-14T05:30:40.261" v="8888" actId="478"/>
          <ac:grpSpMkLst>
            <pc:docMk/>
            <pc:sldMk cId="0" sldId="1811"/>
            <ac:grpSpMk id="21" creationId="{00000000-0000-0000-0000-000000000000}"/>
          </ac:grpSpMkLst>
        </pc:grpChg>
      </pc:sldChg>
      <pc:sldChg chg="addSp modSp del mod chgLayout">
        <pc:chgData name="Daniel Khashabi" userId="62390808-c838-45e6-be59-d6fd0d208bc8" providerId="ADAL" clId="{BC61CEE6-F72E-ED4A-95CA-C76EDF0DD1AC}" dt="2023-03-14T05:31:59.323" v="8898" actId="2696"/>
        <pc:sldMkLst>
          <pc:docMk/>
          <pc:sldMk cId="0" sldId="1812"/>
        </pc:sldMkLst>
        <pc:spChg chg="mod ord">
          <ac:chgData name="Daniel Khashabi" userId="62390808-c838-45e6-be59-d6fd0d208bc8" providerId="ADAL" clId="{BC61CEE6-F72E-ED4A-95CA-C76EDF0DD1AC}" dt="2023-03-13T05:13:59.192" v="8282" actId="700"/>
          <ac:spMkLst>
            <pc:docMk/>
            <pc:sldMk cId="0" sldId="1812"/>
            <ac:spMk id="2" creationId="{00000000-0000-0000-0000-000000000000}"/>
          </ac:spMkLst>
        </pc:spChg>
        <pc:spChg chg="mod">
          <ac:chgData name="Daniel Khashabi" userId="62390808-c838-45e6-be59-d6fd0d208bc8" providerId="ADAL" clId="{BC61CEE6-F72E-ED4A-95CA-C76EDF0DD1AC}" dt="2023-03-12T19:12:52.378" v="4482"/>
          <ac:spMkLst>
            <pc:docMk/>
            <pc:sldMk cId="0" sldId="1812"/>
            <ac:spMk id="3" creationId="{00000000-0000-0000-0000-000000000000}"/>
          </ac:spMkLst>
        </pc:spChg>
        <pc:spChg chg="mod">
          <ac:chgData name="Daniel Khashabi" userId="62390808-c838-45e6-be59-d6fd0d208bc8" providerId="ADAL" clId="{BC61CEE6-F72E-ED4A-95CA-C76EDF0DD1AC}" dt="2023-03-12T19:12:52.378" v="4482"/>
          <ac:spMkLst>
            <pc:docMk/>
            <pc:sldMk cId="0" sldId="1812"/>
            <ac:spMk id="5" creationId="{00000000-0000-0000-0000-000000000000}"/>
          </ac:spMkLst>
        </pc:spChg>
        <pc:spChg chg="mod">
          <ac:chgData name="Daniel Khashabi" userId="62390808-c838-45e6-be59-d6fd0d208bc8" providerId="ADAL" clId="{BC61CEE6-F72E-ED4A-95CA-C76EDF0DD1AC}" dt="2023-03-12T19:12:52.378" v="4482"/>
          <ac:spMkLst>
            <pc:docMk/>
            <pc:sldMk cId="0" sldId="1812"/>
            <ac:spMk id="6" creationId="{00000000-0000-0000-0000-000000000000}"/>
          </ac:spMkLst>
        </pc:spChg>
        <pc:spChg chg="mod">
          <ac:chgData name="Daniel Khashabi" userId="62390808-c838-45e6-be59-d6fd0d208bc8" providerId="ADAL" clId="{BC61CEE6-F72E-ED4A-95CA-C76EDF0DD1AC}" dt="2023-03-12T19:12:52.378" v="4482"/>
          <ac:spMkLst>
            <pc:docMk/>
            <pc:sldMk cId="0" sldId="1812"/>
            <ac:spMk id="7" creationId="{00000000-0000-0000-0000-000000000000}"/>
          </ac:spMkLst>
        </pc:spChg>
        <pc:spChg chg="mod">
          <ac:chgData name="Daniel Khashabi" userId="62390808-c838-45e6-be59-d6fd0d208bc8" providerId="ADAL" clId="{BC61CEE6-F72E-ED4A-95CA-C76EDF0DD1AC}" dt="2023-03-12T19:12:52.378" v="4482"/>
          <ac:spMkLst>
            <pc:docMk/>
            <pc:sldMk cId="0" sldId="1812"/>
            <ac:spMk id="8" creationId="{00000000-0000-0000-0000-000000000000}"/>
          </ac:spMkLst>
        </pc:spChg>
        <pc:spChg chg="mod">
          <ac:chgData name="Daniel Khashabi" userId="62390808-c838-45e6-be59-d6fd0d208bc8" providerId="ADAL" clId="{BC61CEE6-F72E-ED4A-95CA-C76EDF0DD1AC}" dt="2023-03-12T19:12:52.378" v="4482"/>
          <ac:spMkLst>
            <pc:docMk/>
            <pc:sldMk cId="0" sldId="1812"/>
            <ac:spMk id="9" creationId="{00000000-0000-0000-0000-000000000000}"/>
          </ac:spMkLst>
        </pc:spChg>
        <pc:spChg chg="mod">
          <ac:chgData name="Daniel Khashabi" userId="62390808-c838-45e6-be59-d6fd0d208bc8" providerId="ADAL" clId="{BC61CEE6-F72E-ED4A-95CA-C76EDF0DD1AC}" dt="2023-03-12T19:12:52.378" v="4482"/>
          <ac:spMkLst>
            <pc:docMk/>
            <pc:sldMk cId="0" sldId="1812"/>
            <ac:spMk id="10" creationId="{00000000-0000-0000-0000-000000000000}"/>
          </ac:spMkLst>
        </pc:spChg>
        <pc:spChg chg="add mod ord">
          <ac:chgData name="Daniel Khashabi" userId="62390808-c838-45e6-be59-d6fd0d208bc8" providerId="ADAL" clId="{BC61CEE6-F72E-ED4A-95CA-C76EDF0DD1AC}" dt="2023-03-13T05:13:59.192" v="8282" actId="700"/>
          <ac:spMkLst>
            <pc:docMk/>
            <pc:sldMk cId="0" sldId="1812"/>
            <ac:spMk id="12" creationId="{068428F0-C2B2-DAA1-C415-9CFD5A5D637F}"/>
          </ac:spMkLst>
        </pc:spChg>
      </pc:sldChg>
      <pc:sldChg chg="addSp delSp modSp del mod chgLayout">
        <pc:chgData name="Daniel Khashabi" userId="62390808-c838-45e6-be59-d6fd0d208bc8" providerId="ADAL" clId="{BC61CEE6-F72E-ED4A-95CA-C76EDF0DD1AC}" dt="2023-03-14T15:44:14.414" v="9201" actId="2696"/>
        <pc:sldMkLst>
          <pc:docMk/>
          <pc:sldMk cId="0" sldId="1813"/>
        </pc:sldMkLst>
        <pc:spChg chg="mod ord">
          <ac:chgData name="Daniel Khashabi" userId="62390808-c838-45e6-be59-d6fd0d208bc8" providerId="ADAL" clId="{BC61CEE6-F72E-ED4A-95CA-C76EDF0DD1AC}" dt="2023-03-14T15:41:57.887" v="9138" actId="700"/>
          <ac:spMkLst>
            <pc:docMk/>
            <pc:sldMk cId="0" sldId="1813"/>
            <ac:spMk id="2" creationId="{00000000-0000-0000-0000-000000000000}"/>
          </ac:spMkLst>
        </pc:spChg>
        <pc:spChg chg="mod">
          <ac:chgData name="Daniel Khashabi" userId="62390808-c838-45e6-be59-d6fd0d208bc8" providerId="ADAL" clId="{BC61CEE6-F72E-ED4A-95CA-C76EDF0DD1AC}" dt="2023-03-12T19:12:52.378" v="4482"/>
          <ac:spMkLst>
            <pc:docMk/>
            <pc:sldMk cId="0" sldId="1813"/>
            <ac:spMk id="3" creationId="{00000000-0000-0000-0000-000000000000}"/>
          </ac:spMkLst>
        </pc:spChg>
        <pc:spChg chg="del mod">
          <ac:chgData name="Daniel Khashabi" userId="62390808-c838-45e6-be59-d6fd0d208bc8" providerId="ADAL" clId="{BC61CEE6-F72E-ED4A-95CA-C76EDF0DD1AC}" dt="2023-03-14T05:38:58.392" v="8922" actId="478"/>
          <ac:spMkLst>
            <pc:docMk/>
            <pc:sldMk cId="0" sldId="1813"/>
            <ac:spMk id="4" creationId="{00000000-0000-0000-0000-000000000000}"/>
          </ac:spMkLst>
        </pc:spChg>
        <pc:spChg chg="mod">
          <ac:chgData name="Daniel Khashabi" userId="62390808-c838-45e6-be59-d6fd0d208bc8" providerId="ADAL" clId="{BC61CEE6-F72E-ED4A-95CA-C76EDF0DD1AC}" dt="2023-03-12T19:12:52.378" v="4482"/>
          <ac:spMkLst>
            <pc:docMk/>
            <pc:sldMk cId="0" sldId="1813"/>
            <ac:spMk id="5" creationId="{00000000-0000-0000-0000-000000000000}"/>
          </ac:spMkLst>
        </pc:spChg>
        <pc:spChg chg="mod">
          <ac:chgData name="Daniel Khashabi" userId="62390808-c838-45e6-be59-d6fd0d208bc8" providerId="ADAL" clId="{BC61CEE6-F72E-ED4A-95CA-C76EDF0DD1AC}" dt="2023-03-12T19:12:52.378" v="4482"/>
          <ac:spMkLst>
            <pc:docMk/>
            <pc:sldMk cId="0" sldId="1813"/>
            <ac:spMk id="6" creationId="{00000000-0000-0000-0000-000000000000}"/>
          </ac:spMkLst>
        </pc:spChg>
        <pc:spChg chg="del">
          <ac:chgData name="Daniel Khashabi" userId="62390808-c838-45e6-be59-d6fd0d208bc8" providerId="ADAL" clId="{BC61CEE6-F72E-ED4A-95CA-C76EDF0DD1AC}" dt="2023-03-14T05:57:07.016" v="8970" actId="478"/>
          <ac:spMkLst>
            <pc:docMk/>
            <pc:sldMk cId="0" sldId="1813"/>
            <ac:spMk id="7" creationId="{361CD9B1-1ABF-F8B0-0DB6-839802A6FC94}"/>
          </ac:spMkLst>
        </pc:spChg>
        <pc:spChg chg="add mod ord">
          <ac:chgData name="Daniel Khashabi" userId="62390808-c838-45e6-be59-d6fd0d208bc8" providerId="ADAL" clId="{BC61CEE6-F72E-ED4A-95CA-C76EDF0DD1AC}" dt="2023-03-14T15:42:01.539" v="9139" actId="14100"/>
          <ac:spMkLst>
            <pc:docMk/>
            <pc:sldMk cId="0" sldId="1813"/>
            <ac:spMk id="8" creationId="{7F98AAAE-CEF1-7EF1-814E-0E44ABD8B237}"/>
          </ac:spMkLst>
        </pc:spChg>
      </pc:sldChg>
      <pc:sldChg chg="addSp delSp modSp mod modClrScheme modShow chgLayout">
        <pc:chgData name="Daniel Khashabi" userId="62390808-c838-45e6-be59-d6fd0d208bc8" providerId="ADAL" clId="{BC61CEE6-F72E-ED4A-95CA-C76EDF0DD1AC}" dt="2023-03-14T15:30:03.586" v="8973" actId="700"/>
        <pc:sldMkLst>
          <pc:docMk/>
          <pc:sldMk cId="0" sldId="1814"/>
        </pc:sldMkLst>
        <pc:spChg chg="del mod">
          <ac:chgData name="Daniel Khashabi" userId="62390808-c838-45e6-be59-d6fd0d208bc8" providerId="ADAL" clId="{BC61CEE6-F72E-ED4A-95CA-C76EDF0DD1AC}" dt="2023-03-14T05:39:08.319" v="8926" actId="478"/>
          <ac:spMkLst>
            <pc:docMk/>
            <pc:sldMk cId="0" sldId="1814"/>
            <ac:spMk id="2" creationId="{00000000-0000-0000-0000-000000000000}"/>
          </ac:spMkLst>
        </pc:spChg>
        <pc:spChg chg="del mod">
          <ac:chgData name="Daniel Khashabi" userId="62390808-c838-45e6-be59-d6fd0d208bc8" providerId="ADAL" clId="{BC61CEE6-F72E-ED4A-95CA-C76EDF0DD1AC}" dt="2023-03-14T05:39:16.216" v="8930" actId="478"/>
          <ac:spMkLst>
            <pc:docMk/>
            <pc:sldMk cId="0" sldId="1814"/>
            <ac:spMk id="3" creationId="{00000000-0000-0000-0000-000000000000}"/>
          </ac:spMkLst>
        </pc:spChg>
        <pc:spChg chg="mod">
          <ac:chgData name="Daniel Khashabi" userId="62390808-c838-45e6-be59-d6fd0d208bc8" providerId="ADAL" clId="{BC61CEE6-F72E-ED4A-95CA-C76EDF0DD1AC}" dt="2023-03-12T19:12:52.378" v="4482"/>
          <ac:spMkLst>
            <pc:docMk/>
            <pc:sldMk cId="0" sldId="1814"/>
            <ac:spMk id="4" creationId="{00000000-0000-0000-0000-000000000000}"/>
          </ac:spMkLst>
        </pc:spChg>
        <pc:spChg chg="mod">
          <ac:chgData name="Daniel Khashabi" userId="62390808-c838-45e6-be59-d6fd0d208bc8" providerId="ADAL" clId="{BC61CEE6-F72E-ED4A-95CA-C76EDF0DD1AC}" dt="2023-03-12T19:12:52.378" v="4482"/>
          <ac:spMkLst>
            <pc:docMk/>
            <pc:sldMk cId="0" sldId="1814"/>
            <ac:spMk id="5" creationId="{00000000-0000-0000-0000-000000000000}"/>
          </ac:spMkLst>
        </pc:spChg>
        <pc:spChg chg="mod">
          <ac:chgData name="Daniel Khashabi" userId="62390808-c838-45e6-be59-d6fd0d208bc8" providerId="ADAL" clId="{BC61CEE6-F72E-ED4A-95CA-C76EDF0DD1AC}" dt="2023-03-12T19:12:52.378" v="4482"/>
          <ac:spMkLst>
            <pc:docMk/>
            <pc:sldMk cId="0" sldId="1814"/>
            <ac:spMk id="6" creationId="{00000000-0000-0000-0000-000000000000}"/>
          </ac:spMkLst>
        </pc:spChg>
        <pc:spChg chg="add mod ord">
          <ac:chgData name="Daniel Khashabi" userId="62390808-c838-45e6-be59-d6fd0d208bc8" providerId="ADAL" clId="{BC61CEE6-F72E-ED4A-95CA-C76EDF0DD1AC}" dt="2023-03-14T15:30:03.586" v="8973" actId="700"/>
          <ac:spMkLst>
            <pc:docMk/>
            <pc:sldMk cId="0" sldId="1814"/>
            <ac:spMk id="8" creationId="{A99848B3-CDBD-C2CC-0272-94AE2295927C}"/>
          </ac:spMkLst>
        </pc:spChg>
        <pc:spChg chg="add mod ord">
          <ac:chgData name="Daniel Khashabi" userId="62390808-c838-45e6-be59-d6fd0d208bc8" providerId="ADAL" clId="{BC61CEE6-F72E-ED4A-95CA-C76EDF0DD1AC}" dt="2023-03-14T15:30:03.586" v="8973" actId="700"/>
          <ac:spMkLst>
            <pc:docMk/>
            <pc:sldMk cId="0" sldId="1814"/>
            <ac:spMk id="9" creationId="{D5989FEB-41CE-0EB2-E70B-07B9926B37A8}"/>
          </ac:spMkLst>
        </pc:spChg>
        <pc:spChg chg="add del mod">
          <ac:chgData name="Daniel Khashabi" userId="62390808-c838-45e6-be59-d6fd0d208bc8" providerId="ADAL" clId="{BC61CEE6-F72E-ED4A-95CA-C76EDF0DD1AC}" dt="2023-03-13T20:49:25.523" v="8315"/>
          <ac:spMkLst>
            <pc:docMk/>
            <pc:sldMk cId="0" sldId="1814"/>
            <ac:spMk id="10" creationId="{B3B0146B-D181-99E2-E411-84F3395D724C}"/>
          </ac:spMkLst>
        </pc:spChg>
      </pc:sldChg>
      <pc:sldChg chg="addSp delSp modSp add del mod modClrScheme modShow chgLayout">
        <pc:chgData name="Daniel Khashabi" userId="62390808-c838-45e6-be59-d6fd0d208bc8" providerId="ADAL" clId="{BC61CEE6-F72E-ED4A-95CA-C76EDF0DD1AC}" dt="2023-03-14T15:30:03.586" v="8973" actId="700"/>
        <pc:sldMkLst>
          <pc:docMk/>
          <pc:sldMk cId="0" sldId="1815"/>
        </pc:sldMkLst>
        <pc:spChg chg="del mod">
          <ac:chgData name="Daniel Khashabi" userId="62390808-c838-45e6-be59-d6fd0d208bc8" providerId="ADAL" clId="{BC61CEE6-F72E-ED4A-95CA-C76EDF0DD1AC}" dt="2023-03-14T05:39:25.877" v="8935" actId="478"/>
          <ac:spMkLst>
            <pc:docMk/>
            <pc:sldMk cId="0" sldId="1815"/>
            <ac:spMk id="2" creationId="{00000000-0000-0000-0000-000000000000}"/>
          </ac:spMkLst>
        </pc:spChg>
        <pc:spChg chg="del mod">
          <ac:chgData name="Daniel Khashabi" userId="62390808-c838-45e6-be59-d6fd0d208bc8" providerId="ADAL" clId="{BC61CEE6-F72E-ED4A-95CA-C76EDF0DD1AC}" dt="2023-03-14T05:39:31.034" v="8939" actId="478"/>
          <ac:spMkLst>
            <pc:docMk/>
            <pc:sldMk cId="0" sldId="1815"/>
            <ac:spMk id="3" creationId="{00000000-0000-0000-0000-000000000000}"/>
          </ac:spMkLst>
        </pc:spChg>
        <pc:spChg chg="mod">
          <ac:chgData name="Daniel Khashabi" userId="62390808-c838-45e6-be59-d6fd0d208bc8" providerId="ADAL" clId="{BC61CEE6-F72E-ED4A-95CA-C76EDF0DD1AC}" dt="2023-03-12T19:12:52.378" v="4482"/>
          <ac:spMkLst>
            <pc:docMk/>
            <pc:sldMk cId="0" sldId="1815"/>
            <ac:spMk id="4" creationId="{00000000-0000-0000-0000-000000000000}"/>
          </ac:spMkLst>
        </pc:spChg>
        <pc:spChg chg="mod">
          <ac:chgData name="Daniel Khashabi" userId="62390808-c838-45e6-be59-d6fd0d208bc8" providerId="ADAL" clId="{BC61CEE6-F72E-ED4A-95CA-C76EDF0DD1AC}" dt="2023-03-12T19:12:52.378" v="4482"/>
          <ac:spMkLst>
            <pc:docMk/>
            <pc:sldMk cId="0" sldId="1815"/>
            <ac:spMk id="5" creationId="{00000000-0000-0000-0000-000000000000}"/>
          </ac:spMkLst>
        </pc:spChg>
        <pc:spChg chg="mod">
          <ac:chgData name="Daniel Khashabi" userId="62390808-c838-45e6-be59-d6fd0d208bc8" providerId="ADAL" clId="{BC61CEE6-F72E-ED4A-95CA-C76EDF0DD1AC}" dt="2023-03-12T19:12:52.378" v="4482"/>
          <ac:spMkLst>
            <pc:docMk/>
            <pc:sldMk cId="0" sldId="1815"/>
            <ac:spMk id="6" creationId="{00000000-0000-0000-0000-000000000000}"/>
          </ac:spMkLst>
        </pc:spChg>
        <pc:spChg chg="add mod ord">
          <ac:chgData name="Daniel Khashabi" userId="62390808-c838-45e6-be59-d6fd0d208bc8" providerId="ADAL" clId="{BC61CEE6-F72E-ED4A-95CA-C76EDF0DD1AC}" dt="2023-03-14T15:30:03.586" v="8973" actId="700"/>
          <ac:spMkLst>
            <pc:docMk/>
            <pc:sldMk cId="0" sldId="1815"/>
            <ac:spMk id="8" creationId="{E622038B-B648-1BB8-790F-2798990F13E0}"/>
          </ac:spMkLst>
        </pc:spChg>
        <pc:spChg chg="add mod ord">
          <ac:chgData name="Daniel Khashabi" userId="62390808-c838-45e6-be59-d6fd0d208bc8" providerId="ADAL" clId="{BC61CEE6-F72E-ED4A-95CA-C76EDF0DD1AC}" dt="2023-03-14T15:30:03.586" v="8973" actId="700"/>
          <ac:spMkLst>
            <pc:docMk/>
            <pc:sldMk cId="0" sldId="1815"/>
            <ac:spMk id="9" creationId="{FD6FF5E5-68FE-E779-C89E-35FAFC470FE2}"/>
          </ac:spMkLst>
        </pc:spChg>
      </pc:sldChg>
      <pc:sldChg chg="addSp delSp modSp mod chgLayout">
        <pc:chgData name="Daniel Khashabi" userId="62390808-c838-45e6-be59-d6fd0d208bc8" providerId="ADAL" clId="{BC61CEE6-F72E-ED4A-95CA-C76EDF0DD1AC}" dt="2023-03-14T15:44:26.578" v="9202" actId="478"/>
        <pc:sldMkLst>
          <pc:docMk/>
          <pc:sldMk cId="0" sldId="1816"/>
        </pc:sldMkLst>
        <pc:spChg chg="mod ord">
          <ac:chgData name="Daniel Khashabi" userId="62390808-c838-45e6-be59-d6fd0d208bc8" providerId="ADAL" clId="{BC61CEE6-F72E-ED4A-95CA-C76EDF0DD1AC}" dt="2023-03-14T15:30:03.586" v="8973" actId="700"/>
          <ac:spMkLst>
            <pc:docMk/>
            <pc:sldMk cId="0" sldId="1816"/>
            <ac:spMk id="2" creationId="{00000000-0000-0000-0000-000000000000}"/>
          </ac:spMkLst>
        </pc:spChg>
        <pc:spChg chg="mod">
          <ac:chgData name="Daniel Khashabi" userId="62390808-c838-45e6-be59-d6fd0d208bc8" providerId="ADAL" clId="{BC61CEE6-F72E-ED4A-95CA-C76EDF0DD1AC}" dt="2023-03-12T19:12:52.378" v="4482"/>
          <ac:spMkLst>
            <pc:docMk/>
            <pc:sldMk cId="0" sldId="1816"/>
            <ac:spMk id="3" creationId="{00000000-0000-0000-0000-000000000000}"/>
          </ac:spMkLst>
        </pc:spChg>
        <pc:spChg chg="del mod">
          <ac:chgData name="Daniel Khashabi" userId="62390808-c838-45e6-be59-d6fd0d208bc8" providerId="ADAL" clId="{BC61CEE6-F72E-ED4A-95CA-C76EDF0DD1AC}" dt="2023-03-14T05:40:11.895" v="8945" actId="478"/>
          <ac:spMkLst>
            <pc:docMk/>
            <pc:sldMk cId="0" sldId="1816"/>
            <ac:spMk id="4" creationId="{00000000-0000-0000-0000-000000000000}"/>
          </ac:spMkLst>
        </pc:spChg>
        <pc:spChg chg="mod">
          <ac:chgData name="Daniel Khashabi" userId="62390808-c838-45e6-be59-d6fd0d208bc8" providerId="ADAL" clId="{BC61CEE6-F72E-ED4A-95CA-C76EDF0DD1AC}" dt="2023-03-12T19:12:52.378" v="4482"/>
          <ac:spMkLst>
            <pc:docMk/>
            <pc:sldMk cId="0" sldId="1816"/>
            <ac:spMk id="5" creationId="{00000000-0000-0000-0000-000000000000}"/>
          </ac:spMkLst>
        </pc:spChg>
        <pc:spChg chg="mod">
          <ac:chgData name="Daniel Khashabi" userId="62390808-c838-45e6-be59-d6fd0d208bc8" providerId="ADAL" clId="{BC61CEE6-F72E-ED4A-95CA-C76EDF0DD1AC}" dt="2023-03-12T19:12:52.378" v="4482"/>
          <ac:spMkLst>
            <pc:docMk/>
            <pc:sldMk cId="0" sldId="1816"/>
            <ac:spMk id="6" creationId="{00000000-0000-0000-0000-000000000000}"/>
          </ac:spMkLst>
        </pc:spChg>
        <pc:spChg chg="del">
          <ac:chgData name="Daniel Khashabi" userId="62390808-c838-45e6-be59-d6fd0d208bc8" providerId="ADAL" clId="{BC61CEE6-F72E-ED4A-95CA-C76EDF0DD1AC}" dt="2023-03-14T15:44:26.578" v="9202" actId="478"/>
          <ac:spMkLst>
            <pc:docMk/>
            <pc:sldMk cId="0" sldId="1816"/>
            <ac:spMk id="7" creationId="{50E6C145-CE46-8D94-B8E1-1CC11FCBEB15}"/>
          </ac:spMkLst>
        </pc:spChg>
        <pc:spChg chg="add mod ord">
          <ac:chgData name="Daniel Khashabi" userId="62390808-c838-45e6-be59-d6fd0d208bc8" providerId="ADAL" clId="{BC61CEE6-F72E-ED4A-95CA-C76EDF0DD1AC}" dt="2023-03-14T15:30:03.586" v="8973" actId="700"/>
          <ac:spMkLst>
            <pc:docMk/>
            <pc:sldMk cId="0" sldId="1816"/>
            <ac:spMk id="8" creationId="{1EAED2A0-6231-1CD1-AF83-1E41BA9AEDE0}"/>
          </ac:spMkLst>
        </pc:spChg>
      </pc:sldChg>
      <pc:sldChg chg="addSp delSp modSp mod modClrScheme chgLayout">
        <pc:chgData name="Daniel Khashabi" userId="62390808-c838-45e6-be59-d6fd0d208bc8" providerId="ADAL" clId="{BC61CEE6-F72E-ED4A-95CA-C76EDF0DD1AC}" dt="2023-03-14T15:30:03.586" v="8973" actId="700"/>
        <pc:sldMkLst>
          <pc:docMk/>
          <pc:sldMk cId="0" sldId="1817"/>
        </pc:sldMkLst>
        <pc:spChg chg="del mod">
          <ac:chgData name="Daniel Khashabi" userId="62390808-c838-45e6-be59-d6fd0d208bc8" providerId="ADAL" clId="{BC61CEE6-F72E-ED4A-95CA-C76EDF0DD1AC}" dt="2023-03-14T05:41:39.028" v="8948" actId="478"/>
          <ac:spMkLst>
            <pc:docMk/>
            <pc:sldMk cId="0" sldId="1817"/>
            <ac:spMk id="2" creationId="{00000000-0000-0000-0000-000000000000}"/>
          </ac:spMkLst>
        </pc:spChg>
        <pc:spChg chg="del mod">
          <ac:chgData name="Daniel Khashabi" userId="62390808-c838-45e6-be59-d6fd0d208bc8" providerId="ADAL" clId="{BC61CEE6-F72E-ED4A-95CA-C76EDF0DD1AC}" dt="2023-03-14T05:55:55.157" v="8954" actId="478"/>
          <ac:spMkLst>
            <pc:docMk/>
            <pc:sldMk cId="0" sldId="1817"/>
            <ac:spMk id="3" creationId="{00000000-0000-0000-0000-000000000000}"/>
          </ac:spMkLst>
        </pc:spChg>
        <pc:spChg chg="mod">
          <ac:chgData name="Daniel Khashabi" userId="62390808-c838-45e6-be59-d6fd0d208bc8" providerId="ADAL" clId="{BC61CEE6-F72E-ED4A-95CA-C76EDF0DD1AC}" dt="2023-03-12T19:12:52.378" v="4482"/>
          <ac:spMkLst>
            <pc:docMk/>
            <pc:sldMk cId="0" sldId="1817"/>
            <ac:spMk id="4" creationId="{00000000-0000-0000-0000-000000000000}"/>
          </ac:spMkLst>
        </pc:spChg>
        <pc:spChg chg="del mod">
          <ac:chgData name="Daniel Khashabi" userId="62390808-c838-45e6-be59-d6fd0d208bc8" providerId="ADAL" clId="{BC61CEE6-F72E-ED4A-95CA-C76EDF0DD1AC}" dt="2023-03-14T05:41:43.742" v="8950" actId="478"/>
          <ac:spMkLst>
            <pc:docMk/>
            <pc:sldMk cId="0" sldId="1817"/>
            <ac:spMk id="5" creationId="{00000000-0000-0000-0000-000000000000}"/>
          </ac:spMkLst>
        </pc:spChg>
        <pc:spChg chg="mod">
          <ac:chgData name="Daniel Khashabi" userId="62390808-c838-45e6-be59-d6fd0d208bc8" providerId="ADAL" clId="{BC61CEE6-F72E-ED4A-95CA-C76EDF0DD1AC}" dt="2023-03-12T19:12:52.378" v="4482"/>
          <ac:spMkLst>
            <pc:docMk/>
            <pc:sldMk cId="0" sldId="1817"/>
            <ac:spMk id="6" creationId="{00000000-0000-0000-0000-000000000000}"/>
          </ac:spMkLst>
        </pc:spChg>
        <pc:spChg chg="add mod ord">
          <ac:chgData name="Daniel Khashabi" userId="62390808-c838-45e6-be59-d6fd0d208bc8" providerId="ADAL" clId="{BC61CEE6-F72E-ED4A-95CA-C76EDF0DD1AC}" dt="2023-03-14T15:30:03.586" v="8973" actId="700"/>
          <ac:spMkLst>
            <pc:docMk/>
            <pc:sldMk cId="0" sldId="1817"/>
            <ac:spMk id="8" creationId="{0AD31658-298B-64FC-D69C-345D6E1FBBE9}"/>
          </ac:spMkLst>
        </pc:spChg>
        <pc:spChg chg="add mod ord">
          <ac:chgData name="Daniel Khashabi" userId="62390808-c838-45e6-be59-d6fd0d208bc8" providerId="ADAL" clId="{BC61CEE6-F72E-ED4A-95CA-C76EDF0DD1AC}" dt="2023-03-14T15:30:03.586" v="8973" actId="700"/>
          <ac:spMkLst>
            <pc:docMk/>
            <pc:sldMk cId="0" sldId="1817"/>
            <ac:spMk id="9" creationId="{93A7F46D-2498-1E90-26AC-18832BA6121D}"/>
          </ac:spMkLst>
        </pc:spChg>
      </pc:sldChg>
      <pc:sldChg chg="addSp delSp modSp mod chgLayout">
        <pc:chgData name="Daniel Khashabi" userId="62390808-c838-45e6-be59-d6fd0d208bc8" providerId="ADAL" clId="{BC61CEE6-F72E-ED4A-95CA-C76EDF0DD1AC}" dt="2023-03-14T15:30:03.586" v="8973" actId="700"/>
        <pc:sldMkLst>
          <pc:docMk/>
          <pc:sldMk cId="0" sldId="1818"/>
        </pc:sldMkLst>
        <pc:spChg chg="mod ord">
          <ac:chgData name="Daniel Khashabi" userId="62390808-c838-45e6-be59-d6fd0d208bc8" providerId="ADAL" clId="{BC61CEE6-F72E-ED4A-95CA-C76EDF0DD1AC}" dt="2023-03-14T15:30:03.586" v="8973" actId="700"/>
          <ac:spMkLst>
            <pc:docMk/>
            <pc:sldMk cId="0" sldId="1818"/>
            <ac:spMk id="2" creationId="{00000000-0000-0000-0000-000000000000}"/>
          </ac:spMkLst>
        </pc:spChg>
        <pc:spChg chg="del mod">
          <ac:chgData name="Daniel Khashabi" userId="62390808-c838-45e6-be59-d6fd0d208bc8" providerId="ADAL" clId="{BC61CEE6-F72E-ED4A-95CA-C76EDF0DD1AC}" dt="2023-03-14T05:56:11.802" v="8957" actId="478"/>
          <ac:spMkLst>
            <pc:docMk/>
            <pc:sldMk cId="0" sldId="1818"/>
            <ac:spMk id="3" creationId="{00000000-0000-0000-0000-000000000000}"/>
          </ac:spMkLst>
        </pc:spChg>
        <pc:spChg chg="mod">
          <ac:chgData name="Daniel Khashabi" userId="62390808-c838-45e6-be59-d6fd0d208bc8" providerId="ADAL" clId="{BC61CEE6-F72E-ED4A-95CA-C76EDF0DD1AC}" dt="2023-03-12T19:12:52.378" v="4482"/>
          <ac:spMkLst>
            <pc:docMk/>
            <pc:sldMk cId="0" sldId="1818"/>
            <ac:spMk id="4" creationId="{00000000-0000-0000-0000-000000000000}"/>
          </ac:spMkLst>
        </pc:spChg>
        <pc:spChg chg="mod">
          <ac:chgData name="Daniel Khashabi" userId="62390808-c838-45e6-be59-d6fd0d208bc8" providerId="ADAL" clId="{BC61CEE6-F72E-ED4A-95CA-C76EDF0DD1AC}" dt="2023-03-12T19:12:52.378" v="4482"/>
          <ac:spMkLst>
            <pc:docMk/>
            <pc:sldMk cId="0" sldId="1818"/>
            <ac:spMk id="5" creationId="{00000000-0000-0000-0000-000000000000}"/>
          </ac:spMkLst>
        </pc:spChg>
        <pc:spChg chg="add mod ord">
          <ac:chgData name="Daniel Khashabi" userId="62390808-c838-45e6-be59-d6fd0d208bc8" providerId="ADAL" clId="{BC61CEE6-F72E-ED4A-95CA-C76EDF0DD1AC}" dt="2023-03-14T15:30:03.586" v="8973" actId="700"/>
          <ac:spMkLst>
            <pc:docMk/>
            <pc:sldMk cId="0" sldId="1818"/>
            <ac:spMk id="6" creationId="{8F2EF6FE-C7F2-2B02-63A2-69D56B6F5F79}"/>
          </ac:spMkLst>
        </pc:spChg>
      </pc:sldChg>
      <pc:sldChg chg="addSp delSp modSp mod chgLayout">
        <pc:chgData name="Daniel Khashabi" userId="62390808-c838-45e6-be59-d6fd0d208bc8" providerId="ADAL" clId="{BC61CEE6-F72E-ED4A-95CA-C76EDF0DD1AC}" dt="2023-03-14T15:30:03.586" v="8973" actId="700"/>
        <pc:sldMkLst>
          <pc:docMk/>
          <pc:sldMk cId="0" sldId="1819"/>
        </pc:sldMkLst>
        <pc:spChg chg="mod ord">
          <ac:chgData name="Daniel Khashabi" userId="62390808-c838-45e6-be59-d6fd0d208bc8" providerId="ADAL" clId="{BC61CEE6-F72E-ED4A-95CA-C76EDF0DD1AC}" dt="2023-03-14T15:30:03.586" v="8973" actId="700"/>
          <ac:spMkLst>
            <pc:docMk/>
            <pc:sldMk cId="0" sldId="1819"/>
            <ac:spMk id="2" creationId="{00000000-0000-0000-0000-000000000000}"/>
          </ac:spMkLst>
        </pc:spChg>
        <pc:spChg chg="del mod">
          <ac:chgData name="Daniel Khashabi" userId="62390808-c838-45e6-be59-d6fd0d208bc8" providerId="ADAL" clId="{BC61CEE6-F72E-ED4A-95CA-C76EDF0DD1AC}" dt="2023-03-14T05:56:19.476" v="8960" actId="478"/>
          <ac:spMkLst>
            <pc:docMk/>
            <pc:sldMk cId="0" sldId="1819"/>
            <ac:spMk id="3" creationId="{00000000-0000-0000-0000-000000000000}"/>
          </ac:spMkLst>
        </pc:spChg>
        <pc:spChg chg="mod">
          <ac:chgData name="Daniel Khashabi" userId="62390808-c838-45e6-be59-d6fd0d208bc8" providerId="ADAL" clId="{BC61CEE6-F72E-ED4A-95CA-C76EDF0DD1AC}" dt="2023-03-12T19:12:52.378" v="4482"/>
          <ac:spMkLst>
            <pc:docMk/>
            <pc:sldMk cId="0" sldId="1819"/>
            <ac:spMk id="4" creationId="{00000000-0000-0000-0000-000000000000}"/>
          </ac:spMkLst>
        </pc:spChg>
        <pc:spChg chg="mod">
          <ac:chgData name="Daniel Khashabi" userId="62390808-c838-45e6-be59-d6fd0d208bc8" providerId="ADAL" clId="{BC61CEE6-F72E-ED4A-95CA-C76EDF0DD1AC}" dt="2023-03-12T19:12:52.378" v="4482"/>
          <ac:spMkLst>
            <pc:docMk/>
            <pc:sldMk cId="0" sldId="1819"/>
            <ac:spMk id="5" creationId="{00000000-0000-0000-0000-000000000000}"/>
          </ac:spMkLst>
        </pc:spChg>
        <pc:spChg chg="mod">
          <ac:chgData name="Daniel Khashabi" userId="62390808-c838-45e6-be59-d6fd0d208bc8" providerId="ADAL" clId="{BC61CEE6-F72E-ED4A-95CA-C76EDF0DD1AC}" dt="2023-03-12T19:12:52.378" v="4482"/>
          <ac:spMkLst>
            <pc:docMk/>
            <pc:sldMk cId="0" sldId="1819"/>
            <ac:spMk id="6" creationId="{00000000-0000-0000-0000-000000000000}"/>
          </ac:spMkLst>
        </pc:spChg>
        <pc:spChg chg="add mod ord">
          <ac:chgData name="Daniel Khashabi" userId="62390808-c838-45e6-be59-d6fd0d208bc8" providerId="ADAL" clId="{BC61CEE6-F72E-ED4A-95CA-C76EDF0DD1AC}" dt="2023-03-14T15:30:03.586" v="8973" actId="700"/>
          <ac:spMkLst>
            <pc:docMk/>
            <pc:sldMk cId="0" sldId="1819"/>
            <ac:spMk id="8" creationId="{4DA9DB0E-2521-6C5F-FDD4-33C3F6E27C56}"/>
          </ac:spMkLst>
        </pc:spChg>
      </pc:sldChg>
      <pc:sldChg chg="addSp delSp modSp mod modClrScheme chgLayout">
        <pc:chgData name="Daniel Khashabi" userId="62390808-c838-45e6-be59-d6fd0d208bc8" providerId="ADAL" clId="{BC61CEE6-F72E-ED4A-95CA-C76EDF0DD1AC}" dt="2023-03-14T15:30:03.586" v="8973" actId="700"/>
        <pc:sldMkLst>
          <pc:docMk/>
          <pc:sldMk cId="0" sldId="1820"/>
        </pc:sldMkLst>
        <pc:spChg chg="mod ord">
          <ac:chgData name="Daniel Khashabi" userId="62390808-c838-45e6-be59-d6fd0d208bc8" providerId="ADAL" clId="{BC61CEE6-F72E-ED4A-95CA-C76EDF0DD1AC}" dt="2023-03-14T15:30:03.586" v="8973" actId="700"/>
          <ac:spMkLst>
            <pc:docMk/>
            <pc:sldMk cId="0" sldId="1820"/>
            <ac:spMk id="2" creationId="{00000000-0000-0000-0000-000000000000}"/>
          </ac:spMkLst>
        </pc:spChg>
        <pc:spChg chg="mod">
          <ac:chgData name="Daniel Khashabi" userId="62390808-c838-45e6-be59-d6fd0d208bc8" providerId="ADAL" clId="{BC61CEE6-F72E-ED4A-95CA-C76EDF0DD1AC}" dt="2023-03-12T19:12:52.378" v="4482"/>
          <ac:spMkLst>
            <pc:docMk/>
            <pc:sldMk cId="0" sldId="1820"/>
            <ac:spMk id="3" creationId="{00000000-0000-0000-0000-000000000000}"/>
          </ac:spMkLst>
        </pc:spChg>
        <pc:spChg chg="mod">
          <ac:chgData name="Daniel Khashabi" userId="62390808-c838-45e6-be59-d6fd0d208bc8" providerId="ADAL" clId="{BC61CEE6-F72E-ED4A-95CA-C76EDF0DD1AC}" dt="2023-03-12T19:12:52.378" v="4482"/>
          <ac:spMkLst>
            <pc:docMk/>
            <pc:sldMk cId="0" sldId="1820"/>
            <ac:spMk id="4" creationId="{00000000-0000-0000-0000-000000000000}"/>
          </ac:spMkLst>
        </pc:spChg>
        <pc:spChg chg="mod">
          <ac:chgData name="Daniel Khashabi" userId="62390808-c838-45e6-be59-d6fd0d208bc8" providerId="ADAL" clId="{BC61CEE6-F72E-ED4A-95CA-C76EDF0DD1AC}" dt="2023-03-12T19:12:52.378" v="4482"/>
          <ac:spMkLst>
            <pc:docMk/>
            <pc:sldMk cId="0" sldId="1820"/>
            <ac:spMk id="5" creationId="{00000000-0000-0000-0000-000000000000}"/>
          </ac:spMkLst>
        </pc:spChg>
        <pc:spChg chg="add del mod ord">
          <ac:chgData name="Daniel Khashabi" userId="62390808-c838-45e6-be59-d6fd0d208bc8" providerId="ADAL" clId="{BC61CEE6-F72E-ED4A-95CA-C76EDF0DD1AC}" dt="2023-03-14T15:30:03.586" v="8973" actId="700"/>
          <ac:spMkLst>
            <pc:docMk/>
            <pc:sldMk cId="0" sldId="1820"/>
            <ac:spMk id="7" creationId="{110A2188-52A0-3A2E-CD17-5101569F859B}"/>
          </ac:spMkLst>
        </pc:spChg>
        <pc:spChg chg="add del mod ord">
          <ac:chgData name="Daniel Khashabi" userId="62390808-c838-45e6-be59-d6fd0d208bc8" providerId="ADAL" clId="{BC61CEE6-F72E-ED4A-95CA-C76EDF0DD1AC}" dt="2023-03-14T15:30:03.586" v="8973" actId="700"/>
          <ac:spMkLst>
            <pc:docMk/>
            <pc:sldMk cId="0" sldId="1820"/>
            <ac:spMk id="8" creationId="{9EB75972-EBD1-1682-FB65-C646085D6C41}"/>
          </ac:spMkLst>
        </pc:spChg>
      </pc:sldChg>
      <pc:sldChg chg="addSp delSp modSp mod modClrScheme chgLayout">
        <pc:chgData name="Daniel Khashabi" userId="62390808-c838-45e6-be59-d6fd0d208bc8" providerId="ADAL" clId="{BC61CEE6-F72E-ED4A-95CA-C76EDF0DD1AC}" dt="2023-03-14T15:30:03.586" v="8973" actId="700"/>
        <pc:sldMkLst>
          <pc:docMk/>
          <pc:sldMk cId="0" sldId="1821"/>
        </pc:sldMkLst>
        <pc:spChg chg="mod">
          <ac:chgData name="Daniel Khashabi" userId="62390808-c838-45e6-be59-d6fd0d208bc8" providerId="ADAL" clId="{BC61CEE6-F72E-ED4A-95CA-C76EDF0DD1AC}" dt="2023-03-12T19:12:52.378" v="4482"/>
          <ac:spMkLst>
            <pc:docMk/>
            <pc:sldMk cId="0" sldId="1821"/>
            <ac:spMk id="2" creationId="{00000000-0000-0000-0000-000000000000}"/>
          </ac:spMkLst>
        </pc:spChg>
        <pc:spChg chg="mod">
          <ac:chgData name="Daniel Khashabi" userId="62390808-c838-45e6-be59-d6fd0d208bc8" providerId="ADAL" clId="{BC61CEE6-F72E-ED4A-95CA-C76EDF0DD1AC}" dt="2023-03-12T19:12:52.378" v="4482"/>
          <ac:spMkLst>
            <pc:docMk/>
            <pc:sldMk cId="0" sldId="1821"/>
            <ac:spMk id="4" creationId="{00000000-0000-0000-0000-000000000000}"/>
          </ac:spMkLst>
        </pc:spChg>
        <pc:spChg chg="mod">
          <ac:chgData name="Daniel Khashabi" userId="62390808-c838-45e6-be59-d6fd0d208bc8" providerId="ADAL" clId="{BC61CEE6-F72E-ED4A-95CA-C76EDF0DD1AC}" dt="2023-03-12T19:12:52.378" v="4482"/>
          <ac:spMkLst>
            <pc:docMk/>
            <pc:sldMk cId="0" sldId="1821"/>
            <ac:spMk id="5" creationId="{00000000-0000-0000-0000-000000000000}"/>
          </ac:spMkLst>
        </pc:spChg>
        <pc:spChg chg="mod">
          <ac:chgData name="Daniel Khashabi" userId="62390808-c838-45e6-be59-d6fd0d208bc8" providerId="ADAL" clId="{BC61CEE6-F72E-ED4A-95CA-C76EDF0DD1AC}" dt="2023-03-12T19:12:52.378" v="4482"/>
          <ac:spMkLst>
            <pc:docMk/>
            <pc:sldMk cId="0" sldId="1821"/>
            <ac:spMk id="6" creationId="{00000000-0000-0000-0000-000000000000}"/>
          </ac:spMkLst>
        </pc:spChg>
        <pc:spChg chg="mod">
          <ac:chgData name="Daniel Khashabi" userId="62390808-c838-45e6-be59-d6fd0d208bc8" providerId="ADAL" clId="{BC61CEE6-F72E-ED4A-95CA-C76EDF0DD1AC}" dt="2023-03-12T19:12:52.378" v="4482"/>
          <ac:spMkLst>
            <pc:docMk/>
            <pc:sldMk cId="0" sldId="1821"/>
            <ac:spMk id="7" creationId="{00000000-0000-0000-0000-000000000000}"/>
          </ac:spMkLst>
        </pc:spChg>
        <pc:spChg chg="mod">
          <ac:chgData name="Daniel Khashabi" userId="62390808-c838-45e6-be59-d6fd0d208bc8" providerId="ADAL" clId="{BC61CEE6-F72E-ED4A-95CA-C76EDF0DD1AC}" dt="2023-03-12T19:12:52.378" v="4482"/>
          <ac:spMkLst>
            <pc:docMk/>
            <pc:sldMk cId="0" sldId="1821"/>
            <ac:spMk id="8" creationId="{00000000-0000-0000-0000-000000000000}"/>
          </ac:spMkLst>
        </pc:spChg>
        <pc:spChg chg="mod">
          <ac:chgData name="Daniel Khashabi" userId="62390808-c838-45e6-be59-d6fd0d208bc8" providerId="ADAL" clId="{BC61CEE6-F72E-ED4A-95CA-C76EDF0DD1AC}" dt="2023-03-12T19:12:52.378" v="4482"/>
          <ac:spMkLst>
            <pc:docMk/>
            <pc:sldMk cId="0" sldId="1821"/>
            <ac:spMk id="9" creationId="{00000000-0000-0000-0000-000000000000}"/>
          </ac:spMkLst>
        </pc:spChg>
        <pc:spChg chg="add del mod ord">
          <ac:chgData name="Daniel Khashabi" userId="62390808-c838-45e6-be59-d6fd0d208bc8" providerId="ADAL" clId="{BC61CEE6-F72E-ED4A-95CA-C76EDF0DD1AC}" dt="2023-03-14T15:30:03.586" v="8973" actId="700"/>
          <ac:spMkLst>
            <pc:docMk/>
            <pc:sldMk cId="0" sldId="1821"/>
            <ac:spMk id="11" creationId="{E1E51F9B-349D-DA63-75F5-958D8B4D8705}"/>
          </ac:spMkLst>
        </pc:spChg>
        <pc:spChg chg="add del mod ord">
          <ac:chgData name="Daniel Khashabi" userId="62390808-c838-45e6-be59-d6fd0d208bc8" providerId="ADAL" clId="{BC61CEE6-F72E-ED4A-95CA-C76EDF0DD1AC}" dt="2023-03-14T15:30:03.586" v="8973" actId="700"/>
          <ac:spMkLst>
            <pc:docMk/>
            <pc:sldMk cId="0" sldId="1821"/>
            <ac:spMk id="12" creationId="{F5F84801-017E-134E-B32F-3FAFF7C7A957}"/>
          </ac:spMkLst>
        </pc:spChg>
        <pc:spChg chg="add del mod ord">
          <ac:chgData name="Daniel Khashabi" userId="62390808-c838-45e6-be59-d6fd0d208bc8" providerId="ADAL" clId="{BC61CEE6-F72E-ED4A-95CA-C76EDF0DD1AC}" dt="2023-03-14T15:30:03.586" v="8973" actId="700"/>
          <ac:spMkLst>
            <pc:docMk/>
            <pc:sldMk cId="0" sldId="1821"/>
            <ac:spMk id="13" creationId="{E252620A-4248-06BF-B8AE-C8A57DFF1FF4}"/>
          </ac:spMkLst>
        </pc:spChg>
        <pc:spChg chg="add del mod ord">
          <ac:chgData name="Daniel Khashabi" userId="62390808-c838-45e6-be59-d6fd0d208bc8" providerId="ADAL" clId="{BC61CEE6-F72E-ED4A-95CA-C76EDF0DD1AC}" dt="2023-03-14T15:30:03.586" v="8973" actId="700"/>
          <ac:spMkLst>
            <pc:docMk/>
            <pc:sldMk cId="0" sldId="1821"/>
            <ac:spMk id="14" creationId="{A6EBCAFB-DC40-5847-C0F6-2000F6CE893F}"/>
          </ac:spMkLst>
        </pc:spChg>
      </pc:sldChg>
      <pc:sldChg chg="addSp delSp modSp mod chgLayout">
        <pc:chgData name="Daniel Khashabi" userId="62390808-c838-45e6-be59-d6fd0d208bc8" providerId="ADAL" clId="{BC61CEE6-F72E-ED4A-95CA-C76EDF0DD1AC}" dt="2023-03-14T15:30:03.586" v="8973" actId="700"/>
        <pc:sldMkLst>
          <pc:docMk/>
          <pc:sldMk cId="0" sldId="1822"/>
        </pc:sldMkLst>
        <pc:spChg chg="mod ord">
          <ac:chgData name="Daniel Khashabi" userId="62390808-c838-45e6-be59-d6fd0d208bc8" providerId="ADAL" clId="{BC61CEE6-F72E-ED4A-95CA-C76EDF0DD1AC}" dt="2023-03-14T15:30:03.586" v="8973" actId="700"/>
          <ac:spMkLst>
            <pc:docMk/>
            <pc:sldMk cId="0" sldId="1822"/>
            <ac:spMk id="2" creationId="{00000000-0000-0000-0000-000000000000}"/>
          </ac:spMkLst>
        </pc:spChg>
        <pc:spChg chg="mod">
          <ac:chgData name="Daniel Khashabi" userId="62390808-c838-45e6-be59-d6fd0d208bc8" providerId="ADAL" clId="{BC61CEE6-F72E-ED4A-95CA-C76EDF0DD1AC}" dt="2023-03-12T19:12:52.378" v="4482"/>
          <ac:spMkLst>
            <pc:docMk/>
            <pc:sldMk cId="0" sldId="1822"/>
            <ac:spMk id="4" creationId="{00000000-0000-0000-0000-000000000000}"/>
          </ac:spMkLst>
        </pc:spChg>
        <pc:spChg chg="mod">
          <ac:chgData name="Daniel Khashabi" userId="62390808-c838-45e6-be59-d6fd0d208bc8" providerId="ADAL" clId="{BC61CEE6-F72E-ED4A-95CA-C76EDF0DD1AC}" dt="2023-03-12T19:12:52.378" v="4482"/>
          <ac:spMkLst>
            <pc:docMk/>
            <pc:sldMk cId="0" sldId="1822"/>
            <ac:spMk id="5" creationId="{00000000-0000-0000-0000-000000000000}"/>
          </ac:spMkLst>
        </pc:spChg>
        <pc:spChg chg="mod">
          <ac:chgData name="Daniel Khashabi" userId="62390808-c838-45e6-be59-d6fd0d208bc8" providerId="ADAL" clId="{BC61CEE6-F72E-ED4A-95CA-C76EDF0DD1AC}" dt="2023-03-12T19:12:52.378" v="4482"/>
          <ac:spMkLst>
            <pc:docMk/>
            <pc:sldMk cId="0" sldId="1822"/>
            <ac:spMk id="6" creationId="{00000000-0000-0000-0000-000000000000}"/>
          </ac:spMkLst>
        </pc:spChg>
        <pc:spChg chg="mod">
          <ac:chgData name="Daniel Khashabi" userId="62390808-c838-45e6-be59-d6fd0d208bc8" providerId="ADAL" clId="{BC61CEE6-F72E-ED4A-95CA-C76EDF0DD1AC}" dt="2023-03-12T19:12:52.378" v="4482"/>
          <ac:spMkLst>
            <pc:docMk/>
            <pc:sldMk cId="0" sldId="1822"/>
            <ac:spMk id="7" creationId="{00000000-0000-0000-0000-000000000000}"/>
          </ac:spMkLst>
        </pc:spChg>
        <pc:spChg chg="mod">
          <ac:chgData name="Daniel Khashabi" userId="62390808-c838-45e6-be59-d6fd0d208bc8" providerId="ADAL" clId="{BC61CEE6-F72E-ED4A-95CA-C76EDF0DD1AC}" dt="2023-03-12T19:12:52.378" v="4482"/>
          <ac:spMkLst>
            <pc:docMk/>
            <pc:sldMk cId="0" sldId="1822"/>
            <ac:spMk id="8" creationId="{00000000-0000-0000-0000-000000000000}"/>
          </ac:spMkLst>
        </pc:spChg>
        <pc:spChg chg="mod">
          <ac:chgData name="Daniel Khashabi" userId="62390808-c838-45e6-be59-d6fd0d208bc8" providerId="ADAL" clId="{BC61CEE6-F72E-ED4A-95CA-C76EDF0DD1AC}" dt="2023-03-12T19:12:52.378" v="4482"/>
          <ac:spMkLst>
            <pc:docMk/>
            <pc:sldMk cId="0" sldId="1822"/>
            <ac:spMk id="9" creationId="{00000000-0000-0000-0000-000000000000}"/>
          </ac:spMkLst>
        </pc:spChg>
        <pc:spChg chg="add del mod ord">
          <ac:chgData name="Daniel Khashabi" userId="62390808-c838-45e6-be59-d6fd0d208bc8" providerId="ADAL" clId="{BC61CEE6-F72E-ED4A-95CA-C76EDF0DD1AC}" dt="2023-03-14T15:30:03.586" v="8973" actId="700"/>
          <ac:spMkLst>
            <pc:docMk/>
            <pc:sldMk cId="0" sldId="1822"/>
            <ac:spMk id="11" creationId="{18B1B5DC-9661-B8FB-EB3A-A8D7A09D6760}"/>
          </ac:spMkLst>
        </pc:spChg>
        <pc:spChg chg="add del mod ord">
          <ac:chgData name="Daniel Khashabi" userId="62390808-c838-45e6-be59-d6fd0d208bc8" providerId="ADAL" clId="{BC61CEE6-F72E-ED4A-95CA-C76EDF0DD1AC}" dt="2023-03-14T15:30:03.586" v="8973" actId="700"/>
          <ac:spMkLst>
            <pc:docMk/>
            <pc:sldMk cId="0" sldId="1822"/>
            <ac:spMk id="12" creationId="{7E2DB768-EB15-872B-0749-82C2DE1FAC2C}"/>
          </ac:spMkLst>
        </pc:spChg>
      </pc:sldChg>
      <pc:sldChg chg="modSp">
        <pc:chgData name="Daniel Khashabi" userId="62390808-c838-45e6-be59-d6fd0d208bc8" providerId="ADAL" clId="{BC61CEE6-F72E-ED4A-95CA-C76EDF0DD1AC}" dt="2023-03-12T19:12:52.378" v="4482"/>
        <pc:sldMkLst>
          <pc:docMk/>
          <pc:sldMk cId="104491926" sldId="1824"/>
        </pc:sldMkLst>
        <pc:spChg chg="mod">
          <ac:chgData name="Daniel Khashabi" userId="62390808-c838-45e6-be59-d6fd0d208bc8" providerId="ADAL" clId="{BC61CEE6-F72E-ED4A-95CA-C76EDF0DD1AC}" dt="2023-03-12T19:12:52.378" v="4482"/>
          <ac:spMkLst>
            <pc:docMk/>
            <pc:sldMk cId="104491926" sldId="1824"/>
            <ac:spMk id="3"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5"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6"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7"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8"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9"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10"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11"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13"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14"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15"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17"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18"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0"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1"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2"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3"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4"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5"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6"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7"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8" creationId="{00000000-0000-0000-0000-000000000000}"/>
          </ac:spMkLst>
        </pc:spChg>
      </pc:sldChg>
      <pc:sldChg chg="modSp">
        <pc:chgData name="Daniel Khashabi" userId="62390808-c838-45e6-be59-d6fd0d208bc8" providerId="ADAL" clId="{BC61CEE6-F72E-ED4A-95CA-C76EDF0DD1AC}" dt="2023-03-12T19:12:52.378" v="4482"/>
        <pc:sldMkLst>
          <pc:docMk/>
          <pc:sldMk cId="1280531687" sldId="1825"/>
        </pc:sldMkLst>
        <pc:spChg chg="mod">
          <ac:chgData name="Daniel Khashabi" userId="62390808-c838-45e6-be59-d6fd0d208bc8" providerId="ADAL" clId="{BC61CEE6-F72E-ED4A-95CA-C76EDF0DD1AC}" dt="2023-03-12T19:12:52.378" v="4482"/>
          <ac:spMkLst>
            <pc:docMk/>
            <pc:sldMk cId="1280531687" sldId="1825"/>
            <ac:spMk id="3"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5"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6"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7"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8"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9"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10"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11"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12" creationId="{00000000-0000-0000-0000-000000000000}"/>
          </ac:spMkLst>
        </pc:spChg>
      </pc:sldChg>
      <pc:sldChg chg="modSp">
        <pc:chgData name="Daniel Khashabi" userId="62390808-c838-45e6-be59-d6fd0d208bc8" providerId="ADAL" clId="{BC61CEE6-F72E-ED4A-95CA-C76EDF0DD1AC}" dt="2023-03-12T19:12:52.378" v="4482"/>
        <pc:sldMkLst>
          <pc:docMk/>
          <pc:sldMk cId="1428968377" sldId="1826"/>
        </pc:sldMkLst>
        <pc:spChg chg="mod">
          <ac:chgData name="Daniel Khashabi" userId="62390808-c838-45e6-be59-d6fd0d208bc8" providerId="ADAL" clId="{BC61CEE6-F72E-ED4A-95CA-C76EDF0DD1AC}" dt="2023-03-12T19:12:52.378" v="4482"/>
          <ac:spMkLst>
            <pc:docMk/>
            <pc:sldMk cId="1428968377" sldId="1826"/>
            <ac:spMk id="3"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4"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6"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7"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8"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9"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10"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11"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12"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14"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15"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16" creationId="{00000000-0000-0000-0000-000000000000}"/>
          </ac:spMkLst>
        </pc:spChg>
      </pc:sldChg>
      <pc:sldChg chg="modSp">
        <pc:chgData name="Daniel Khashabi" userId="62390808-c838-45e6-be59-d6fd0d208bc8" providerId="ADAL" clId="{BC61CEE6-F72E-ED4A-95CA-C76EDF0DD1AC}" dt="2023-03-12T19:12:52.378" v="4482"/>
        <pc:sldMkLst>
          <pc:docMk/>
          <pc:sldMk cId="1993980021" sldId="1827"/>
        </pc:sldMkLst>
        <pc:spChg chg="mod">
          <ac:chgData name="Daniel Khashabi" userId="62390808-c838-45e6-be59-d6fd0d208bc8" providerId="ADAL" clId="{BC61CEE6-F72E-ED4A-95CA-C76EDF0DD1AC}" dt="2023-03-12T19:12:52.378" v="4482"/>
          <ac:spMkLst>
            <pc:docMk/>
            <pc:sldMk cId="1993980021" sldId="1827"/>
            <ac:spMk id="2"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3"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4"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6"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7"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8"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9"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10"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11"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12" creationId="{00000000-0000-0000-0000-000000000000}"/>
          </ac:spMkLst>
        </pc:spChg>
      </pc:sldChg>
      <pc:sldChg chg="modSp">
        <pc:chgData name="Daniel Khashabi" userId="62390808-c838-45e6-be59-d6fd0d208bc8" providerId="ADAL" clId="{BC61CEE6-F72E-ED4A-95CA-C76EDF0DD1AC}" dt="2023-03-12T19:12:52.378" v="4482"/>
        <pc:sldMkLst>
          <pc:docMk/>
          <pc:sldMk cId="1070674910" sldId="1828"/>
        </pc:sldMkLst>
        <pc:spChg chg="mod">
          <ac:chgData name="Daniel Khashabi" userId="62390808-c838-45e6-be59-d6fd0d208bc8" providerId="ADAL" clId="{BC61CEE6-F72E-ED4A-95CA-C76EDF0DD1AC}" dt="2023-03-12T19:12:52.378" v="4482"/>
          <ac:spMkLst>
            <pc:docMk/>
            <pc:sldMk cId="1070674910" sldId="1828"/>
            <ac:spMk id="3" creationId="{00000000-0000-0000-0000-000000000000}"/>
          </ac:spMkLst>
        </pc:spChg>
        <pc:spChg chg="mod">
          <ac:chgData name="Daniel Khashabi" userId="62390808-c838-45e6-be59-d6fd0d208bc8" providerId="ADAL" clId="{BC61CEE6-F72E-ED4A-95CA-C76EDF0DD1AC}" dt="2023-03-12T19:12:52.378" v="4482"/>
          <ac:spMkLst>
            <pc:docMk/>
            <pc:sldMk cId="1070674910" sldId="1828"/>
            <ac:spMk id="4" creationId="{00000000-0000-0000-0000-000000000000}"/>
          </ac:spMkLst>
        </pc:spChg>
        <pc:spChg chg="mod">
          <ac:chgData name="Daniel Khashabi" userId="62390808-c838-45e6-be59-d6fd0d208bc8" providerId="ADAL" clId="{BC61CEE6-F72E-ED4A-95CA-C76EDF0DD1AC}" dt="2023-03-12T19:12:52.378" v="4482"/>
          <ac:spMkLst>
            <pc:docMk/>
            <pc:sldMk cId="1070674910" sldId="1828"/>
            <ac:spMk id="5" creationId="{00000000-0000-0000-0000-000000000000}"/>
          </ac:spMkLst>
        </pc:spChg>
        <pc:spChg chg="mod">
          <ac:chgData name="Daniel Khashabi" userId="62390808-c838-45e6-be59-d6fd0d208bc8" providerId="ADAL" clId="{BC61CEE6-F72E-ED4A-95CA-C76EDF0DD1AC}" dt="2023-03-12T19:12:52.378" v="4482"/>
          <ac:spMkLst>
            <pc:docMk/>
            <pc:sldMk cId="1070674910" sldId="1828"/>
            <ac:spMk id="7" creationId="{00000000-0000-0000-0000-000000000000}"/>
          </ac:spMkLst>
        </pc:spChg>
        <pc:spChg chg="mod">
          <ac:chgData name="Daniel Khashabi" userId="62390808-c838-45e6-be59-d6fd0d208bc8" providerId="ADAL" clId="{BC61CEE6-F72E-ED4A-95CA-C76EDF0DD1AC}" dt="2023-03-12T19:12:52.378" v="4482"/>
          <ac:spMkLst>
            <pc:docMk/>
            <pc:sldMk cId="1070674910" sldId="1828"/>
            <ac:spMk id="8" creationId="{00000000-0000-0000-0000-000000000000}"/>
          </ac:spMkLst>
        </pc:spChg>
        <pc:spChg chg="mod">
          <ac:chgData name="Daniel Khashabi" userId="62390808-c838-45e6-be59-d6fd0d208bc8" providerId="ADAL" clId="{BC61CEE6-F72E-ED4A-95CA-C76EDF0DD1AC}" dt="2023-03-12T19:12:52.378" v="4482"/>
          <ac:spMkLst>
            <pc:docMk/>
            <pc:sldMk cId="1070674910" sldId="1828"/>
            <ac:spMk id="9" creationId="{00000000-0000-0000-0000-000000000000}"/>
          </ac:spMkLst>
        </pc:spChg>
        <pc:spChg chg="mod">
          <ac:chgData name="Daniel Khashabi" userId="62390808-c838-45e6-be59-d6fd0d208bc8" providerId="ADAL" clId="{BC61CEE6-F72E-ED4A-95CA-C76EDF0DD1AC}" dt="2023-03-12T19:12:52.378" v="4482"/>
          <ac:spMkLst>
            <pc:docMk/>
            <pc:sldMk cId="1070674910" sldId="1828"/>
            <ac:spMk id="10" creationId="{00000000-0000-0000-0000-000000000000}"/>
          </ac:spMkLst>
        </pc:spChg>
      </pc:sldChg>
      <pc:sldChg chg="modSp">
        <pc:chgData name="Daniel Khashabi" userId="62390808-c838-45e6-be59-d6fd0d208bc8" providerId="ADAL" clId="{BC61CEE6-F72E-ED4A-95CA-C76EDF0DD1AC}" dt="2023-03-12T19:12:52.378" v="4482"/>
        <pc:sldMkLst>
          <pc:docMk/>
          <pc:sldMk cId="2271977771" sldId="1829"/>
        </pc:sldMkLst>
        <pc:spChg chg="mod">
          <ac:chgData name="Daniel Khashabi" userId="62390808-c838-45e6-be59-d6fd0d208bc8" providerId="ADAL" clId="{BC61CEE6-F72E-ED4A-95CA-C76EDF0DD1AC}" dt="2023-03-12T19:12:52.378" v="4482"/>
          <ac:spMkLst>
            <pc:docMk/>
            <pc:sldMk cId="2271977771" sldId="1829"/>
            <ac:spMk id="3" creationId="{00000000-0000-0000-0000-000000000000}"/>
          </ac:spMkLst>
        </pc:spChg>
        <pc:spChg chg="mod">
          <ac:chgData name="Daniel Khashabi" userId="62390808-c838-45e6-be59-d6fd0d208bc8" providerId="ADAL" clId="{BC61CEE6-F72E-ED4A-95CA-C76EDF0DD1AC}" dt="2023-03-12T19:12:52.378" v="4482"/>
          <ac:spMkLst>
            <pc:docMk/>
            <pc:sldMk cId="2271977771" sldId="1829"/>
            <ac:spMk id="5" creationId="{00000000-0000-0000-0000-000000000000}"/>
          </ac:spMkLst>
        </pc:spChg>
        <pc:spChg chg="mod">
          <ac:chgData name="Daniel Khashabi" userId="62390808-c838-45e6-be59-d6fd0d208bc8" providerId="ADAL" clId="{BC61CEE6-F72E-ED4A-95CA-C76EDF0DD1AC}" dt="2023-03-12T19:12:52.378" v="4482"/>
          <ac:spMkLst>
            <pc:docMk/>
            <pc:sldMk cId="2271977771" sldId="1829"/>
            <ac:spMk id="6" creationId="{00000000-0000-0000-0000-000000000000}"/>
          </ac:spMkLst>
        </pc:spChg>
        <pc:spChg chg="mod">
          <ac:chgData name="Daniel Khashabi" userId="62390808-c838-45e6-be59-d6fd0d208bc8" providerId="ADAL" clId="{BC61CEE6-F72E-ED4A-95CA-C76EDF0DD1AC}" dt="2023-03-12T19:12:52.378" v="4482"/>
          <ac:spMkLst>
            <pc:docMk/>
            <pc:sldMk cId="2271977771" sldId="1829"/>
            <ac:spMk id="7" creationId="{00000000-0000-0000-0000-000000000000}"/>
          </ac:spMkLst>
        </pc:spChg>
        <pc:spChg chg="mod">
          <ac:chgData name="Daniel Khashabi" userId="62390808-c838-45e6-be59-d6fd0d208bc8" providerId="ADAL" clId="{BC61CEE6-F72E-ED4A-95CA-C76EDF0DD1AC}" dt="2023-03-12T19:12:52.378" v="4482"/>
          <ac:spMkLst>
            <pc:docMk/>
            <pc:sldMk cId="2271977771" sldId="1829"/>
            <ac:spMk id="8" creationId="{00000000-0000-0000-0000-000000000000}"/>
          </ac:spMkLst>
        </pc:spChg>
        <pc:spChg chg="mod">
          <ac:chgData name="Daniel Khashabi" userId="62390808-c838-45e6-be59-d6fd0d208bc8" providerId="ADAL" clId="{BC61CEE6-F72E-ED4A-95CA-C76EDF0DD1AC}" dt="2023-03-12T19:12:52.378" v="4482"/>
          <ac:spMkLst>
            <pc:docMk/>
            <pc:sldMk cId="2271977771" sldId="1829"/>
            <ac:spMk id="9" creationId="{00000000-0000-0000-0000-000000000000}"/>
          </ac:spMkLst>
        </pc:spChg>
        <pc:spChg chg="mod">
          <ac:chgData name="Daniel Khashabi" userId="62390808-c838-45e6-be59-d6fd0d208bc8" providerId="ADAL" clId="{BC61CEE6-F72E-ED4A-95CA-C76EDF0DD1AC}" dt="2023-03-12T19:12:52.378" v="4482"/>
          <ac:spMkLst>
            <pc:docMk/>
            <pc:sldMk cId="2271977771" sldId="1829"/>
            <ac:spMk id="10" creationId="{00000000-0000-0000-0000-000000000000}"/>
          </ac:spMkLst>
        </pc:spChg>
        <pc:spChg chg="mod">
          <ac:chgData name="Daniel Khashabi" userId="62390808-c838-45e6-be59-d6fd0d208bc8" providerId="ADAL" clId="{BC61CEE6-F72E-ED4A-95CA-C76EDF0DD1AC}" dt="2023-03-12T19:12:52.378" v="4482"/>
          <ac:spMkLst>
            <pc:docMk/>
            <pc:sldMk cId="2271977771" sldId="1829"/>
            <ac:spMk id="11" creationId="{00000000-0000-0000-0000-000000000000}"/>
          </ac:spMkLst>
        </pc:spChg>
      </pc:sldChg>
      <pc:sldChg chg="modSp">
        <pc:chgData name="Daniel Khashabi" userId="62390808-c838-45e6-be59-d6fd0d208bc8" providerId="ADAL" clId="{BC61CEE6-F72E-ED4A-95CA-C76EDF0DD1AC}" dt="2023-03-12T19:12:52.378" v="4482"/>
        <pc:sldMkLst>
          <pc:docMk/>
          <pc:sldMk cId="1971986060" sldId="1830"/>
        </pc:sldMkLst>
        <pc:spChg chg="mod">
          <ac:chgData name="Daniel Khashabi" userId="62390808-c838-45e6-be59-d6fd0d208bc8" providerId="ADAL" clId="{BC61CEE6-F72E-ED4A-95CA-C76EDF0DD1AC}" dt="2023-03-12T19:12:52.378" v="4482"/>
          <ac:spMkLst>
            <pc:docMk/>
            <pc:sldMk cId="1971986060" sldId="1830"/>
            <ac:spMk id="3" creationId="{00000000-0000-0000-0000-000000000000}"/>
          </ac:spMkLst>
        </pc:spChg>
        <pc:spChg chg="mod">
          <ac:chgData name="Daniel Khashabi" userId="62390808-c838-45e6-be59-d6fd0d208bc8" providerId="ADAL" clId="{BC61CEE6-F72E-ED4A-95CA-C76EDF0DD1AC}" dt="2023-03-12T19:12:52.378" v="4482"/>
          <ac:spMkLst>
            <pc:docMk/>
            <pc:sldMk cId="1971986060" sldId="1830"/>
            <ac:spMk id="4" creationId="{00000000-0000-0000-0000-000000000000}"/>
          </ac:spMkLst>
        </pc:spChg>
        <pc:spChg chg="mod">
          <ac:chgData name="Daniel Khashabi" userId="62390808-c838-45e6-be59-d6fd0d208bc8" providerId="ADAL" clId="{BC61CEE6-F72E-ED4A-95CA-C76EDF0DD1AC}" dt="2023-03-12T19:12:52.378" v="4482"/>
          <ac:spMkLst>
            <pc:docMk/>
            <pc:sldMk cId="1971986060" sldId="1830"/>
            <ac:spMk id="5" creationId="{00000000-0000-0000-0000-000000000000}"/>
          </ac:spMkLst>
        </pc:spChg>
        <pc:spChg chg="mod">
          <ac:chgData name="Daniel Khashabi" userId="62390808-c838-45e6-be59-d6fd0d208bc8" providerId="ADAL" clId="{BC61CEE6-F72E-ED4A-95CA-C76EDF0DD1AC}" dt="2023-03-12T19:12:52.378" v="4482"/>
          <ac:spMkLst>
            <pc:docMk/>
            <pc:sldMk cId="1971986060" sldId="1830"/>
            <ac:spMk id="6" creationId="{00000000-0000-0000-0000-000000000000}"/>
          </ac:spMkLst>
        </pc:spChg>
        <pc:spChg chg="mod">
          <ac:chgData name="Daniel Khashabi" userId="62390808-c838-45e6-be59-d6fd0d208bc8" providerId="ADAL" clId="{BC61CEE6-F72E-ED4A-95CA-C76EDF0DD1AC}" dt="2023-03-12T19:12:52.378" v="4482"/>
          <ac:spMkLst>
            <pc:docMk/>
            <pc:sldMk cId="1971986060" sldId="1830"/>
            <ac:spMk id="8" creationId="{00000000-0000-0000-0000-000000000000}"/>
          </ac:spMkLst>
        </pc:spChg>
        <pc:spChg chg="mod">
          <ac:chgData name="Daniel Khashabi" userId="62390808-c838-45e6-be59-d6fd0d208bc8" providerId="ADAL" clId="{BC61CEE6-F72E-ED4A-95CA-C76EDF0DD1AC}" dt="2023-03-12T19:12:52.378" v="4482"/>
          <ac:spMkLst>
            <pc:docMk/>
            <pc:sldMk cId="1971986060" sldId="1830"/>
            <ac:spMk id="9" creationId="{00000000-0000-0000-0000-000000000000}"/>
          </ac:spMkLst>
        </pc:spChg>
        <pc:spChg chg="mod">
          <ac:chgData name="Daniel Khashabi" userId="62390808-c838-45e6-be59-d6fd0d208bc8" providerId="ADAL" clId="{BC61CEE6-F72E-ED4A-95CA-C76EDF0DD1AC}" dt="2023-03-12T19:12:52.378" v="4482"/>
          <ac:spMkLst>
            <pc:docMk/>
            <pc:sldMk cId="1971986060" sldId="1830"/>
            <ac:spMk id="10" creationId="{00000000-0000-0000-0000-000000000000}"/>
          </ac:spMkLst>
        </pc:spChg>
      </pc:sldChg>
      <pc:sldChg chg="modSp">
        <pc:chgData name="Daniel Khashabi" userId="62390808-c838-45e6-be59-d6fd0d208bc8" providerId="ADAL" clId="{BC61CEE6-F72E-ED4A-95CA-C76EDF0DD1AC}" dt="2023-03-12T19:12:52.378" v="4482"/>
        <pc:sldMkLst>
          <pc:docMk/>
          <pc:sldMk cId="165699095" sldId="1831"/>
        </pc:sldMkLst>
        <pc:spChg chg="mod">
          <ac:chgData name="Daniel Khashabi" userId="62390808-c838-45e6-be59-d6fd0d208bc8" providerId="ADAL" clId="{BC61CEE6-F72E-ED4A-95CA-C76EDF0DD1AC}" dt="2023-03-12T19:12:52.378" v="4482"/>
          <ac:spMkLst>
            <pc:docMk/>
            <pc:sldMk cId="165699095" sldId="1831"/>
            <ac:spMk id="3" creationId="{00000000-0000-0000-0000-000000000000}"/>
          </ac:spMkLst>
        </pc:spChg>
        <pc:spChg chg="mod">
          <ac:chgData name="Daniel Khashabi" userId="62390808-c838-45e6-be59-d6fd0d208bc8" providerId="ADAL" clId="{BC61CEE6-F72E-ED4A-95CA-C76EDF0DD1AC}" dt="2023-03-12T19:12:52.378" v="4482"/>
          <ac:spMkLst>
            <pc:docMk/>
            <pc:sldMk cId="165699095" sldId="1831"/>
            <ac:spMk id="4" creationId="{00000000-0000-0000-0000-000000000000}"/>
          </ac:spMkLst>
        </pc:spChg>
        <pc:spChg chg="mod">
          <ac:chgData name="Daniel Khashabi" userId="62390808-c838-45e6-be59-d6fd0d208bc8" providerId="ADAL" clId="{BC61CEE6-F72E-ED4A-95CA-C76EDF0DD1AC}" dt="2023-03-12T19:12:52.378" v="4482"/>
          <ac:spMkLst>
            <pc:docMk/>
            <pc:sldMk cId="165699095" sldId="1831"/>
            <ac:spMk id="5" creationId="{00000000-0000-0000-0000-000000000000}"/>
          </ac:spMkLst>
        </pc:spChg>
      </pc:sldChg>
      <pc:sldChg chg="modSp">
        <pc:chgData name="Daniel Khashabi" userId="62390808-c838-45e6-be59-d6fd0d208bc8" providerId="ADAL" clId="{BC61CEE6-F72E-ED4A-95CA-C76EDF0DD1AC}" dt="2023-03-12T19:12:52.378" v="4482"/>
        <pc:sldMkLst>
          <pc:docMk/>
          <pc:sldMk cId="3245609401" sldId="1832"/>
        </pc:sldMkLst>
        <pc:spChg chg="mod">
          <ac:chgData name="Daniel Khashabi" userId="62390808-c838-45e6-be59-d6fd0d208bc8" providerId="ADAL" clId="{BC61CEE6-F72E-ED4A-95CA-C76EDF0DD1AC}" dt="2023-03-12T19:12:52.378" v="4482"/>
          <ac:spMkLst>
            <pc:docMk/>
            <pc:sldMk cId="3245609401" sldId="1832"/>
            <ac:spMk id="3" creationId="{00000000-0000-0000-0000-000000000000}"/>
          </ac:spMkLst>
        </pc:spChg>
        <pc:spChg chg="mod">
          <ac:chgData name="Daniel Khashabi" userId="62390808-c838-45e6-be59-d6fd0d208bc8" providerId="ADAL" clId="{BC61CEE6-F72E-ED4A-95CA-C76EDF0DD1AC}" dt="2023-03-12T19:12:52.378" v="4482"/>
          <ac:spMkLst>
            <pc:docMk/>
            <pc:sldMk cId="3245609401" sldId="1832"/>
            <ac:spMk id="4" creationId="{00000000-0000-0000-0000-000000000000}"/>
          </ac:spMkLst>
        </pc:spChg>
        <pc:spChg chg="mod">
          <ac:chgData name="Daniel Khashabi" userId="62390808-c838-45e6-be59-d6fd0d208bc8" providerId="ADAL" clId="{BC61CEE6-F72E-ED4A-95CA-C76EDF0DD1AC}" dt="2023-03-12T19:12:52.378" v="4482"/>
          <ac:spMkLst>
            <pc:docMk/>
            <pc:sldMk cId="3245609401" sldId="1832"/>
            <ac:spMk id="6" creationId="{00000000-0000-0000-0000-000000000000}"/>
          </ac:spMkLst>
        </pc:spChg>
        <pc:spChg chg="mod">
          <ac:chgData name="Daniel Khashabi" userId="62390808-c838-45e6-be59-d6fd0d208bc8" providerId="ADAL" clId="{BC61CEE6-F72E-ED4A-95CA-C76EDF0DD1AC}" dt="2023-03-12T19:12:52.378" v="4482"/>
          <ac:spMkLst>
            <pc:docMk/>
            <pc:sldMk cId="3245609401" sldId="1832"/>
            <ac:spMk id="7" creationId="{00000000-0000-0000-0000-000000000000}"/>
          </ac:spMkLst>
        </pc:spChg>
        <pc:spChg chg="mod">
          <ac:chgData name="Daniel Khashabi" userId="62390808-c838-45e6-be59-d6fd0d208bc8" providerId="ADAL" clId="{BC61CEE6-F72E-ED4A-95CA-C76EDF0DD1AC}" dt="2023-03-12T19:12:52.378" v="4482"/>
          <ac:spMkLst>
            <pc:docMk/>
            <pc:sldMk cId="3245609401" sldId="1832"/>
            <ac:spMk id="8" creationId="{00000000-0000-0000-0000-000000000000}"/>
          </ac:spMkLst>
        </pc:spChg>
        <pc:spChg chg="mod">
          <ac:chgData name="Daniel Khashabi" userId="62390808-c838-45e6-be59-d6fd0d208bc8" providerId="ADAL" clId="{BC61CEE6-F72E-ED4A-95CA-C76EDF0DD1AC}" dt="2023-03-12T19:12:52.378" v="4482"/>
          <ac:spMkLst>
            <pc:docMk/>
            <pc:sldMk cId="3245609401" sldId="1832"/>
            <ac:spMk id="9" creationId="{00000000-0000-0000-0000-000000000000}"/>
          </ac:spMkLst>
        </pc:spChg>
      </pc:sldChg>
      <pc:sldChg chg="modSp">
        <pc:chgData name="Daniel Khashabi" userId="62390808-c838-45e6-be59-d6fd0d208bc8" providerId="ADAL" clId="{BC61CEE6-F72E-ED4A-95CA-C76EDF0DD1AC}" dt="2023-03-12T19:12:52.378" v="4482"/>
        <pc:sldMkLst>
          <pc:docMk/>
          <pc:sldMk cId="2398987504" sldId="1833"/>
        </pc:sldMkLst>
        <pc:spChg chg="mod">
          <ac:chgData name="Daniel Khashabi" userId="62390808-c838-45e6-be59-d6fd0d208bc8" providerId="ADAL" clId="{BC61CEE6-F72E-ED4A-95CA-C76EDF0DD1AC}" dt="2023-03-12T19:12:52.378" v="4482"/>
          <ac:spMkLst>
            <pc:docMk/>
            <pc:sldMk cId="2398987504" sldId="1833"/>
            <ac:spMk id="3" creationId="{00000000-0000-0000-0000-000000000000}"/>
          </ac:spMkLst>
        </pc:spChg>
        <pc:spChg chg="mod">
          <ac:chgData name="Daniel Khashabi" userId="62390808-c838-45e6-be59-d6fd0d208bc8" providerId="ADAL" clId="{BC61CEE6-F72E-ED4A-95CA-C76EDF0DD1AC}" dt="2023-03-12T19:12:52.378" v="4482"/>
          <ac:spMkLst>
            <pc:docMk/>
            <pc:sldMk cId="2398987504" sldId="1833"/>
            <ac:spMk id="4" creationId="{00000000-0000-0000-0000-000000000000}"/>
          </ac:spMkLst>
        </pc:spChg>
        <pc:spChg chg="mod">
          <ac:chgData name="Daniel Khashabi" userId="62390808-c838-45e6-be59-d6fd0d208bc8" providerId="ADAL" clId="{BC61CEE6-F72E-ED4A-95CA-C76EDF0DD1AC}" dt="2023-03-12T19:12:52.378" v="4482"/>
          <ac:spMkLst>
            <pc:docMk/>
            <pc:sldMk cId="2398987504" sldId="1833"/>
            <ac:spMk id="5" creationId="{00000000-0000-0000-0000-000000000000}"/>
          </ac:spMkLst>
        </pc:spChg>
        <pc:spChg chg="mod">
          <ac:chgData name="Daniel Khashabi" userId="62390808-c838-45e6-be59-d6fd0d208bc8" providerId="ADAL" clId="{BC61CEE6-F72E-ED4A-95CA-C76EDF0DD1AC}" dt="2023-03-12T19:12:52.378" v="4482"/>
          <ac:spMkLst>
            <pc:docMk/>
            <pc:sldMk cId="2398987504" sldId="1833"/>
            <ac:spMk id="7" creationId="{00000000-0000-0000-0000-000000000000}"/>
          </ac:spMkLst>
        </pc:spChg>
        <pc:spChg chg="mod">
          <ac:chgData name="Daniel Khashabi" userId="62390808-c838-45e6-be59-d6fd0d208bc8" providerId="ADAL" clId="{BC61CEE6-F72E-ED4A-95CA-C76EDF0DD1AC}" dt="2023-03-12T19:12:52.378" v="4482"/>
          <ac:spMkLst>
            <pc:docMk/>
            <pc:sldMk cId="2398987504" sldId="1833"/>
            <ac:spMk id="8" creationId="{00000000-0000-0000-0000-000000000000}"/>
          </ac:spMkLst>
        </pc:spChg>
        <pc:spChg chg="mod">
          <ac:chgData name="Daniel Khashabi" userId="62390808-c838-45e6-be59-d6fd0d208bc8" providerId="ADAL" clId="{BC61CEE6-F72E-ED4A-95CA-C76EDF0DD1AC}" dt="2023-03-12T19:12:52.378" v="4482"/>
          <ac:spMkLst>
            <pc:docMk/>
            <pc:sldMk cId="2398987504" sldId="1833"/>
            <ac:spMk id="9" creationId="{00000000-0000-0000-0000-000000000000}"/>
          </ac:spMkLst>
        </pc:spChg>
      </pc:sldChg>
      <pc:sldChg chg="modSp">
        <pc:chgData name="Daniel Khashabi" userId="62390808-c838-45e6-be59-d6fd0d208bc8" providerId="ADAL" clId="{BC61CEE6-F72E-ED4A-95CA-C76EDF0DD1AC}" dt="2023-03-12T19:12:52.378" v="4482"/>
        <pc:sldMkLst>
          <pc:docMk/>
          <pc:sldMk cId="2489090485" sldId="1834"/>
        </pc:sldMkLst>
        <pc:spChg chg="mod">
          <ac:chgData name="Daniel Khashabi" userId="62390808-c838-45e6-be59-d6fd0d208bc8" providerId="ADAL" clId="{BC61CEE6-F72E-ED4A-95CA-C76EDF0DD1AC}" dt="2023-03-12T19:12:52.378" v="4482"/>
          <ac:spMkLst>
            <pc:docMk/>
            <pc:sldMk cId="2489090485" sldId="1834"/>
            <ac:spMk id="3" creationId="{00000000-0000-0000-0000-000000000000}"/>
          </ac:spMkLst>
        </pc:spChg>
        <pc:spChg chg="mod">
          <ac:chgData name="Daniel Khashabi" userId="62390808-c838-45e6-be59-d6fd0d208bc8" providerId="ADAL" clId="{BC61CEE6-F72E-ED4A-95CA-C76EDF0DD1AC}" dt="2023-03-12T19:12:52.378" v="4482"/>
          <ac:spMkLst>
            <pc:docMk/>
            <pc:sldMk cId="2489090485" sldId="1834"/>
            <ac:spMk id="4" creationId="{00000000-0000-0000-0000-000000000000}"/>
          </ac:spMkLst>
        </pc:spChg>
        <pc:spChg chg="mod">
          <ac:chgData name="Daniel Khashabi" userId="62390808-c838-45e6-be59-d6fd0d208bc8" providerId="ADAL" clId="{BC61CEE6-F72E-ED4A-95CA-C76EDF0DD1AC}" dt="2023-03-12T19:12:52.378" v="4482"/>
          <ac:spMkLst>
            <pc:docMk/>
            <pc:sldMk cId="2489090485" sldId="1834"/>
            <ac:spMk id="5" creationId="{00000000-0000-0000-0000-000000000000}"/>
          </ac:spMkLst>
        </pc:spChg>
      </pc:sldChg>
      <pc:sldChg chg="modSp">
        <pc:chgData name="Daniel Khashabi" userId="62390808-c838-45e6-be59-d6fd0d208bc8" providerId="ADAL" clId="{BC61CEE6-F72E-ED4A-95CA-C76EDF0DD1AC}" dt="2023-03-12T19:12:52.378" v="4482"/>
        <pc:sldMkLst>
          <pc:docMk/>
          <pc:sldMk cId="1827045477" sldId="1835"/>
        </pc:sldMkLst>
        <pc:spChg chg="mod">
          <ac:chgData name="Daniel Khashabi" userId="62390808-c838-45e6-be59-d6fd0d208bc8" providerId="ADAL" clId="{BC61CEE6-F72E-ED4A-95CA-C76EDF0DD1AC}" dt="2023-03-12T19:12:52.378" v="4482"/>
          <ac:spMkLst>
            <pc:docMk/>
            <pc:sldMk cId="1827045477" sldId="1835"/>
            <ac:spMk id="2" creationId="{00000000-0000-0000-0000-000000000000}"/>
          </ac:spMkLst>
        </pc:spChg>
        <pc:spChg chg="mod">
          <ac:chgData name="Daniel Khashabi" userId="62390808-c838-45e6-be59-d6fd0d208bc8" providerId="ADAL" clId="{BC61CEE6-F72E-ED4A-95CA-C76EDF0DD1AC}" dt="2023-03-12T19:12:52.378" v="4482"/>
          <ac:spMkLst>
            <pc:docMk/>
            <pc:sldMk cId="1827045477" sldId="1835"/>
            <ac:spMk id="3" creationId="{00000000-0000-0000-0000-000000000000}"/>
          </ac:spMkLst>
        </pc:spChg>
        <pc:spChg chg="mod">
          <ac:chgData name="Daniel Khashabi" userId="62390808-c838-45e6-be59-d6fd0d208bc8" providerId="ADAL" clId="{BC61CEE6-F72E-ED4A-95CA-C76EDF0DD1AC}" dt="2023-03-12T19:12:52.378" v="4482"/>
          <ac:spMkLst>
            <pc:docMk/>
            <pc:sldMk cId="1827045477" sldId="1835"/>
            <ac:spMk id="4" creationId="{00000000-0000-0000-0000-000000000000}"/>
          </ac:spMkLst>
        </pc:spChg>
        <pc:spChg chg="mod">
          <ac:chgData name="Daniel Khashabi" userId="62390808-c838-45e6-be59-d6fd0d208bc8" providerId="ADAL" clId="{BC61CEE6-F72E-ED4A-95CA-C76EDF0DD1AC}" dt="2023-03-12T19:12:52.378" v="4482"/>
          <ac:spMkLst>
            <pc:docMk/>
            <pc:sldMk cId="1827045477" sldId="1835"/>
            <ac:spMk id="5" creationId="{00000000-0000-0000-0000-000000000000}"/>
          </ac:spMkLst>
        </pc:spChg>
        <pc:spChg chg="mod">
          <ac:chgData name="Daniel Khashabi" userId="62390808-c838-45e6-be59-d6fd0d208bc8" providerId="ADAL" clId="{BC61CEE6-F72E-ED4A-95CA-C76EDF0DD1AC}" dt="2023-03-12T19:12:52.378" v="4482"/>
          <ac:spMkLst>
            <pc:docMk/>
            <pc:sldMk cId="1827045477" sldId="1835"/>
            <ac:spMk id="6" creationId="{00000000-0000-0000-0000-000000000000}"/>
          </ac:spMkLst>
        </pc:spChg>
        <pc:spChg chg="mod">
          <ac:chgData name="Daniel Khashabi" userId="62390808-c838-45e6-be59-d6fd0d208bc8" providerId="ADAL" clId="{BC61CEE6-F72E-ED4A-95CA-C76EDF0DD1AC}" dt="2023-03-12T19:12:52.378" v="4482"/>
          <ac:spMkLst>
            <pc:docMk/>
            <pc:sldMk cId="1827045477" sldId="1835"/>
            <ac:spMk id="7" creationId="{00000000-0000-0000-0000-000000000000}"/>
          </ac:spMkLst>
        </pc:spChg>
      </pc:sldChg>
      <pc:sldChg chg="modSp">
        <pc:chgData name="Daniel Khashabi" userId="62390808-c838-45e6-be59-d6fd0d208bc8" providerId="ADAL" clId="{BC61CEE6-F72E-ED4A-95CA-C76EDF0DD1AC}" dt="2023-03-12T19:12:52.378" v="4482"/>
        <pc:sldMkLst>
          <pc:docMk/>
          <pc:sldMk cId="827144043" sldId="1858"/>
        </pc:sldMkLst>
        <pc:spChg chg="mod">
          <ac:chgData name="Daniel Khashabi" userId="62390808-c838-45e6-be59-d6fd0d208bc8" providerId="ADAL" clId="{BC61CEE6-F72E-ED4A-95CA-C76EDF0DD1AC}" dt="2023-03-12T19:12:52.378" v="4482"/>
          <ac:spMkLst>
            <pc:docMk/>
            <pc:sldMk cId="827144043" sldId="1858"/>
            <ac:spMk id="4" creationId="{66601F48-2C85-0ED6-D103-424DA6D44E49}"/>
          </ac:spMkLst>
        </pc:spChg>
      </pc:sldChg>
      <pc:sldChg chg="modSp modNotes">
        <pc:chgData name="Daniel Khashabi" userId="62390808-c838-45e6-be59-d6fd0d208bc8" providerId="ADAL" clId="{BC61CEE6-F72E-ED4A-95CA-C76EDF0DD1AC}" dt="2023-03-12T19:12:52.378" v="4482"/>
        <pc:sldMkLst>
          <pc:docMk/>
          <pc:sldMk cId="598954380" sldId="1860"/>
        </pc:sldMkLst>
        <pc:spChg chg="mod">
          <ac:chgData name="Daniel Khashabi" userId="62390808-c838-45e6-be59-d6fd0d208bc8" providerId="ADAL" clId="{BC61CEE6-F72E-ED4A-95CA-C76EDF0DD1AC}" dt="2023-03-12T19:12:52.378" v="4482"/>
          <ac:spMkLst>
            <pc:docMk/>
            <pc:sldMk cId="598954380" sldId="1860"/>
            <ac:spMk id="2" creationId="{83602E3B-62E7-EEAE-E8F3-5972D2C26242}"/>
          </ac:spMkLst>
        </pc:spChg>
        <pc:spChg chg="mod">
          <ac:chgData name="Daniel Khashabi" userId="62390808-c838-45e6-be59-d6fd0d208bc8" providerId="ADAL" clId="{BC61CEE6-F72E-ED4A-95CA-C76EDF0DD1AC}" dt="2023-03-12T19:12:52.378" v="4482"/>
          <ac:spMkLst>
            <pc:docMk/>
            <pc:sldMk cId="598954380" sldId="1860"/>
            <ac:spMk id="3" creationId="{742098B5-3716-BBD2-0AAF-42AC45169A7D}"/>
          </ac:spMkLst>
        </pc:spChg>
      </pc:sldChg>
      <pc:sldChg chg="modSp modNotes">
        <pc:chgData name="Daniel Khashabi" userId="62390808-c838-45e6-be59-d6fd0d208bc8" providerId="ADAL" clId="{BC61CEE6-F72E-ED4A-95CA-C76EDF0DD1AC}" dt="2023-03-12T19:12:52.378" v="4482"/>
        <pc:sldMkLst>
          <pc:docMk/>
          <pc:sldMk cId="2711129566" sldId="1862"/>
        </pc:sldMkLst>
        <pc:spChg chg="mod">
          <ac:chgData name="Daniel Khashabi" userId="62390808-c838-45e6-be59-d6fd0d208bc8" providerId="ADAL" clId="{BC61CEE6-F72E-ED4A-95CA-C76EDF0DD1AC}" dt="2023-03-12T19:12:52.378" v="4482"/>
          <ac:spMkLst>
            <pc:docMk/>
            <pc:sldMk cId="2711129566" sldId="1862"/>
            <ac:spMk id="2" creationId="{83602E3B-62E7-EEAE-E8F3-5972D2C26242}"/>
          </ac:spMkLst>
        </pc:spChg>
        <pc:spChg chg="mod">
          <ac:chgData name="Daniel Khashabi" userId="62390808-c838-45e6-be59-d6fd0d208bc8" providerId="ADAL" clId="{BC61CEE6-F72E-ED4A-95CA-C76EDF0DD1AC}" dt="2023-03-12T19:12:52.378" v="4482"/>
          <ac:spMkLst>
            <pc:docMk/>
            <pc:sldMk cId="2711129566" sldId="1862"/>
            <ac:spMk id="3" creationId="{742098B5-3716-BBD2-0AAF-42AC45169A7D}"/>
          </ac:spMkLst>
        </pc:spChg>
      </pc:sldChg>
      <pc:sldChg chg="modSp modNotes">
        <pc:chgData name="Daniel Khashabi" userId="62390808-c838-45e6-be59-d6fd0d208bc8" providerId="ADAL" clId="{BC61CEE6-F72E-ED4A-95CA-C76EDF0DD1AC}" dt="2023-03-12T19:12:52.378" v="4482"/>
        <pc:sldMkLst>
          <pc:docMk/>
          <pc:sldMk cId="3523569274" sldId="1863"/>
        </pc:sldMkLst>
        <pc:spChg chg="mod">
          <ac:chgData name="Daniel Khashabi" userId="62390808-c838-45e6-be59-d6fd0d208bc8" providerId="ADAL" clId="{BC61CEE6-F72E-ED4A-95CA-C76EDF0DD1AC}" dt="2023-03-12T19:12:52.378" v="4482"/>
          <ac:spMkLst>
            <pc:docMk/>
            <pc:sldMk cId="3523569274" sldId="1863"/>
            <ac:spMk id="2" creationId="{83602E3B-62E7-EEAE-E8F3-5972D2C26242}"/>
          </ac:spMkLst>
        </pc:spChg>
        <pc:spChg chg="mod">
          <ac:chgData name="Daniel Khashabi" userId="62390808-c838-45e6-be59-d6fd0d208bc8" providerId="ADAL" clId="{BC61CEE6-F72E-ED4A-95CA-C76EDF0DD1AC}" dt="2023-03-12T19:12:52.378" v="4482"/>
          <ac:spMkLst>
            <pc:docMk/>
            <pc:sldMk cId="3523569274" sldId="1863"/>
            <ac:spMk id="3" creationId="{742098B5-3716-BBD2-0AAF-42AC45169A7D}"/>
          </ac:spMkLst>
        </pc:spChg>
      </pc:sldChg>
      <pc:sldChg chg="modSp">
        <pc:chgData name="Daniel Khashabi" userId="62390808-c838-45e6-be59-d6fd0d208bc8" providerId="ADAL" clId="{BC61CEE6-F72E-ED4A-95CA-C76EDF0DD1AC}" dt="2023-03-12T19:12:52.378" v="4482"/>
        <pc:sldMkLst>
          <pc:docMk/>
          <pc:sldMk cId="0" sldId="1867"/>
        </pc:sldMkLst>
        <pc:spChg chg="mod">
          <ac:chgData name="Daniel Khashabi" userId="62390808-c838-45e6-be59-d6fd0d208bc8" providerId="ADAL" clId="{BC61CEE6-F72E-ED4A-95CA-C76EDF0DD1AC}" dt="2023-03-12T19:12:52.378" v="4482"/>
          <ac:spMkLst>
            <pc:docMk/>
            <pc:sldMk cId="0" sldId="1867"/>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868"/>
        </pc:sldMkLst>
        <pc:spChg chg="mod">
          <ac:chgData name="Daniel Khashabi" userId="62390808-c838-45e6-be59-d6fd0d208bc8" providerId="ADAL" clId="{BC61CEE6-F72E-ED4A-95CA-C76EDF0DD1AC}" dt="2023-03-12T19:12:52.378" v="4482"/>
          <ac:spMkLst>
            <pc:docMk/>
            <pc:sldMk cId="0" sldId="1868"/>
            <ac:spMk id="4" creationId="{00000000-0000-0000-0000-000000000000}"/>
          </ac:spMkLst>
        </pc:spChg>
        <pc:spChg chg="mod">
          <ac:chgData name="Daniel Khashabi" userId="62390808-c838-45e6-be59-d6fd0d208bc8" providerId="ADAL" clId="{BC61CEE6-F72E-ED4A-95CA-C76EDF0DD1AC}" dt="2023-03-12T19:12:52.378" v="4482"/>
          <ac:spMkLst>
            <pc:docMk/>
            <pc:sldMk cId="0" sldId="1868"/>
            <ac:spMk id="5" creationId="{00000000-0000-0000-0000-000000000000}"/>
          </ac:spMkLst>
        </pc:spChg>
      </pc:sldChg>
      <pc:sldChg chg="modSp">
        <pc:chgData name="Daniel Khashabi" userId="62390808-c838-45e6-be59-d6fd0d208bc8" providerId="ADAL" clId="{BC61CEE6-F72E-ED4A-95CA-C76EDF0DD1AC}" dt="2023-03-12T19:12:52.378" v="4482"/>
        <pc:sldMkLst>
          <pc:docMk/>
          <pc:sldMk cId="0" sldId="1869"/>
        </pc:sldMkLst>
        <pc:spChg chg="mod">
          <ac:chgData name="Daniel Khashabi" userId="62390808-c838-45e6-be59-d6fd0d208bc8" providerId="ADAL" clId="{BC61CEE6-F72E-ED4A-95CA-C76EDF0DD1AC}" dt="2023-03-12T19:12:52.378" v="4482"/>
          <ac:spMkLst>
            <pc:docMk/>
            <pc:sldMk cId="0" sldId="1869"/>
            <ac:spMk id="3" creationId="{00000000-0000-0000-0000-000000000000}"/>
          </ac:spMkLst>
        </pc:spChg>
        <pc:spChg chg="mod">
          <ac:chgData name="Daniel Khashabi" userId="62390808-c838-45e6-be59-d6fd0d208bc8" providerId="ADAL" clId="{BC61CEE6-F72E-ED4A-95CA-C76EDF0DD1AC}" dt="2023-03-12T19:12:52.378" v="4482"/>
          <ac:spMkLst>
            <pc:docMk/>
            <pc:sldMk cId="0" sldId="1869"/>
            <ac:spMk id="4" creationId="{00000000-0000-0000-0000-000000000000}"/>
          </ac:spMkLst>
        </pc:spChg>
        <pc:spChg chg="mod">
          <ac:chgData name="Daniel Khashabi" userId="62390808-c838-45e6-be59-d6fd0d208bc8" providerId="ADAL" clId="{BC61CEE6-F72E-ED4A-95CA-C76EDF0DD1AC}" dt="2023-03-12T19:12:52.378" v="4482"/>
          <ac:spMkLst>
            <pc:docMk/>
            <pc:sldMk cId="0" sldId="1869"/>
            <ac:spMk id="6" creationId="{00000000-0000-0000-0000-000000000000}"/>
          </ac:spMkLst>
        </pc:spChg>
      </pc:sldChg>
      <pc:sldChg chg="modSp">
        <pc:chgData name="Daniel Khashabi" userId="62390808-c838-45e6-be59-d6fd0d208bc8" providerId="ADAL" clId="{BC61CEE6-F72E-ED4A-95CA-C76EDF0DD1AC}" dt="2023-03-12T19:12:52.378" v="4482"/>
        <pc:sldMkLst>
          <pc:docMk/>
          <pc:sldMk cId="0" sldId="1870"/>
        </pc:sldMkLst>
        <pc:spChg chg="mod">
          <ac:chgData name="Daniel Khashabi" userId="62390808-c838-45e6-be59-d6fd0d208bc8" providerId="ADAL" clId="{BC61CEE6-F72E-ED4A-95CA-C76EDF0DD1AC}" dt="2023-03-12T19:12:52.378" v="4482"/>
          <ac:spMkLst>
            <pc:docMk/>
            <pc:sldMk cId="0" sldId="1870"/>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871"/>
        </pc:sldMkLst>
        <pc:spChg chg="mod">
          <ac:chgData name="Daniel Khashabi" userId="62390808-c838-45e6-be59-d6fd0d208bc8" providerId="ADAL" clId="{BC61CEE6-F72E-ED4A-95CA-C76EDF0DD1AC}" dt="2023-03-12T19:12:52.378" v="4482"/>
          <ac:spMkLst>
            <pc:docMk/>
            <pc:sldMk cId="0" sldId="1871"/>
            <ac:spMk id="4" creationId="{00000000-0000-0000-0000-000000000000}"/>
          </ac:spMkLst>
        </pc:spChg>
        <pc:spChg chg="mod">
          <ac:chgData name="Daniel Khashabi" userId="62390808-c838-45e6-be59-d6fd0d208bc8" providerId="ADAL" clId="{BC61CEE6-F72E-ED4A-95CA-C76EDF0DD1AC}" dt="2023-03-12T19:12:52.378" v="4482"/>
          <ac:spMkLst>
            <pc:docMk/>
            <pc:sldMk cId="0" sldId="1871"/>
            <ac:spMk id="5" creationId="{00000000-0000-0000-0000-000000000000}"/>
          </ac:spMkLst>
        </pc:spChg>
        <pc:spChg chg="mod">
          <ac:chgData name="Daniel Khashabi" userId="62390808-c838-45e6-be59-d6fd0d208bc8" providerId="ADAL" clId="{BC61CEE6-F72E-ED4A-95CA-C76EDF0DD1AC}" dt="2023-03-12T19:12:52.378" v="4482"/>
          <ac:spMkLst>
            <pc:docMk/>
            <pc:sldMk cId="0" sldId="1871"/>
            <ac:spMk id="6" creationId="{00000000-0000-0000-0000-000000000000}"/>
          </ac:spMkLst>
        </pc:spChg>
      </pc:sldChg>
      <pc:sldChg chg="modSp">
        <pc:chgData name="Daniel Khashabi" userId="62390808-c838-45e6-be59-d6fd0d208bc8" providerId="ADAL" clId="{BC61CEE6-F72E-ED4A-95CA-C76EDF0DD1AC}" dt="2023-03-12T19:12:52.378" v="4482"/>
        <pc:sldMkLst>
          <pc:docMk/>
          <pc:sldMk cId="0" sldId="1872"/>
        </pc:sldMkLst>
        <pc:spChg chg="mod">
          <ac:chgData name="Daniel Khashabi" userId="62390808-c838-45e6-be59-d6fd0d208bc8" providerId="ADAL" clId="{BC61CEE6-F72E-ED4A-95CA-C76EDF0DD1AC}" dt="2023-03-12T19:12:52.378" v="4482"/>
          <ac:spMkLst>
            <pc:docMk/>
            <pc:sldMk cId="0" sldId="1872"/>
            <ac:spMk id="5" creationId="{00000000-0000-0000-0000-000000000000}"/>
          </ac:spMkLst>
        </pc:spChg>
        <pc:spChg chg="mod">
          <ac:chgData name="Daniel Khashabi" userId="62390808-c838-45e6-be59-d6fd0d208bc8" providerId="ADAL" clId="{BC61CEE6-F72E-ED4A-95CA-C76EDF0DD1AC}" dt="2023-03-12T19:12:52.378" v="4482"/>
          <ac:spMkLst>
            <pc:docMk/>
            <pc:sldMk cId="0" sldId="1872"/>
            <ac:spMk id="6" creationId="{00000000-0000-0000-0000-000000000000}"/>
          </ac:spMkLst>
        </pc:spChg>
        <pc:spChg chg="mod">
          <ac:chgData name="Daniel Khashabi" userId="62390808-c838-45e6-be59-d6fd0d208bc8" providerId="ADAL" clId="{BC61CEE6-F72E-ED4A-95CA-C76EDF0DD1AC}" dt="2023-03-12T19:12:52.378" v="4482"/>
          <ac:spMkLst>
            <pc:docMk/>
            <pc:sldMk cId="0" sldId="1872"/>
            <ac:spMk id="7" creationId="{00000000-0000-0000-0000-000000000000}"/>
          </ac:spMkLst>
        </pc:spChg>
        <pc:spChg chg="mod">
          <ac:chgData name="Daniel Khashabi" userId="62390808-c838-45e6-be59-d6fd0d208bc8" providerId="ADAL" clId="{BC61CEE6-F72E-ED4A-95CA-C76EDF0DD1AC}" dt="2023-03-12T19:12:52.378" v="4482"/>
          <ac:spMkLst>
            <pc:docMk/>
            <pc:sldMk cId="0" sldId="1872"/>
            <ac:spMk id="8" creationId="{00000000-0000-0000-0000-000000000000}"/>
          </ac:spMkLst>
        </pc:spChg>
      </pc:sldChg>
      <pc:sldChg chg="modSp">
        <pc:chgData name="Daniel Khashabi" userId="62390808-c838-45e6-be59-d6fd0d208bc8" providerId="ADAL" clId="{BC61CEE6-F72E-ED4A-95CA-C76EDF0DD1AC}" dt="2023-03-12T19:12:52.378" v="4482"/>
        <pc:sldMkLst>
          <pc:docMk/>
          <pc:sldMk cId="0" sldId="1873"/>
        </pc:sldMkLst>
        <pc:spChg chg="mod">
          <ac:chgData name="Daniel Khashabi" userId="62390808-c838-45e6-be59-d6fd0d208bc8" providerId="ADAL" clId="{BC61CEE6-F72E-ED4A-95CA-C76EDF0DD1AC}" dt="2023-03-12T19:12:52.378" v="4482"/>
          <ac:spMkLst>
            <pc:docMk/>
            <pc:sldMk cId="0" sldId="1873"/>
            <ac:spMk id="3" creationId="{00000000-0000-0000-0000-000000000000}"/>
          </ac:spMkLst>
        </pc:spChg>
        <pc:spChg chg="mod">
          <ac:chgData name="Daniel Khashabi" userId="62390808-c838-45e6-be59-d6fd0d208bc8" providerId="ADAL" clId="{BC61CEE6-F72E-ED4A-95CA-C76EDF0DD1AC}" dt="2023-03-12T19:12:52.378" v="4482"/>
          <ac:spMkLst>
            <pc:docMk/>
            <pc:sldMk cId="0" sldId="1873"/>
            <ac:spMk id="5" creationId="{00000000-0000-0000-0000-000000000000}"/>
          </ac:spMkLst>
        </pc:spChg>
      </pc:sldChg>
      <pc:sldChg chg="modSp">
        <pc:chgData name="Daniel Khashabi" userId="62390808-c838-45e6-be59-d6fd0d208bc8" providerId="ADAL" clId="{BC61CEE6-F72E-ED4A-95CA-C76EDF0DD1AC}" dt="2023-03-12T19:12:52.378" v="4482"/>
        <pc:sldMkLst>
          <pc:docMk/>
          <pc:sldMk cId="0" sldId="1874"/>
        </pc:sldMkLst>
        <pc:spChg chg="mod">
          <ac:chgData name="Daniel Khashabi" userId="62390808-c838-45e6-be59-d6fd0d208bc8" providerId="ADAL" clId="{BC61CEE6-F72E-ED4A-95CA-C76EDF0DD1AC}" dt="2023-03-12T19:12:52.378" v="4482"/>
          <ac:spMkLst>
            <pc:docMk/>
            <pc:sldMk cId="0" sldId="1874"/>
            <ac:spMk id="5" creationId="{00000000-0000-0000-0000-000000000000}"/>
          </ac:spMkLst>
        </pc:spChg>
        <pc:spChg chg="mod">
          <ac:chgData name="Daniel Khashabi" userId="62390808-c838-45e6-be59-d6fd0d208bc8" providerId="ADAL" clId="{BC61CEE6-F72E-ED4A-95CA-C76EDF0DD1AC}" dt="2023-03-12T19:12:52.378" v="4482"/>
          <ac:spMkLst>
            <pc:docMk/>
            <pc:sldMk cId="0" sldId="1874"/>
            <ac:spMk id="6" creationId="{00000000-0000-0000-0000-000000000000}"/>
          </ac:spMkLst>
        </pc:spChg>
        <pc:spChg chg="mod">
          <ac:chgData name="Daniel Khashabi" userId="62390808-c838-45e6-be59-d6fd0d208bc8" providerId="ADAL" clId="{BC61CEE6-F72E-ED4A-95CA-C76EDF0DD1AC}" dt="2023-03-12T19:12:52.378" v="4482"/>
          <ac:spMkLst>
            <pc:docMk/>
            <pc:sldMk cId="0" sldId="1874"/>
            <ac:spMk id="7" creationId="{00000000-0000-0000-0000-000000000000}"/>
          </ac:spMkLst>
        </pc:spChg>
        <pc:spChg chg="mod">
          <ac:chgData name="Daniel Khashabi" userId="62390808-c838-45e6-be59-d6fd0d208bc8" providerId="ADAL" clId="{BC61CEE6-F72E-ED4A-95CA-C76EDF0DD1AC}" dt="2023-03-12T19:12:52.378" v="4482"/>
          <ac:spMkLst>
            <pc:docMk/>
            <pc:sldMk cId="0" sldId="1874"/>
            <ac:spMk id="8" creationId="{00000000-0000-0000-0000-000000000000}"/>
          </ac:spMkLst>
        </pc:spChg>
        <pc:spChg chg="mod">
          <ac:chgData name="Daniel Khashabi" userId="62390808-c838-45e6-be59-d6fd0d208bc8" providerId="ADAL" clId="{BC61CEE6-F72E-ED4A-95CA-C76EDF0DD1AC}" dt="2023-03-12T19:12:52.378" v="4482"/>
          <ac:spMkLst>
            <pc:docMk/>
            <pc:sldMk cId="0" sldId="1874"/>
            <ac:spMk id="11" creationId="{00000000-0000-0000-0000-000000000000}"/>
          </ac:spMkLst>
        </pc:spChg>
      </pc:sldChg>
      <pc:sldChg chg="modSp">
        <pc:chgData name="Daniel Khashabi" userId="62390808-c838-45e6-be59-d6fd0d208bc8" providerId="ADAL" clId="{BC61CEE6-F72E-ED4A-95CA-C76EDF0DD1AC}" dt="2023-03-12T19:12:52.378" v="4482"/>
        <pc:sldMkLst>
          <pc:docMk/>
          <pc:sldMk cId="0" sldId="1875"/>
        </pc:sldMkLst>
        <pc:spChg chg="mod">
          <ac:chgData name="Daniel Khashabi" userId="62390808-c838-45e6-be59-d6fd0d208bc8" providerId="ADAL" clId="{BC61CEE6-F72E-ED4A-95CA-C76EDF0DD1AC}" dt="2023-03-12T19:12:52.378" v="4482"/>
          <ac:spMkLst>
            <pc:docMk/>
            <pc:sldMk cId="0" sldId="1875"/>
            <ac:spMk id="3" creationId="{00000000-0000-0000-0000-000000000000}"/>
          </ac:spMkLst>
        </pc:spChg>
        <pc:spChg chg="mod">
          <ac:chgData name="Daniel Khashabi" userId="62390808-c838-45e6-be59-d6fd0d208bc8" providerId="ADAL" clId="{BC61CEE6-F72E-ED4A-95CA-C76EDF0DD1AC}" dt="2023-03-12T19:12:52.378" v="4482"/>
          <ac:spMkLst>
            <pc:docMk/>
            <pc:sldMk cId="0" sldId="1875"/>
            <ac:spMk id="5" creationId="{00000000-0000-0000-0000-000000000000}"/>
          </ac:spMkLst>
        </pc:spChg>
      </pc:sldChg>
      <pc:sldChg chg="modSp">
        <pc:chgData name="Daniel Khashabi" userId="62390808-c838-45e6-be59-d6fd0d208bc8" providerId="ADAL" clId="{BC61CEE6-F72E-ED4A-95CA-C76EDF0DD1AC}" dt="2023-03-12T19:12:52.378" v="4482"/>
        <pc:sldMkLst>
          <pc:docMk/>
          <pc:sldMk cId="0" sldId="1877"/>
        </pc:sldMkLst>
        <pc:spChg chg="mod">
          <ac:chgData name="Daniel Khashabi" userId="62390808-c838-45e6-be59-d6fd0d208bc8" providerId="ADAL" clId="{BC61CEE6-F72E-ED4A-95CA-C76EDF0DD1AC}" dt="2023-03-12T19:12:52.378" v="4482"/>
          <ac:spMkLst>
            <pc:docMk/>
            <pc:sldMk cId="0" sldId="1877"/>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878"/>
        </pc:sldMkLst>
        <pc:spChg chg="mod">
          <ac:chgData name="Daniel Khashabi" userId="62390808-c838-45e6-be59-d6fd0d208bc8" providerId="ADAL" clId="{BC61CEE6-F72E-ED4A-95CA-C76EDF0DD1AC}" dt="2023-03-12T19:12:52.378" v="4482"/>
          <ac:spMkLst>
            <pc:docMk/>
            <pc:sldMk cId="0" sldId="1878"/>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879"/>
        </pc:sldMkLst>
        <pc:spChg chg="mod">
          <ac:chgData name="Daniel Khashabi" userId="62390808-c838-45e6-be59-d6fd0d208bc8" providerId="ADAL" clId="{BC61CEE6-F72E-ED4A-95CA-C76EDF0DD1AC}" dt="2023-03-12T19:12:52.378" v="4482"/>
          <ac:spMkLst>
            <pc:docMk/>
            <pc:sldMk cId="0" sldId="1879"/>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880"/>
        </pc:sldMkLst>
        <pc:spChg chg="mod">
          <ac:chgData name="Daniel Khashabi" userId="62390808-c838-45e6-be59-d6fd0d208bc8" providerId="ADAL" clId="{BC61CEE6-F72E-ED4A-95CA-C76EDF0DD1AC}" dt="2023-03-12T19:12:52.378" v="4482"/>
          <ac:spMkLst>
            <pc:docMk/>
            <pc:sldMk cId="0" sldId="1880"/>
            <ac:spMk id="2" creationId="{00000000-0000-0000-0000-000000000000}"/>
          </ac:spMkLst>
        </pc:spChg>
        <pc:spChg chg="mod">
          <ac:chgData name="Daniel Khashabi" userId="62390808-c838-45e6-be59-d6fd0d208bc8" providerId="ADAL" clId="{BC61CEE6-F72E-ED4A-95CA-C76EDF0DD1AC}" dt="2023-03-12T19:12:52.378" v="4482"/>
          <ac:spMkLst>
            <pc:docMk/>
            <pc:sldMk cId="0" sldId="1880"/>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882"/>
        </pc:sldMkLst>
        <pc:spChg chg="mod">
          <ac:chgData name="Daniel Khashabi" userId="62390808-c838-45e6-be59-d6fd0d208bc8" providerId="ADAL" clId="{BC61CEE6-F72E-ED4A-95CA-C76EDF0DD1AC}" dt="2023-03-12T19:12:52.378" v="4482"/>
          <ac:spMkLst>
            <pc:docMk/>
            <pc:sldMk cId="0" sldId="1882"/>
            <ac:spMk id="3" creationId="{00000000-0000-0000-0000-000000000000}"/>
          </ac:spMkLst>
        </pc:spChg>
        <pc:spChg chg="mod">
          <ac:chgData name="Daniel Khashabi" userId="62390808-c838-45e6-be59-d6fd0d208bc8" providerId="ADAL" clId="{BC61CEE6-F72E-ED4A-95CA-C76EDF0DD1AC}" dt="2023-03-12T19:12:52.378" v="4482"/>
          <ac:spMkLst>
            <pc:docMk/>
            <pc:sldMk cId="0" sldId="1882"/>
            <ac:spMk id="7" creationId="{00000000-0000-0000-0000-000000000000}"/>
          </ac:spMkLst>
        </pc:spChg>
        <pc:spChg chg="mod">
          <ac:chgData name="Daniel Khashabi" userId="62390808-c838-45e6-be59-d6fd0d208bc8" providerId="ADAL" clId="{BC61CEE6-F72E-ED4A-95CA-C76EDF0DD1AC}" dt="2023-03-12T19:12:52.378" v="4482"/>
          <ac:spMkLst>
            <pc:docMk/>
            <pc:sldMk cId="0" sldId="1882"/>
            <ac:spMk id="8" creationId="{00000000-0000-0000-0000-000000000000}"/>
          </ac:spMkLst>
        </pc:spChg>
      </pc:sldChg>
      <pc:sldChg chg="modSp">
        <pc:chgData name="Daniel Khashabi" userId="62390808-c838-45e6-be59-d6fd0d208bc8" providerId="ADAL" clId="{BC61CEE6-F72E-ED4A-95CA-C76EDF0DD1AC}" dt="2023-03-12T19:12:52.378" v="4482"/>
        <pc:sldMkLst>
          <pc:docMk/>
          <pc:sldMk cId="0" sldId="1883"/>
        </pc:sldMkLst>
        <pc:spChg chg="mod">
          <ac:chgData name="Daniel Khashabi" userId="62390808-c838-45e6-be59-d6fd0d208bc8" providerId="ADAL" clId="{BC61CEE6-F72E-ED4A-95CA-C76EDF0DD1AC}" dt="2023-03-12T19:12:52.378" v="4482"/>
          <ac:spMkLst>
            <pc:docMk/>
            <pc:sldMk cId="0" sldId="1883"/>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884"/>
        </pc:sldMkLst>
        <pc:spChg chg="mod">
          <ac:chgData name="Daniel Khashabi" userId="62390808-c838-45e6-be59-d6fd0d208bc8" providerId="ADAL" clId="{BC61CEE6-F72E-ED4A-95CA-C76EDF0DD1AC}" dt="2023-03-12T19:12:52.378" v="4482"/>
          <ac:spMkLst>
            <pc:docMk/>
            <pc:sldMk cId="0" sldId="1884"/>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885"/>
        </pc:sldMkLst>
        <pc:spChg chg="mod">
          <ac:chgData name="Daniel Khashabi" userId="62390808-c838-45e6-be59-d6fd0d208bc8" providerId="ADAL" clId="{BC61CEE6-F72E-ED4A-95CA-C76EDF0DD1AC}" dt="2023-03-12T19:12:52.378" v="4482"/>
          <ac:spMkLst>
            <pc:docMk/>
            <pc:sldMk cId="0" sldId="1885"/>
            <ac:spMk id="2" creationId="{00000000-0000-0000-0000-000000000000}"/>
          </ac:spMkLst>
        </pc:spChg>
        <pc:spChg chg="mod">
          <ac:chgData name="Daniel Khashabi" userId="62390808-c838-45e6-be59-d6fd0d208bc8" providerId="ADAL" clId="{BC61CEE6-F72E-ED4A-95CA-C76EDF0DD1AC}" dt="2023-03-12T19:12:52.378" v="4482"/>
          <ac:spMkLst>
            <pc:docMk/>
            <pc:sldMk cId="0" sldId="1885"/>
            <ac:spMk id="3" creationId="{00000000-0000-0000-0000-000000000000}"/>
          </ac:spMkLst>
        </pc:spChg>
        <pc:spChg chg="mod">
          <ac:chgData name="Daniel Khashabi" userId="62390808-c838-45e6-be59-d6fd0d208bc8" providerId="ADAL" clId="{BC61CEE6-F72E-ED4A-95CA-C76EDF0DD1AC}" dt="2023-03-12T19:12:52.378" v="4482"/>
          <ac:spMkLst>
            <pc:docMk/>
            <pc:sldMk cId="0" sldId="1885"/>
            <ac:spMk id="5" creationId="{00000000-0000-0000-0000-000000000000}"/>
          </ac:spMkLst>
        </pc:spChg>
      </pc:sldChg>
      <pc:sldChg chg="modSp">
        <pc:chgData name="Daniel Khashabi" userId="62390808-c838-45e6-be59-d6fd0d208bc8" providerId="ADAL" clId="{BC61CEE6-F72E-ED4A-95CA-C76EDF0DD1AC}" dt="2023-03-12T19:12:52.378" v="4482"/>
        <pc:sldMkLst>
          <pc:docMk/>
          <pc:sldMk cId="0" sldId="1886"/>
        </pc:sldMkLst>
        <pc:spChg chg="mod">
          <ac:chgData name="Daniel Khashabi" userId="62390808-c838-45e6-be59-d6fd0d208bc8" providerId="ADAL" clId="{BC61CEE6-F72E-ED4A-95CA-C76EDF0DD1AC}" dt="2023-03-12T19:12:52.378" v="4482"/>
          <ac:spMkLst>
            <pc:docMk/>
            <pc:sldMk cId="0" sldId="1886"/>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887"/>
        </pc:sldMkLst>
        <pc:spChg chg="mod">
          <ac:chgData name="Daniel Khashabi" userId="62390808-c838-45e6-be59-d6fd0d208bc8" providerId="ADAL" clId="{BC61CEE6-F72E-ED4A-95CA-C76EDF0DD1AC}" dt="2023-03-12T19:12:52.378" v="4482"/>
          <ac:spMkLst>
            <pc:docMk/>
            <pc:sldMk cId="0" sldId="1887"/>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888"/>
        </pc:sldMkLst>
        <pc:spChg chg="mod">
          <ac:chgData name="Daniel Khashabi" userId="62390808-c838-45e6-be59-d6fd0d208bc8" providerId="ADAL" clId="{BC61CEE6-F72E-ED4A-95CA-C76EDF0DD1AC}" dt="2023-03-12T19:12:52.378" v="4482"/>
          <ac:spMkLst>
            <pc:docMk/>
            <pc:sldMk cId="0" sldId="1888"/>
            <ac:spMk id="3" creationId="{00000000-0000-0000-0000-000000000000}"/>
          </ac:spMkLst>
        </pc:spChg>
        <pc:spChg chg="mod">
          <ac:chgData name="Daniel Khashabi" userId="62390808-c838-45e6-be59-d6fd0d208bc8" providerId="ADAL" clId="{BC61CEE6-F72E-ED4A-95CA-C76EDF0DD1AC}" dt="2023-03-12T19:12:52.378" v="4482"/>
          <ac:spMkLst>
            <pc:docMk/>
            <pc:sldMk cId="0" sldId="1888"/>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1889"/>
        </pc:sldMkLst>
        <pc:spChg chg="mod">
          <ac:chgData name="Daniel Khashabi" userId="62390808-c838-45e6-be59-d6fd0d208bc8" providerId="ADAL" clId="{BC61CEE6-F72E-ED4A-95CA-C76EDF0DD1AC}" dt="2023-03-12T19:12:52.378" v="4482"/>
          <ac:spMkLst>
            <pc:docMk/>
            <pc:sldMk cId="0" sldId="1889"/>
            <ac:spMk id="3" creationId="{00000000-0000-0000-0000-000000000000}"/>
          </ac:spMkLst>
        </pc:spChg>
        <pc:spChg chg="mod">
          <ac:chgData name="Daniel Khashabi" userId="62390808-c838-45e6-be59-d6fd0d208bc8" providerId="ADAL" clId="{BC61CEE6-F72E-ED4A-95CA-C76EDF0DD1AC}" dt="2023-03-12T19:12:52.378" v="4482"/>
          <ac:spMkLst>
            <pc:docMk/>
            <pc:sldMk cId="0" sldId="1889"/>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1890"/>
        </pc:sldMkLst>
        <pc:spChg chg="mod">
          <ac:chgData name="Daniel Khashabi" userId="62390808-c838-45e6-be59-d6fd0d208bc8" providerId="ADAL" clId="{BC61CEE6-F72E-ED4A-95CA-C76EDF0DD1AC}" dt="2023-03-12T19:12:52.378" v="4482"/>
          <ac:spMkLst>
            <pc:docMk/>
            <pc:sldMk cId="0" sldId="1890"/>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891"/>
        </pc:sldMkLst>
        <pc:spChg chg="mod">
          <ac:chgData name="Daniel Khashabi" userId="62390808-c838-45e6-be59-d6fd0d208bc8" providerId="ADAL" clId="{BC61CEE6-F72E-ED4A-95CA-C76EDF0DD1AC}" dt="2023-03-12T19:12:52.378" v="4482"/>
          <ac:spMkLst>
            <pc:docMk/>
            <pc:sldMk cId="0" sldId="1891"/>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1892"/>
        </pc:sldMkLst>
        <pc:spChg chg="mod">
          <ac:chgData name="Daniel Khashabi" userId="62390808-c838-45e6-be59-d6fd0d208bc8" providerId="ADAL" clId="{BC61CEE6-F72E-ED4A-95CA-C76EDF0DD1AC}" dt="2023-03-12T19:12:52.378" v="4482"/>
          <ac:spMkLst>
            <pc:docMk/>
            <pc:sldMk cId="0" sldId="1892"/>
            <ac:spMk id="3" creationId="{00000000-0000-0000-0000-000000000000}"/>
          </ac:spMkLst>
        </pc:spChg>
        <pc:spChg chg="mod">
          <ac:chgData name="Daniel Khashabi" userId="62390808-c838-45e6-be59-d6fd0d208bc8" providerId="ADAL" clId="{BC61CEE6-F72E-ED4A-95CA-C76EDF0DD1AC}" dt="2023-03-12T19:12:52.378" v="4482"/>
          <ac:spMkLst>
            <pc:docMk/>
            <pc:sldMk cId="0" sldId="1892"/>
            <ac:spMk id="4" creationId="{00000000-0000-0000-0000-000000000000}"/>
          </ac:spMkLst>
        </pc:spChg>
        <pc:spChg chg="mod">
          <ac:chgData name="Daniel Khashabi" userId="62390808-c838-45e6-be59-d6fd0d208bc8" providerId="ADAL" clId="{BC61CEE6-F72E-ED4A-95CA-C76EDF0DD1AC}" dt="2023-03-12T19:12:52.378" v="4482"/>
          <ac:spMkLst>
            <pc:docMk/>
            <pc:sldMk cId="0" sldId="1892"/>
            <ac:spMk id="5" creationId="{00000000-0000-0000-0000-000000000000}"/>
          </ac:spMkLst>
        </pc:spChg>
        <pc:spChg chg="mod">
          <ac:chgData name="Daniel Khashabi" userId="62390808-c838-45e6-be59-d6fd0d208bc8" providerId="ADAL" clId="{BC61CEE6-F72E-ED4A-95CA-C76EDF0DD1AC}" dt="2023-03-12T19:12:52.378" v="4482"/>
          <ac:spMkLst>
            <pc:docMk/>
            <pc:sldMk cId="0" sldId="1892"/>
            <ac:spMk id="7" creationId="{00000000-0000-0000-0000-000000000000}"/>
          </ac:spMkLst>
        </pc:spChg>
      </pc:sldChg>
      <pc:sldChg chg="modSp">
        <pc:chgData name="Daniel Khashabi" userId="62390808-c838-45e6-be59-d6fd0d208bc8" providerId="ADAL" clId="{BC61CEE6-F72E-ED4A-95CA-C76EDF0DD1AC}" dt="2023-03-12T19:12:52.378" v="4482"/>
        <pc:sldMkLst>
          <pc:docMk/>
          <pc:sldMk cId="0" sldId="1893"/>
        </pc:sldMkLst>
        <pc:spChg chg="mod">
          <ac:chgData name="Daniel Khashabi" userId="62390808-c838-45e6-be59-d6fd0d208bc8" providerId="ADAL" clId="{BC61CEE6-F72E-ED4A-95CA-C76EDF0DD1AC}" dt="2023-03-12T19:12:52.378" v="4482"/>
          <ac:spMkLst>
            <pc:docMk/>
            <pc:sldMk cId="0" sldId="1893"/>
            <ac:spMk id="3" creationId="{00000000-0000-0000-0000-000000000000}"/>
          </ac:spMkLst>
        </pc:spChg>
        <pc:spChg chg="mod">
          <ac:chgData name="Daniel Khashabi" userId="62390808-c838-45e6-be59-d6fd0d208bc8" providerId="ADAL" clId="{BC61CEE6-F72E-ED4A-95CA-C76EDF0DD1AC}" dt="2023-03-12T19:12:52.378" v="4482"/>
          <ac:spMkLst>
            <pc:docMk/>
            <pc:sldMk cId="0" sldId="1893"/>
            <ac:spMk id="7" creationId="{00000000-0000-0000-0000-000000000000}"/>
          </ac:spMkLst>
        </pc:spChg>
        <pc:spChg chg="mod">
          <ac:chgData name="Daniel Khashabi" userId="62390808-c838-45e6-be59-d6fd0d208bc8" providerId="ADAL" clId="{BC61CEE6-F72E-ED4A-95CA-C76EDF0DD1AC}" dt="2023-03-12T19:12:52.378" v="4482"/>
          <ac:spMkLst>
            <pc:docMk/>
            <pc:sldMk cId="0" sldId="1893"/>
            <ac:spMk id="8" creationId="{00000000-0000-0000-0000-000000000000}"/>
          </ac:spMkLst>
        </pc:spChg>
      </pc:sldChg>
      <pc:sldChg chg="modSp">
        <pc:chgData name="Daniel Khashabi" userId="62390808-c838-45e6-be59-d6fd0d208bc8" providerId="ADAL" clId="{BC61CEE6-F72E-ED4A-95CA-C76EDF0DD1AC}" dt="2023-03-12T19:12:52.378" v="4482"/>
        <pc:sldMkLst>
          <pc:docMk/>
          <pc:sldMk cId="0" sldId="1894"/>
        </pc:sldMkLst>
        <pc:spChg chg="mod">
          <ac:chgData name="Daniel Khashabi" userId="62390808-c838-45e6-be59-d6fd0d208bc8" providerId="ADAL" clId="{BC61CEE6-F72E-ED4A-95CA-C76EDF0DD1AC}" dt="2023-03-12T19:12:52.378" v="4482"/>
          <ac:spMkLst>
            <pc:docMk/>
            <pc:sldMk cId="0" sldId="1894"/>
            <ac:spMk id="3" creationId="{00000000-0000-0000-0000-000000000000}"/>
          </ac:spMkLst>
        </pc:spChg>
        <pc:spChg chg="mod">
          <ac:chgData name="Daniel Khashabi" userId="62390808-c838-45e6-be59-d6fd0d208bc8" providerId="ADAL" clId="{BC61CEE6-F72E-ED4A-95CA-C76EDF0DD1AC}" dt="2023-03-12T19:12:52.378" v="4482"/>
          <ac:spMkLst>
            <pc:docMk/>
            <pc:sldMk cId="0" sldId="1894"/>
            <ac:spMk id="6" creationId="{00000000-0000-0000-0000-000000000000}"/>
          </ac:spMkLst>
        </pc:spChg>
        <pc:spChg chg="mod">
          <ac:chgData name="Daniel Khashabi" userId="62390808-c838-45e6-be59-d6fd0d208bc8" providerId="ADAL" clId="{BC61CEE6-F72E-ED4A-95CA-C76EDF0DD1AC}" dt="2023-03-12T19:12:52.378" v="4482"/>
          <ac:spMkLst>
            <pc:docMk/>
            <pc:sldMk cId="0" sldId="1894"/>
            <ac:spMk id="7" creationId="{00000000-0000-0000-0000-000000000000}"/>
          </ac:spMkLst>
        </pc:spChg>
        <pc:spChg chg="mod">
          <ac:chgData name="Daniel Khashabi" userId="62390808-c838-45e6-be59-d6fd0d208bc8" providerId="ADAL" clId="{BC61CEE6-F72E-ED4A-95CA-C76EDF0DD1AC}" dt="2023-03-12T19:12:52.378" v="4482"/>
          <ac:spMkLst>
            <pc:docMk/>
            <pc:sldMk cId="0" sldId="1894"/>
            <ac:spMk id="8" creationId="{00000000-0000-0000-0000-000000000000}"/>
          </ac:spMkLst>
        </pc:spChg>
        <pc:spChg chg="mod">
          <ac:chgData name="Daniel Khashabi" userId="62390808-c838-45e6-be59-d6fd0d208bc8" providerId="ADAL" clId="{BC61CEE6-F72E-ED4A-95CA-C76EDF0DD1AC}" dt="2023-03-12T19:12:52.378" v="4482"/>
          <ac:spMkLst>
            <pc:docMk/>
            <pc:sldMk cId="0" sldId="1894"/>
            <ac:spMk id="11" creationId="{00000000-0000-0000-0000-000000000000}"/>
          </ac:spMkLst>
        </pc:spChg>
        <pc:spChg chg="mod">
          <ac:chgData name="Daniel Khashabi" userId="62390808-c838-45e6-be59-d6fd0d208bc8" providerId="ADAL" clId="{BC61CEE6-F72E-ED4A-95CA-C76EDF0DD1AC}" dt="2023-03-12T19:12:52.378" v="4482"/>
          <ac:spMkLst>
            <pc:docMk/>
            <pc:sldMk cId="0" sldId="1894"/>
            <ac:spMk id="12" creationId="{00000000-0000-0000-0000-000000000000}"/>
          </ac:spMkLst>
        </pc:spChg>
        <pc:spChg chg="mod">
          <ac:chgData name="Daniel Khashabi" userId="62390808-c838-45e6-be59-d6fd0d208bc8" providerId="ADAL" clId="{BC61CEE6-F72E-ED4A-95CA-C76EDF0DD1AC}" dt="2023-03-12T19:12:52.378" v="4482"/>
          <ac:spMkLst>
            <pc:docMk/>
            <pc:sldMk cId="0" sldId="1894"/>
            <ac:spMk id="13" creationId="{00000000-0000-0000-0000-000000000000}"/>
          </ac:spMkLst>
        </pc:spChg>
        <pc:spChg chg="mod">
          <ac:chgData name="Daniel Khashabi" userId="62390808-c838-45e6-be59-d6fd0d208bc8" providerId="ADAL" clId="{BC61CEE6-F72E-ED4A-95CA-C76EDF0DD1AC}" dt="2023-03-12T19:12:52.378" v="4482"/>
          <ac:spMkLst>
            <pc:docMk/>
            <pc:sldMk cId="0" sldId="1894"/>
            <ac:spMk id="14" creationId="{00000000-0000-0000-0000-000000000000}"/>
          </ac:spMkLst>
        </pc:spChg>
        <pc:spChg chg="mod">
          <ac:chgData name="Daniel Khashabi" userId="62390808-c838-45e6-be59-d6fd0d208bc8" providerId="ADAL" clId="{BC61CEE6-F72E-ED4A-95CA-C76EDF0DD1AC}" dt="2023-03-12T19:12:52.378" v="4482"/>
          <ac:spMkLst>
            <pc:docMk/>
            <pc:sldMk cId="0" sldId="1894"/>
            <ac:spMk id="15" creationId="{00000000-0000-0000-0000-000000000000}"/>
          </ac:spMkLst>
        </pc:spChg>
        <pc:spChg chg="mod">
          <ac:chgData name="Daniel Khashabi" userId="62390808-c838-45e6-be59-d6fd0d208bc8" providerId="ADAL" clId="{BC61CEE6-F72E-ED4A-95CA-C76EDF0DD1AC}" dt="2023-03-12T19:12:52.378" v="4482"/>
          <ac:spMkLst>
            <pc:docMk/>
            <pc:sldMk cId="0" sldId="1894"/>
            <ac:spMk id="17" creationId="{00000000-0000-0000-0000-000000000000}"/>
          </ac:spMkLst>
        </pc:spChg>
        <pc:spChg chg="mod">
          <ac:chgData name="Daniel Khashabi" userId="62390808-c838-45e6-be59-d6fd0d208bc8" providerId="ADAL" clId="{BC61CEE6-F72E-ED4A-95CA-C76EDF0DD1AC}" dt="2023-03-12T19:12:52.378" v="4482"/>
          <ac:spMkLst>
            <pc:docMk/>
            <pc:sldMk cId="0" sldId="1894"/>
            <ac:spMk id="18" creationId="{00000000-0000-0000-0000-000000000000}"/>
          </ac:spMkLst>
        </pc:spChg>
      </pc:sldChg>
      <pc:sldChg chg="modSp">
        <pc:chgData name="Daniel Khashabi" userId="62390808-c838-45e6-be59-d6fd0d208bc8" providerId="ADAL" clId="{BC61CEE6-F72E-ED4A-95CA-C76EDF0DD1AC}" dt="2023-03-12T19:12:52.378" v="4482"/>
        <pc:sldMkLst>
          <pc:docMk/>
          <pc:sldMk cId="0" sldId="1895"/>
        </pc:sldMkLst>
        <pc:spChg chg="mod">
          <ac:chgData name="Daniel Khashabi" userId="62390808-c838-45e6-be59-d6fd0d208bc8" providerId="ADAL" clId="{BC61CEE6-F72E-ED4A-95CA-C76EDF0DD1AC}" dt="2023-03-12T19:12:52.378" v="4482"/>
          <ac:spMkLst>
            <pc:docMk/>
            <pc:sldMk cId="0" sldId="1895"/>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896"/>
        </pc:sldMkLst>
        <pc:spChg chg="mod">
          <ac:chgData name="Daniel Khashabi" userId="62390808-c838-45e6-be59-d6fd0d208bc8" providerId="ADAL" clId="{BC61CEE6-F72E-ED4A-95CA-C76EDF0DD1AC}" dt="2023-03-12T19:12:52.378" v="4482"/>
          <ac:spMkLst>
            <pc:docMk/>
            <pc:sldMk cId="0" sldId="1896"/>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897"/>
        </pc:sldMkLst>
        <pc:spChg chg="mod">
          <ac:chgData name="Daniel Khashabi" userId="62390808-c838-45e6-be59-d6fd0d208bc8" providerId="ADAL" clId="{BC61CEE6-F72E-ED4A-95CA-C76EDF0DD1AC}" dt="2023-03-12T19:12:52.378" v="4482"/>
          <ac:spMkLst>
            <pc:docMk/>
            <pc:sldMk cId="0" sldId="1897"/>
            <ac:spMk id="3" creationId="{00000000-0000-0000-0000-000000000000}"/>
          </ac:spMkLst>
        </pc:spChg>
        <pc:spChg chg="mod">
          <ac:chgData name="Daniel Khashabi" userId="62390808-c838-45e6-be59-d6fd0d208bc8" providerId="ADAL" clId="{BC61CEE6-F72E-ED4A-95CA-C76EDF0DD1AC}" dt="2023-03-12T19:12:52.378" v="4482"/>
          <ac:spMkLst>
            <pc:docMk/>
            <pc:sldMk cId="0" sldId="1897"/>
            <ac:spMk id="6" creationId="{00000000-0000-0000-0000-000000000000}"/>
          </ac:spMkLst>
        </pc:spChg>
        <pc:spChg chg="mod">
          <ac:chgData name="Daniel Khashabi" userId="62390808-c838-45e6-be59-d6fd0d208bc8" providerId="ADAL" clId="{BC61CEE6-F72E-ED4A-95CA-C76EDF0DD1AC}" dt="2023-03-12T19:12:52.378" v="4482"/>
          <ac:spMkLst>
            <pc:docMk/>
            <pc:sldMk cId="0" sldId="1897"/>
            <ac:spMk id="7" creationId="{00000000-0000-0000-0000-000000000000}"/>
          </ac:spMkLst>
        </pc:spChg>
        <pc:spChg chg="mod">
          <ac:chgData name="Daniel Khashabi" userId="62390808-c838-45e6-be59-d6fd0d208bc8" providerId="ADAL" clId="{BC61CEE6-F72E-ED4A-95CA-C76EDF0DD1AC}" dt="2023-03-12T19:12:52.378" v="4482"/>
          <ac:spMkLst>
            <pc:docMk/>
            <pc:sldMk cId="0" sldId="1897"/>
            <ac:spMk id="8" creationId="{00000000-0000-0000-0000-000000000000}"/>
          </ac:spMkLst>
        </pc:spChg>
      </pc:sldChg>
      <pc:sldChg chg="modSp">
        <pc:chgData name="Daniel Khashabi" userId="62390808-c838-45e6-be59-d6fd0d208bc8" providerId="ADAL" clId="{BC61CEE6-F72E-ED4A-95CA-C76EDF0DD1AC}" dt="2023-03-12T19:12:52.378" v="4482"/>
        <pc:sldMkLst>
          <pc:docMk/>
          <pc:sldMk cId="0" sldId="1898"/>
        </pc:sldMkLst>
        <pc:spChg chg="mod">
          <ac:chgData name="Daniel Khashabi" userId="62390808-c838-45e6-be59-d6fd0d208bc8" providerId="ADAL" clId="{BC61CEE6-F72E-ED4A-95CA-C76EDF0DD1AC}" dt="2023-03-12T19:12:52.378" v="4482"/>
          <ac:spMkLst>
            <pc:docMk/>
            <pc:sldMk cId="0" sldId="1898"/>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899"/>
        </pc:sldMkLst>
        <pc:spChg chg="mod">
          <ac:chgData name="Daniel Khashabi" userId="62390808-c838-45e6-be59-d6fd0d208bc8" providerId="ADAL" clId="{BC61CEE6-F72E-ED4A-95CA-C76EDF0DD1AC}" dt="2023-03-12T19:12:52.378" v="4482"/>
          <ac:spMkLst>
            <pc:docMk/>
            <pc:sldMk cId="0" sldId="1899"/>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00"/>
        </pc:sldMkLst>
        <pc:spChg chg="mod">
          <ac:chgData name="Daniel Khashabi" userId="62390808-c838-45e6-be59-d6fd0d208bc8" providerId="ADAL" clId="{BC61CEE6-F72E-ED4A-95CA-C76EDF0DD1AC}" dt="2023-03-12T19:12:52.378" v="4482"/>
          <ac:spMkLst>
            <pc:docMk/>
            <pc:sldMk cId="0" sldId="1900"/>
            <ac:spMk id="3" creationId="{00000000-0000-0000-0000-000000000000}"/>
          </ac:spMkLst>
        </pc:spChg>
        <pc:spChg chg="mod">
          <ac:chgData name="Daniel Khashabi" userId="62390808-c838-45e6-be59-d6fd0d208bc8" providerId="ADAL" clId="{BC61CEE6-F72E-ED4A-95CA-C76EDF0DD1AC}" dt="2023-03-12T19:12:52.378" v="4482"/>
          <ac:spMkLst>
            <pc:docMk/>
            <pc:sldMk cId="0" sldId="1900"/>
            <ac:spMk id="6" creationId="{00000000-0000-0000-0000-000000000000}"/>
          </ac:spMkLst>
        </pc:spChg>
      </pc:sldChg>
      <pc:sldChg chg="modSp">
        <pc:chgData name="Daniel Khashabi" userId="62390808-c838-45e6-be59-d6fd0d208bc8" providerId="ADAL" clId="{BC61CEE6-F72E-ED4A-95CA-C76EDF0DD1AC}" dt="2023-03-12T19:12:52.378" v="4482"/>
        <pc:sldMkLst>
          <pc:docMk/>
          <pc:sldMk cId="0" sldId="1901"/>
        </pc:sldMkLst>
        <pc:spChg chg="mod">
          <ac:chgData name="Daniel Khashabi" userId="62390808-c838-45e6-be59-d6fd0d208bc8" providerId="ADAL" clId="{BC61CEE6-F72E-ED4A-95CA-C76EDF0DD1AC}" dt="2023-03-12T19:12:52.378" v="4482"/>
          <ac:spMkLst>
            <pc:docMk/>
            <pc:sldMk cId="0" sldId="1901"/>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02"/>
        </pc:sldMkLst>
        <pc:spChg chg="mod">
          <ac:chgData name="Daniel Khashabi" userId="62390808-c838-45e6-be59-d6fd0d208bc8" providerId="ADAL" clId="{BC61CEE6-F72E-ED4A-95CA-C76EDF0DD1AC}" dt="2023-03-12T19:12:52.378" v="4482"/>
          <ac:spMkLst>
            <pc:docMk/>
            <pc:sldMk cId="0" sldId="1902"/>
            <ac:spMk id="3" creationId="{00000000-0000-0000-0000-000000000000}"/>
          </ac:spMkLst>
        </pc:spChg>
        <pc:spChg chg="mod">
          <ac:chgData name="Daniel Khashabi" userId="62390808-c838-45e6-be59-d6fd0d208bc8" providerId="ADAL" clId="{BC61CEE6-F72E-ED4A-95CA-C76EDF0DD1AC}" dt="2023-03-12T19:12:52.378" v="4482"/>
          <ac:spMkLst>
            <pc:docMk/>
            <pc:sldMk cId="0" sldId="1902"/>
            <ac:spMk id="5" creationId="{00000000-0000-0000-0000-000000000000}"/>
          </ac:spMkLst>
        </pc:spChg>
        <pc:spChg chg="mod">
          <ac:chgData name="Daniel Khashabi" userId="62390808-c838-45e6-be59-d6fd0d208bc8" providerId="ADAL" clId="{BC61CEE6-F72E-ED4A-95CA-C76EDF0DD1AC}" dt="2023-03-12T19:12:52.378" v="4482"/>
          <ac:spMkLst>
            <pc:docMk/>
            <pc:sldMk cId="0" sldId="1902"/>
            <ac:spMk id="6" creationId="{00000000-0000-0000-0000-000000000000}"/>
          </ac:spMkLst>
        </pc:spChg>
      </pc:sldChg>
      <pc:sldChg chg="modSp">
        <pc:chgData name="Daniel Khashabi" userId="62390808-c838-45e6-be59-d6fd0d208bc8" providerId="ADAL" clId="{BC61CEE6-F72E-ED4A-95CA-C76EDF0DD1AC}" dt="2023-03-12T19:12:52.378" v="4482"/>
        <pc:sldMkLst>
          <pc:docMk/>
          <pc:sldMk cId="0" sldId="1903"/>
        </pc:sldMkLst>
        <pc:spChg chg="mod">
          <ac:chgData name="Daniel Khashabi" userId="62390808-c838-45e6-be59-d6fd0d208bc8" providerId="ADAL" clId="{BC61CEE6-F72E-ED4A-95CA-C76EDF0DD1AC}" dt="2023-03-12T19:12:52.378" v="4482"/>
          <ac:spMkLst>
            <pc:docMk/>
            <pc:sldMk cId="0" sldId="1903"/>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04"/>
        </pc:sldMkLst>
        <pc:spChg chg="mod">
          <ac:chgData name="Daniel Khashabi" userId="62390808-c838-45e6-be59-d6fd0d208bc8" providerId="ADAL" clId="{BC61CEE6-F72E-ED4A-95CA-C76EDF0DD1AC}" dt="2023-03-12T19:12:52.378" v="4482"/>
          <ac:spMkLst>
            <pc:docMk/>
            <pc:sldMk cId="0" sldId="1904"/>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1905"/>
        </pc:sldMkLst>
        <pc:spChg chg="mod">
          <ac:chgData name="Daniel Khashabi" userId="62390808-c838-45e6-be59-d6fd0d208bc8" providerId="ADAL" clId="{BC61CEE6-F72E-ED4A-95CA-C76EDF0DD1AC}" dt="2023-03-12T19:12:52.378" v="4482"/>
          <ac:spMkLst>
            <pc:docMk/>
            <pc:sldMk cId="0" sldId="1905"/>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06"/>
        </pc:sldMkLst>
        <pc:spChg chg="mod">
          <ac:chgData name="Daniel Khashabi" userId="62390808-c838-45e6-be59-d6fd0d208bc8" providerId="ADAL" clId="{BC61CEE6-F72E-ED4A-95CA-C76EDF0DD1AC}" dt="2023-03-12T19:12:52.378" v="4482"/>
          <ac:spMkLst>
            <pc:docMk/>
            <pc:sldMk cId="0" sldId="1906"/>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07"/>
        </pc:sldMkLst>
        <pc:spChg chg="mod">
          <ac:chgData name="Daniel Khashabi" userId="62390808-c838-45e6-be59-d6fd0d208bc8" providerId="ADAL" clId="{BC61CEE6-F72E-ED4A-95CA-C76EDF0DD1AC}" dt="2023-03-12T19:12:52.378" v="4482"/>
          <ac:spMkLst>
            <pc:docMk/>
            <pc:sldMk cId="0" sldId="1907"/>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08"/>
        </pc:sldMkLst>
        <pc:spChg chg="mod">
          <ac:chgData name="Daniel Khashabi" userId="62390808-c838-45e6-be59-d6fd0d208bc8" providerId="ADAL" clId="{BC61CEE6-F72E-ED4A-95CA-C76EDF0DD1AC}" dt="2023-03-12T19:12:52.378" v="4482"/>
          <ac:spMkLst>
            <pc:docMk/>
            <pc:sldMk cId="0" sldId="1908"/>
            <ac:spMk id="3" creationId="{00000000-0000-0000-0000-000000000000}"/>
          </ac:spMkLst>
        </pc:spChg>
        <pc:spChg chg="mod">
          <ac:chgData name="Daniel Khashabi" userId="62390808-c838-45e6-be59-d6fd0d208bc8" providerId="ADAL" clId="{BC61CEE6-F72E-ED4A-95CA-C76EDF0DD1AC}" dt="2023-03-12T19:12:52.378" v="4482"/>
          <ac:spMkLst>
            <pc:docMk/>
            <pc:sldMk cId="0" sldId="1908"/>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1909"/>
        </pc:sldMkLst>
        <pc:spChg chg="mod">
          <ac:chgData name="Daniel Khashabi" userId="62390808-c838-45e6-be59-d6fd0d208bc8" providerId="ADAL" clId="{BC61CEE6-F72E-ED4A-95CA-C76EDF0DD1AC}" dt="2023-03-12T19:12:52.378" v="4482"/>
          <ac:spMkLst>
            <pc:docMk/>
            <pc:sldMk cId="0" sldId="1909"/>
            <ac:spMk id="3" creationId="{00000000-0000-0000-0000-000000000000}"/>
          </ac:spMkLst>
        </pc:spChg>
        <pc:spChg chg="mod">
          <ac:chgData name="Daniel Khashabi" userId="62390808-c838-45e6-be59-d6fd0d208bc8" providerId="ADAL" clId="{BC61CEE6-F72E-ED4A-95CA-C76EDF0DD1AC}" dt="2023-03-12T19:12:52.378" v="4482"/>
          <ac:spMkLst>
            <pc:docMk/>
            <pc:sldMk cId="0" sldId="1909"/>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1910"/>
        </pc:sldMkLst>
        <pc:spChg chg="mod">
          <ac:chgData name="Daniel Khashabi" userId="62390808-c838-45e6-be59-d6fd0d208bc8" providerId="ADAL" clId="{BC61CEE6-F72E-ED4A-95CA-C76EDF0DD1AC}" dt="2023-03-12T19:12:52.378" v="4482"/>
          <ac:spMkLst>
            <pc:docMk/>
            <pc:sldMk cId="0" sldId="1910"/>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11"/>
        </pc:sldMkLst>
        <pc:spChg chg="mod">
          <ac:chgData name="Daniel Khashabi" userId="62390808-c838-45e6-be59-d6fd0d208bc8" providerId="ADAL" clId="{BC61CEE6-F72E-ED4A-95CA-C76EDF0DD1AC}" dt="2023-03-12T19:12:52.378" v="4482"/>
          <ac:spMkLst>
            <pc:docMk/>
            <pc:sldMk cId="0" sldId="1911"/>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1912"/>
        </pc:sldMkLst>
        <pc:spChg chg="mod">
          <ac:chgData name="Daniel Khashabi" userId="62390808-c838-45e6-be59-d6fd0d208bc8" providerId="ADAL" clId="{BC61CEE6-F72E-ED4A-95CA-C76EDF0DD1AC}" dt="2023-03-12T19:12:52.378" v="4482"/>
          <ac:spMkLst>
            <pc:docMk/>
            <pc:sldMk cId="0" sldId="1912"/>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1913"/>
        </pc:sldMkLst>
        <pc:spChg chg="mod">
          <ac:chgData name="Daniel Khashabi" userId="62390808-c838-45e6-be59-d6fd0d208bc8" providerId="ADAL" clId="{BC61CEE6-F72E-ED4A-95CA-C76EDF0DD1AC}" dt="2023-03-12T19:12:52.378" v="4482"/>
          <ac:spMkLst>
            <pc:docMk/>
            <pc:sldMk cId="0" sldId="1913"/>
            <ac:spMk id="3" creationId="{00000000-0000-0000-0000-000000000000}"/>
          </ac:spMkLst>
        </pc:spChg>
        <pc:spChg chg="mod">
          <ac:chgData name="Daniel Khashabi" userId="62390808-c838-45e6-be59-d6fd0d208bc8" providerId="ADAL" clId="{BC61CEE6-F72E-ED4A-95CA-C76EDF0DD1AC}" dt="2023-03-12T19:12:52.378" v="4482"/>
          <ac:spMkLst>
            <pc:docMk/>
            <pc:sldMk cId="0" sldId="1913"/>
            <ac:spMk id="4" creationId="{00000000-0000-0000-0000-000000000000}"/>
          </ac:spMkLst>
        </pc:spChg>
        <pc:spChg chg="mod">
          <ac:chgData name="Daniel Khashabi" userId="62390808-c838-45e6-be59-d6fd0d208bc8" providerId="ADAL" clId="{BC61CEE6-F72E-ED4A-95CA-C76EDF0DD1AC}" dt="2023-03-12T19:12:52.378" v="4482"/>
          <ac:spMkLst>
            <pc:docMk/>
            <pc:sldMk cId="0" sldId="1913"/>
            <ac:spMk id="5" creationId="{00000000-0000-0000-0000-000000000000}"/>
          </ac:spMkLst>
        </pc:spChg>
      </pc:sldChg>
      <pc:sldChg chg="modSp">
        <pc:chgData name="Daniel Khashabi" userId="62390808-c838-45e6-be59-d6fd0d208bc8" providerId="ADAL" clId="{BC61CEE6-F72E-ED4A-95CA-C76EDF0DD1AC}" dt="2023-03-12T19:12:52.378" v="4482"/>
        <pc:sldMkLst>
          <pc:docMk/>
          <pc:sldMk cId="0" sldId="1914"/>
        </pc:sldMkLst>
        <pc:spChg chg="mod">
          <ac:chgData name="Daniel Khashabi" userId="62390808-c838-45e6-be59-d6fd0d208bc8" providerId="ADAL" clId="{BC61CEE6-F72E-ED4A-95CA-C76EDF0DD1AC}" dt="2023-03-12T19:12:52.378" v="4482"/>
          <ac:spMkLst>
            <pc:docMk/>
            <pc:sldMk cId="0" sldId="1914"/>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15"/>
        </pc:sldMkLst>
        <pc:spChg chg="mod">
          <ac:chgData name="Daniel Khashabi" userId="62390808-c838-45e6-be59-d6fd0d208bc8" providerId="ADAL" clId="{BC61CEE6-F72E-ED4A-95CA-C76EDF0DD1AC}" dt="2023-03-12T19:12:52.378" v="4482"/>
          <ac:spMkLst>
            <pc:docMk/>
            <pc:sldMk cId="0" sldId="1915"/>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16"/>
        </pc:sldMkLst>
        <pc:spChg chg="mod">
          <ac:chgData name="Daniel Khashabi" userId="62390808-c838-45e6-be59-d6fd0d208bc8" providerId="ADAL" clId="{BC61CEE6-F72E-ED4A-95CA-C76EDF0DD1AC}" dt="2023-03-12T19:12:52.378" v="4482"/>
          <ac:spMkLst>
            <pc:docMk/>
            <pc:sldMk cId="0" sldId="1916"/>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17"/>
        </pc:sldMkLst>
        <pc:spChg chg="mod">
          <ac:chgData name="Daniel Khashabi" userId="62390808-c838-45e6-be59-d6fd0d208bc8" providerId="ADAL" clId="{BC61CEE6-F72E-ED4A-95CA-C76EDF0DD1AC}" dt="2023-03-12T19:12:52.378" v="4482"/>
          <ac:spMkLst>
            <pc:docMk/>
            <pc:sldMk cId="0" sldId="1917"/>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18"/>
        </pc:sldMkLst>
        <pc:spChg chg="mod">
          <ac:chgData name="Daniel Khashabi" userId="62390808-c838-45e6-be59-d6fd0d208bc8" providerId="ADAL" clId="{BC61CEE6-F72E-ED4A-95CA-C76EDF0DD1AC}" dt="2023-03-12T19:12:52.378" v="4482"/>
          <ac:spMkLst>
            <pc:docMk/>
            <pc:sldMk cId="0" sldId="1918"/>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19"/>
        </pc:sldMkLst>
        <pc:spChg chg="mod">
          <ac:chgData name="Daniel Khashabi" userId="62390808-c838-45e6-be59-d6fd0d208bc8" providerId="ADAL" clId="{BC61CEE6-F72E-ED4A-95CA-C76EDF0DD1AC}" dt="2023-03-12T19:12:52.378" v="4482"/>
          <ac:spMkLst>
            <pc:docMk/>
            <pc:sldMk cId="0" sldId="1919"/>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1920"/>
        </pc:sldMkLst>
        <pc:spChg chg="mod">
          <ac:chgData name="Daniel Khashabi" userId="62390808-c838-45e6-be59-d6fd0d208bc8" providerId="ADAL" clId="{BC61CEE6-F72E-ED4A-95CA-C76EDF0DD1AC}" dt="2023-03-12T19:12:52.378" v="4482"/>
          <ac:spMkLst>
            <pc:docMk/>
            <pc:sldMk cId="0" sldId="1920"/>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21"/>
        </pc:sldMkLst>
        <pc:spChg chg="mod">
          <ac:chgData name="Daniel Khashabi" userId="62390808-c838-45e6-be59-d6fd0d208bc8" providerId="ADAL" clId="{BC61CEE6-F72E-ED4A-95CA-C76EDF0DD1AC}" dt="2023-03-12T19:12:52.378" v="4482"/>
          <ac:spMkLst>
            <pc:docMk/>
            <pc:sldMk cId="0" sldId="1921"/>
            <ac:spMk id="2" creationId="{00000000-0000-0000-0000-000000000000}"/>
          </ac:spMkLst>
        </pc:spChg>
        <pc:spChg chg="mod">
          <ac:chgData name="Daniel Khashabi" userId="62390808-c838-45e6-be59-d6fd0d208bc8" providerId="ADAL" clId="{BC61CEE6-F72E-ED4A-95CA-C76EDF0DD1AC}" dt="2023-03-12T19:12:52.378" v="4482"/>
          <ac:spMkLst>
            <pc:docMk/>
            <pc:sldMk cId="0" sldId="1921"/>
            <ac:spMk id="6" creationId="{00000000-0000-0000-0000-000000000000}"/>
          </ac:spMkLst>
        </pc:spChg>
        <pc:spChg chg="mod">
          <ac:chgData name="Daniel Khashabi" userId="62390808-c838-45e6-be59-d6fd0d208bc8" providerId="ADAL" clId="{BC61CEE6-F72E-ED4A-95CA-C76EDF0DD1AC}" dt="2023-03-12T19:12:52.378" v="4482"/>
          <ac:spMkLst>
            <pc:docMk/>
            <pc:sldMk cId="0" sldId="1921"/>
            <ac:spMk id="7" creationId="{00000000-0000-0000-0000-000000000000}"/>
          </ac:spMkLst>
        </pc:spChg>
        <pc:spChg chg="mod">
          <ac:chgData name="Daniel Khashabi" userId="62390808-c838-45e6-be59-d6fd0d208bc8" providerId="ADAL" clId="{BC61CEE6-F72E-ED4A-95CA-C76EDF0DD1AC}" dt="2023-03-12T19:12:52.378" v="4482"/>
          <ac:spMkLst>
            <pc:docMk/>
            <pc:sldMk cId="0" sldId="1921"/>
            <ac:spMk id="8" creationId="{00000000-0000-0000-0000-000000000000}"/>
          </ac:spMkLst>
        </pc:spChg>
        <pc:spChg chg="mod">
          <ac:chgData name="Daniel Khashabi" userId="62390808-c838-45e6-be59-d6fd0d208bc8" providerId="ADAL" clId="{BC61CEE6-F72E-ED4A-95CA-C76EDF0DD1AC}" dt="2023-03-12T19:12:52.378" v="4482"/>
          <ac:spMkLst>
            <pc:docMk/>
            <pc:sldMk cId="0" sldId="1921"/>
            <ac:spMk id="9" creationId="{00000000-0000-0000-0000-000000000000}"/>
          </ac:spMkLst>
        </pc:spChg>
      </pc:sldChg>
      <pc:sldChg chg="modSp">
        <pc:chgData name="Daniel Khashabi" userId="62390808-c838-45e6-be59-d6fd0d208bc8" providerId="ADAL" clId="{BC61CEE6-F72E-ED4A-95CA-C76EDF0DD1AC}" dt="2023-03-12T19:12:52.378" v="4482"/>
        <pc:sldMkLst>
          <pc:docMk/>
          <pc:sldMk cId="0" sldId="1923"/>
        </pc:sldMkLst>
        <pc:spChg chg="mod">
          <ac:chgData name="Daniel Khashabi" userId="62390808-c838-45e6-be59-d6fd0d208bc8" providerId="ADAL" clId="{BC61CEE6-F72E-ED4A-95CA-C76EDF0DD1AC}" dt="2023-03-12T19:12:52.378" v="4482"/>
          <ac:spMkLst>
            <pc:docMk/>
            <pc:sldMk cId="0" sldId="1923"/>
            <ac:spMk id="3" creationId="{00000000-0000-0000-0000-000000000000}"/>
          </ac:spMkLst>
        </pc:spChg>
        <pc:spChg chg="mod">
          <ac:chgData name="Daniel Khashabi" userId="62390808-c838-45e6-be59-d6fd0d208bc8" providerId="ADAL" clId="{BC61CEE6-F72E-ED4A-95CA-C76EDF0DD1AC}" dt="2023-03-12T19:12:52.378" v="4482"/>
          <ac:spMkLst>
            <pc:docMk/>
            <pc:sldMk cId="0" sldId="1923"/>
            <ac:spMk id="4" creationId="{00000000-0000-0000-0000-000000000000}"/>
          </ac:spMkLst>
        </pc:spChg>
        <pc:spChg chg="mod">
          <ac:chgData name="Daniel Khashabi" userId="62390808-c838-45e6-be59-d6fd0d208bc8" providerId="ADAL" clId="{BC61CEE6-F72E-ED4A-95CA-C76EDF0DD1AC}" dt="2023-03-12T19:12:52.378" v="4482"/>
          <ac:spMkLst>
            <pc:docMk/>
            <pc:sldMk cId="0" sldId="1923"/>
            <ac:spMk id="10" creationId="{00000000-0000-0000-0000-000000000000}"/>
          </ac:spMkLst>
        </pc:spChg>
      </pc:sldChg>
      <pc:sldChg chg="modSp">
        <pc:chgData name="Daniel Khashabi" userId="62390808-c838-45e6-be59-d6fd0d208bc8" providerId="ADAL" clId="{BC61CEE6-F72E-ED4A-95CA-C76EDF0DD1AC}" dt="2023-03-12T19:12:52.378" v="4482"/>
        <pc:sldMkLst>
          <pc:docMk/>
          <pc:sldMk cId="0" sldId="1924"/>
        </pc:sldMkLst>
        <pc:spChg chg="mod">
          <ac:chgData name="Daniel Khashabi" userId="62390808-c838-45e6-be59-d6fd0d208bc8" providerId="ADAL" clId="{BC61CEE6-F72E-ED4A-95CA-C76EDF0DD1AC}" dt="2023-03-12T19:12:52.378" v="4482"/>
          <ac:spMkLst>
            <pc:docMk/>
            <pc:sldMk cId="0" sldId="1924"/>
            <ac:spMk id="3" creationId="{00000000-0000-0000-0000-000000000000}"/>
          </ac:spMkLst>
        </pc:spChg>
        <pc:spChg chg="mod">
          <ac:chgData name="Daniel Khashabi" userId="62390808-c838-45e6-be59-d6fd0d208bc8" providerId="ADAL" clId="{BC61CEE6-F72E-ED4A-95CA-C76EDF0DD1AC}" dt="2023-03-12T19:12:52.378" v="4482"/>
          <ac:spMkLst>
            <pc:docMk/>
            <pc:sldMk cId="0" sldId="1924"/>
            <ac:spMk id="5" creationId="{00000000-0000-0000-0000-000000000000}"/>
          </ac:spMkLst>
        </pc:spChg>
      </pc:sldChg>
      <pc:sldChg chg="modSp">
        <pc:chgData name="Daniel Khashabi" userId="62390808-c838-45e6-be59-d6fd0d208bc8" providerId="ADAL" clId="{BC61CEE6-F72E-ED4A-95CA-C76EDF0DD1AC}" dt="2023-03-12T19:12:52.378" v="4482"/>
        <pc:sldMkLst>
          <pc:docMk/>
          <pc:sldMk cId="0" sldId="1925"/>
        </pc:sldMkLst>
        <pc:spChg chg="mod">
          <ac:chgData name="Daniel Khashabi" userId="62390808-c838-45e6-be59-d6fd0d208bc8" providerId="ADAL" clId="{BC61CEE6-F72E-ED4A-95CA-C76EDF0DD1AC}" dt="2023-03-12T19:12:52.378" v="4482"/>
          <ac:spMkLst>
            <pc:docMk/>
            <pc:sldMk cId="0" sldId="1925"/>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26"/>
        </pc:sldMkLst>
        <pc:spChg chg="mod">
          <ac:chgData name="Daniel Khashabi" userId="62390808-c838-45e6-be59-d6fd0d208bc8" providerId="ADAL" clId="{BC61CEE6-F72E-ED4A-95CA-C76EDF0DD1AC}" dt="2023-03-12T19:12:52.378" v="4482"/>
          <ac:spMkLst>
            <pc:docMk/>
            <pc:sldMk cId="0" sldId="1926"/>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27"/>
        </pc:sldMkLst>
        <pc:spChg chg="mod">
          <ac:chgData name="Daniel Khashabi" userId="62390808-c838-45e6-be59-d6fd0d208bc8" providerId="ADAL" clId="{BC61CEE6-F72E-ED4A-95CA-C76EDF0DD1AC}" dt="2023-03-12T19:12:52.378" v="4482"/>
          <ac:spMkLst>
            <pc:docMk/>
            <pc:sldMk cId="0" sldId="1927"/>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28"/>
        </pc:sldMkLst>
        <pc:spChg chg="mod">
          <ac:chgData name="Daniel Khashabi" userId="62390808-c838-45e6-be59-d6fd0d208bc8" providerId="ADAL" clId="{BC61CEE6-F72E-ED4A-95CA-C76EDF0DD1AC}" dt="2023-03-12T19:12:52.378" v="4482"/>
          <ac:spMkLst>
            <pc:docMk/>
            <pc:sldMk cId="0" sldId="1928"/>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29"/>
        </pc:sldMkLst>
        <pc:spChg chg="mod">
          <ac:chgData name="Daniel Khashabi" userId="62390808-c838-45e6-be59-d6fd0d208bc8" providerId="ADAL" clId="{BC61CEE6-F72E-ED4A-95CA-C76EDF0DD1AC}" dt="2023-03-12T19:12:52.378" v="4482"/>
          <ac:spMkLst>
            <pc:docMk/>
            <pc:sldMk cId="0" sldId="1929"/>
            <ac:spMk id="3" creationId="{00000000-0000-0000-0000-000000000000}"/>
          </ac:spMkLst>
        </pc:spChg>
        <pc:spChg chg="mod">
          <ac:chgData name="Daniel Khashabi" userId="62390808-c838-45e6-be59-d6fd0d208bc8" providerId="ADAL" clId="{BC61CEE6-F72E-ED4A-95CA-C76EDF0DD1AC}" dt="2023-03-12T19:12:52.378" v="4482"/>
          <ac:spMkLst>
            <pc:docMk/>
            <pc:sldMk cId="0" sldId="1929"/>
            <ac:spMk id="5" creationId="{00000000-0000-0000-0000-000000000000}"/>
          </ac:spMkLst>
        </pc:spChg>
      </pc:sldChg>
      <pc:sldChg chg="modSp">
        <pc:chgData name="Daniel Khashabi" userId="62390808-c838-45e6-be59-d6fd0d208bc8" providerId="ADAL" clId="{BC61CEE6-F72E-ED4A-95CA-C76EDF0DD1AC}" dt="2023-03-12T19:12:52.378" v="4482"/>
        <pc:sldMkLst>
          <pc:docMk/>
          <pc:sldMk cId="0" sldId="1930"/>
        </pc:sldMkLst>
        <pc:spChg chg="mod">
          <ac:chgData name="Daniel Khashabi" userId="62390808-c838-45e6-be59-d6fd0d208bc8" providerId="ADAL" clId="{BC61CEE6-F72E-ED4A-95CA-C76EDF0DD1AC}" dt="2023-03-12T19:12:52.378" v="4482"/>
          <ac:spMkLst>
            <pc:docMk/>
            <pc:sldMk cId="0" sldId="1930"/>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31"/>
        </pc:sldMkLst>
        <pc:spChg chg="mod">
          <ac:chgData name="Daniel Khashabi" userId="62390808-c838-45e6-be59-d6fd0d208bc8" providerId="ADAL" clId="{BC61CEE6-F72E-ED4A-95CA-C76EDF0DD1AC}" dt="2023-03-12T19:12:52.378" v="4482"/>
          <ac:spMkLst>
            <pc:docMk/>
            <pc:sldMk cId="0" sldId="1931"/>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1932"/>
        </pc:sldMkLst>
        <pc:spChg chg="mod">
          <ac:chgData name="Daniel Khashabi" userId="62390808-c838-45e6-be59-d6fd0d208bc8" providerId="ADAL" clId="{BC61CEE6-F72E-ED4A-95CA-C76EDF0DD1AC}" dt="2023-03-12T19:12:52.378" v="4482"/>
          <ac:spMkLst>
            <pc:docMk/>
            <pc:sldMk cId="0" sldId="1932"/>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33"/>
        </pc:sldMkLst>
        <pc:spChg chg="mod">
          <ac:chgData name="Daniel Khashabi" userId="62390808-c838-45e6-be59-d6fd0d208bc8" providerId="ADAL" clId="{BC61CEE6-F72E-ED4A-95CA-C76EDF0DD1AC}" dt="2023-03-12T19:12:52.378" v="4482"/>
          <ac:spMkLst>
            <pc:docMk/>
            <pc:sldMk cId="0" sldId="1933"/>
            <ac:spMk id="3" creationId="{00000000-0000-0000-0000-000000000000}"/>
          </ac:spMkLst>
        </pc:spChg>
        <pc:spChg chg="mod">
          <ac:chgData name="Daniel Khashabi" userId="62390808-c838-45e6-be59-d6fd0d208bc8" providerId="ADAL" clId="{BC61CEE6-F72E-ED4A-95CA-C76EDF0DD1AC}" dt="2023-03-12T19:12:52.378" v="4482"/>
          <ac:spMkLst>
            <pc:docMk/>
            <pc:sldMk cId="0" sldId="1933"/>
            <ac:spMk id="6" creationId="{00000000-0000-0000-0000-000000000000}"/>
          </ac:spMkLst>
        </pc:spChg>
        <pc:spChg chg="mod">
          <ac:chgData name="Daniel Khashabi" userId="62390808-c838-45e6-be59-d6fd0d208bc8" providerId="ADAL" clId="{BC61CEE6-F72E-ED4A-95CA-C76EDF0DD1AC}" dt="2023-03-12T19:12:52.378" v="4482"/>
          <ac:spMkLst>
            <pc:docMk/>
            <pc:sldMk cId="0" sldId="1933"/>
            <ac:spMk id="7" creationId="{00000000-0000-0000-0000-000000000000}"/>
          </ac:spMkLst>
        </pc:spChg>
      </pc:sldChg>
      <pc:sldChg chg="modSp">
        <pc:chgData name="Daniel Khashabi" userId="62390808-c838-45e6-be59-d6fd0d208bc8" providerId="ADAL" clId="{BC61CEE6-F72E-ED4A-95CA-C76EDF0DD1AC}" dt="2023-03-12T19:12:52.378" v="4482"/>
        <pc:sldMkLst>
          <pc:docMk/>
          <pc:sldMk cId="0" sldId="1934"/>
        </pc:sldMkLst>
        <pc:spChg chg="mod">
          <ac:chgData name="Daniel Khashabi" userId="62390808-c838-45e6-be59-d6fd0d208bc8" providerId="ADAL" clId="{BC61CEE6-F72E-ED4A-95CA-C76EDF0DD1AC}" dt="2023-03-12T19:12:52.378" v="4482"/>
          <ac:spMkLst>
            <pc:docMk/>
            <pc:sldMk cId="0" sldId="1934"/>
            <ac:spMk id="3" creationId="{00000000-0000-0000-0000-000000000000}"/>
          </ac:spMkLst>
        </pc:spChg>
        <pc:spChg chg="mod">
          <ac:chgData name="Daniel Khashabi" userId="62390808-c838-45e6-be59-d6fd0d208bc8" providerId="ADAL" clId="{BC61CEE6-F72E-ED4A-95CA-C76EDF0DD1AC}" dt="2023-03-12T19:12:52.378" v="4482"/>
          <ac:spMkLst>
            <pc:docMk/>
            <pc:sldMk cId="0" sldId="1934"/>
            <ac:spMk id="4" creationId="{00000000-0000-0000-0000-000000000000}"/>
          </ac:spMkLst>
        </pc:spChg>
      </pc:sldChg>
      <pc:sldChg chg="modSp">
        <pc:chgData name="Daniel Khashabi" userId="62390808-c838-45e6-be59-d6fd0d208bc8" providerId="ADAL" clId="{BC61CEE6-F72E-ED4A-95CA-C76EDF0DD1AC}" dt="2023-03-12T19:12:52.378" v="4482"/>
        <pc:sldMkLst>
          <pc:docMk/>
          <pc:sldMk cId="0" sldId="1935"/>
        </pc:sldMkLst>
        <pc:spChg chg="mod">
          <ac:chgData name="Daniel Khashabi" userId="62390808-c838-45e6-be59-d6fd0d208bc8" providerId="ADAL" clId="{BC61CEE6-F72E-ED4A-95CA-C76EDF0DD1AC}" dt="2023-03-12T19:12:52.378" v="4482"/>
          <ac:spMkLst>
            <pc:docMk/>
            <pc:sldMk cId="0" sldId="1935"/>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36"/>
        </pc:sldMkLst>
        <pc:spChg chg="mod">
          <ac:chgData name="Daniel Khashabi" userId="62390808-c838-45e6-be59-d6fd0d208bc8" providerId="ADAL" clId="{BC61CEE6-F72E-ED4A-95CA-C76EDF0DD1AC}" dt="2023-03-12T19:12:52.378" v="4482"/>
          <ac:spMkLst>
            <pc:docMk/>
            <pc:sldMk cId="0" sldId="1936"/>
            <ac:spMk id="3" creationId="{00000000-0000-0000-0000-000000000000}"/>
          </ac:spMkLst>
        </pc:spChg>
        <pc:spChg chg="mod">
          <ac:chgData name="Daniel Khashabi" userId="62390808-c838-45e6-be59-d6fd0d208bc8" providerId="ADAL" clId="{BC61CEE6-F72E-ED4A-95CA-C76EDF0DD1AC}" dt="2023-03-12T19:12:52.378" v="4482"/>
          <ac:spMkLst>
            <pc:docMk/>
            <pc:sldMk cId="0" sldId="1936"/>
            <ac:spMk id="5" creationId="{00000000-0000-0000-0000-000000000000}"/>
          </ac:spMkLst>
        </pc:spChg>
      </pc:sldChg>
      <pc:sldChg chg="modSp">
        <pc:chgData name="Daniel Khashabi" userId="62390808-c838-45e6-be59-d6fd0d208bc8" providerId="ADAL" clId="{BC61CEE6-F72E-ED4A-95CA-C76EDF0DD1AC}" dt="2023-03-12T19:12:52.378" v="4482"/>
        <pc:sldMkLst>
          <pc:docMk/>
          <pc:sldMk cId="0" sldId="1937"/>
        </pc:sldMkLst>
        <pc:spChg chg="mod">
          <ac:chgData name="Daniel Khashabi" userId="62390808-c838-45e6-be59-d6fd0d208bc8" providerId="ADAL" clId="{BC61CEE6-F72E-ED4A-95CA-C76EDF0DD1AC}" dt="2023-03-12T19:12:52.378" v="4482"/>
          <ac:spMkLst>
            <pc:docMk/>
            <pc:sldMk cId="0" sldId="1937"/>
            <ac:spMk id="3" creationId="{00000000-0000-0000-0000-000000000000}"/>
          </ac:spMkLst>
        </pc:spChg>
        <pc:spChg chg="mod">
          <ac:chgData name="Daniel Khashabi" userId="62390808-c838-45e6-be59-d6fd0d208bc8" providerId="ADAL" clId="{BC61CEE6-F72E-ED4A-95CA-C76EDF0DD1AC}" dt="2023-03-12T19:12:52.378" v="4482"/>
          <ac:spMkLst>
            <pc:docMk/>
            <pc:sldMk cId="0" sldId="1937"/>
            <ac:spMk id="5" creationId="{00000000-0000-0000-0000-000000000000}"/>
          </ac:spMkLst>
        </pc:spChg>
      </pc:sldChg>
      <pc:sldChg chg="modSp">
        <pc:chgData name="Daniel Khashabi" userId="62390808-c838-45e6-be59-d6fd0d208bc8" providerId="ADAL" clId="{BC61CEE6-F72E-ED4A-95CA-C76EDF0DD1AC}" dt="2023-03-12T19:12:52.378" v="4482"/>
        <pc:sldMkLst>
          <pc:docMk/>
          <pc:sldMk cId="0" sldId="1938"/>
        </pc:sldMkLst>
        <pc:spChg chg="mod">
          <ac:chgData name="Daniel Khashabi" userId="62390808-c838-45e6-be59-d6fd0d208bc8" providerId="ADAL" clId="{BC61CEE6-F72E-ED4A-95CA-C76EDF0DD1AC}" dt="2023-03-12T19:12:52.378" v="4482"/>
          <ac:spMkLst>
            <pc:docMk/>
            <pc:sldMk cId="0" sldId="1938"/>
            <ac:spMk id="3" creationId="{00000000-0000-0000-0000-000000000000}"/>
          </ac:spMkLst>
        </pc:spChg>
        <pc:spChg chg="mod">
          <ac:chgData name="Daniel Khashabi" userId="62390808-c838-45e6-be59-d6fd0d208bc8" providerId="ADAL" clId="{BC61CEE6-F72E-ED4A-95CA-C76EDF0DD1AC}" dt="2023-03-12T19:12:52.378" v="4482"/>
          <ac:spMkLst>
            <pc:docMk/>
            <pc:sldMk cId="0" sldId="1938"/>
            <ac:spMk id="5" creationId="{00000000-0000-0000-0000-000000000000}"/>
          </ac:spMkLst>
        </pc:spChg>
      </pc:sldChg>
      <pc:sldChg chg="modSp">
        <pc:chgData name="Daniel Khashabi" userId="62390808-c838-45e6-be59-d6fd0d208bc8" providerId="ADAL" clId="{BC61CEE6-F72E-ED4A-95CA-C76EDF0DD1AC}" dt="2023-03-12T19:12:52.378" v="4482"/>
        <pc:sldMkLst>
          <pc:docMk/>
          <pc:sldMk cId="0" sldId="1939"/>
        </pc:sldMkLst>
        <pc:spChg chg="mod">
          <ac:chgData name="Daniel Khashabi" userId="62390808-c838-45e6-be59-d6fd0d208bc8" providerId="ADAL" clId="{BC61CEE6-F72E-ED4A-95CA-C76EDF0DD1AC}" dt="2023-03-12T19:12:52.378" v="4482"/>
          <ac:spMkLst>
            <pc:docMk/>
            <pc:sldMk cId="0" sldId="1939"/>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40"/>
        </pc:sldMkLst>
        <pc:spChg chg="mod">
          <ac:chgData name="Daniel Khashabi" userId="62390808-c838-45e6-be59-d6fd0d208bc8" providerId="ADAL" clId="{BC61CEE6-F72E-ED4A-95CA-C76EDF0DD1AC}" dt="2023-03-12T19:12:52.378" v="4482"/>
          <ac:spMkLst>
            <pc:docMk/>
            <pc:sldMk cId="0" sldId="1940"/>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41"/>
        </pc:sldMkLst>
        <pc:spChg chg="mod">
          <ac:chgData name="Daniel Khashabi" userId="62390808-c838-45e6-be59-d6fd0d208bc8" providerId="ADAL" clId="{BC61CEE6-F72E-ED4A-95CA-C76EDF0DD1AC}" dt="2023-03-12T19:12:52.378" v="4482"/>
          <ac:spMkLst>
            <pc:docMk/>
            <pc:sldMk cId="0" sldId="1941"/>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45"/>
        </pc:sldMkLst>
        <pc:spChg chg="mod">
          <ac:chgData name="Daniel Khashabi" userId="62390808-c838-45e6-be59-d6fd0d208bc8" providerId="ADAL" clId="{BC61CEE6-F72E-ED4A-95CA-C76EDF0DD1AC}" dt="2023-03-12T19:12:52.378" v="4482"/>
          <ac:spMkLst>
            <pc:docMk/>
            <pc:sldMk cId="0" sldId="1945"/>
            <ac:spMk id="5" creationId="{00000000-0000-0000-0000-000000000000}"/>
          </ac:spMkLst>
        </pc:spChg>
        <pc:spChg chg="mod">
          <ac:chgData name="Daniel Khashabi" userId="62390808-c838-45e6-be59-d6fd0d208bc8" providerId="ADAL" clId="{BC61CEE6-F72E-ED4A-95CA-C76EDF0DD1AC}" dt="2023-03-12T19:12:52.378" v="4482"/>
          <ac:spMkLst>
            <pc:docMk/>
            <pc:sldMk cId="0" sldId="1945"/>
            <ac:spMk id="6" creationId="{00000000-0000-0000-0000-000000000000}"/>
          </ac:spMkLst>
        </pc:spChg>
        <pc:spChg chg="mod">
          <ac:chgData name="Daniel Khashabi" userId="62390808-c838-45e6-be59-d6fd0d208bc8" providerId="ADAL" clId="{BC61CEE6-F72E-ED4A-95CA-C76EDF0DD1AC}" dt="2023-03-12T19:12:52.378" v="4482"/>
          <ac:spMkLst>
            <pc:docMk/>
            <pc:sldMk cId="0" sldId="1945"/>
            <ac:spMk id="7" creationId="{00000000-0000-0000-0000-000000000000}"/>
          </ac:spMkLst>
        </pc:spChg>
        <pc:spChg chg="mod">
          <ac:chgData name="Daniel Khashabi" userId="62390808-c838-45e6-be59-d6fd0d208bc8" providerId="ADAL" clId="{BC61CEE6-F72E-ED4A-95CA-C76EDF0DD1AC}" dt="2023-03-12T19:12:52.378" v="4482"/>
          <ac:spMkLst>
            <pc:docMk/>
            <pc:sldMk cId="0" sldId="1945"/>
            <ac:spMk id="8" creationId="{00000000-0000-0000-0000-000000000000}"/>
          </ac:spMkLst>
        </pc:spChg>
      </pc:sldChg>
      <pc:sldChg chg="modSp">
        <pc:chgData name="Daniel Khashabi" userId="62390808-c838-45e6-be59-d6fd0d208bc8" providerId="ADAL" clId="{BC61CEE6-F72E-ED4A-95CA-C76EDF0DD1AC}" dt="2023-03-12T19:12:52.378" v="4482"/>
        <pc:sldMkLst>
          <pc:docMk/>
          <pc:sldMk cId="0" sldId="1946"/>
        </pc:sldMkLst>
        <pc:spChg chg="mod">
          <ac:chgData name="Daniel Khashabi" userId="62390808-c838-45e6-be59-d6fd0d208bc8" providerId="ADAL" clId="{BC61CEE6-F72E-ED4A-95CA-C76EDF0DD1AC}" dt="2023-03-12T19:12:52.378" v="4482"/>
          <ac:spMkLst>
            <pc:docMk/>
            <pc:sldMk cId="0" sldId="1946"/>
            <ac:spMk id="3" creationId="{00000000-0000-0000-0000-000000000000}"/>
          </ac:spMkLst>
        </pc:spChg>
      </pc:sldChg>
      <pc:sldChg chg="modSp">
        <pc:chgData name="Daniel Khashabi" userId="62390808-c838-45e6-be59-d6fd0d208bc8" providerId="ADAL" clId="{BC61CEE6-F72E-ED4A-95CA-C76EDF0DD1AC}" dt="2023-03-12T19:12:52.378" v="4482"/>
        <pc:sldMkLst>
          <pc:docMk/>
          <pc:sldMk cId="0" sldId="1947"/>
        </pc:sldMkLst>
        <pc:spChg chg="mod">
          <ac:chgData name="Daniel Khashabi" userId="62390808-c838-45e6-be59-d6fd0d208bc8" providerId="ADAL" clId="{BC61CEE6-F72E-ED4A-95CA-C76EDF0DD1AC}" dt="2023-03-12T19:12:52.378" v="4482"/>
          <ac:spMkLst>
            <pc:docMk/>
            <pc:sldMk cId="0" sldId="1947"/>
            <ac:spMk id="3" creationId="{00000000-0000-0000-0000-000000000000}"/>
          </ac:spMkLst>
        </pc:spChg>
        <pc:spChg chg="mod">
          <ac:chgData name="Daniel Khashabi" userId="62390808-c838-45e6-be59-d6fd0d208bc8" providerId="ADAL" clId="{BC61CEE6-F72E-ED4A-95CA-C76EDF0DD1AC}" dt="2023-03-12T19:12:52.378" v="4482"/>
          <ac:spMkLst>
            <pc:docMk/>
            <pc:sldMk cId="0" sldId="1947"/>
            <ac:spMk id="6" creationId="{00000000-0000-0000-0000-000000000000}"/>
          </ac:spMkLst>
        </pc:spChg>
        <pc:spChg chg="mod">
          <ac:chgData name="Daniel Khashabi" userId="62390808-c838-45e6-be59-d6fd0d208bc8" providerId="ADAL" clId="{BC61CEE6-F72E-ED4A-95CA-C76EDF0DD1AC}" dt="2023-03-12T19:12:52.378" v="4482"/>
          <ac:spMkLst>
            <pc:docMk/>
            <pc:sldMk cId="0" sldId="1947"/>
            <ac:spMk id="7" creationId="{00000000-0000-0000-0000-000000000000}"/>
          </ac:spMkLst>
        </pc:spChg>
      </pc:sldChg>
      <pc:sldChg chg="modSp">
        <pc:chgData name="Daniel Khashabi" userId="62390808-c838-45e6-be59-d6fd0d208bc8" providerId="ADAL" clId="{BC61CEE6-F72E-ED4A-95CA-C76EDF0DD1AC}" dt="2023-03-12T19:12:52.378" v="4482"/>
        <pc:sldMkLst>
          <pc:docMk/>
          <pc:sldMk cId="0" sldId="1948"/>
        </pc:sldMkLst>
        <pc:spChg chg="mod">
          <ac:chgData name="Daniel Khashabi" userId="62390808-c838-45e6-be59-d6fd0d208bc8" providerId="ADAL" clId="{BC61CEE6-F72E-ED4A-95CA-C76EDF0DD1AC}" dt="2023-03-12T19:12:52.378" v="4482"/>
          <ac:spMkLst>
            <pc:docMk/>
            <pc:sldMk cId="0" sldId="1948"/>
            <ac:spMk id="3" creationId="{00000000-0000-0000-0000-000000000000}"/>
          </ac:spMkLst>
        </pc:spChg>
      </pc:sldChg>
      <pc:sldChg chg="del">
        <pc:chgData name="Daniel Khashabi" userId="62390808-c838-45e6-be59-d6fd0d208bc8" providerId="ADAL" clId="{BC61CEE6-F72E-ED4A-95CA-C76EDF0DD1AC}" dt="2023-03-09T22:26:30.566" v="13" actId="2696"/>
        <pc:sldMkLst>
          <pc:docMk/>
          <pc:sldMk cId="629252539" sldId="1951"/>
        </pc:sldMkLst>
      </pc:sldChg>
      <pc:sldChg chg="modSp modNotes">
        <pc:chgData name="Daniel Khashabi" userId="62390808-c838-45e6-be59-d6fd0d208bc8" providerId="ADAL" clId="{BC61CEE6-F72E-ED4A-95CA-C76EDF0DD1AC}" dt="2023-03-12T19:12:52.378" v="4482"/>
        <pc:sldMkLst>
          <pc:docMk/>
          <pc:sldMk cId="3001147671" sldId="1954"/>
        </pc:sldMkLst>
        <pc:spChg chg="mod">
          <ac:chgData name="Daniel Khashabi" userId="62390808-c838-45e6-be59-d6fd0d208bc8" providerId="ADAL" clId="{BC61CEE6-F72E-ED4A-95CA-C76EDF0DD1AC}" dt="2023-03-12T19:12:52.378" v="4482"/>
          <ac:spMkLst>
            <pc:docMk/>
            <pc:sldMk cId="3001147671" sldId="1954"/>
            <ac:spMk id="2" creationId="{83602E3B-62E7-EEAE-E8F3-5972D2C26242}"/>
          </ac:spMkLst>
        </pc:spChg>
        <pc:spChg chg="mod">
          <ac:chgData name="Daniel Khashabi" userId="62390808-c838-45e6-be59-d6fd0d208bc8" providerId="ADAL" clId="{BC61CEE6-F72E-ED4A-95CA-C76EDF0DD1AC}" dt="2023-03-12T19:12:52.378" v="4482"/>
          <ac:spMkLst>
            <pc:docMk/>
            <pc:sldMk cId="3001147671" sldId="1954"/>
            <ac:spMk id="3" creationId="{742098B5-3716-BBD2-0AAF-42AC45169A7D}"/>
          </ac:spMkLst>
        </pc:spChg>
      </pc:sldChg>
      <pc:sldChg chg="modSp modNotes">
        <pc:chgData name="Daniel Khashabi" userId="62390808-c838-45e6-be59-d6fd0d208bc8" providerId="ADAL" clId="{BC61CEE6-F72E-ED4A-95CA-C76EDF0DD1AC}" dt="2023-03-12T19:12:52.378" v="4482"/>
        <pc:sldMkLst>
          <pc:docMk/>
          <pc:sldMk cId="4217980589" sldId="1956"/>
        </pc:sldMkLst>
        <pc:spChg chg="mod">
          <ac:chgData name="Daniel Khashabi" userId="62390808-c838-45e6-be59-d6fd0d208bc8" providerId="ADAL" clId="{BC61CEE6-F72E-ED4A-95CA-C76EDF0DD1AC}" dt="2023-03-12T19:12:52.378" v="4482"/>
          <ac:spMkLst>
            <pc:docMk/>
            <pc:sldMk cId="4217980589" sldId="1956"/>
            <ac:spMk id="2" creationId="{83602E3B-62E7-EEAE-E8F3-5972D2C26242}"/>
          </ac:spMkLst>
        </pc:spChg>
        <pc:spChg chg="mod">
          <ac:chgData name="Daniel Khashabi" userId="62390808-c838-45e6-be59-d6fd0d208bc8" providerId="ADAL" clId="{BC61CEE6-F72E-ED4A-95CA-C76EDF0DD1AC}" dt="2023-03-12T19:12:52.378" v="4482"/>
          <ac:spMkLst>
            <pc:docMk/>
            <pc:sldMk cId="4217980589" sldId="1956"/>
            <ac:spMk id="3" creationId="{742098B5-3716-BBD2-0AAF-42AC45169A7D}"/>
          </ac:spMkLst>
        </pc:spChg>
      </pc:sldChg>
      <pc:sldChg chg="modSp modNotes">
        <pc:chgData name="Daniel Khashabi" userId="62390808-c838-45e6-be59-d6fd0d208bc8" providerId="ADAL" clId="{BC61CEE6-F72E-ED4A-95CA-C76EDF0DD1AC}" dt="2023-03-12T19:12:52.378" v="4482"/>
        <pc:sldMkLst>
          <pc:docMk/>
          <pc:sldMk cId="423261872" sldId="1957"/>
        </pc:sldMkLst>
        <pc:spChg chg="mod">
          <ac:chgData name="Daniel Khashabi" userId="62390808-c838-45e6-be59-d6fd0d208bc8" providerId="ADAL" clId="{BC61CEE6-F72E-ED4A-95CA-C76EDF0DD1AC}" dt="2023-03-12T19:12:52.378" v="4482"/>
          <ac:spMkLst>
            <pc:docMk/>
            <pc:sldMk cId="423261872" sldId="1957"/>
            <ac:spMk id="2" creationId="{83602E3B-62E7-EEAE-E8F3-5972D2C26242}"/>
          </ac:spMkLst>
        </pc:spChg>
        <pc:spChg chg="mod">
          <ac:chgData name="Daniel Khashabi" userId="62390808-c838-45e6-be59-d6fd0d208bc8" providerId="ADAL" clId="{BC61CEE6-F72E-ED4A-95CA-C76EDF0DD1AC}" dt="2023-03-12T19:12:52.378" v="4482"/>
          <ac:spMkLst>
            <pc:docMk/>
            <pc:sldMk cId="423261872" sldId="1957"/>
            <ac:spMk id="3" creationId="{742098B5-3716-BBD2-0AAF-42AC45169A7D}"/>
          </ac:spMkLst>
        </pc:spChg>
      </pc:sldChg>
      <pc:sldChg chg="modSp modNotes">
        <pc:chgData name="Daniel Khashabi" userId="62390808-c838-45e6-be59-d6fd0d208bc8" providerId="ADAL" clId="{BC61CEE6-F72E-ED4A-95CA-C76EDF0DD1AC}" dt="2023-03-12T19:12:52.378" v="4482"/>
        <pc:sldMkLst>
          <pc:docMk/>
          <pc:sldMk cId="2676100225" sldId="1960"/>
        </pc:sldMkLst>
        <pc:spChg chg="mod">
          <ac:chgData name="Daniel Khashabi" userId="62390808-c838-45e6-be59-d6fd0d208bc8" providerId="ADAL" clId="{BC61CEE6-F72E-ED4A-95CA-C76EDF0DD1AC}" dt="2023-03-12T19:12:52.378" v="4482"/>
          <ac:spMkLst>
            <pc:docMk/>
            <pc:sldMk cId="2676100225" sldId="1960"/>
            <ac:spMk id="2" creationId="{83602E3B-62E7-EEAE-E8F3-5972D2C26242}"/>
          </ac:spMkLst>
        </pc:spChg>
        <pc:spChg chg="mod">
          <ac:chgData name="Daniel Khashabi" userId="62390808-c838-45e6-be59-d6fd0d208bc8" providerId="ADAL" clId="{BC61CEE6-F72E-ED4A-95CA-C76EDF0DD1AC}" dt="2023-03-12T19:12:52.378" v="4482"/>
          <ac:spMkLst>
            <pc:docMk/>
            <pc:sldMk cId="2676100225" sldId="1960"/>
            <ac:spMk id="3" creationId="{742098B5-3716-BBD2-0AAF-42AC45169A7D}"/>
          </ac:spMkLst>
        </pc:spChg>
      </pc:sldChg>
      <pc:sldChg chg="modSp modNotes">
        <pc:chgData name="Daniel Khashabi" userId="62390808-c838-45e6-be59-d6fd0d208bc8" providerId="ADAL" clId="{BC61CEE6-F72E-ED4A-95CA-C76EDF0DD1AC}" dt="2023-03-12T19:12:52.378" v="4482"/>
        <pc:sldMkLst>
          <pc:docMk/>
          <pc:sldMk cId="3369097472" sldId="1962"/>
        </pc:sldMkLst>
        <pc:spChg chg="mod">
          <ac:chgData name="Daniel Khashabi" userId="62390808-c838-45e6-be59-d6fd0d208bc8" providerId="ADAL" clId="{BC61CEE6-F72E-ED4A-95CA-C76EDF0DD1AC}" dt="2023-03-12T19:12:52.378" v="4482"/>
          <ac:spMkLst>
            <pc:docMk/>
            <pc:sldMk cId="3369097472" sldId="1962"/>
            <ac:spMk id="2" creationId="{83602E3B-62E7-EEAE-E8F3-5972D2C26242}"/>
          </ac:spMkLst>
        </pc:spChg>
        <pc:spChg chg="mod">
          <ac:chgData name="Daniel Khashabi" userId="62390808-c838-45e6-be59-d6fd0d208bc8" providerId="ADAL" clId="{BC61CEE6-F72E-ED4A-95CA-C76EDF0DD1AC}" dt="2023-03-12T19:12:52.378" v="4482"/>
          <ac:spMkLst>
            <pc:docMk/>
            <pc:sldMk cId="3369097472" sldId="1962"/>
            <ac:spMk id="3" creationId="{742098B5-3716-BBD2-0AAF-42AC45169A7D}"/>
          </ac:spMkLst>
        </pc:spChg>
      </pc:sldChg>
      <pc:sldChg chg="add del">
        <pc:chgData name="Daniel Khashabi" userId="62390808-c838-45e6-be59-d6fd0d208bc8" providerId="ADAL" clId="{BC61CEE6-F72E-ED4A-95CA-C76EDF0DD1AC}" dt="2023-03-13T05:14:59.098" v="8290" actId="2696"/>
        <pc:sldMkLst>
          <pc:docMk/>
          <pc:sldMk cId="1540880055" sldId="1966"/>
        </pc:sldMkLst>
      </pc:sldChg>
      <pc:sldChg chg="add">
        <pc:chgData name="Daniel Khashabi" userId="62390808-c838-45e6-be59-d6fd0d208bc8" providerId="ADAL" clId="{BC61CEE6-F72E-ED4A-95CA-C76EDF0DD1AC}" dt="2023-03-13T05:15:22.999" v="8291"/>
        <pc:sldMkLst>
          <pc:docMk/>
          <pc:sldMk cId="1549845591" sldId="1966"/>
        </pc:sldMkLst>
      </pc:sldChg>
      <pc:sldChg chg="add del">
        <pc:chgData name="Daniel Khashabi" userId="62390808-c838-45e6-be59-d6fd0d208bc8" providerId="ADAL" clId="{BC61CEE6-F72E-ED4A-95CA-C76EDF0DD1AC}" dt="2023-03-12T22:37:21.220" v="5575" actId="2696"/>
        <pc:sldMkLst>
          <pc:docMk/>
          <pc:sldMk cId="2734497017" sldId="1966"/>
        </pc:sldMkLst>
      </pc:sldChg>
      <pc:sldChg chg="addSp delSp modSp del mod">
        <pc:chgData name="Daniel Khashabi" userId="62390808-c838-45e6-be59-d6fd0d208bc8" providerId="ADAL" clId="{BC61CEE6-F72E-ED4A-95CA-C76EDF0DD1AC}" dt="2023-03-12T22:25:02.612" v="5505" actId="2696"/>
        <pc:sldMkLst>
          <pc:docMk/>
          <pc:sldMk cId="3605480706" sldId="1966"/>
        </pc:sldMkLst>
        <pc:spChg chg="mod">
          <ac:chgData name="Daniel Khashabi" userId="62390808-c838-45e6-be59-d6fd0d208bc8" providerId="ADAL" clId="{BC61CEE6-F72E-ED4A-95CA-C76EDF0DD1AC}" dt="2023-03-12T19:12:52.378" v="4482"/>
          <ac:spMkLst>
            <pc:docMk/>
            <pc:sldMk cId="3605480706" sldId="1966"/>
            <ac:spMk id="4" creationId="{A0CC89AA-4044-3582-DB7D-C1610D420FF8}"/>
          </ac:spMkLst>
        </pc:spChg>
        <pc:spChg chg="add del mod">
          <ac:chgData name="Daniel Khashabi" userId="62390808-c838-45e6-be59-d6fd0d208bc8" providerId="ADAL" clId="{BC61CEE6-F72E-ED4A-95CA-C76EDF0DD1AC}" dt="2023-03-12T17:40:54.151" v="3657"/>
          <ac:spMkLst>
            <pc:docMk/>
            <pc:sldMk cId="3605480706" sldId="1966"/>
            <ac:spMk id="5" creationId="{AB74EAF6-B5D8-D3EE-01A9-196FBAC2007C}"/>
          </ac:spMkLst>
        </pc:spChg>
        <pc:spChg chg="mod">
          <ac:chgData name="Daniel Khashabi" userId="62390808-c838-45e6-be59-d6fd0d208bc8" providerId="ADAL" clId="{BC61CEE6-F72E-ED4A-95CA-C76EDF0DD1AC}" dt="2023-03-12T19:12:52.378" v="4482"/>
          <ac:spMkLst>
            <pc:docMk/>
            <pc:sldMk cId="3605480706" sldId="1966"/>
            <ac:spMk id="6" creationId="{661C54C3-2924-4F63-E596-8A4FC953C31B}"/>
          </ac:spMkLst>
        </pc:spChg>
        <pc:spChg chg="mod">
          <ac:chgData name="Daniel Khashabi" userId="62390808-c838-45e6-be59-d6fd0d208bc8" providerId="ADAL" clId="{BC61CEE6-F72E-ED4A-95CA-C76EDF0DD1AC}" dt="2023-03-12T19:12:52.378" v="4482"/>
          <ac:spMkLst>
            <pc:docMk/>
            <pc:sldMk cId="3605480706" sldId="1966"/>
            <ac:spMk id="7" creationId="{2F847A40-8DA1-EE47-FA28-8E866C5B24D0}"/>
          </ac:spMkLst>
        </pc:spChg>
        <pc:spChg chg="add mod">
          <ac:chgData name="Daniel Khashabi" userId="62390808-c838-45e6-be59-d6fd0d208bc8" providerId="ADAL" clId="{BC61CEE6-F72E-ED4A-95CA-C76EDF0DD1AC}" dt="2023-03-12T19:12:52.378" v="4482"/>
          <ac:spMkLst>
            <pc:docMk/>
            <pc:sldMk cId="3605480706" sldId="1966"/>
            <ac:spMk id="8" creationId="{91C0088F-0877-E279-3CBA-147B42E23953}"/>
          </ac:spMkLst>
        </pc:spChg>
      </pc:sldChg>
      <pc:sldChg chg="add del">
        <pc:chgData name="Daniel Khashabi" userId="62390808-c838-45e6-be59-d6fd0d208bc8" providerId="ADAL" clId="{BC61CEE6-F72E-ED4A-95CA-C76EDF0DD1AC}" dt="2023-03-12T22:36:32.098" v="5573" actId="2696"/>
        <pc:sldMkLst>
          <pc:docMk/>
          <pc:sldMk cId="3747583988" sldId="1966"/>
        </pc:sldMkLst>
      </pc:sldChg>
      <pc:sldChg chg="add del">
        <pc:chgData name="Daniel Khashabi" userId="62390808-c838-45e6-be59-d6fd0d208bc8" providerId="ADAL" clId="{BC61CEE6-F72E-ED4A-95CA-C76EDF0DD1AC}" dt="2023-03-12T22:37:21.220" v="5575" actId="2696"/>
        <pc:sldMkLst>
          <pc:docMk/>
          <pc:sldMk cId="153589374" sldId="1967"/>
        </pc:sldMkLst>
      </pc:sldChg>
      <pc:sldChg chg="add">
        <pc:chgData name="Daniel Khashabi" userId="62390808-c838-45e6-be59-d6fd0d208bc8" providerId="ADAL" clId="{BC61CEE6-F72E-ED4A-95CA-C76EDF0DD1AC}" dt="2023-03-13T05:15:22.999" v="8291"/>
        <pc:sldMkLst>
          <pc:docMk/>
          <pc:sldMk cId="654266703" sldId="1967"/>
        </pc:sldMkLst>
      </pc:sldChg>
      <pc:sldChg chg="add del">
        <pc:chgData name="Daniel Khashabi" userId="62390808-c838-45e6-be59-d6fd0d208bc8" providerId="ADAL" clId="{BC61CEE6-F72E-ED4A-95CA-C76EDF0DD1AC}" dt="2023-03-13T05:14:59.098" v="8290" actId="2696"/>
        <pc:sldMkLst>
          <pc:docMk/>
          <pc:sldMk cId="1929748843" sldId="1967"/>
        </pc:sldMkLst>
      </pc:sldChg>
      <pc:sldChg chg="addSp delSp modSp del mod">
        <pc:chgData name="Daniel Khashabi" userId="62390808-c838-45e6-be59-d6fd0d208bc8" providerId="ADAL" clId="{BC61CEE6-F72E-ED4A-95CA-C76EDF0DD1AC}" dt="2023-03-12T22:25:02.612" v="5505" actId="2696"/>
        <pc:sldMkLst>
          <pc:docMk/>
          <pc:sldMk cId="2401821691" sldId="1967"/>
        </pc:sldMkLst>
        <pc:spChg chg="del">
          <ac:chgData name="Daniel Khashabi" userId="62390808-c838-45e6-be59-d6fd0d208bc8" providerId="ADAL" clId="{BC61CEE6-F72E-ED4A-95CA-C76EDF0DD1AC}" dt="2023-03-12T17:39:40.657" v="3588" actId="478"/>
          <ac:spMkLst>
            <pc:docMk/>
            <pc:sldMk cId="2401821691" sldId="1967"/>
            <ac:spMk id="4" creationId="{A0CC89AA-4044-3582-DB7D-C1610D420FF8}"/>
          </ac:spMkLst>
        </pc:spChg>
        <pc:spChg chg="add mod">
          <ac:chgData name="Daniel Khashabi" userId="62390808-c838-45e6-be59-d6fd0d208bc8" providerId="ADAL" clId="{BC61CEE6-F72E-ED4A-95CA-C76EDF0DD1AC}" dt="2023-03-12T19:12:52.378" v="4482"/>
          <ac:spMkLst>
            <pc:docMk/>
            <pc:sldMk cId="2401821691" sldId="1967"/>
            <ac:spMk id="5" creationId="{A1A88C78-CC5D-3D36-A2C6-7D8FF4DA7A62}"/>
          </ac:spMkLst>
        </pc:spChg>
      </pc:sldChg>
      <pc:sldChg chg="add del">
        <pc:chgData name="Daniel Khashabi" userId="62390808-c838-45e6-be59-d6fd0d208bc8" providerId="ADAL" clId="{BC61CEE6-F72E-ED4A-95CA-C76EDF0DD1AC}" dt="2023-03-12T22:36:32.098" v="5573" actId="2696"/>
        <pc:sldMkLst>
          <pc:docMk/>
          <pc:sldMk cId="3264782591" sldId="1967"/>
        </pc:sldMkLst>
      </pc:sldChg>
      <pc:sldChg chg="modSp">
        <pc:chgData name="Daniel Khashabi" userId="62390808-c838-45e6-be59-d6fd0d208bc8" providerId="ADAL" clId="{BC61CEE6-F72E-ED4A-95CA-C76EDF0DD1AC}" dt="2023-03-12T19:12:52.378" v="4482"/>
        <pc:sldMkLst>
          <pc:docMk/>
          <pc:sldMk cId="1239335412" sldId="1969"/>
        </pc:sldMkLst>
        <pc:spChg chg="mod">
          <ac:chgData name="Daniel Khashabi" userId="62390808-c838-45e6-be59-d6fd0d208bc8" providerId="ADAL" clId="{BC61CEE6-F72E-ED4A-95CA-C76EDF0DD1AC}" dt="2023-03-12T19:12:52.378" v="4482"/>
          <ac:spMkLst>
            <pc:docMk/>
            <pc:sldMk cId="1239335412" sldId="1969"/>
            <ac:spMk id="3" creationId="{BB232C89-3F12-75D4-885E-605E1A1C6B30}"/>
          </ac:spMkLst>
        </pc:spChg>
      </pc:sldChg>
      <pc:sldChg chg="del">
        <pc:chgData name="Daniel Khashabi" userId="62390808-c838-45e6-be59-d6fd0d208bc8" providerId="ADAL" clId="{BC61CEE6-F72E-ED4A-95CA-C76EDF0DD1AC}" dt="2023-03-09T22:26:43.167" v="25" actId="2696"/>
        <pc:sldMkLst>
          <pc:docMk/>
          <pc:sldMk cId="3970350796" sldId="1976"/>
        </pc:sldMkLst>
      </pc:sldChg>
      <pc:sldChg chg="del">
        <pc:chgData name="Daniel Khashabi" userId="62390808-c838-45e6-be59-d6fd0d208bc8" providerId="ADAL" clId="{BC61CEE6-F72E-ED4A-95CA-C76EDF0DD1AC}" dt="2023-03-09T22:26:36.772" v="16" actId="2696"/>
        <pc:sldMkLst>
          <pc:docMk/>
          <pc:sldMk cId="804601291" sldId="1978"/>
        </pc:sldMkLst>
      </pc:sldChg>
      <pc:sldChg chg="modSp">
        <pc:chgData name="Daniel Khashabi" userId="62390808-c838-45e6-be59-d6fd0d208bc8" providerId="ADAL" clId="{BC61CEE6-F72E-ED4A-95CA-C76EDF0DD1AC}" dt="2023-03-12T19:12:52.378" v="4482"/>
        <pc:sldMkLst>
          <pc:docMk/>
          <pc:sldMk cId="2190952757" sldId="1980"/>
        </pc:sldMkLst>
        <pc:spChg chg="mod">
          <ac:chgData name="Daniel Khashabi" userId="62390808-c838-45e6-be59-d6fd0d208bc8" providerId="ADAL" clId="{BC61CEE6-F72E-ED4A-95CA-C76EDF0DD1AC}" dt="2023-03-12T19:12:52.378" v="4482"/>
          <ac:spMkLst>
            <pc:docMk/>
            <pc:sldMk cId="2190952757" sldId="1980"/>
            <ac:spMk id="5" creationId="{662A632E-F670-CA29-9837-447C4F9631D8}"/>
          </ac:spMkLst>
        </pc:spChg>
        <pc:spChg chg="mod">
          <ac:chgData name="Daniel Khashabi" userId="62390808-c838-45e6-be59-d6fd0d208bc8" providerId="ADAL" clId="{BC61CEE6-F72E-ED4A-95CA-C76EDF0DD1AC}" dt="2023-03-12T19:12:52.378" v="4482"/>
          <ac:spMkLst>
            <pc:docMk/>
            <pc:sldMk cId="2190952757" sldId="1980"/>
            <ac:spMk id="7" creationId="{0C56B9B1-A390-8C6E-CB2D-4D71D759CAE8}"/>
          </ac:spMkLst>
        </pc:spChg>
      </pc:sldChg>
      <pc:sldChg chg="modSp">
        <pc:chgData name="Daniel Khashabi" userId="62390808-c838-45e6-be59-d6fd0d208bc8" providerId="ADAL" clId="{BC61CEE6-F72E-ED4A-95CA-C76EDF0DD1AC}" dt="2023-03-12T19:12:52.378" v="4482"/>
        <pc:sldMkLst>
          <pc:docMk/>
          <pc:sldMk cId="3831824080" sldId="1981"/>
        </pc:sldMkLst>
        <pc:spChg chg="mod">
          <ac:chgData name="Daniel Khashabi" userId="62390808-c838-45e6-be59-d6fd0d208bc8" providerId="ADAL" clId="{BC61CEE6-F72E-ED4A-95CA-C76EDF0DD1AC}" dt="2023-03-12T19:12:52.378" v="4482"/>
          <ac:spMkLst>
            <pc:docMk/>
            <pc:sldMk cId="3831824080" sldId="1981"/>
            <ac:spMk id="5" creationId="{662A632E-F670-CA29-9837-447C4F9631D8}"/>
          </ac:spMkLst>
        </pc:spChg>
        <pc:spChg chg="mod">
          <ac:chgData name="Daniel Khashabi" userId="62390808-c838-45e6-be59-d6fd0d208bc8" providerId="ADAL" clId="{BC61CEE6-F72E-ED4A-95CA-C76EDF0DD1AC}" dt="2023-03-12T19:12:52.378" v="4482"/>
          <ac:spMkLst>
            <pc:docMk/>
            <pc:sldMk cId="3831824080" sldId="1981"/>
            <ac:spMk id="7" creationId="{0C56B9B1-A390-8C6E-CB2D-4D71D759CAE8}"/>
          </ac:spMkLst>
        </pc:spChg>
      </pc:sldChg>
      <pc:sldChg chg="modSp">
        <pc:chgData name="Daniel Khashabi" userId="62390808-c838-45e6-be59-d6fd0d208bc8" providerId="ADAL" clId="{BC61CEE6-F72E-ED4A-95CA-C76EDF0DD1AC}" dt="2023-03-12T19:12:52.378" v="4482"/>
        <pc:sldMkLst>
          <pc:docMk/>
          <pc:sldMk cId="3067692112" sldId="1985"/>
        </pc:sldMkLst>
        <pc:spChg chg="mod">
          <ac:chgData name="Daniel Khashabi" userId="62390808-c838-45e6-be59-d6fd0d208bc8" providerId="ADAL" clId="{BC61CEE6-F72E-ED4A-95CA-C76EDF0DD1AC}" dt="2023-03-12T19:12:52.378" v="4482"/>
          <ac:spMkLst>
            <pc:docMk/>
            <pc:sldMk cId="3067692112" sldId="1985"/>
            <ac:spMk id="4" creationId="{79F02634-7863-F23D-058A-9D256C0A8CF2}"/>
          </ac:spMkLst>
        </pc:spChg>
      </pc:sldChg>
      <pc:sldChg chg="modSp">
        <pc:chgData name="Daniel Khashabi" userId="62390808-c838-45e6-be59-d6fd0d208bc8" providerId="ADAL" clId="{BC61CEE6-F72E-ED4A-95CA-C76EDF0DD1AC}" dt="2023-03-12T19:12:52.378" v="4482"/>
        <pc:sldMkLst>
          <pc:docMk/>
          <pc:sldMk cId="2495022789" sldId="1986"/>
        </pc:sldMkLst>
        <pc:spChg chg="mod">
          <ac:chgData name="Daniel Khashabi" userId="62390808-c838-45e6-be59-d6fd0d208bc8" providerId="ADAL" clId="{BC61CEE6-F72E-ED4A-95CA-C76EDF0DD1AC}" dt="2023-03-12T19:12:52.378" v="4482"/>
          <ac:spMkLst>
            <pc:docMk/>
            <pc:sldMk cId="2495022789" sldId="1986"/>
            <ac:spMk id="6" creationId="{0BF023D8-4CB8-481D-66EF-A1D9D9DD3D3D}"/>
          </ac:spMkLst>
        </pc:spChg>
        <pc:spChg chg="mod">
          <ac:chgData name="Daniel Khashabi" userId="62390808-c838-45e6-be59-d6fd0d208bc8" providerId="ADAL" clId="{BC61CEE6-F72E-ED4A-95CA-C76EDF0DD1AC}" dt="2023-03-12T19:12:52.378" v="4482"/>
          <ac:spMkLst>
            <pc:docMk/>
            <pc:sldMk cId="2495022789" sldId="1986"/>
            <ac:spMk id="8" creationId="{C2F61A12-38AD-E117-292E-36F2AC0B08A1}"/>
          </ac:spMkLst>
        </pc:spChg>
        <pc:spChg chg="mod">
          <ac:chgData name="Daniel Khashabi" userId="62390808-c838-45e6-be59-d6fd0d208bc8" providerId="ADAL" clId="{BC61CEE6-F72E-ED4A-95CA-C76EDF0DD1AC}" dt="2023-03-12T19:12:52.378" v="4482"/>
          <ac:spMkLst>
            <pc:docMk/>
            <pc:sldMk cId="2495022789" sldId="1986"/>
            <ac:spMk id="9" creationId="{20F07C60-E176-C01E-120B-B24DFCAA819D}"/>
          </ac:spMkLst>
        </pc:spChg>
        <pc:spChg chg="mod">
          <ac:chgData name="Daniel Khashabi" userId="62390808-c838-45e6-be59-d6fd0d208bc8" providerId="ADAL" clId="{BC61CEE6-F72E-ED4A-95CA-C76EDF0DD1AC}" dt="2023-03-12T19:12:52.378" v="4482"/>
          <ac:spMkLst>
            <pc:docMk/>
            <pc:sldMk cId="2495022789" sldId="1986"/>
            <ac:spMk id="10" creationId="{B2869BAE-EB62-AE18-71C8-93FD65690440}"/>
          </ac:spMkLst>
        </pc:spChg>
        <pc:spChg chg="mod">
          <ac:chgData name="Daniel Khashabi" userId="62390808-c838-45e6-be59-d6fd0d208bc8" providerId="ADAL" clId="{BC61CEE6-F72E-ED4A-95CA-C76EDF0DD1AC}" dt="2023-03-12T19:12:52.378" v="4482"/>
          <ac:spMkLst>
            <pc:docMk/>
            <pc:sldMk cId="2495022789" sldId="1986"/>
            <ac:spMk id="11" creationId="{62722F3D-EBC9-1FEF-4C2F-0151948A82F0}"/>
          </ac:spMkLst>
        </pc:spChg>
      </pc:sldChg>
      <pc:sldChg chg="modSp">
        <pc:chgData name="Daniel Khashabi" userId="62390808-c838-45e6-be59-d6fd0d208bc8" providerId="ADAL" clId="{BC61CEE6-F72E-ED4A-95CA-C76EDF0DD1AC}" dt="2023-03-12T19:12:52.378" v="4482"/>
        <pc:sldMkLst>
          <pc:docMk/>
          <pc:sldMk cId="2050025572" sldId="1988"/>
        </pc:sldMkLst>
        <pc:spChg chg="mod">
          <ac:chgData name="Daniel Khashabi" userId="62390808-c838-45e6-be59-d6fd0d208bc8" providerId="ADAL" clId="{BC61CEE6-F72E-ED4A-95CA-C76EDF0DD1AC}" dt="2023-03-12T19:12:52.378" v="4482"/>
          <ac:spMkLst>
            <pc:docMk/>
            <pc:sldMk cId="2050025572" sldId="1988"/>
            <ac:spMk id="7" creationId="{7A91CD56-800A-8F0C-2FC3-5AE927B160DC}"/>
          </ac:spMkLst>
        </pc:spChg>
      </pc:sldChg>
      <pc:sldChg chg="modSp">
        <pc:chgData name="Daniel Khashabi" userId="62390808-c838-45e6-be59-d6fd0d208bc8" providerId="ADAL" clId="{BC61CEE6-F72E-ED4A-95CA-C76EDF0DD1AC}" dt="2023-03-12T19:12:52.378" v="4482"/>
        <pc:sldMkLst>
          <pc:docMk/>
          <pc:sldMk cId="2115029569" sldId="1989"/>
        </pc:sldMkLst>
        <pc:spChg chg="mod">
          <ac:chgData name="Daniel Khashabi" userId="62390808-c838-45e6-be59-d6fd0d208bc8" providerId="ADAL" clId="{BC61CEE6-F72E-ED4A-95CA-C76EDF0DD1AC}" dt="2023-03-12T19:12:52.378" v="4482"/>
          <ac:spMkLst>
            <pc:docMk/>
            <pc:sldMk cId="2115029569" sldId="1989"/>
            <ac:spMk id="7" creationId="{63760DBB-B04C-71BC-AC4A-67DBC9ADDCF8}"/>
          </ac:spMkLst>
        </pc:spChg>
      </pc:sldChg>
      <pc:sldChg chg="del">
        <pc:chgData name="Daniel Khashabi" userId="62390808-c838-45e6-be59-d6fd0d208bc8" providerId="ADAL" clId="{BC61CEE6-F72E-ED4A-95CA-C76EDF0DD1AC}" dt="2023-03-09T22:26:24.728" v="9" actId="2696"/>
        <pc:sldMkLst>
          <pc:docMk/>
          <pc:sldMk cId="579766841" sldId="1991"/>
        </pc:sldMkLst>
      </pc:sldChg>
      <pc:sldChg chg="addSp delSp modSp add del mod chgLayout">
        <pc:chgData name="Daniel Khashabi" userId="62390808-c838-45e6-be59-d6fd0d208bc8" providerId="ADAL" clId="{BC61CEE6-F72E-ED4A-95CA-C76EDF0DD1AC}" dt="2023-03-14T15:43:57.698" v="9200" actId="122"/>
        <pc:sldMkLst>
          <pc:docMk/>
          <pc:sldMk cId="82910249" sldId="1992"/>
        </pc:sldMkLst>
        <pc:spChg chg="mod ord">
          <ac:chgData name="Daniel Khashabi" userId="62390808-c838-45e6-be59-d6fd0d208bc8" providerId="ADAL" clId="{BC61CEE6-F72E-ED4A-95CA-C76EDF0DD1AC}" dt="2023-03-14T15:30:03.586" v="8973" actId="700"/>
          <ac:spMkLst>
            <pc:docMk/>
            <pc:sldMk cId="82910249" sldId="1992"/>
            <ac:spMk id="2" creationId="{C4FE4A16-41EA-0E4A-4DCC-0886C63D3DDA}"/>
          </ac:spMkLst>
        </pc:spChg>
        <pc:spChg chg="mod ord">
          <ac:chgData name="Daniel Khashabi" userId="62390808-c838-45e6-be59-d6fd0d208bc8" providerId="ADAL" clId="{BC61CEE6-F72E-ED4A-95CA-C76EDF0DD1AC}" dt="2023-03-14T15:43:14.380" v="9182" actId="20577"/>
          <ac:spMkLst>
            <pc:docMk/>
            <pc:sldMk cId="82910249" sldId="1992"/>
            <ac:spMk id="3" creationId="{560B3BD7-CE84-5564-CDCA-C98DB03367F4}"/>
          </ac:spMkLst>
        </pc:spChg>
        <pc:spChg chg="add mod">
          <ac:chgData name="Daniel Khashabi" userId="62390808-c838-45e6-be59-d6fd0d208bc8" providerId="ADAL" clId="{BC61CEE6-F72E-ED4A-95CA-C76EDF0DD1AC}" dt="2023-03-14T15:43:57.698" v="9200" actId="122"/>
          <ac:spMkLst>
            <pc:docMk/>
            <pc:sldMk cId="82910249" sldId="1992"/>
            <ac:spMk id="4" creationId="{2D31766A-0FBF-FE7F-8CEC-490182E86F49}"/>
          </ac:spMkLst>
        </pc:spChg>
        <pc:spChg chg="del">
          <ac:chgData name="Daniel Khashabi" userId="62390808-c838-45e6-be59-d6fd0d208bc8" providerId="ADAL" clId="{BC61CEE6-F72E-ED4A-95CA-C76EDF0DD1AC}" dt="2023-03-14T15:43:41.387" v="9184" actId="478"/>
          <ac:spMkLst>
            <pc:docMk/>
            <pc:sldMk cId="82910249" sldId="1992"/>
            <ac:spMk id="5" creationId="{C42AC1FA-9D90-1571-A712-91FC21E56FAB}"/>
          </ac:spMkLst>
        </pc:spChg>
      </pc:sldChg>
      <pc:sldChg chg="modSp del mod chgLayout">
        <pc:chgData name="Daniel Khashabi" userId="62390808-c838-45e6-be59-d6fd0d208bc8" providerId="ADAL" clId="{BC61CEE6-F72E-ED4A-95CA-C76EDF0DD1AC}" dt="2023-03-14T05:56:56.826" v="8968" actId="2696"/>
        <pc:sldMkLst>
          <pc:docMk/>
          <pc:sldMk cId="1709155341" sldId="1992"/>
        </pc:sldMkLst>
        <pc:spChg chg="mod ord">
          <ac:chgData name="Daniel Khashabi" userId="62390808-c838-45e6-be59-d6fd0d208bc8" providerId="ADAL" clId="{BC61CEE6-F72E-ED4A-95CA-C76EDF0DD1AC}" dt="2023-03-13T05:13:59.192" v="8282" actId="700"/>
          <ac:spMkLst>
            <pc:docMk/>
            <pc:sldMk cId="1709155341" sldId="1992"/>
            <ac:spMk id="2" creationId="{C4FE4A16-41EA-0E4A-4DCC-0886C63D3DDA}"/>
          </ac:spMkLst>
        </pc:spChg>
        <pc:spChg chg="mod ord">
          <ac:chgData name="Daniel Khashabi" userId="62390808-c838-45e6-be59-d6fd0d208bc8" providerId="ADAL" clId="{BC61CEE6-F72E-ED4A-95CA-C76EDF0DD1AC}" dt="2023-03-13T05:13:59.192" v="8282" actId="700"/>
          <ac:spMkLst>
            <pc:docMk/>
            <pc:sldMk cId="1709155341" sldId="1992"/>
            <ac:spMk id="3" creationId="{560B3BD7-CE84-5564-CDCA-C98DB03367F4}"/>
          </ac:spMkLst>
        </pc:spChg>
        <pc:spChg chg="mod">
          <ac:chgData name="Daniel Khashabi" userId="62390808-c838-45e6-be59-d6fd0d208bc8" providerId="ADAL" clId="{BC61CEE6-F72E-ED4A-95CA-C76EDF0DD1AC}" dt="2023-03-12T19:12:52.378" v="4482"/>
          <ac:spMkLst>
            <pc:docMk/>
            <pc:sldMk cId="1709155341" sldId="1992"/>
            <ac:spMk id="5" creationId="{C42AC1FA-9D90-1571-A712-91FC21E56FAB}"/>
          </ac:spMkLst>
        </pc:spChg>
      </pc:sldChg>
      <pc:sldChg chg="modSp del mod chgLayout">
        <pc:chgData name="Daniel Khashabi" userId="62390808-c838-45e6-be59-d6fd0d208bc8" providerId="ADAL" clId="{BC61CEE6-F72E-ED4A-95CA-C76EDF0DD1AC}" dt="2023-03-14T05:56:43.498" v="8966" actId="2696"/>
        <pc:sldMkLst>
          <pc:docMk/>
          <pc:sldMk cId="2653590996" sldId="1993"/>
        </pc:sldMkLst>
        <pc:spChg chg="mod ord">
          <ac:chgData name="Daniel Khashabi" userId="62390808-c838-45e6-be59-d6fd0d208bc8" providerId="ADAL" clId="{BC61CEE6-F72E-ED4A-95CA-C76EDF0DD1AC}" dt="2023-03-13T05:13:59.192" v="8282" actId="700"/>
          <ac:spMkLst>
            <pc:docMk/>
            <pc:sldMk cId="2653590996" sldId="1993"/>
            <ac:spMk id="2" creationId="{2CDDB250-0FBA-3A94-0C21-B480F770999B}"/>
          </ac:spMkLst>
        </pc:spChg>
        <pc:spChg chg="mod ord">
          <ac:chgData name="Daniel Khashabi" userId="62390808-c838-45e6-be59-d6fd0d208bc8" providerId="ADAL" clId="{BC61CEE6-F72E-ED4A-95CA-C76EDF0DD1AC}" dt="2023-03-13T05:13:59.192" v="8282" actId="700"/>
          <ac:spMkLst>
            <pc:docMk/>
            <pc:sldMk cId="2653590996" sldId="1993"/>
            <ac:spMk id="3" creationId="{520E9FD3-3637-90D8-4DDD-37B69D81AB30}"/>
          </ac:spMkLst>
        </pc:spChg>
        <pc:spChg chg="mod">
          <ac:chgData name="Daniel Khashabi" userId="62390808-c838-45e6-be59-d6fd0d208bc8" providerId="ADAL" clId="{BC61CEE6-F72E-ED4A-95CA-C76EDF0DD1AC}" dt="2023-03-12T19:12:52.378" v="4482"/>
          <ac:spMkLst>
            <pc:docMk/>
            <pc:sldMk cId="2653590996" sldId="1993"/>
            <ac:spMk id="5" creationId="{0E3130B3-DAA5-1AB3-7E80-016FEAACF40F}"/>
          </ac:spMkLst>
        </pc:spChg>
      </pc:sldChg>
      <pc:sldChg chg="modSp modNotes">
        <pc:chgData name="Daniel Khashabi" userId="62390808-c838-45e6-be59-d6fd0d208bc8" providerId="ADAL" clId="{BC61CEE6-F72E-ED4A-95CA-C76EDF0DD1AC}" dt="2023-03-12T19:12:52.378" v="4482"/>
        <pc:sldMkLst>
          <pc:docMk/>
          <pc:sldMk cId="1105420554" sldId="1994"/>
        </pc:sldMkLst>
        <pc:spChg chg="mod">
          <ac:chgData name="Daniel Khashabi" userId="62390808-c838-45e6-be59-d6fd0d208bc8" providerId="ADAL" clId="{BC61CEE6-F72E-ED4A-95CA-C76EDF0DD1AC}" dt="2023-03-12T19:12:52.378" v="4482"/>
          <ac:spMkLst>
            <pc:docMk/>
            <pc:sldMk cId="1105420554" sldId="1994"/>
            <ac:spMk id="2" creationId="{83602E3B-62E7-EEAE-E8F3-5972D2C26242}"/>
          </ac:spMkLst>
        </pc:spChg>
        <pc:spChg chg="mod">
          <ac:chgData name="Daniel Khashabi" userId="62390808-c838-45e6-be59-d6fd0d208bc8" providerId="ADAL" clId="{BC61CEE6-F72E-ED4A-95CA-C76EDF0DD1AC}" dt="2023-03-12T19:12:52.378" v="4482"/>
          <ac:spMkLst>
            <pc:docMk/>
            <pc:sldMk cId="1105420554" sldId="1994"/>
            <ac:spMk id="3" creationId="{742098B5-3716-BBD2-0AAF-42AC45169A7D}"/>
          </ac:spMkLst>
        </pc:spChg>
      </pc:sldChg>
      <pc:sldChg chg="del">
        <pc:chgData name="Daniel Khashabi" userId="62390808-c838-45e6-be59-d6fd0d208bc8" providerId="ADAL" clId="{BC61CEE6-F72E-ED4A-95CA-C76EDF0DD1AC}" dt="2023-03-09T22:26:30.160" v="12" actId="2696"/>
        <pc:sldMkLst>
          <pc:docMk/>
          <pc:sldMk cId="22052206" sldId="2028"/>
        </pc:sldMkLst>
      </pc:sldChg>
      <pc:sldChg chg="del">
        <pc:chgData name="Daniel Khashabi" userId="62390808-c838-45e6-be59-d6fd0d208bc8" providerId="ADAL" clId="{BC61CEE6-F72E-ED4A-95CA-C76EDF0DD1AC}" dt="2023-03-09T22:26:43.450" v="26" actId="2696"/>
        <pc:sldMkLst>
          <pc:docMk/>
          <pc:sldMk cId="206691509" sldId="2029"/>
        </pc:sldMkLst>
      </pc:sldChg>
      <pc:sldChg chg="del">
        <pc:chgData name="Daniel Khashabi" userId="62390808-c838-45e6-be59-d6fd0d208bc8" providerId="ADAL" clId="{BC61CEE6-F72E-ED4A-95CA-C76EDF0DD1AC}" dt="2023-03-09T22:26:22.782" v="6" actId="2696"/>
        <pc:sldMkLst>
          <pc:docMk/>
          <pc:sldMk cId="2970304630" sldId="2030"/>
        </pc:sldMkLst>
      </pc:sldChg>
      <pc:sldChg chg="del">
        <pc:chgData name="Daniel Khashabi" userId="62390808-c838-45e6-be59-d6fd0d208bc8" providerId="ADAL" clId="{BC61CEE6-F72E-ED4A-95CA-C76EDF0DD1AC}" dt="2023-03-09T22:26:40.164" v="18" actId="2696"/>
        <pc:sldMkLst>
          <pc:docMk/>
          <pc:sldMk cId="4075452590" sldId="2031"/>
        </pc:sldMkLst>
      </pc:sldChg>
      <pc:sldChg chg="del">
        <pc:chgData name="Daniel Khashabi" userId="62390808-c838-45e6-be59-d6fd0d208bc8" providerId="ADAL" clId="{BC61CEE6-F72E-ED4A-95CA-C76EDF0DD1AC}" dt="2023-03-09T22:26:24.328" v="8" actId="2696"/>
        <pc:sldMkLst>
          <pc:docMk/>
          <pc:sldMk cId="1832312971" sldId="2032"/>
        </pc:sldMkLst>
      </pc:sldChg>
      <pc:sldChg chg="delSp modSp del mod">
        <pc:chgData name="Daniel Khashabi" userId="62390808-c838-45e6-be59-d6fd0d208bc8" providerId="ADAL" clId="{BC61CEE6-F72E-ED4A-95CA-C76EDF0DD1AC}" dt="2023-03-13T03:03:20.946" v="7470" actId="2696"/>
        <pc:sldMkLst>
          <pc:docMk/>
          <pc:sldMk cId="1121421178" sldId="2033"/>
        </pc:sldMkLst>
        <pc:spChg chg="mod">
          <ac:chgData name="Daniel Khashabi" userId="62390808-c838-45e6-be59-d6fd0d208bc8" providerId="ADAL" clId="{BC61CEE6-F72E-ED4A-95CA-C76EDF0DD1AC}" dt="2023-03-12T17:11:17.273" v="2699" actId="20577"/>
          <ac:spMkLst>
            <pc:docMk/>
            <pc:sldMk cId="1121421178" sldId="2033"/>
            <ac:spMk id="2" creationId="{02C33B67-89D2-2559-7585-1C396A7D0D52}"/>
          </ac:spMkLst>
        </pc:spChg>
        <pc:spChg chg="mod">
          <ac:chgData name="Daniel Khashabi" userId="62390808-c838-45e6-be59-d6fd0d208bc8" providerId="ADAL" clId="{BC61CEE6-F72E-ED4A-95CA-C76EDF0DD1AC}" dt="2023-03-12T19:12:52.378" v="4482"/>
          <ac:spMkLst>
            <pc:docMk/>
            <pc:sldMk cId="1121421178" sldId="2033"/>
            <ac:spMk id="4" creationId="{CBA0D2C5-41D1-378C-64BE-C56F4C2B8A0D}"/>
          </ac:spMkLst>
        </pc:spChg>
        <pc:spChg chg="mod">
          <ac:chgData name="Daniel Khashabi" userId="62390808-c838-45e6-be59-d6fd0d208bc8" providerId="ADAL" clId="{BC61CEE6-F72E-ED4A-95CA-C76EDF0DD1AC}" dt="2023-03-12T19:12:52.378" v="4482"/>
          <ac:spMkLst>
            <pc:docMk/>
            <pc:sldMk cId="1121421178" sldId="2033"/>
            <ac:spMk id="5" creationId="{6B174122-59ED-07FC-2EB4-2D6265F38203}"/>
          </ac:spMkLst>
        </pc:spChg>
        <pc:spChg chg="del">
          <ac:chgData name="Daniel Khashabi" userId="62390808-c838-45e6-be59-d6fd0d208bc8" providerId="ADAL" clId="{BC61CEE6-F72E-ED4A-95CA-C76EDF0DD1AC}" dt="2023-03-12T17:12:07.082" v="2708" actId="478"/>
          <ac:spMkLst>
            <pc:docMk/>
            <pc:sldMk cId="1121421178" sldId="2033"/>
            <ac:spMk id="6" creationId="{B241820E-2ED3-BF13-FA05-7CD32A347D56}"/>
          </ac:spMkLst>
        </pc:spChg>
      </pc:sldChg>
      <pc:sldChg chg="modSp del">
        <pc:chgData name="Daniel Khashabi" userId="62390808-c838-45e6-be59-d6fd0d208bc8" providerId="ADAL" clId="{BC61CEE6-F72E-ED4A-95CA-C76EDF0DD1AC}" dt="2023-03-12T19:29:06.650" v="4762" actId="2696"/>
        <pc:sldMkLst>
          <pc:docMk/>
          <pc:sldMk cId="3960782592" sldId="2034"/>
        </pc:sldMkLst>
        <pc:spChg chg="mod">
          <ac:chgData name="Daniel Khashabi" userId="62390808-c838-45e6-be59-d6fd0d208bc8" providerId="ADAL" clId="{BC61CEE6-F72E-ED4A-95CA-C76EDF0DD1AC}" dt="2023-03-12T19:12:52.378" v="4482"/>
          <ac:spMkLst>
            <pc:docMk/>
            <pc:sldMk cId="3960782592" sldId="2034"/>
            <ac:spMk id="5" creationId="{6B174122-59ED-07FC-2EB4-2D6265F38203}"/>
          </ac:spMkLst>
        </pc:spChg>
      </pc:sldChg>
      <pc:sldChg chg="addSp delSp modSp mod ord chgLayout">
        <pc:chgData name="Daniel Khashabi" userId="62390808-c838-45e6-be59-d6fd0d208bc8" providerId="ADAL" clId="{BC61CEE6-F72E-ED4A-95CA-C76EDF0DD1AC}" dt="2023-03-14T05:56:51.097" v="8967" actId="20578"/>
        <pc:sldMkLst>
          <pc:docMk/>
          <pc:sldMk cId="4124859451" sldId="2036"/>
        </pc:sldMkLst>
        <pc:spChg chg="del">
          <ac:chgData name="Daniel Khashabi" userId="62390808-c838-45e6-be59-d6fd0d208bc8" providerId="ADAL" clId="{BC61CEE6-F72E-ED4A-95CA-C76EDF0DD1AC}" dt="2023-03-13T05:13:59.192" v="8282" actId="700"/>
          <ac:spMkLst>
            <pc:docMk/>
            <pc:sldMk cId="4124859451" sldId="2036"/>
            <ac:spMk id="2" creationId="{C4E877FF-08A3-270F-3774-D249A81199BD}"/>
          </ac:spMkLst>
        </pc:spChg>
        <pc:spChg chg="mod ord">
          <ac:chgData name="Daniel Khashabi" userId="62390808-c838-45e6-be59-d6fd0d208bc8" providerId="ADAL" clId="{BC61CEE6-F72E-ED4A-95CA-C76EDF0DD1AC}" dt="2023-03-13T05:13:59.192" v="8282" actId="700"/>
          <ac:spMkLst>
            <pc:docMk/>
            <pc:sldMk cId="4124859451" sldId="2036"/>
            <ac:spMk id="3" creationId="{E7CFBC2B-7296-8AA3-F6CA-EB59EDE0B9E3}"/>
          </ac:spMkLst>
        </pc:spChg>
        <pc:spChg chg="add mod ord">
          <ac:chgData name="Daniel Khashabi" userId="62390808-c838-45e6-be59-d6fd0d208bc8" providerId="ADAL" clId="{BC61CEE6-F72E-ED4A-95CA-C76EDF0DD1AC}" dt="2023-03-13T05:13:59.270" v="8289" actId="27636"/>
          <ac:spMkLst>
            <pc:docMk/>
            <pc:sldMk cId="4124859451" sldId="2036"/>
            <ac:spMk id="4" creationId="{AB352D16-1469-701E-BDEF-C8B7B63F0F7E}"/>
          </ac:spMkLst>
        </pc:spChg>
      </pc:sldChg>
      <pc:sldChg chg="addSp delSp modSp add mod">
        <pc:chgData name="Daniel Khashabi" userId="62390808-c838-45e6-be59-d6fd0d208bc8" providerId="ADAL" clId="{BC61CEE6-F72E-ED4A-95CA-C76EDF0DD1AC}" dt="2023-03-12T22:07:18.533" v="5262" actId="20577"/>
        <pc:sldMkLst>
          <pc:docMk/>
          <pc:sldMk cId="3976428712" sldId="2037"/>
        </pc:sldMkLst>
        <pc:spChg chg="mod">
          <ac:chgData name="Daniel Khashabi" userId="62390808-c838-45e6-be59-d6fd0d208bc8" providerId="ADAL" clId="{BC61CEE6-F72E-ED4A-95CA-C76EDF0DD1AC}" dt="2023-03-12T22:07:18.533" v="5262" actId="20577"/>
          <ac:spMkLst>
            <pc:docMk/>
            <pc:sldMk cId="3976428712" sldId="2037"/>
            <ac:spMk id="2" creationId="{F88C372A-92FB-D67D-2F46-09A4D302F6E9}"/>
          </ac:spMkLst>
        </pc:spChg>
        <pc:spChg chg="add del mod">
          <ac:chgData name="Daniel Khashabi" userId="62390808-c838-45e6-be59-d6fd0d208bc8" providerId="ADAL" clId="{BC61CEE6-F72E-ED4A-95CA-C76EDF0DD1AC}" dt="2023-03-12T17:14:37.322" v="2842"/>
          <ac:spMkLst>
            <pc:docMk/>
            <pc:sldMk cId="3976428712" sldId="2037"/>
            <ac:spMk id="3" creationId="{3067B8DA-C97A-321A-8782-A80977672637}"/>
          </ac:spMkLst>
        </pc:spChg>
        <pc:spChg chg="mod">
          <ac:chgData name="Daniel Khashabi" userId="62390808-c838-45e6-be59-d6fd0d208bc8" providerId="ADAL" clId="{BC61CEE6-F72E-ED4A-95CA-C76EDF0DD1AC}" dt="2023-03-12T18:08:36.182" v="3761" actId="20577"/>
          <ac:spMkLst>
            <pc:docMk/>
            <pc:sldMk cId="3976428712" sldId="2037"/>
            <ac:spMk id="4" creationId="{746E742E-B427-6BAD-9A7B-B7BA69D4E6C3}"/>
          </ac:spMkLst>
        </pc:spChg>
        <pc:picChg chg="mod">
          <ac:chgData name="Daniel Khashabi" userId="62390808-c838-45e6-be59-d6fd0d208bc8" providerId="ADAL" clId="{BC61CEE6-F72E-ED4A-95CA-C76EDF0DD1AC}" dt="2023-03-12T02:05:02.671" v="327" actId="1076"/>
          <ac:picMkLst>
            <pc:docMk/>
            <pc:sldMk cId="3976428712" sldId="2037"/>
            <ac:picMk id="10242" creationId="{2F90DCFF-3402-AE62-A925-EEE5B96E44A0}"/>
          </ac:picMkLst>
        </pc:picChg>
      </pc:sldChg>
      <pc:sldChg chg="add del">
        <pc:chgData name="Daniel Khashabi" userId="62390808-c838-45e6-be59-d6fd0d208bc8" providerId="ADAL" clId="{BC61CEE6-F72E-ED4A-95CA-C76EDF0DD1AC}" dt="2023-03-12T02:05:24.145" v="359"/>
        <pc:sldMkLst>
          <pc:docMk/>
          <pc:sldMk cId="525602603" sldId="2038"/>
        </pc:sldMkLst>
      </pc:sldChg>
      <pc:sldChg chg="modSp new del mod">
        <pc:chgData name="Daniel Khashabi" userId="62390808-c838-45e6-be59-d6fd0d208bc8" providerId="ADAL" clId="{BC61CEE6-F72E-ED4A-95CA-C76EDF0DD1AC}" dt="2023-03-13T04:01:36.811" v="7828" actId="2696"/>
        <pc:sldMkLst>
          <pc:docMk/>
          <pc:sldMk cId="3943403194" sldId="2038"/>
        </pc:sldMkLst>
        <pc:spChg chg="mod">
          <ac:chgData name="Daniel Khashabi" userId="62390808-c838-45e6-be59-d6fd0d208bc8" providerId="ADAL" clId="{BC61CEE6-F72E-ED4A-95CA-C76EDF0DD1AC}" dt="2023-03-13T03:02:47.245" v="7469" actId="368"/>
          <ac:spMkLst>
            <pc:docMk/>
            <pc:sldMk cId="3943403194" sldId="2038"/>
            <ac:spMk id="2" creationId="{67544AC3-A8F1-C7D7-9B7B-DAB575DA4345}"/>
          </ac:spMkLst>
        </pc:spChg>
        <pc:spChg chg="mod">
          <ac:chgData name="Daniel Khashabi" userId="62390808-c838-45e6-be59-d6fd0d208bc8" providerId="ADAL" clId="{BC61CEE6-F72E-ED4A-95CA-C76EDF0DD1AC}" dt="2023-03-12T03:11:38.998" v="2048" actId="20577"/>
          <ac:spMkLst>
            <pc:docMk/>
            <pc:sldMk cId="3943403194" sldId="2038"/>
            <ac:spMk id="3" creationId="{E127EF48-F37F-5238-C33F-71E6C59AACDE}"/>
          </ac:spMkLst>
        </pc:spChg>
      </pc:sldChg>
      <pc:sldChg chg="addSp delSp modSp add mod ord modAnim">
        <pc:chgData name="Daniel Khashabi" userId="62390808-c838-45e6-be59-d6fd0d208bc8" providerId="ADAL" clId="{BC61CEE6-F72E-ED4A-95CA-C76EDF0DD1AC}" dt="2023-03-14T15:56:15.804" v="9265"/>
        <pc:sldMkLst>
          <pc:docMk/>
          <pc:sldMk cId="2237526775" sldId="2039"/>
        </pc:sldMkLst>
        <pc:spChg chg="mod">
          <ac:chgData name="Daniel Khashabi" userId="62390808-c838-45e6-be59-d6fd0d208bc8" providerId="ADAL" clId="{BC61CEE6-F72E-ED4A-95CA-C76EDF0DD1AC}" dt="2023-03-13T04:16:12.735" v="7965" actId="20577"/>
          <ac:spMkLst>
            <pc:docMk/>
            <pc:sldMk cId="2237526775" sldId="2039"/>
            <ac:spMk id="2" creationId="{67544AC3-A8F1-C7D7-9B7B-DAB575DA4345}"/>
          </ac:spMkLst>
        </pc:spChg>
        <pc:spChg chg="mod">
          <ac:chgData name="Daniel Khashabi" userId="62390808-c838-45e6-be59-d6fd0d208bc8" providerId="ADAL" clId="{BC61CEE6-F72E-ED4A-95CA-C76EDF0DD1AC}" dt="2023-03-12T03:11:28.020" v="2047" actId="27636"/>
          <ac:spMkLst>
            <pc:docMk/>
            <pc:sldMk cId="2237526775" sldId="2039"/>
            <ac:spMk id="3" creationId="{E127EF48-F37F-5238-C33F-71E6C59AACDE}"/>
          </ac:spMkLst>
        </pc:spChg>
        <pc:spChg chg="add mod">
          <ac:chgData name="Daniel Khashabi" userId="62390808-c838-45e6-be59-d6fd0d208bc8" providerId="ADAL" clId="{BC61CEE6-F72E-ED4A-95CA-C76EDF0DD1AC}" dt="2023-03-12T19:12:52.378" v="4482"/>
          <ac:spMkLst>
            <pc:docMk/>
            <pc:sldMk cId="2237526775" sldId="2039"/>
            <ac:spMk id="4" creationId="{EE0A4ECC-5FB0-6A91-AB5A-854B3CB4D161}"/>
          </ac:spMkLst>
        </pc:spChg>
        <pc:spChg chg="add mod">
          <ac:chgData name="Daniel Khashabi" userId="62390808-c838-45e6-be59-d6fd0d208bc8" providerId="ADAL" clId="{BC61CEE6-F72E-ED4A-95CA-C76EDF0DD1AC}" dt="2023-03-12T19:12:52.378" v="4482"/>
          <ac:spMkLst>
            <pc:docMk/>
            <pc:sldMk cId="2237526775" sldId="2039"/>
            <ac:spMk id="5" creationId="{D301CAEF-1900-56D0-F802-A812D4208768}"/>
          </ac:spMkLst>
        </pc:spChg>
        <pc:spChg chg="add mod">
          <ac:chgData name="Daniel Khashabi" userId="62390808-c838-45e6-be59-d6fd0d208bc8" providerId="ADAL" clId="{BC61CEE6-F72E-ED4A-95CA-C76EDF0DD1AC}" dt="2023-03-12T19:12:52.378" v="4482"/>
          <ac:spMkLst>
            <pc:docMk/>
            <pc:sldMk cId="2237526775" sldId="2039"/>
            <ac:spMk id="6" creationId="{E21DAEBE-2C5F-32AE-781B-995378665245}"/>
          </ac:spMkLst>
        </pc:spChg>
        <pc:picChg chg="add del mod">
          <ac:chgData name="Daniel Khashabi" userId="62390808-c838-45e6-be59-d6fd0d208bc8" providerId="ADAL" clId="{BC61CEE6-F72E-ED4A-95CA-C76EDF0DD1AC}" dt="2023-03-12T02:52:04.816" v="1065" actId="478"/>
          <ac:picMkLst>
            <pc:docMk/>
            <pc:sldMk cId="2237526775" sldId="2039"/>
            <ac:picMk id="1026" creationId="{F5186F95-9BFA-B8AC-D4F2-5DCB6B4F93FF}"/>
          </ac:picMkLst>
        </pc:picChg>
        <pc:cxnChg chg="add mod">
          <ac:chgData name="Daniel Khashabi" userId="62390808-c838-45e6-be59-d6fd0d208bc8" providerId="ADAL" clId="{BC61CEE6-F72E-ED4A-95CA-C76EDF0DD1AC}" dt="2023-03-12T03:05:59.019" v="1616" actId="1076"/>
          <ac:cxnSpMkLst>
            <pc:docMk/>
            <pc:sldMk cId="2237526775" sldId="2039"/>
            <ac:cxnSpMk id="8" creationId="{E4A2F3DA-CCC6-55E7-D80A-359F8AAA4B0E}"/>
          </ac:cxnSpMkLst>
        </pc:cxnChg>
        <pc:cxnChg chg="add mod">
          <ac:chgData name="Daniel Khashabi" userId="62390808-c838-45e6-be59-d6fd0d208bc8" providerId="ADAL" clId="{BC61CEE6-F72E-ED4A-95CA-C76EDF0DD1AC}" dt="2023-03-12T03:05:59.019" v="1616" actId="1076"/>
          <ac:cxnSpMkLst>
            <pc:docMk/>
            <pc:sldMk cId="2237526775" sldId="2039"/>
            <ac:cxnSpMk id="9" creationId="{A0FFA36F-5E97-0BBA-1410-E722443F8966}"/>
          </ac:cxnSpMkLst>
        </pc:cxnChg>
        <pc:cxnChg chg="add mod">
          <ac:chgData name="Daniel Khashabi" userId="62390808-c838-45e6-be59-d6fd0d208bc8" providerId="ADAL" clId="{BC61CEE6-F72E-ED4A-95CA-C76EDF0DD1AC}" dt="2023-03-12T03:05:59.019" v="1616" actId="1076"/>
          <ac:cxnSpMkLst>
            <pc:docMk/>
            <pc:sldMk cId="2237526775" sldId="2039"/>
            <ac:cxnSpMk id="12" creationId="{ECE94CD4-2AD6-EFE2-A689-944088EA4B3F}"/>
          </ac:cxnSpMkLst>
        </pc:cxnChg>
      </pc:sldChg>
      <pc:sldChg chg="modSp add del mod">
        <pc:chgData name="Daniel Khashabi" userId="62390808-c838-45e6-be59-d6fd0d208bc8" providerId="ADAL" clId="{BC61CEE6-F72E-ED4A-95CA-C76EDF0DD1AC}" dt="2023-03-13T04:14:34.217" v="7832" actId="2696"/>
        <pc:sldMkLst>
          <pc:docMk/>
          <pc:sldMk cId="56828918" sldId="2040"/>
        </pc:sldMkLst>
        <pc:spChg chg="mod">
          <ac:chgData name="Daniel Khashabi" userId="62390808-c838-45e6-be59-d6fd0d208bc8" providerId="ADAL" clId="{BC61CEE6-F72E-ED4A-95CA-C76EDF0DD1AC}" dt="2023-03-13T04:00:42.391" v="7818" actId="368"/>
          <ac:spMkLst>
            <pc:docMk/>
            <pc:sldMk cId="56828918" sldId="2040"/>
            <ac:spMk id="2" creationId="{F97A7D82-5C9D-D177-F020-E56EB1B51B28}"/>
          </ac:spMkLst>
        </pc:spChg>
      </pc:sldChg>
      <pc:sldChg chg="modSp add mod">
        <pc:chgData name="Daniel Khashabi" userId="62390808-c838-45e6-be59-d6fd0d208bc8" providerId="ADAL" clId="{BC61CEE6-F72E-ED4A-95CA-C76EDF0DD1AC}" dt="2023-03-13T04:22:29.940" v="8051" actId="115"/>
        <pc:sldMkLst>
          <pc:docMk/>
          <pc:sldMk cId="1351191976" sldId="2040"/>
        </pc:sldMkLst>
        <pc:spChg chg="mod">
          <ac:chgData name="Daniel Khashabi" userId="62390808-c838-45e6-be59-d6fd0d208bc8" providerId="ADAL" clId="{BC61CEE6-F72E-ED4A-95CA-C76EDF0DD1AC}" dt="2023-03-13T04:22:29.940" v="8051" actId="115"/>
          <ac:spMkLst>
            <pc:docMk/>
            <pc:sldMk cId="1351191976" sldId="2040"/>
            <ac:spMk id="8" creationId="{EFD58BCF-CFDC-D35C-15DB-D632E8A54E10}"/>
          </ac:spMkLst>
        </pc:spChg>
      </pc:sldChg>
      <pc:sldChg chg="addSp delSp modSp new del mod">
        <pc:chgData name="Daniel Khashabi" userId="62390808-c838-45e6-be59-d6fd0d208bc8" providerId="ADAL" clId="{BC61CEE6-F72E-ED4A-95CA-C76EDF0DD1AC}" dt="2023-03-12T22:05:49.883" v="5250" actId="2696"/>
        <pc:sldMkLst>
          <pc:docMk/>
          <pc:sldMk cId="4072638683" sldId="2040"/>
        </pc:sldMkLst>
        <pc:spChg chg="mod">
          <ac:chgData name="Daniel Khashabi" userId="62390808-c838-45e6-be59-d6fd0d208bc8" providerId="ADAL" clId="{BC61CEE6-F72E-ED4A-95CA-C76EDF0DD1AC}" dt="2023-03-12T03:19:37.749" v="2167" actId="20577"/>
          <ac:spMkLst>
            <pc:docMk/>
            <pc:sldMk cId="4072638683" sldId="2040"/>
            <ac:spMk id="2" creationId="{F97A7D82-5C9D-D177-F020-E56EB1B51B28}"/>
          </ac:spMkLst>
        </pc:spChg>
        <pc:spChg chg="mod">
          <ac:chgData name="Daniel Khashabi" userId="62390808-c838-45e6-be59-d6fd0d208bc8" providerId="ADAL" clId="{BC61CEE6-F72E-ED4A-95CA-C76EDF0DD1AC}" dt="2023-03-12T04:16:40.919" v="2331" actId="15"/>
          <ac:spMkLst>
            <pc:docMk/>
            <pc:sldMk cId="4072638683" sldId="2040"/>
            <ac:spMk id="3" creationId="{7768521F-75A4-870C-2281-10B4208D8023}"/>
          </ac:spMkLst>
        </pc:spChg>
        <pc:spChg chg="add del mod">
          <ac:chgData name="Daniel Khashabi" userId="62390808-c838-45e6-be59-d6fd0d208bc8" providerId="ADAL" clId="{BC61CEE6-F72E-ED4A-95CA-C76EDF0DD1AC}" dt="2023-03-12T04:15:55.140" v="2319" actId="478"/>
          <ac:spMkLst>
            <pc:docMk/>
            <pc:sldMk cId="4072638683" sldId="2040"/>
            <ac:spMk id="4" creationId="{A0EE4485-5B1B-A3F4-2DC3-3BF516E0D595}"/>
          </ac:spMkLst>
        </pc:spChg>
        <pc:spChg chg="add del mod">
          <ac:chgData name="Daniel Khashabi" userId="62390808-c838-45e6-be59-d6fd0d208bc8" providerId="ADAL" clId="{BC61CEE6-F72E-ED4A-95CA-C76EDF0DD1AC}" dt="2023-03-12T04:16:06.559" v="2321" actId="478"/>
          <ac:spMkLst>
            <pc:docMk/>
            <pc:sldMk cId="4072638683" sldId="2040"/>
            <ac:spMk id="5" creationId="{D553C863-78D7-1F65-8D42-58A72A82952F}"/>
          </ac:spMkLst>
        </pc:spChg>
        <pc:spChg chg="add del mod">
          <ac:chgData name="Daniel Khashabi" userId="62390808-c838-45e6-be59-d6fd0d208bc8" providerId="ADAL" clId="{BC61CEE6-F72E-ED4A-95CA-C76EDF0DD1AC}" dt="2023-03-12T04:15:55.140" v="2319" actId="478"/>
          <ac:spMkLst>
            <pc:docMk/>
            <pc:sldMk cId="4072638683" sldId="2040"/>
            <ac:spMk id="6" creationId="{4B3E917E-BCBB-CC91-0BBC-A7FD700BD065}"/>
          </ac:spMkLst>
        </pc:spChg>
        <pc:spChg chg="add del mod">
          <ac:chgData name="Daniel Khashabi" userId="62390808-c838-45e6-be59-d6fd0d208bc8" providerId="ADAL" clId="{BC61CEE6-F72E-ED4A-95CA-C76EDF0DD1AC}" dt="2023-03-12T04:16:06.559" v="2321" actId="478"/>
          <ac:spMkLst>
            <pc:docMk/>
            <pc:sldMk cId="4072638683" sldId="2040"/>
            <ac:spMk id="7" creationId="{38DC246E-A74F-1198-D266-F474D669AD02}"/>
          </ac:spMkLst>
        </pc:spChg>
        <pc:spChg chg="add mod">
          <ac:chgData name="Daniel Khashabi" userId="62390808-c838-45e6-be59-d6fd0d208bc8" providerId="ADAL" clId="{BC61CEE6-F72E-ED4A-95CA-C76EDF0DD1AC}" dt="2023-03-12T19:12:52.378" v="4482"/>
          <ac:spMkLst>
            <pc:docMk/>
            <pc:sldMk cId="4072638683" sldId="2040"/>
            <ac:spMk id="8" creationId="{EFD58BCF-CFDC-D35C-15DB-D632E8A54E10}"/>
          </ac:spMkLst>
        </pc:spChg>
        <pc:picChg chg="add mod modCrop">
          <ac:chgData name="Daniel Khashabi" userId="62390808-c838-45e6-be59-d6fd0d208bc8" providerId="ADAL" clId="{BC61CEE6-F72E-ED4A-95CA-C76EDF0DD1AC}" dt="2023-03-12T04:16:46.443" v="2334" actId="1076"/>
          <ac:picMkLst>
            <pc:docMk/>
            <pc:sldMk cId="4072638683" sldId="2040"/>
            <ac:picMk id="10" creationId="{18E6854F-3379-C9E0-9415-C876B50AC729}"/>
          </ac:picMkLst>
        </pc:picChg>
      </pc:sldChg>
      <pc:sldChg chg="addSp delSp modSp add mod">
        <pc:chgData name="Daniel Khashabi" userId="62390808-c838-45e6-be59-d6fd0d208bc8" providerId="ADAL" clId="{BC61CEE6-F72E-ED4A-95CA-C76EDF0DD1AC}" dt="2023-03-13T04:22:36.085" v="8053"/>
        <pc:sldMkLst>
          <pc:docMk/>
          <pc:sldMk cId="2057354068" sldId="2041"/>
        </pc:sldMkLst>
        <pc:spChg chg="add mod">
          <ac:chgData name="Daniel Khashabi" userId="62390808-c838-45e6-be59-d6fd0d208bc8" providerId="ADAL" clId="{BC61CEE6-F72E-ED4A-95CA-C76EDF0DD1AC}" dt="2023-03-13T04:22:36.085" v="8053"/>
          <ac:spMkLst>
            <pc:docMk/>
            <pc:sldMk cId="2057354068" sldId="2041"/>
            <ac:spMk id="4" creationId="{4E600541-6044-3991-3692-D10ECEFDD054}"/>
          </ac:spMkLst>
        </pc:spChg>
        <pc:spChg chg="del">
          <ac:chgData name="Daniel Khashabi" userId="62390808-c838-45e6-be59-d6fd0d208bc8" providerId="ADAL" clId="{BC61CEE6-F72E-ED4A-95CA-C76EDF0DD1AC}" dt="2023-03-13T04:22:35.671" v="8052" actId="478"/>
          <ac:spMkLst>
            <pc:docMk/>
            <pc:sldMk cId="2057354068" sldId="2041"/>
            <ac:spMk id="8" creationId="{EFD58BCF-CFDC-D35C-15DB-D632E8A54E10}"/>
          </ac:spMkLst>
        </pc:spChg>
      </pc:sldChg>
      <pc:sldChg chg="addSp delSp modSp add del mod">
        <pc:chgData name="Daniel Khashabi" userId="62390808-c838-45e6-be59-d6fd0d208bc8" providerId="ADAL" clId="{BC61CEE6-F72E-ED4A-95CA-C76EDF0DD1AC}" dt="2023-03-12T22:05:49.883" v="5250" actId="2696"/>
        <pc:sldMkLst>
          <pc:docMk/>
          <pc:sldMk cId="2394203272" sldId="2041"/>
        </pc:sldMkLst>
        <pc:spChg chg="mod">
          <ac:chgData name="Daniel Khashabi" userId="62390808-c838-45e6-be59-d6fd0d208bc8" providerId="ADAL" clId="{BC61CEE6-F72E-ED4A-95CA-C76EDF0DD1AC}" dt="2023-03-12T16:50:49.841" v="2387" actId="113"/>
          <ac:spMkLst>
            <pc:docMk/>
            <pc:sldMk cId="2394203272" sldId="2041"/>
            <ac:spMk id="3" creationId="{7768521F-75A4-870C-2281-10B4208D8023}"/>
          </ac:spMkLst>
        </pc:spChg>
        <pc:spChg chg="mod">
          <ac:chgData name="Daniel Khashabi" userId="62390808-c838-45e6-be59-d6fd0d208bc8" providerId="ADAL" clId="{BC61CEE6-F72E-ED4A-95CA-C76EDF0DD1AC}" dt="2023-03-12T19:12:52.378" v="4482"/>
          <ac:spMkLst>
            <pc:docMk/>
            <pc:sldMk cId="2394203272" sldId="2041"/>
            <ac:spMk id="8" creationId="{EFD58BCF-CFDC-D35C-15DB-D632E8A54E10}"/>
          </ac:spMkLst>
        </pc:spChg>
        <pc:picChg chg="add mod modCrop">
          <ac:chgData name="Daniel Khashabi" userId="62390808-c838-45e6-be59-d6fd0d208bc8" providerId="ADAL" clId="{BC61CEE6-F72E-ED4A-95CA-C76EDF0DD1AC}" dt="2023-03-12T16:50:46.779" v="2386" actId="1076"/>
          <ac:picMkLst>
            <pc:docMk/>
            <pc:sldMk cId="2394203272" sldId="2041"/>
            <ac:picMk id="5" creationId="{4F4EECD6-C5A8-1A99-F9C8-DF9BD4484A57}"/>
          </ac:picMkLst>
        </pc:picChg>
        <pc:picChg chg="del">
          <ac:chgData name="Daniel Khashabi" userId="62390808-c838-45e6-be59-d6fd0d208bc8" providerId="ADAL" clId="{BC61CEE6-F72E-ED4A-95CA-C76EDF0DD1AC}" dt="2023-03-12T04:17:01.654" v="2337" actId="478"/>
          <ac:picMkLst>
            <pc:docMk/>
            <pc:sldMk cId="2394203272" sldId="2041"/>
            <ac:picMk id="10" creationId="{18E6854F-3379-C9E0-9415-C876B50AC729}"/>
          </ac:picMkLst>
        </pc:picChg>
      </pc:sldChg>
      <pc:sldChg chg="modSp add del mod">
        <pc:chgData name="Daniel Khashabi" userId="62390808-c838-45e6-be59-d6fd0d208bc8" providerId="ADAL" clId="{BC61CEE6-F72E-ED4A-95CA-C76EDF0DD1AC}" dt="2023-03-13T04:14:34.217" v="7832" actId="2696"/>
        <pc:sldMkLst>
          <pc:docMk/>
          <pc:sldMk cId="3924842996" sldId="2041"/>
        </pc:sldMkLst>
        <pc:spChg chg="mod">
          <ac:chgData name="Daniel Khashabi" userId="62390808-c838-45e6-be59-d6fd0d208bc8" providerId="ADAL" clId="{BC61CEE6-F72E-ED4A-95CA-C76EDF0DD1AC}" dt="2023-03-13T04:00:47.251" v="7819" actId="368"/>
          <ac:spMkLst>
            <pc:docMk/>
            <pc:sldMk cId="3924842996" sldId="2041"/>
            <ac:spMk id="2" creationId="{F97A7D82-5C9D-D177-F020-E56EB1B51B28}"/>
          </ac:spMkLst>
        </pc:spChg>
      </pc:sldChg>
      <pc:sldChg chg="addSp delSp modSp add mod">
        <pc:chgData name="Daniel Khashabi" userId="62390808-c838-45e6-be59-d6fd0d208bc8" providerId="ADAL" clId="{BC61CEE6-F72E-ED4A-95CA-C76EDF0DD1AC}" dt="2023-03-13T04:22:42.199" v="8057"/>
        <pc:sldMkLst>
          <pc:docMk/>
          <pc:sldMk cId="55738977" sldId="2042"/>
        </pc:sldMkLst>
        <pc:spChg chg="add mod">
          <ac:chgData name="Daniel Khashabi" userId="62390808-c838-45e6-be59-d6fd0d208bc8" providerId="ADAL" clId="{BC61CEE6-F72E-ED4A-95CA-C76EDF0DD1AC}" dt="2023-03-13T04:22:42.199" v="8057"/>
          <ac:spMkLst>
            <pc:docMk/>
            <pc:sldMk cId="55738977" sldId="2042"/>
            <ac:spMk id="4" creationId="{6768CFA8-A7D4-7722-A475-73D52C68A8C1}"/>
          </ac:spMkLst>
        </pc:spChg>
        <pc:spChg chg="del">
          <ac:chgData name="Daniel Khashabi" userId="62390808-c838-45e6-be59-d6fd0d208bc8" providerId="ADAL" clId="{BC61CEE6-F72E-ED4A-95CA-C76EDF0DD1AC}" dt="2023-03-13T04:22:41.805" v="8056" actId="478"/>
          <ac:spMkLst>
            <pc:docMk/>
            <pc:sldMk cId="55738977" sldId="2042"/>
            <ac:spMk id="8" creationId="{EFD58BCF-CFDC-D35C-15DB-D632E8A54E10}"/>
          </ac:spMkLst>
        </pc:spChg>
      </pc:sldChg>
      <pc:sldChg chg="modSp add del mod modShow">
        <pc:chgData name="Daniel Khashabi" userId="62390808-c838-45e6-be59-d6fd0d208bc8" providerId="ADAL" clId="{BC61CEE6-F72E-ED4A-95CA-C76EDF0DD1AC}" dt="2023-03-13T04:14:34.217" v="7832" actId="2696"/>
        <pc:sldMkLst>
          <pc:docMk/>
          <pc:sldMk cId="457231075" sldId="2042"/>
        </pc:sldMkLst>
        <pc:spChg chg="mod">
          <ac:chgData name="Daniel Khashabi" userId="62390808-c838-45e6-be59-d6fd0d208bc8" providerId="ADAL" clId="{BC61CEE6-F72E-ED4A-95CA-C76EDF0DD1AC}" dt="2023-03-13T04:01:04.333" v="7824" actId="368"/>
          <ac:spMkLst>
            <pc:docMk/>
            <pc:sldMk cId="457231075" sldId="2042"/>
            <ac:spMk id="2" creationId="{F97A7D82-5C9D-D177-F020-E56EB1B51B28}"/>
          </ac:spMkLst>
        </pc:spChg>
      </pc:sldChg>
      <pc:sldChg chg="addSp delSp modSp add del mod">
        <pc:chgData name="Daniel Khashabi" userId="62390808-c838-45e6-be59-d6fd0d208bc8" providerId="ADAL" clId="{BC61CEE6-F72E-ED4A-95CA-C76EDF0DD1AC}" dt="2023-03-12T22:05:49.883" v="5250" actId="2696"/>
        <pc:sldMkLst>
          <pc:docMk/>
          <pc:sldMk cId="4024031040" sldId="2042"/>
        </pc:sldMkLst>
        <pc:spChg chg="mod">
          <ac:chgData name="Daniel Khashabi" userId="62390808-c838-45e6-be59-d6fd0d208bc8" providerId="ADAL" clId="{BC61CEE6-F72E-ED4A-95CA-C76EDF0DD1AC}" dt="2023-03-12T16:53:19.384" v="2521"/>
          <ac:spMkLst>
            <pc:docMk/>
            <pc:sldMk cId="4024031040" sldId="2042"/>
            <ac:spMk id="3" creationId="{7768521F-75A4-870C-2281-10B4208D8023}"/>
          </ac:spMkLst>
        </pc:spChg>
        <pc:spChg chg="mod">
          <ac:chgData name="Daniel Khashabi" userId="62390808-c838-45e6-be59-d6fd0d208bc8" providerId="ADAL" clId="{BC61CEE6-F72E-ED4A-95CA-C76EDF0DD1AC}" dt="2023-03-12T19:12:52.378" v="4482"/>
          <ac:spMkLst>
            <pc:docMk/>
            <pc:sldMk cId="4024031040" sldId="2042"/>
            <ac:spMk id="8" creationId="{EFD58BCF-CFDC-D35C-15DB-D632E8A54E10}"/>
          </ac:spMkLst>
        </pc:spChg>
        <pc:picChg chg="del">
          <ac:chgData name="Daniel Khashabi" userId="62390808-c838-45e6-be59-d6fd0d208bc8" providerId="ADAL" clId="{BC61CEE6-F72E-ED4A-95CA-C76EDF0DD1AC}" dt="2023-03-12T16:52:21.846" v="2513" actId="478"/>
          <ac:picMkLst>
            <pc:docMk/>
            <pc:sldMk cId="4024031040" sldId="2042"/>
            <ac:picMk id="5" creationId="{4F4EECD6-C5A8-1A99-F9C8-DF9BD4484A57}"/>
          </ac:picMkLst>
        </pc:picChg>
        <pc:picChg chg="add mod">
          <ac:chgData name="Daniel Khashabi" userId="62390808-c838-45e6-be59-d6fd0d208bc8" providerId="ADAL" clId="{BC61CEE6-F72E-ED4A-95CA-C76EDF0DD1AC}" dt="2023-03-12T16:53:30.158" v="2528" actId="1037"/>
          <ac:picMkLst>
            <pc:docMk/>
            <pc:sldMk cId="4024031040" sldId="2042"/>
            <ac:picMk id="6" creationId="{F9FC42DF-6AAF-7E9F-E06F-67EFEE2AF8A0}"/>
          </ac:picMkLst>
        </pc:picChg>
      </pc:sldChg>
      <pc:sldChg chg="addSp delSp modSp add del mod">
        <pc:chgData name="Daniel Khashabi" userId="62390808-c838-45e6-be59-d6fd0d208bc8" providerId="ADAL" clId="{BC61CEE6-F72E-ED4A-95CA-C76EDF0DD1AC}" dt="2023-03-12T22:05:49.883" v="5250" actId="2696"/>
        <pc:sldMkLst>
          <pc:docMk/>
          <pc:sldMk cId="127874863" sldId="2043"/>
        </pc:sldMkLst>
        <pc:spChg chg="mod">
          <ac:chgData name="Daniel Khashabi" userId="62390808-c838-45e6-be59-d6fd0d208bc8" providerId="ADAL" clId="{BC61CEE6-F72E-ED4A-95CA-C76EDF0DD1AC}" dt="2023-03-12T16:55:40.494" v="2587" actId="14100"/>
          <ac:spMkLst>
            <pc:docMk/>
            <pc:sldMk cId="127874863" sldId="2043"/>
            <ac:spMk id="3" creationId="{7768521F-75A4-870C-2281-10B4208D8023}"/>
          </ac:spMkLst>
        </pc:spChg>
        <pc:spChg chg="mod">
          <ac:chgData name="Daniel Khashabi" userId="62390808-c838-45e6-be59-d6fd0d208bc8" providerId="ADAL" clId="{BC61CEE6-F72E-ED4A-95CA-C76EDF0DD1AC}" dt="2023-03-12T19:12:52.378" v="4482"/>
          <ac:spMkLst>
            <pc:docMk/>
            <pc:sldMk cId="127874863" sldId="2043"/>
            <ac:spMk id="8" creationId="{EFD58BCF-CFDC-D35C-15DB-D632E8A54E10}"/>
          </ac:spMkLst>
        </pc:spChg>
        <pc:picChg chg="del">
          <ac:chgData name="Daniel Khashabi" userId="62390808-c838-45e6-be59-d6fd0d208bc8" providerId="ADAL" clId="{BC61CEE6-F72E-ED4A-95CA-C76EDF0DD1AC}" dt="2023-03-12T16:54:35.493" v="2572" actId="478"/>
          <ac:picMkLst>
            <pc:docMk/>
            <pc:sldMk cId="127874863" sldId="2043"/>
            <ac:picMk id="5" creationId="{4F4EECD6-C5A8-1A99-F9C8-DF9BD4484A57}"/>
          </ac:picMkLst>
        </pc:picChg>
        <pc:picChg chg="add mod">
          <ac:chgData name="Daniel Khashabi" userId="62390808-c838-45e6-be59-d6fd0d208bc8" providerId="ADAL" clId="{BC61CEE6-F72E-ED4A-95CA-C76EDF0DD1AC}" dt="2023-03-12T16:54:41.593" v="2577" actId="1076"/>
          <ac:picMkLst>
            <pc:docMk/>
            <pc:sldMk cId="127874863" sldId="2043"/>
            <ac:picMk id="6" creationId="{896DDA7E-0B46-999A-87E5-EBAD31A919F4}"/>
          </ac:picMkLst>
        </pc:picChg>
      </pc:sldChg>
      <pc:sldChg chg="addSp delSp modSp add mod">
        <pc:chgData name="Daniel Khashabi" userId="62390808-c838-45e6-be59-d6fd0d208bc8" providerId="ADAL" clId="{BC61CEE6-F72E-ED4A-95CA-C76EDF0DD1AC}" dt="2023-03-13T04:22:39.210" v="8055"/>
        <pc:sldMkLst>
          <pc:docMk/>
          <pc:sldMk cId="231702825" sldId="2043"/>
        </pc:sldMkLst>
        <pc:spChg chg="add mod">
          <ac:chgData name="Daniel Khashabi" userId="62390808-c838-45e6-be59-d6fd0d208bc8" providerId="ADAL" clId="{BC61CEE6-F72E-ED4A-95CA-C76EDF0DD1AC}" dt="2023-03-13T04:22:39.210" v="8055"/>
          <ac:spMkLst>
            <pc:docMk/>
            <pc:sldMk cId="231702825" sldId="2043"/>
            <ac:spMk id="4" creationId="{5F00D461-2C8D-53DD-7F67-24ECDC4A7BC6}"/>
          </ac:spMkLst>
        </pc:spChg>
        <pc:spChg chg="del">
          <ac:chgData name="Daniel Khashabi" userId="62390808-c838-45e6-be59-d6fd0d208bc8" providerId="ADAL" clId="{BC61CEE6-F72E-ED4A-95CA-C76EDF0DD1AC}" dt="2023-03-13T04:22:38.833" v="8054" actId="478"/>
          <ac:spMkLst>
            <pc:docMk/>
            <pc:sldMk cId="231702825" sldId="2043"/>
            <ac:spMk id="8" creationId="{EFD58BCF-CFDC-D35C-15DB-D632E8A54E10}"/>
          </ac:spMkLst>
        </pc:spChg>
      </pc:sldChg>
      <pc:sldChg chg="modSp add del mod">
        <pc:chgData name="Daniel Khashabi" userId="62390808-c838-45e6-be59-d6fd0d208bc8" providerId="ADAL" clId="{BC61CEE6-F72E-ED4A-95CA-C76EDF0DD1AC}" dt="2023-03-13T04:14:34.217" v="7832" actId="2696"/>
        <pc:sldMkLst>
          <pc:docMk/>
          <pc:sldMk cId="2021091264" sldId="2043"/>
        </pc:sldMkLst>
        <pc:spChg chg="mod">
          <ac:chgData name="Daniel Khashabi" userId="62390808-c838-45e6-be59-d6fd0d208bc8" providerId="ADAL" clId="{BC61CEE6-F72E-ED4A-95CA-C76EDF0DD1AC}" dt="2023-03-13T04:00:50.702" v="7820" actId="368"/>
          <ac:spMkLst>
            <pc:docMk/>
            <pc:sldMk cId="2021091264" sldId="2043"/>
            <ac:spMk id="2" creationId="{F97A7D82-5C9D-D177-F020-E56EB1B51B28}"/>
          </ac:spMkLst>
        </pc:spChg>
        <pc:spChg chg="mod">
          <ac:chgData name="Daniel Khashabi" userId="62390808-c838-45e6-be59-d6fd0d208bc8" providerId="ADAL" clId="{BC61CEE6-F72E-ED4A-95CA-C76EDF0DD1AC}" dt="2023-03-13T04:00:58.893" v="7823" actId="20577"/>
          <ac:spMkLst>
            <pc:docMk/>
            <pc:sldMk cId="2021091264" sldId="2043"/>
            <ac:spMk id="3" creationId="{7768521F-75A4-870C-2281-10B4208D8023}"/>
          </ac:spMkLst>
        </pc:spChg>
      </pc:sldChg>
      <pc:sldChg chg="addSp delSp modSp add mod modShow">
        <pc:chgData name="Daniel Khashabi" userId="62390808-c838-45e6-be59-d6fd0d208bc8" providerId="ADAL" clId="{BC61CEE6-F72E-ED4A-95CA-C76EDF0DD1AC}" dt="2023-03-14T15:55:07.816" v="9264" actId="729"/>
        <pc:sldMkLst>
          <pc:docMk/>
          <pc:sldMk cId="1782550019" sldId="2044"/>
        </pc:sldMkLst>
        <pc:spChg chg="mod">
          <ac:chgData name="Daniel Khashabi" userId="62390808-c838-45e6-be59-d6fd0d208bc8" providerId="ADAL" clId="{BC61CEE6-F72E-ED4A-95CA-C76EDF0DD1AC}" dt="2023-03-12T17:07:59.806" v="2592" actId="1076"/>
          <ac:spMkLst>
            <pc:docMk/>
            <pc:sldMk cId="1782550019" sldId="2044"/>
            <ac:spMk id="2" creationId="{00000000-0000-0000-0000-000000000000}"/>
          </ac:spMkLst>
        </pc:spChg>
        <pc:spChg chg="del">
          <ac:chgData name="Daniel Khashabi" userId="62390808-c838-45e6-be59-d6fd0d208bc8" providerId="ADAL" clId="{BC61CEE6-F72E-ED4A-95CA-C76EDF0DD1AC}" dt="2023-03-12T17:08:33.357" v="2624" actId="478"/>
          <ac:spMkLst>
            <pc:docMk/>
            <pc:sldMk cId="1782550019" sldId="2044"/>
            <ac:spMk id="3" creationId="{00000000-0000-0000-0000-000000000000}"/>
          </ac:spMkLst>
        </pc:spChg>
        <pc:spChg chg="del">
          <ac:chgData name="Daniel Khashabi" userId="62390808-c838-45e6-be59-d6fd0d208bc8" providerId="ADAL" clId="{BC61CEE6-F72E-ED4A-95CA-C76EDF0DD1AC}" dt="2023-03-12T17:08:28.814" v="2623" actId="478"/>
          <ac:spMkLst>
            <pc:docMk/>
            <pc:sldMk cId="1782550019" sldId="2044"/>
            <ac:spMk id="4" creationId="{00000000-0000-0000-0000-000000000000}"/>
          </ac:spMkLst>
        </pc:spChg>
        <pc:spChg chg="del">
          <ac:chgData name="Daniel Khashabi" userId="62390808-c838-45e6-be59-d6fd0d208bc8" providerId="ADAL" clId="{BC61CEE6-F72E-ED4A-95CA-C76EDF0DD1AC}" dt="2023-03-12T17:08:28.814" v="2623" actId="478"/>
          <ac:spMkLst>
            <pc:docMk/>
            <pc:sldMk cId="1782550019" sldId="2044"/>
            <ac:spMk id="5" creationId="{00000000-0000-0000-0000-000000000000}"/>
          </ac:spMkLst>
        </pc:spChg>
        <pc:spChg chg="del">
          <ac:chgData name="Daniel Khashabi" userId="62390808-c838-45e6-be59-d6fd0d208bc8" providerId="ADAL" clId="{BC61CEE6-F72E-ED4A-95CA-C76EDF0DD1AC}" dt="2023-03-12T17:08:28.814" v="2623" actId="478"/>
          <ac:spMkLst>
            <pc:docMk/>
            <pc:sldMk cId="1782550019" sldId="2044"/>
            <ac:spMk id="6" creationId="{00000000-0000-0000-0000-000000000000}"/>
          </ac:spMkLst>
        </pc:spChg>
        <pc:spChg chg="del">
          <ac:chgData name="Daniel Khashabi" userId="62390808-c838-45e6-be59-d6fd0d208bc8" providerId="ADAL" clId="{BC61CEE6-F72E-ED4A-95CA-C76EDF0DD1AC}" dt="2023-03-12T17:08:28.814" v="2623" actId="478"/>
          <ac:spMkLst>
            <pc:docMk/>
            <pc:sldMk cId="1782550019" sldId="2044"/>
            <ac:spMk id="7" creationId="{00000000-0000-0000-0000-000000000000}"/>
          </ac:spMkLst>
        </pc:spChg>
        <pc:spChg chg="del">
          <ac:chgData name="Daniel Khashabi" userId="62390808-c838-45e6-be59-d6fd0d208bc8" providerId="ADAL" clId="{BC61CEE6-F72E-ED4A-95CA-C76EDF0DD1AC}" dt="2023-03-12T17:08:37.828" v="2626" actId="478"/>
          <ac:spMkLst>
            <pc:docMk/>
            <pc:sldMk cId="1782550019" sldId="2044"/>
            <ac:spMk id="8" creationId="{00000000-0000-0000-0000-000000000000}"/>
          </ac:spMkLst>
        </pc:spChg>
        <pc:spChg chg="del">
          <ac:chgData name="Daniel Khashabi" userId="62390808-c838-45e6-be59-d6fd0d208bc8" providerId="ADAL" clId="{BC61CEE6-F72E-ED4A-95CA-C76EDF0DD1AC}" dt="2023-03-12T17:08:33.357" v="2624" actId="478"/>
          <ac:spMkLst>
            <pc:docMk/>
            <pc:sldMk cId="1782550019" sldId="2044"/>
            <ac:spMk id="13" creationId="{00000000-0000-0000-0000-000000000000}"/>
          </ac:spMkLst>
        </pc:spChg>
        <pc:spChg chg="del">
          <ac:chgData name="Daniel Khashabi" userId="62390808-c838-45e6-be59-d6fd0d208bc8" providerId="ADAL" clId="{BC61CEE6-F72E-ED4A-95CA-C76EDF0DD1AC}" dt="2023-03-12T17:08:33.357" v="2624" actId="478"/>
          <ac:spMkLst>
            <pc:docMk/>
            <pc:sldMk cId="1782550019" sldId="2044"/>
            <ac:spMk id="14" creationId="{00000000-0000-0000-0000-000000000000}"/>
          </ac:spMkLst>
        </pc:spChg>
        <pc:spChg chg="mod">
          <ac:chgData name="Daniel Khashabi" userId="62390808-c838-45e6-be59-d6fd0d208bc8" providerId="ADAL" clId="{BC61CEE6-F72E-ED4A-95CA-C76EDF0DD1AC}" dt="2023-03-12T17:08:23.368" v="2622" actId="20577"/>
          <ac:spMkLst>
            <pc:docMk/>
            <pc:sldMk cId="1782550019" sldId="2044"/>
            <ac:spMk id="17" creationId="{606834F8-E800-F7CC-5013-63AB1484AA4A}"/>
          </ac:spMkLst>
        </pc:spChg>
        <pc:grpChg chg="del">
          <ac:chgData name="Daniel Khashabi" userId="62390808-c838-45e6-be59-d6fd0d208bc8" providerId="ADAL" clId="{BC61CEE6-F72E-ED4A-95CA-C76EDF0DD1AC}" dt="2023-03-12T17:08:33.357" v="2624" actId="478"/>
          <ac:grpSpMkLst>
            <pc:docMk/>
            <pc:sldMk cId="1782550019" sldId="2044"/>
            <ac:grpSpMk id="9" creationId="{00000000-0000-0000-0000-000000000000}"/>
          </ac:grpSpMkLst>
        </pc:grpChg>
        <pc:picChg chg="add mod">
          <ac:chgData name="Daniel Khashabi" userId="62390808-c838-45e6-be59-d6fd0d208bc8" providerId="ADAL" clId="{BC61CEE6-F72E-ED4A-95CA-C76EDF0DD1AC}" dt="2023-03-12T17:08:43.083" v="2628" actId="1076"/>
          <ac:picMkLst>
            <pc:docMk/>
            <pc:sldMk cId="1782550019" sldId="2044"/>
            <ac:picMk id="16" creationId="{49127B00-58EA-06F0-543D-7DBC54200B1B}"/>
          </ac:picMkLst>
        </pc:picChg>
      </pc:sldChg>
      <pc:sldChg chg="addSp delSp modSp new mod ord">
        <pc:chgData name="Daniel Khashabi" userId="62390808-c838-45e6-be59-d6fd0d208bc8" providerId="ADAL" clId="{BC61CEE6-F72E-ED4A-95CA-C76EDF0DD1AC}" dt="2023-03-12T20:37:50.698" v="4926"/>
        <pc:sldMkLst>
          <pc:docMk/>
          <pc:sldMk cId="1900674384" sldId="2045"/>
        </pc:sldMkLst>
        <pc:spChg chg="mod">
          <ac:chgData name="Daniel Khashabi" userId="62390808-c838-45e6-be59-d6fd0d208bc8" providerId="ADAL" clId="{BC61CEE6-F72E-ED4A-95CA-C76EDF0DD1AC}" dt="2023-03-12T17:11:49.924" v="2707"/>
          <ac:spMkLst>
            <pc:docMk/>
            <pc:sldMk cId="1900674384" sldId="2045"/>
            <ac:spMk id="2" creationId="{916154F6-5222-5170-0F76-A671F893724B}"/>
          </ac:spMkLst>
        </pc:spChg>
        <pc:spChg chg="del">
          <ac:chgData name="Daniel Khashabi" userId="62390808-c838-45e6-be59-d6fd0d208bc8" providerId="ADAL" clId="{BC61CEE6-F72E-ED4A-95CA-C76EDF0DD1AC}" dt="2023-03-12T17:11:31.769" v="2702"/>
          <ac:spMkLst>
            <pc:docMk/>
            <pc:sldMk cId="1900674384" sldId="2045"/>
            <ac:spMk id="3" creationId="{FFE347CC-6D8F-AB57-A30E-F4F039D08800}"/>
          </ac:spMkLst>
        </pc:spChg>
        <pc:spChg chg="add mod">
          <ac:chgData name="Daniel Khashabi" userId="62390808-c838-45e6-be59-d6fd0d208bc8" providerId="ADAL" clId="{BC61CEE6-F72E-ED4A-95CA-C76EDF0DD1AC}" dt="2023-03-12T20:37:50.698" v="4926"/>
          <ac:spMkLst>
            <pc:docMk/>
            <pc:sldMk cId="1900674384" sldId="2045"/>
            <ac:spMk id="6" creationId="{1779A04D-2C8B-5664-990C-744388470D0B}"/>
          </ac:spMkLst>
        </pc:spChg>
        <pc:picChg chg="add mod">
          <ac:chgData name="Daniel Khashabi" userId="62390808-c838-45e6-be59-d6fd0d208bc8" providerId="ADAL" clId="{BC61CEE6-F72E-ED4A-95CA-C76EDF0DD1AC}" dt="2023-03-12T17:11:34.361" v="2706" actId="1076"/>
          <ac:picMkLst>
            <pc:docMk/>
            <pc:sldMk cId="1900674384" sldId="2045"/>
            <ac:picMk id="5" creationId="{F577304C-4409-625E-6581-7DADE62DE17F}"/>
          </ac:picMkLst>
        </pc:picChg>
      </pc:sldChg>
      <pc:sldChg chg="add del mod modShow">
        <pc:chgData name="Daniel Khashabi" userId="62390808-c838-45e6-be59-d6fd0d208bc8" providerId="ADAL" clId="{BC61CEE6-F72E-ED4A-95CA-C76EDF0DD1AC}" dt="2023-03-12T17:33:49.581" v="3377" actId="2696"/>
        <pc:sldMkLst>
          <pc:docMk/>
          <pc:sldMk cId="1083018255" sldId="2046"/>
        </pc:sldMkLst>
      </pc:sldChg>
      <pc:sldChg chg="modSp new mod">
        <pc:chgData name="Daniel Khashabi" userId="62390808-c838-45e6-be59-d6fd0d208bc8" providerId="ADAL" clId="{BC61CEE6-F72E-ED4A-95CA-C76EDF0DD1AC}" dt="2023-03-12T17:38:34.227" v="3568" actId="20577"/>
        <pc:sldMkLst>
          <pc:docMk/>
          <pc:sldMk cId="2065875769" sldId="2046"/>
        </pc:sldMkLst>
        <pc:spChg chg="mod">
          <ac:chgData name="Daniel Khashabi" userId="62390808-c838-45e6-be59-d6fd0d208bc8" providerId="ADAL" clId="{BC61CEE6-F72E-ED4A-95CA-C76EDF0DD1AC}" dt="2023-03-12T17:37:59.944" v="3535" actId="20577"/>
          <ac:spMkLst>
            <pc:docMk/>
            <pc:sldMk cId="2065875769" sldId="2046"/>
            <ac:spMk id="2" creationId="{CE91F779-79B8-D930-1197-86FD0F4DA1FD}"/>
          </ac:spMkLst>
        </pc:spChg>
        <pc:spChg chg="mod">
          <ac:chgData name="Daniel Khashabi" userId="62390808-c838-45e6-be59-d6fd0d208bc8" providerId="ADAL" clId="{BC61CEE6-F72E-ED4A-95CA-C76EDF0DD1AC}" dt="2023-03-12T17:38:34.227" v="3568" actId="20577"/>
          <ac:spMkLst>
            <pc:docMk/>
            <pc:sldMk cId="2065875769" sldId="2046"/>
            <ac:spMk id="3" creationId="{3D0C9998-03EA-36F2-0E66-53E78D9F0E2E}"/>
          </ac:spMkLst>
        </pc:spChg>
      </pc:sldChg>
      <pc:sldChg chg="delSp modSp add del mod">
        <pc:chgData name="Daniel Khashabi" userId="62390808-c838-45e6-be59-d6fd0d208bc8" providerId="ADAL" clId="{BC61CEE6-F72E-ED4A-95CA-C76EDF0DD1AC}" dt="2023-03-12T17:35:15.440" v="3386" actId="2696"/>
        <pc:sldMkLst>
          <pc:docMk/>
          <pc:sldMk cId="3121202114" sldId="2046"/>
        </pc:sldMkLst>
        <pc:spChg chg="mod">
          <ac:chgData name="Daniel Khashabi" userId="62390808-c838-45e6-be59-d6fd0d208bc8" providerId="ADAL" clId="{BC61CEE6-F72E-ED4A-95CA-C76EDF0DD1AC}" dt="2023-03-12T17:34:27.548" v="3385" actId="1076"/>
          <ac:spMkLst>
            <pc:docMk/>
            <pc:sldMk cId="3121202114" sldId="2046"/>
            <ac:spMk id="7" creationId="{00000000-0000-0000-0000-000000000000}"/>
          </ac:spMkLst>
        </pc:spChg>
        <pc:spChg chg="mod">
          <ac:chgData name="Daniel Khashabi" userId="62390808-c838-45e6-be59-d6fd0d208bc8" providerId="ADAL" clId="{BC61CEE6-F72E-ED4A-95CA-C76EDF0DD1AC}" dt="2023-03-12T17:34:27.548" v="3385" actId="1076"/>
          <ac:spMkLst>
            <pc:docMk/>
            <pc:sldMk cId="3121202114" sldId="2046"/>
            <ac:spMk id="8" creationId="{00000000-0000-0000-0000-000000000000}"/>
          </ac:spMkLst>
        </pc:spChg>
        <pc:spChg chg="mod">
          <ac:chgData name="Daniel Khashabi" userId="62390808-c838-45e6-be59-d6fd0d208bc8" providerId="ADAL" clId="{BC61CEE6-F72E-ED4A-95CA-C76EDF0DD1AC}" dt="2023-03-12T17:34:27.548" v="3385" actId="1076"/>
          <ac:spMkLst>
            <pc:docMk/>
            <pc:sldMk cId="3121202114" sldId="2046"/>
            <ac:spMk id="9" creationId="{00000000-0000-0000-0000-000000000000}"/>
          </ac:spMkLst>
        </pc:spChg>
        <pc:spChg chg="mod">
          <ac:chgData name="Daniel Khashabi" userId="62390808-c838-45e6-be59-d6fd0d208bc8" providerId="ADAL" clId="{BC61CEE6-F72E-ED4A-95CA-C76EDF0DD1AC}" dt="2023-03-12T17:34:27.548" v="3385" actId="1076"/>
          <ac:spMkLst>
            <pc:docMk/>
            <pc:sldMk cId="3121202114" sldId="2046"/>
            <ac:spMk id="10" creationId="{00000000-0000-0000-0000-000000000000}"/>
          </ac:spMkLst>
        </pc:spChg>
        <pc:spChg chg="mod">
          <ac:chgData name="Daniel Khashabi" userId="62390808-c838-45e6-be59-d6fd0d208bc8" providerId="ADAL" clId="{BC61CEE6-F72E-ED4A-95CA-C76EDF0DD1AC}" dt="2023-03-12T17:34:27.548" v="3385" actId="1076"/>
          <ac:spMkLst>
            <pc:docMk/>
            <pc:sldMk cId="3121202114" sldId="2046"/>
            <ac:spMk id="16" creationId="{00000000-0000-0000-0000-000000000000}"/>
          </ac:spMkLst>
        </pc:spChg>
        <pc:grpChg chg="del">
          <ac:chgData name="Daniel Khashabi" userId="62390808-c838-45e6-be59-d6fd0d208bc8" providerId="ADAL" clId="{BC61CEE6-F72E-ED4A-95CA-C76EDF0DD1AC}" dt="2023-03-12T17:34:14.337" v="3380" actId="478"/>
          <ac:grpSpMkLst>
            <pc:docMk/>
            <pc:sldMk cId="3121202114" sldId="2046"/>
            <ac:grpSpMk id="13" creationId="{00000000-0000-0000-0000-000000000000}"/>
          </ac:grpSpMkLst>
        </pc:grpChg>
        <pc:picChg chg="mod">
          <ac:chgData name="Daniel Khashabi" userId="62390808-c838-45e6-be59-d6fd0d208bc8" providerId="ADAL" clId="{BC61CEE6-F72E-ED4A-95CA-C76EDF0DD1AC}" dt="2023-03-12T17:34:27.548" v="3385" actId="1076"/>
          <ac:picMkLst>
            <pc:docMk/>
            <pc:sldMk cId="3121202114" sldId="2046"/>
            <ac:picMk id="3" creationId="{00000000-0000-0000-0000-000000000000}"/>
          </ac:picMkLst>
        </pc:picChg>
        <pc:picChg chg="mod">
          <ac:chgData name="Daniel Khashabi" userId="62390808-c838-45e6-be59-d6fd0d208bc8" providerId="ADAL" clId="{BC61CEE6-F72E-ED4A-95CA-C76EDF0DD1AC}" dt="2023-03-12T17:34:27.548" v="3385" actId="1076"/>
          <ac:picMkLst>
            <pc:docMk/>
            <pc:sldMk cId="3121202114" sldId="2046"/>
            <ac:picMk id="4" creationId="{00000000-0000-0000-0000-000000000000}"/>
          </ac:picMkLst>
        </pc:picChg>
        <pc:picChg chg="mod">
          <ac:chgData name="Daniel Khashabi" userId="62390808-c838-45e6-be59-d6fd0d208bc8" providerId="ADAL" clId="{BC61CEE6-F72E-ED4A-95CA-C76EDF0DD1AC}" dt="2023-03-12T17:34:27.548" v="3385" actId="1076"/>
          <ac:picMkLst>
            <pc:docMk/>
            <pc:sldMk cId="3121202114" sldId="2046"/>
            <ac:picMk id="5" creationId="{00000000-0000-0000-0000-000000000000}"/>
          </ac:picMkLst>
        </pc:picChg>
        <pc:picChg chg="mod">
          <ac:chgData name="Daniel Khashabi" userId="62390808-c838-45e6-be59-d6fd0d208bc8" providerId="ADAL" clId="{BC61CEE6-F72E-ED4A-95CA-C76EDF0DD1AC}" dt="2023-03-12T17:34:27.548" v="3385" actId="1076"/>
          <ac:picMkLst>
            <pc:docMk/>
            <pc:sldMk cId="3121202114" sldId="2046"/>
            <ac:picMk id="6" creationId="{00000000-0000-0000-0000-000000000000}"/>
          </ac:picMkLst>
        </pc:picChg>
        <pc:picChg chg="mod">
          <ac:chgData name="Daniel Khashabi" userId="62390808-c838-45e6-be59-d6fd0d208bc8" providerId="ADAL" clId="{BC61CEE6-F72E-ED4A-95CA-C76EDF0DD1AC}" dt="2023-03-12T17:34:27.548" v="3385" actId="1076"/>
          <ac:picMkLst>
            <pc:docMk/>
            <pc:sldMk cId="3121202114" sldId="2046"/>
            <ac:picMk id="11" creationId="{00000000-0000-0000-0000-000000000000}"/>
          </ac:picMkLst>
        </pc:picChg>
        <pc:picChg chg="del">
          <ac:chgData name="Daniel Khashabi" userId="62390808-c838-45e6-be59-d6fd0d208bc8" providerId="ADAL" clId="{BC61CEE6-F72E-ED4A-95CA-C76EDF0DD1AC}" dt="2023-03-12T17:34:14.337" v="3380" actId="478"/>
          <ac:picMkLst>
            <pc:docMk/>
            <pc:sldMk cId="3121202114" sldId="2046"/>
            <ac:picMk id="12" creationId="{00000000-0000-0000-0000-000000000000}"/>
          </ac:picMkLst>
        </pc:picChg>
      </pc:sldChg>
      <pc:sldChg chg="addSp delSp modSp new mod chgLayout">
        <pc:chgData name="Daniel Khashabi" userId="62390808-c838-45e6-be59-d6fd0d208bc8" providerId="ADAL" clId="{BC61CEE6-F72E-ED4A-95CA-C76EDF0DD1AC}" dt="2023-03-12T19:12:52.378" v="4482"/>
        <pc:sldMkLst>
          <pc:docMk/>
          <pc:sldMk cId="1354810782" sldId="2047"/>
        </pc:sldMkLst>
        <pc:spChg chg="mod ord">
          <ac:chgData name="Daniel Khashabi" userId="62390808-c838-45e6-be59-d6fd0d208bc8" providerId="ADAL" clId="{BC61CEE6-F72E-ED4A-95CA-C76EDF0DD1AC}" dt="2023-03-12T17:41:13.629" v="3660" actId="700"/>
          <ac:spMkLst>
            <pc:docMk/>
            <pc:sldMk cId="1354810782" sldId="2047"/>
            <ac:spMk id="2" creationId="{09BC084D-1C70-54A4-326E-E6358166227E}"/>
          </ac:spMkLst>
        </pc:spChg>
        <pc:spChg chg="del">
          <ac:chgData name="Daniel Khashabi" userId="62390808-c838-45e6-be59-d6fd0d208bc8" providerId="ADAL" clId="{BC61CEE6-F72E-ED4A-95CA-C76EDF0DD1AC}" dt="2023-03-12T17:40:22.165" v="3646"/>
          <ac:spMkLst>
            <pc:docMk/>
            <pc:sldMk cId="1354810782" sldId="2047"/>
            <ac:spMk id="3" creationId="{473F86ED-C74F-38BA-353D-45390F791DB6}"/>
          </ac:spMkLst>
        </pc:spChg>
        <pc:spChg chg="add mod">
          <ac:chgData name="Daniel Khashabi" userId="62390808-c838-45e6-be59-d6fd0d208bc8" providerId="ADAL" clId="{BC61CEE6-F72E-ED4A-95CA-C76EDF0DD1AC}" dt="2023-03-12T19:12:52.378" v="4482"/>
          <ac:spMkLst>
            <pc:docMk/>
            <pc:sldMk cId="1354810782" sldId="2047"/>
            <ac:spMk id="6" creationId="{BCCD1D16-8A0D-6EC9-9B10-429D1C86772B}"/>
          </ac:spMkLst>
        </pc:spChg>
        <pc:spChg chg="add mod">
          <ac:chgData name="Daniel Khashabi" userId="62390808-c838-45e6-be59-d6fd0d208bc8" providerId="ADAL" clId="{BC61CEE6-F72E-ED4A-95CA-C76EDF0DD1AC}" dt="2023-03-12T17:48:54.318" v="3757"/>
          <ac:spMkLst>
            <pc:docMk/>
            <pc:sldMk cId="1354810782" sldId="2047"/>
            <ac:spMk id="7" creationId="{7C9B0818-6BFA-D4D6-C55F-7E11EB995411}"/>
          </ac:spMkLst>
        </pc:spChg>
        <pc:spChg chg="add mod">
          <ac:chgData name="Daniel Khashabi" userId="62390808-c838-45e6-be59-d6fd0d208bc8" providerId="ADAL" clId="{BC61CEE6-F72E-ED4A-95CA-C76EDF0DD1AC}" dt="2023-03-12T19:12:52.378" v="4482"/>
          <ac:spMkLst>
            <pc:docMk/>
            <pc:sldMk cId="1354810782" sldId="2047"/>
            <ac:spMk id="9" creationId="{5DB4FF01-C1D5-1263-3857-F4F5BB82190D}"/>
          </ac:spMkLst>
        </pc:spChg>
        <pc:picChg chg="add mod ord">
          <ac:chgData name="Daniel Khashabi" userId="62390808-c838-45e6-be59-d6fd0d208bc8" providerId="ADAL" clId="{BC61CEE6-F72E-ED4A-95CA-C76EDF0DD1AC}" dt="2023-03-12T17:41:38.866" v="3669" actId="1076"/>
          <ac:picMkLst>
            <pc:docMk/>
            <pc:sldMk cId="1354810782" sldId="2047"/>
            <ac:picMk id="5" creationId="{9142580D-C598-C778-31D3-786AD887142C}"/>
          </ac:picMkLst>
        </pc:picChg>
      </pc:sldChg>
      <pc:sldChg chg="add del">
        <pc:chgData name="Daniel Khashabi" userId="62390808-c838-45e6-be59-d6fd0d208bc8" providerId="ADAL" clId="{BC61CEE6-F72E-ED4A-95CA-C76EDF0DD1AC}" dt="2023-03-12T17:43:04.862" v="3693" actId="2696"/>
        <pc:sldMkLst>
          <pc:docMk/>
          <pc:sldMk cId="825342439" sldId="2048"/>
        </pc:sldMkLst>
      </pc:sldChg>
      <pc:sldChg chg="addSp delSp modSp add del mod">
        <pc:chgData name="Daniel Khashabi" userId="62390808-c838-45e6-be59-d6fd0d208bc8" providerId="ADAL" clId="{BC61CEE6-F72E-ED4A-95CA-C76EDF0DD1AC}" dt="2023-03-12T18:17:01.110" v="3894" actId="2696"/>
        <pc:sldMkLst>
          <pc:docMk/>
          <pc:sldMk cId="3320947902" sldId="2048"/>
        </pc:sldMkLst>
        <pc:spChg chg="mod">
          <ac:chgData name="Daniel Khashabi" userId="62390808-c838-45e6-be59-d6fd0d208bc8" providerId="ADAL" clId="{BC61CEE6-F72E-ED4A-95CA-C76EDF0DD1AC}" dt="2023-03-12T17:43:20.537" v="3742" actId="20577"/>
          <ac:spMkLst>
            <pc:docMk/>
            <pc:sldMk cId="3320947902" sldId="2048"/>
            <ac:spMk id="2" creationId="{09BC084D-1C70-54A4-326E-E6358166227E}"/>
          </ac:spMkLst>
        </pc:spChg>
        <pc:spChg chg="add mod">
          <ac:chgData name="Daniel Khashabi" userId="62390808-c838-45e6-be59-d6fd0d208bc8" providerId="ADAL" clId="{BC61CEE6-F72E-ED4A-95CA-C76EDF0DD1AC}" dt="2023-03-12T17:46:31.101" v="3743" actId="478"/>
          <ac:spMkLst>
            <pc:docMk/>
            <pc:sldMk cId="3320947902" sldId="2048"/>
            <ac:spMk id="4" creationId="{8D6E2EAF-F87D-1EEE-4A7E-9414C3EE9BBD}"/>
          </ac:spMkLst>
        </pc:spChg>
        <pc:spChg chg="mod">
          <ac:chgData name="Daniel Khashabi" userId="62390808-c838-45e6-be59-d6fd0d208bc8" providerId="ADAL" clId="{BC61CEE6-F72E-ED4A-95CA-C76EDF0DD1AC}" dt="2023-03-12T17:48:57.485" v="3758"/>
          <ac:spMkLst>
            <pc:docMk/>
            <pc:sldMk cId="3320947902" sldId="2048"/>
            <ac:spMk id="7" creationId="{7C9B0818-6BFA-D4D6-C55F-7E11EB995411}"/>
          </ac:spMkLst>
        </pc:spChg>
        <pc:picChg chg="del">
          <ac:chgData name="Daniel Khashabi" userId="62390808-c838-45e6-be59-d6fd0d208bc8" providerId="ADAL" clId="{BC61CEE6-F72E-ED4A-95CA-C76EDF0DD1AC}" dt="2023-03-12T17:46:31.101" v="3743" actId="478"/>
          <ac:picMkLst>
            <pc:docMk/>
            <pc:sldMk cId="3320947902" sldId="2048"/>
            <ac:picMk id="5" creationId="{9142580D-C598-C778-31D3-786AD887142C}"/>
          </ac:picMkLst>
        </pc:picChg>
      </pc:sldChg>
      <pc:sldChg chg="addSp delSp modSp add mod ord">
        <pc:chgData name="Daniel Khashabi" userId="62390808-c838-45e6-be59-d6fd0d208bc8" providerId="ADAL" clId="{BC61CEE6-F72E-ED4A-95CA-C76EDF0DD1AC}" dt="2023-03-12T18:11:25.170" v="3818"/>
        <pc:sldMkLst>
          <pc:docMk/>
          <pc:sldMk cId="325918201" sldId="2049"/>
        </pc:sldMkLst>
        <pc:spChg chg="add del mod">
          <ac:chgData name="Daniel Khashabi" userId="62390808-c838-45e6-be59-d6fd0d208bc8" providerId="ADAL" clId="{BC61CEE6-F72E-ED4A-95CA-C76EDF0DD1AC}" dt="2023-03-12T18:10:47.142" v="3777"/>
          <ac:spMkLst>
            <pc:docMk/>
            <pc:sldMk cId="325918201" sldId="2049"/>
            <ac:spMk id="5" creationId="{2661775F-F1D7-A383-C822-2EEA5263687C}"/>
          </ac:spMkLst>
        </pc:spChg>
        <pc:spChg chg="add mod">
          <ac:chgData name="Daniel Khashabi" userId="62390808-c838-45e6-be59-d6fd0d208bc8" providerId="ADAL" clId="{BC61CEE6-F72E-ED4A-95CA-C76EDF0DD1AC}" dt="2023-03-12T18:10:49.526" v="3781" actId="21"/>
          <ac:spMkLst>
            <pc:docMk/>
            <pc:sldMk cId="325918201" sldId="2049"/>
            <ac:spMk id="10" creationId="{1C3FDD5C-30D7-BDCE-0144-711077689F32}"/>
          </ac:spMkLst>
        </pc:spChg>
        <pc:spChg chg="del mod">
          <ac:chgData name="Daniel Khashabi" userId="62390808-c838-45e6-be59-d6fd0d208bc8" providerId="ADAL" clId="{BC61CEE6-F72E-ED4A-95CA-C76EDF0DD1AC}" dt="2023-03-12T18:10:22.013" v="3767"/>
          <ac:spMkLst>
            <pc:docMk/>
            <pc:sldMk cId="325918201" sldId="2049"/>
            <ac:spMk id="21" creationId="{E4F524EE-48E3-C445-E456-B0E6A16B085E}"/>
          </ac:spMkLst>
        </pc:spChg>
        <pc:spChg chg="del">
          <ac:chgData name="Daniel Khashabi" userId="62390808-c838-45e6-be59-d6fd0d208bc8" providerId="ADAL" clId="{BC61CEE6-F72E-ED4A-95CA-C76EDF0DD1AC}" dt="2023-03-12T18:08:46.780" v="3764" actId="478"/>
          <ac:spMkLst>
            <pc:docMk/>
            <pc:sldMk cId="325918201" sldId="2049"/>
            <ac:spMk id="22" creationId="{49E5945D-6980-F6D4-B7E0-B76AADCEA13F}"/>
          </ac:spMkLst>
        </pc:spChg>
        <pc:spChg chg="del">
          <ac:chgData name="Daniel Khashabi" userId="62390808-c838-45e6-be59-d6fd0d208bc8" providerId="ADAL" clId="{BC61CEE6-F72E-ED4A-95CA-C76EDF0DD1AC}" dt="2023-03-12T18:08:46.780" v="3764" actId="478"/>
          <ac:spMkLst>
            <pc:docMk/>
            <pc:sldMk cId="325918201" sldId="2049"/>
            <ac:spMk id="23" creationId="{329462A1-8CC1-F4EE-5D04-946A61D41DC4}"/>
          </ac:spMkLst>
        </pc:spChg>
        <pc:picChg chg="add del mod">
          <ac:chgData name="Daniel Khashabi" userId="62390808-c838-45e6-be59-d6fd0d208bc8" providerId="ADAL" clId="{BC61CEE6-F72E-ED4A-95CA-C76EDF0DD1AC}" dt="2023-03-12T18:10:45.224" v="3776" actId="478"/>
          <ac:picMkLst>
            <pc:docMk/>
            <pc:sldMk cId="325918201" sldId="2049"/>
            <ac:picMk id="3" creationId="{A98F197F-D33A-A9AA-3EE8-42963148B814}"/>
          </ac:picMkLst>
        </pc:picChg>
        <pc:picChg chg="add del mod">
          <ac:chgData name="Daniel Khashabi" userId="62390808-c838-45e6-be59-d6fd0d208bc8" providerId="ADAL" clId="{BC61CEE6-F72E-ED4A-95CA-C76EDF0DD1AC}" dt="2023-03-12T18:10:49.526" v="3781" actId="21"/>
          <ac:picMkLst>
            <pc:docMk/>
            <pc:sldMk cId="325918201" sldId="2049"/>
            <ac:picMk id="8" creationId="{804996E2-0A0F-B1D0-7E7F-A024E82153F8}"/>
          </ac:picMkLst>
        </pc:picChg>
        <pc:picChg chg="add del mod">
          <ac:chgData name="Daniel Khashabi" userId="62390808-c838-45e6-be59-d6fd0d208bc8" providerId="ADAL" clId="{BC61CEE6-F72E-ED4A-95CA-C76EDF0DD1AC}" dt="2023-03-12T18:11:24.870" v="3817" actId="478"/>
          <ac:picMkLst>
            <pc:docMk/>
            <pc:sldMk cId="325918201" sldId="2049"/>
            <ac:picMk id="11" creationId="{2D4793EE-995B-B146-921C-B8698BF65170}"/>
          </ac:picMkLst>
        </pc:picChg>
        <pc:picChg chg="add mod">
          <ac:chgData name="Daniel Khashabi" userId="62390808-c838-45e6-be59-d6fd0d208bc8" providerId="ADAL" clId="{BC61CEE6-F72E-ED4A-95CA-C76EDF0DD1AC}" dt="2023-03-12T18:11:25.170" v="3818"/>
          <ac:picMkLst>
            <pc:docMk/>
            <pc:sldMk cId="325918201" sldId="2049"/>
            <ac:picMk id="12" creationId="{2316B130-1ABD-F73F-2206-4CB30D760B32}"/>
          </ac:picMkLst>
        </pc:picChg>
        <pc:picChg chg="del">
          <ac:chgData name="Daniel Khashabi" userId="62390808-c838-45e6-be59-d6fd0d208bc8" providerId="ADAL" clId="{BC61CEE6-F72E-ED4A-95CA-C76EDF0DD1AC}" dt="2023-03-12T18:08:44.191" v="3763" actId="478"/>
          <ac:picMkLst>
            <pc:docMk/>
            <pc:sldMk cId="325918201" sldId="2049"/>
            <ac:picMk id="20" creationId="{79AC2E0C-96F8-56CD-74E3-51C2B915FF31}"/>
          </ac:picMkLst>
        </pc:picChg>
      </pc:sldChg>
      <pc:sldChg chg="addSp delSp modSp add mod ord">
        <pc:chgData name="Daniel Khashabi" userId="62390808-c838-45e6-be59-d6fd0d208bc8" providerId="ADAL" clId="{BC61CEE6-F72E-ED4A-95CA-C76EDF0DD1AC}" dt="2023-03-12T18:11:23.429" v="3816" actId="21"/>
        <pc:sldMkLst>
          <pc:docMk/>
          <pc:sldMk cId="2241306234" sldId="2050"/>
        </pc:sldMkLst>
        <pc:picChg chg="add del mod">
          <ac:chgData name="Daniel Khashabi" userId="62390808-c838-45e6-be59-d6fd0d208bc8" providerId="ADAL" clId="{BC61CEE6-F72E-ED4A-95CA-C76EDF0DD1AC}" dt="2023-03-12T18:11:04.737" v="3788" actId="21"/>
          <ac:picMkLst>
            <pc:docMk/>
            <pc:sldMk cId="2241306234" sldId="2050"/>
            <ac:picMk id="2" creationId="{99C92CF8-4E8A-86B6-8CFD-D262563C1BAD}"/>
          </ac:picMkLst>
        </pc:picChg>
        <pc:picChg chg="mod">
          <ac:chgData name="Daniel Khashabi" userId="62390808-c838-45e6-be59-d6fd0d208bc8" providerId="ADAL" clId="{BC61CEE6-F72E-ED4A-95CA-C76EDF0DD1AC}" dt="2023-03-12T18:10:35.103" v="3774" actId="1076"/>
          <ac:picMkLst>
            <pc:docMk/>
            <pc:sldMk cId="2241306234" sldId="2050"/>
            <ac:picMk id="3" creationId="{A98F197F-D33A-A9AA-3EE8-42963148B814}"/>
          </ac:picMkLst>
        </pc:picChg>
        <pc:picChg chg="add del mod">
          <ac:chgData name="Daniel Khashabi" userId="62390808-c838-45e6-be59-d6fd0d208bc8" providerId="ADAL" clId="{BC61CEE6-F72E-ED4A-95CA-C76EDF0DD1AC}" dt="2023-03-12T18:11:23.429" v="3816" actId="21"/>
          <ac:picMkLst>
            <pc:docMk/>
            <pc:sldMk cId="2241306234" sldId="2050"/>
            <ac:picMk id="4" creationId="{E89E2435-FB55-EE08-C7FC-2E5DB9B9ACE7}"/>
          </ac:picMkLst>
        </pc:picChg>
      </pc:sldChg>
      <pc:sldChg chg="addSp delSp modSp add mod">
        <pc:chgData name="Daniel Khashabi" userId="62390808-c838-45e6-be59-d6fd0d208bc8" providerId="ADAL" clId="{BC61CEE6-F72E-ED4A-95CA-C76EDF0DD1AC}" dt="2023-03-12T18:12:36.408" v="3878" actId="1035"/>
        <pc:sldMkLst>
          <pc:docMk/>
          <pc:sldMk cId="617068635" sldId="2051"/>
        </pc:sldMkLst>
        <pc:spChg chg="add del mod">
          <ac:chgData name="Daniel Khashabi" userId="62390808-c838-45e6-be59-d6fd0d208bc8" providerId="ADAL" clId="{BC61CEE6-F72E-ED4A-95CA-C76EDF0DD1AC}" dt="2023-03-12T18:12:00.819" v="3833" actId="478"/>
          <ac:spMkLst>
            <pc:docMk/>
            <pc:sldMk cId="617068635" sldId="2051"/>
            <ac:spMk id="5" creationId="{B7EB682D-CA57-0CB5-F129-20742FB90974}"/>
          </ac:spMkLst>
        </pc:spChg>
        <pc:spChg chg="del">
          <ac:chgData name="Daniel Khashabi" userId="62390808-c838-45e6-be59-d6fd0d208bc8" providerId="ADAL" clId="{BC61CEE6-F72E-ED4A-95CA-C76EDF0DD1AC}" dt="2023-03-12T18:11:37.888" v="3820"/>
          <ac:spMkLst>
            <pc:docMk/>
            <pc:sldMk cId="617068635" sldId="2051"/>
            <ac:spMk id="10" creationId="{1C3FDD5C-30D7-BDCE-0144-711077689F32}"/>
          </ac:spMkLst>
        </pc:spChg>
        <pc:picChg chg="add del mod">
          <ac:chgData name="Daniel Khashabi" userId="62390808-c838-45e6-be59-d6fd0d208bc8" providerId="ADAL" clId="{BC61CEE6-F72E-ED4A-95CA-C76EDF0DD1AC}" dt="2023-03-12T18:11:40.219" v="3823" actId="21"/>
          <ac:picMkLst>
            <pc:docMk/>
            <pc:sldMk cId="617068635" sldId="2051"/>
            <ac:picMk id="3" creationId="{815C3835-C938-373D-C98A-70019D984A6D}"/>
          </ac:picMkLst>
        </pc:picChg>
        <pc:picChg chg="add del mod">
          <ac:chgData name="Daniel Khashabi" userId="62390808-c838-45e6-be59-d6fd0d208bc8" providerId="ADAL" clId="{BC61CEE6-F72E-ED4A-95CA-C76EDF0DD1AC}" dt="2023-03-12T18:11:59.051" v="3832" actId="21"/>
          <ac:picMkLst>
            <pc:docMk/>
            <pc:sldMk cId="617068635" sldId="2051"/>
            <ac:picMk id="6" creationId="{B13ECDE6-07BB-C8A6-A0B9-BC362769010E}"/>
          </ac:picMkLst>
        </pc:picChg>
        <pc:picChg chg="add mod">
          <ac:chgData name="Daniel Khashabi" userId="62390808-c838-45e6-be59-d6fd0d208bc8" providerId="ADAL" clId="{BC61CEE6-F72E-ED4A-95CA-C76EDF0DD1AC}" dt="2023-03-12T18:12:36.408" v="3878" actId="1035"/>
          <ac:picMkLst>
            <pc:docMk/>
            <pc:sldMk cId="617068635" sldId="2051"/>
            <ac:picMk id="8" creationId="{E50F0ED2-BCE8-B91F-9CBF-324974D46F54}"/>
          </ac:picMkLst>
        </pc:picChg>
        <pc:picChg chg="del">
          <ac:chgData name="Daniel Khashabi" userId="62390808-c838-45e6-be59-d6fd0d208bc8" providerId="ADAL" clId="{BC61CEE6-F72E-ED4A-95CA-C76EDF0DD1AC}" dt="2023-03-12T18:12:02.378" v="3834" actId="478"/>
          <ac:picMkLst>
            <pc:docMk/>
            <pc:sldMk cId="617068635" sldId="2051"/>
            <ac:picMk id="12" creationId="{2316B130-1ABD-F73F-2206-4CB30D760B32}"/>
          </ac:picMkLst>
        </pc:picChg>
      </pc:sldChg>
      <pc:sldChg chg="addSp delSp modSp add mod modClrScheme chgLayout">
        <pc:chgData name="Daniel Khashabi" userId="62390808-c838-45e6-be59-d6fd0d208bc8" providerId="ADAL" clId="{BC61CEE6-F72E-ED4A-95CA-C76EDF0DD1AC}" dt="2023-03-12T19:12:52.378" v="4482"/>
        <pc:sldMkLst>
          <pc:docMk/>
          <pc:sldMk cId="0" sldId="2052"/>
        </pc:sldMkLst>
        <pc:spChg chg="del mod ord">
          <ac:chgData name="Daniel Khashabi" userId="62390808-c838-45e6-be59-d6fd0d208bc8" providerId="ADAL" clId="{BC61CEE6-F72E-ED4A-95CA-C76EDF0DD1AC}" dt="2023-03-12T18:18:10.964" v="3925" actId="478"/>
          <ac:spMkLst>
            <pc:docMk/>
            <pc:sldMk cId="0" sldId="2052"/>
            <ac:spMk id="2" creationId="{00000000-0000-0000-0000-000000000000}"/>
          </ac:spMkLst>
        </pc:spChg>
        <pc:spChg chg="mod">
          <ac:chgData name="Daniel Khashabi" userId="62390808-c838-45e6-be59-d6fd0d208bc8" providerId="ADAL" clId="{BC61CEE6-F72E-ED4A-95CA-C76EDF0DD1AC}" dt="2023-03-12T19:12:52.378" v="4482"/>
          <ac:spMkLst>
            <pc:docMk/>
            <pc:sldMk cId="0" sldId="2052"/>
            <ac:spMk id="4" creationId="{00000000-0000-0000-0000-000000000000}"/>
          </ac:spMkLst>
        </pc:spChg>
        <pc:spChg chg="mod">
          <ac:chgData name="Daniel Khashabi" userId="62390808-c838-45e6-be59-d6fd0d208bc8" providerId="ADAL" clId="{BC61CEE6-F72E-ED4A-95CA-C76EDF0DD1AC}" dt="2023-03-12T19:12:52.378" v="4482"/>
          <ac:spMkLst>
            <pc:docMk/>
            <pc:sldMk cId="0" sldId="2052"/>
            <ac:spMk id="5" creationId="{00000000-0000-0000-0000-000000000000}"/>
          </ac:spMkLst>
        </pc:spChg>
        <pc:spChg chg="mod">
          <ac:chgData name="Daniel Khashabi" userId="62390808-c838-45e6-be59-d6fd0d208bc8" providerId="ADAL" clId="{BC61CEE6-F72E-ED4A-95CA-C76EDF0DD1AC}" dt="2023-03-12T19:12:52.378" v="4482"/>
          <ac:spMkLst>
            <pc:docMk/>
            <pc:sldMk cId="0" sldId="2052"/>
            <ac:spMk id="6" creationId="{00000000-0000-0000-0000-000000000000}"/>
          </ac:spMkLst>
        </pc:spChg>
        <pc:spChg chg="add del mod ord">
          <ac:chgData name="Daniel Khashabi" userId="62390808-c838-45e6-be59-d6fd0d208bc8" providerId="ADAL" clId="{BC61CEE6-F72E-ED4A-95CA-C76EDF0DD1AC}" dt="2023-03-12T18:16:21.499" v="3885" actId="700"/>
          <ac:spMkLst>
            <pc:docMk/>
            <pc:sldMk cId="0" sldId="2052"/>
            <ac:spMk id="7" creationId="{395E3D9B-1FD6-9DB1-E62C-F344B23D8BF9}"/>
          </ac:spMkLst>
        </pc:spChg>
        <pc:spChg chg="add mod ord">
          <ac:chgData name="Daniel Khashabi" userId="62390808-c838-45e6-be59-d6fd0d208bc8" providerId="ADAL" clId="{BC61CEE6-F72E-ED4A-95CA-C76EDF0DD1AC}" dt="2023-03-12T18:16:21.499" v="3885" actId="700"/>
          <ac:spMkLst>
            <pc:docMk/>
            <pc:sldMk cId="0" sldId="2052"/>
            <ac:spMk id="8" creationId="{F34BA7A0-A600-E8C8-8964-728D7A89C86C}"/>
          </ac:spMkLst>
        </pc:spChg>
        <pc:spChg chg="add del mod">
          <ac:chgData name="Daniel Khashabi" userId="62390808-c838-45e6-be59-d6fd0d208bc8" providerId="ADAL" clId="{BC61CEE6-F72E-ED4A-95CA-C76EDF0DD1AC}" dt="2023-03-12T18:18:11.913" v="3927" actId="478"/>
          <ac:spMkLst>
            <pc:docMk/>
            <pc:sldMk cId="0" sldId="2052"/>
            <ac:spMk id="10" creationId="{DCA1B59A-11D0-C838-E4FF-DFBA7B531700}"/>
          </ac:spMkLst>
        </pc:spChg>
        <pc:spChg chg="add mod">
          <ac:chgData name="Daniel Khashabi" userId="62390808-c838-45e6-be59-d6fd0d208bc8" providerId="ADAL" clId="{BC61CEE6-F72E-ED4A-95CA-C76EDF0DD1AC}" dt="2023-03-12T18:18:12.198" v="3928"/>
          <ac:spMkLst>
            <pc:docMk/>
            <pc:sldMk cId="0" sldId="2052"/>
            <ac:spMk id="11" creationId="{3E7187D1-B525-F3BA-6699-EC69A4484194}"/>
          </ac:spMkLst>
        </pc:spChg>
        <pc:spChg chg="add mod">
          <ac:chgData name="Daniel Khashabi" userId="62390808-c838-45e6-be59-d6fd0d208bc8" providerId="ADAL" clId="{BC61CEE6-F72E-ED4A-95CA-C76EDF0DD1AC}" dt="2023-03-12T18:23:09.902" v="4279"/>
          <ac:spMkLst>
            <pc:docMk/>
            <pc:sldMk cId="0" sldId="2052"/>
            <ac:spMk id="12" creationId="{16C42C55-2C90-CBE8-FEC8-4CCB352A4E98}"/>
          </ac:spMkLst>
        </pc:spChg>
      </pc:sldChg>
      <pc:sldChg chg="addSp delSp modSp add mod chgLayout">
        <pc:chgData name="Daniel Khashabi" userId="62390808-c838-45e6-be59-d6fd0d208bc8" providerId="ADAL" clId="{BC61CEE6-F72E-ED4A-95CA-C76EDF0DD1AC}" dt="2023-03-12T19:12:52.378" v="4482"/>
        <pc:sldMkLst>
          <pc:docMk/>
          <pc:sldMk cId="0" sldId="2053"/>
        </pc:sldMkLst>
        <pc:spChg chg="del mod ord">
          <ac:chgData name="Daniel Khashabi" userId="62390808-c838-45e6-be59-d6fd0d208bc8" providerId="ADAL" clId="{BC61CEE6-F72E-ED4A-95CA-C76EDF0DD1AC}" dt="2023-03-12T18:18:03.695" v="3917" actId="478"/>
          <ac:spMkLst>
            <pc:docMk/>
            <pc:sldMk cId="0" sldId="2053"/>
            <ac:spMk id="2" creationId="{00000000-0000-0000-0000-000000000000}"/>
          </ac:spMkLst>
        </pc:spChg>
        <pc:spChg chg="mod">
          <ac:chgData name="Daniel Khashabi" userId="62390808-c838-45e6-be59-d6fd0d208bc8" providerId="ADAL" clId="{BC61CEE6-F72E-ED4A-95CA-C76EDF0DD1AC}" dt="2023-03-12T19:12:52.378" v="4482"/>
          <ac:spMkLst>
            <pc:docMk/>
            <pc:sldMk cId="0" sldId="2053"/>
            <ac:spMk id="4" creationId="{00000000-0000-0000-0000-000000000000}"/>
          </ac:spMkLst>
        </pc:spChg>
        <pc:spChg chg="mod">
          <ac:chgData name="Daniel Khashabi" userId="62390808-c838-45e6-be59-d6fd0d208bc8" providerId="ADAL" clId="{BC61CEE6-F72E-ED4A-95CA-C76EDF0DD1AC}" dt="2023-03-12T19:12:52.378" v="4482"/>
          <ac:spMkLst>
            <pc:docMk/>
            <pc:sldMk cId="0" sldId="2053"/>
            <ac:spMk id="5" creationId="{00000000-0000-0000-0000-000000000000}"/>
          </ac:spMkLst>
        </pc:spChg>
        <pc:spChg chg="mod">
          <ac:chgData name="Daniel Khashabi" userId="62390808-c838-45e6-be59-d6fd0d208bc8" providerId="ADAL" clId="{BC61CEE6-F72E-ED4A-95CA-C76EDF0DD1AC}" dt="2023-03-12T19:12:52.378" v="4482"/>
          <ac:spMkLst>
            <pc:docMk/>
            <pc:sldMk cId="0" sldId="2053"/>
            <ac:spMk id="6" creationId="{00000000-0000-0000-0000-000000000000}"/>
          </ac:spMkLst>
        </pc:spChg>
        <pc:spChg chg="mod">
          <ac:chgData name="Daniel Khashabi" userId="62390808-c838-45e6-be59-d6fd0d208bc8" providerId="ADAL" clId="{BC61CEE6-F72E-ED4A-95CA-C76EDF0DD1AC}" dt="2023-03-12T19:12:52.378" v="4482"/>
          <ac:spMkLst>
            <pc:docMk/>
            <pc:sldMk cId="0" sldId="2053"/>
            <ac:spMk id="7" creationId="{00000000-0000-0000-0000-000000000000}"/>
          </ac:spMkLst>
        </pc:spChg>
        <pc:spChg chg="mod">
          <ac:chgData name="Daniel Khashabi" userId="62390808-c838-45e6-be59-d6fd0d208bc8" providerId="ADAL" clId="{BC61CEE6-F72E-ED4A-95CA-C76EDF0DD1AC}" dt="2023-03-12T19:12:52.378" v="4482"/>
          <ac:spMkLst>
            <pc:docMk/>
            <pc:sldMk cId="0" sldId="2053"/>
            <ac:spMk id="9" creationId="{00000000-0000-0000-0000-000000000000}"/>
          </ac:spMkLst>
        </pc:spChg>
        <pc:spChg chg="mod">
          <ac:chgData name="Daniel Khashabi" userId="62390808-c838-45e6-be59-d6fd0d208bc8" providerId="ADAL" clId="{BC61CEE6-F72E-ED4A-95CA-C76EDF0DD1AC}" dt="2023-03-12T19:12:52.378" v="4482"/>
          <ac:spMkLst>
            <pc:docMk/>
            <pc:sldMk cId="0" sldId="2053"/>
            <ac:spMk id="11" creationId="{00000000-0000-0000-0000-000000000000}"/>
          </ac:spMkLst>
        </pc:spChg>
        <pc:spChg chg="mod">
          <ac:chgData name="Daniel Khashabi" userId="62390808-c838-45e6-be59-d6fd0d208bc8" providerId="ADAL" clId="{BC61CEE6-F72E-ED4A-95CA-C76EDF0DD1AC}" dt="2023-03-12T19:12:52.378" v="4482"/>
          <ac:spMkLst>
            <pc:docMk/>
            <pc:sldMk cId="0" sldId="2053"/>
            <ac:spMk id="12" creationId="{00000000-0000-0000-0000-000000000000}"/>
          </ac:spMkLst>
        </pc:spChg>
        <pc:spChg chg="mod">
          <ac:chgData name="Daniel Khashabi" userId="62390808-c838-45e6-be59-d6fd0d208bc8" providerId="ADAL" clId="{BC61CEE6-F72E-ED4A-95CA-C76EDF0DD1AC}" dt="2023-03-12T19:12:52.378" v="4482"/>
          <ac:spMkLst>
            <pc:docMk/>
            <pc:sldMk cId="0" sldId="2053"/>
            <ac:spMk id="14" creationId="{00000000-0000-0000-0000-000000000000}"/>
          </ac:spMkLst>
        </pc:spChg>
        <pc:spChg chg="mod">
          <ac:chgData name="Daniel Khashabi" userId="62390808-c838-45e6-be59-d6fd0d208bc8" providerId="ADAL" clId="{BC61CEE6-F72E-ED4A-95CA-C76EDF0DD1AC}" dt="2023-03-12T19:12:52.378" v="4482"/>
          <ac:spMkLst>
            <pc:docMk/>
            <pc:sldMk cId="0" sldId="2053"/>
            <ac:spMk id="16" creationId="{00000000-0000-0000-0000-000000000000}"/>
          </ac:spMkLst>
        </pc:spChg>
        <pc:spChg chg="mod">
          <ac:chgData name="Daniel Khashabi" userId="62390808-c838-45e6-be59-d6fd0d208bc8" providerId="ADAL" clId="{BC61CEE6-F72E-ED4A-95CA-C76EDF0DD1AC}" dt="2023-03-12T19:12:52.378" v="4482"/>
          <ac:spMkLst>
            <pc:docMk/>
            <pc:sldMk cId="0" sldId="2053"/>
            <ac:spMk id="17" creationId="{00000000-0000-0000-0000-000000000000}"/>
          </ac:spMkLst>
        </pc:spChg>
        <pc:spChg chg="mod">
          <ac:chgData name="Daniel Khashabi" userId="62390808-c838-45e6-be59-d6fd0d208bc8" providerId="ADAL" clId="{BC61CEE6-F72E-ED4A-95CA-C76EDF0DD1AC}" dt="2023-03-12T19:12:52.378" v="4482"/>
          <ac:spMkLst>
            <pc:docMk/>
            <pc:sldMk cId="0" sldId="2053"/>
            <ac:spMk id="19" creationId="{00000000-0000-0000-0000-000000000000}"/>
          </ac:spMkLst>
        </pc:spChg>
        <pc:spChg chg="mod">
          <ac:chgData name="Daniel Khashabi" userId="62390808-c838-45e6-be59-d6fd0d208bc8" providerId="ADAL" clId="{BC61CEE6-F72E-ED4A-95CA-C76EDF0DD1AC}" dt="2023-03-12T19:12:52.378" v="4482"/>
          <ac:spMkLst>
            <pc:docMk/>
            <pc:sldMk cId="0" sldId="2053"/>
            <ac:spMk id="20" creationId="{00000000-0000-0000-0000-000000000000}"/>
          </ac:spMkLst>
        </pc:spChg>
        <pc:spChg chg="mod">
          <ac:chgData name="Daniel Khashabi" userId="62390808-c838-45e6-be59-d6fd0d208bc8" providerId="ADAL" clId="{BC61CEE6-F72E-ED4A-95CA-C76EDF0DD1AC}" dt="2023-03-12T19:12:52.378" v="4482"/>
          <ac:spMkLst>
            <pc:docMk/>
            <pc:sldMk cId="0" sldId="2053"/>
            <ac:spMk id="22" creationId="{00000000-0000-0000-0000-000000000000}"/>
          </ac:spMkLst>
        </pc:spChg>
        <pc:spChg chg="mod">
          <ac:chgData name="Daniel Khashabi" userId="62390808-c838-45e6-be59-d6fd0d208bc8" providerId="ADAL" clId="{BC61CEE6-F72E-ED4A-95CA-C76EDF0DD1AC}" dt="2023-03-12T19:12:52.378" v="4482"/>
          <ac:spMkLst>
            <pc:docMk/>
            <pc:sldMk cId="0" sldId="2053"/>
            <ac:spMk id="23" creationId="{00000000-0000-0000-0000-000000000000}"/>
          </ac:spMkLst>
        </pc:spChg>
        <pc:spChg chg="mod">
          <ac:chgData name="Daniel Khashabi" userId="62390808-c838-45e6-be59-d6fd0d208bc8" providerId="ADAL" clId="{BC61CEE6-F72E-ED4A-95CA-C76EDF0DD1AC}" dt="2023-03-12T19:12:52.378" v="4482"/>
          <ac:spMkLst>
            <pc:docMk/>
            <pc:sldMk cId="0" sldId="2053"/>
            <ac:spMk id="25" creationId="{00000000-0000-0000-0000-000000000000}"/>
          </ac:spMkLst>
        </pc:spChg>
        <pc:spChg chg="mod">
          <ac:chgData name="Daniel Khashabi" userId="62390808-c838-45e6-be59-d6fd0d208bc8" providerId="ADAL" clId="{BC61CEE6-F72E-ED4A-95CA-C76EDF0DD1AC}" dt="2023-03-12T19:12:52.378" v="4482"/>
          <ac:spMkLst>
            <pc:docMk/>
            <pc:sldMk cId="0" sldId="2053"/>
            <ac:spMk id="27" creationId="{00000000-0000-0000-0000-000000000000}"/>
          </ac:spMkLst>
        </pc:spChg>
        <pc:spChg chg="mod">
          <ac:chgData name="Daniel Khashabi" userId="62390808-c838-45e6-be59-d6fd0d208bc8" providerId="ADAL" clId="{BC61CEE6-F72E-ED4A-95CA-C76EDF0DD1AC}" dt="2023-03-12T19:12:52.378" v="4482"/>
          <ac:spMkLst>
            <pc:docMk/>
            <pc:sldMk cId="0" sldId="2053"/>
            <ac:spMk id="28" creationId="{00000000-0000-0000-0000-000000000000}"/>
          </ac:spMkLst>
        </pc:spChg>
        <pc:spChg chg="mod">
          <ac:chgData name="Daniel Khashabi" userId="62390808-c838-45e6-be59-d6fd0d208bc8" providerId="ADAL" clId="{BC61CEE6-F72E-ED4A-95CA-C76EDF0DD1AC}" dt="2023-03-12T19:12:52.378" v="4482"/>
          <ac:spMkLst>
            <pc:docMk/>
            <pc:sldMk cId="0" sldId="2053"/>
            <ac:spMk id="29" creationId="{00000000-0000-0000-0000-000000000000}"/>
          </ac:spMkLst>
        </pc:spChg>
        <pc:spChg chg="mod">
          <ac:chgData name="Daniel Khashabi" userId="62390808-c838-45e6-be59-d6fd0d208bc8" providerId="ADAL" clId="{BC61CEE6-F72E-ED4A-95CA-C76EDF0DD1AC}" dt="2023-03-12T19:12:52.378" v="4482"/>
          <ac:spMkLst>
            <pc:docMk/>
            <pc:sldMk cId="0" sldId="2053"/>
            <ac:spMk id="30" creationId="{00000000-0000-0000-0000-000000000000}"/>
          </ac:spMkLst>
        </pc:spChg>
        <pc:spChg chg="add mod ord">
          <ac:chgData name="Daniel Khashabi" userId="62390808-c838-45e6-be59-d6fd0d208bc8" providerId="ADAL" clId="{BC61CEE6-F72E-ED4A-95CA-C76EDF0DD1AC}" dt="2023-03-12T18:16:21.499" v="3885" actId="700"/>
          <ac:spMkLst>
            <pc:docMk/>
            <pc:sldMk cId="0" sldId="2053"/>
            <ac:spMk id="31" creationId="{471C9950-E256-A59A-2515-E40DC1251BC8}"/>
          </ac:spMkLst>
        </pc:spChg>
        <pc:spChg chg="add del mod">
          <ac:chgData name="Daniel Khashabi" userId="62390808-c838-45e6-be59-d6fd0d208bc8" providerId="ADAL" clId="{BC61CEE6-F72E-ED4A-95CA-C76EDF0DD1AC}" dt="2023-03-12T18:18:04.687" v="3919" actId="478"/>
          <ac:spMkLst>
            <pc:docMk/>
            <pc:sldMk cId="0" sldId="2053"/>
            <ac:spMk id="33" creationId="{148D9C87-8289-3C93-7E84-034C9EB19F8A}"/>
          </ac:spMkLst>
        </pc:spChg>
        <pc:spChg chg="add mod">
          <ac:chgData name="Daniel Khashabi" userId="62390808-c838-45e6-be59-d6fd0d208bc8" providerId="ADAL" clId="{BC61CEE6-F72E-ED4A-95CA-C76EDF0DD1AC}" dt="2023-03-12T18:18:05.037" v="3920"/>
          <ac:spMkLst>
            <pc:docMk/>
            <pc:sldMk cId="0" sldId="2053"/>
            <ac:spMk id="34" creationId="{B36A05E8-D94D-C4BC-9E45-44B06EB1C96A}"/>
          </ac:spMkLst>
        </pc:spChg>
        <pc:spChg chg="add mod">
          <ac:chgData name="Daniel Khashabi" userId="62390808-c838-45e6-be59-d6fd0d208bc8" providerId="ADAL" clId="{BC61CEE6-F72E-ED4A-95CA-C76EDF0DD1AC}" dt="2023-03-12T18:23:13.110" v="4281"/>
          <ac:spMkLst>
            <pc:docMk/>
            <pc:sldMk cId="0" sldId="2053"/>
            <ac:spMk id="35" creationId="{10D16D18-8083-626F-D510-5157397D5D20}"/>
          </ac:spMkLst>
        </pc:spChg>
        <pc:graphicFrameChg chg="mod">
          <ac:chgData name="Daniel Khashabi" userId="62390808-c838-45e6-be59-d6fd0d208bc8" providerId="ADAL" clId="{BC61CEE6-F72E-ED4A-95CA-C76EDF0DD1AC}" dt="2023-03-12T19:12:52.378" v="4482"/>
          <ac:graphicFrameMkLst>
            <pc:docMk/>
            <pc:sldMk cId="0" sldId="2053"/>
            <ac:graphicFrameMk id="8"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053"/>
            <ac:graphicFrameMk id="13"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053"/>
            <ac:graphicFrameMk id="18"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053"/>
            <ac:graphicFrameMk id="24" creationId="{00000000-0000-0000-0000-000000000000}"/>
          </ac:graphicFrameMkLst>
        </pc:graphicFrameChg>
      </pc:sldChg>
      <pc:sldChg chg="addSp delSp modSp add mod chgLayout">
        <pc:chgData name="Daniel Khashabi" userId="62390808-c838-45e6-be59-d6fd0d208bc8" providerId="ADAL" clId="{BC61CEE6-F72E-ED4A-95CA-C76EDF0DD1AC}" dt="2023-03-12T19:12:52.378" v="4482"/>
        <pc:sldMkLst>
          <pc:docMk/>
          <pc:sldMk cId="0" sldId="2054"/>
        </pc:sldMkLst>
        <pc:spChg chg="del mod ord">
          <ac:chgData name="Daniel Khashabi" userId="62390808-c838-45e6-be59-d6fd0d208bc8" providerId="ADAL" clId="{BC61CEE6-F72E-ED4A-95CA-C76EDF0DD1AC}" dt="2023-03-12T18:17:57.984" v="3913" actId="478"/>
          <ac:spMkLst>
            <pc:docMk/>
            <pc:sldMk cId="0" sldId="2054"/>
            <ac:spMk id="2" creationId="{00000000-0000-0000-0000-000000000000}"/>
          </ac:spMkLst>
        </pc:spChg>
        <pc:spChg chg="mod">
          <ac:chgData name="Daniel Khashabi" userId="62390808-c838-45e6-be59-d6fd0d208bc8" providerId="ADAL" clId="{BC61CEE6-F72E-ED4A-95CA-C76EDF0DD1AC}" dt="2023-03-12T19:12:52.378" v="4482"/>
          <ac:spMkLst>
            <pc:docMk/>
            <pc:sldMk cId="0" sldId="2054"/>
            <ac:spMk id="4" creationId="{00000000-0000-0000-0000-000000000000}"/>
          </ac:spMkLst>
        </pc:spChg>
        <pc:spChg chg="mod">
          <ac:chgData name="Daniel Khashabi" userId="62390808-c838-45e6-be59-d6fd0d208bc8" providerId="ADAL" clId="{BC61CEE6-F72E-ED4A-95CA-C76EDF0DD1AC}" dt="2023-03-12T19:12:52.378" v="4482"/>
          <ac:spMkLst>
            <pc:docMk/>
            <pc:sldMk cId="0" sldId="2054"/>
            <ac:spMk id="5" creationId="{00000000-0000-0000-0000-000000000000}"/>
          </ac:spMkLst>
        </pc:spChg>
        <pc:spChg chg="mod">
          <ac:chgData name="Daniel Khashabi" userId="62390808-c838-45e6-be59-d6fd0d208bc8" providerId="ADAL" clId="{BC61CEE6-F72E-ED4A-95CA-C76EDF0DD1AC}" dt="2023-03-12T19:12:52.378" v="4482"/>
          <ac:spMkLst>
            <pc:docMk/>
            <pc:sldMk cId="0" sldId="2054"/>
            <ac:spMk id="6" creationId="{00000000-0000-0000-0000-000000000000}"/>
          </ac:spMkLst>
        </pc:spChg>
        <pc:spChg chg="mod">
          <ac:chgData name="Daniel Khashabi" userId="62390808-c838-45e6-be59-d6fd0d208bc8" providerId="ADAL" clId="{BC61CEE6-F72E-ED4A-95CA-C76EDF0DD1AC}" dt="2023-03-12T19:12:52.378" v="4482"/>
          <ac:spMkLst>
            <pc:docMk/>
            <pc:sldMk cId="0" sldId="2054"/>
            <ac:spMk id="7" creationId="{00000000-0000-0000-0000-000000000000}"/>
          </ac:spMkLst>
        </pc:spChg>
        <pc:spChg chg="mod">
          <ac:chgData name="Daniel Khashabi" userId="62390808-c838-45e6-be59-d6fd0d208bc8" providerId="ADAL" clId="{BC61CEE6-F72E-ED4A-95CA-C76EDF0DD1AC}" dt="2023-03-12T19:12:52.378" v="4482"/>
          <ac:spMkLst>
            <pc:docMk/>
            <pc:sldMk cId="0" sldId="2054"/>
            <ac:spMk id="9" creationId="{00000000-0000-0000-0000-000000000000}"/>
          </ac:spMkLst>
        </pc:spChg>
        <pc:spChg chg="mod">
          <ac:chgData name="Daniel Khashabi" userId="62390808-c838-45e6-be59-d6fd0d208bc8" providerId="ADAL" clId="{BC61CEE6-F72E-ED4A-95CA-C76EDF0DD1AC}" dt="2023-03-12T19:12:52.378" v="4482"/>
          <ac:spMkLst>
            <pc:docMk/>
            <pc:sldMk cId="0" sldId="2054"/>
            <ac:spMk id="11" creationId="{00000000-0000-0000-0000-000000000000}"/>
          </ac:spMkLst>
        </pc:spChg>
        <pc:spChg chg="mod">
          <ac:chgData name="Daniel Khashabi" userId="62390808-c838-45e6-be59-d6fd0d208bc8" providerId="ADAL" clId="{BC61CEE6-F72E-ED4A-95CA-C76EDF0DD1AC}" dt="2023-03-12T19:12:52.378" v="4482"/>
          <ac:spMkLst>
            <pc:docMk/>
            <pc:sldMk cId="0" sldId="2054"/>
            <ac:spMk id="12" creationId="{00000000-0000-0000-0000-000000000000}"/>
          </ac:spMkLst>
        </pc:spChg>
        <pc:spChg chg="mod">
          <ac:chgData name="Daniel Khashabi" userId="62390808-c838-45e6-be59-d6fd0d208bc8" providerId="ADAL" clId="{BC61CEE6-F72E-ED4A-95CA-C76EDF0DD1AC}" dt="2023-03-12T19:12:52.378" v="4482"/>
          <ac:spMkLst>
            <pc:docMk/>
            <pc:sldMk cId="0" sldId="2054"/>
            <ac:spMk id="14" creationId="{00000000-0000-0000-0000-000000000000}"/>
          </ac:spMkLst>
        </pc:spChg>
        <pc:spChg chg="mod">
          <ac:chgData name="Daniel Khashabi" userId="62390808-c838-45e6-be59-d6fd0d208bc8" providerId="ADAL" clId="{BC61CEE6-F72E-ED4A-95CA-C76EDF0DD1AC}" dt="2023-03-12T19:12:52.378" v="4482"/>
          <ac:spMkLst>
            <pc:docMk/>
            <pc:sldMk cId="0" sldId="2054"/>
            <ac:spMk id="15" creationId="{00000000-0000-0000-0000-000000000000}"/>
          </ac:spMkLst>
        </pc:spChg>
        <pc:spChg chg="mod">
          <ac:chgData name="Daniel Khashabi" userId="62390808-c838-45e6-be59-d6fd0d208bc8" providerId="ADAL" clId="{BC61CEE6-F72E-ED4A-95CA-C76EDF0DD1AC}" dt="2023-03-12T19:12:52.378" v="4482"/>
          <ac:spMkLst>
            <pc:docMk/>
            <pc:sldMk cId="0" sldId="2054"/>
            <ac:spMk id="16" creationId="{00000000-0000-0000-0000-000000000000}"/>
          </ac:spMkLst>
        </pc:spChg>
        <pc:spChg chg="mod">
          <ac:chgData name="Daniel Khashabi" userId="62390808-c838-45e6-be59-d6fd0d208bc8" providerId="ADAL" clId="{BC61CEE6-F72E-ED4A-95CA-C76EDF0DD1AC}" dt="2023-03-12T19:12:52.378" v="4482"/>
          <ac:spMkLst>
            <pc:docMk/>
            <pc:sldMk cId="0" sldId="2054"/>
            <ac:spMk id="18" creationId="{00000000-0000-0000-0000-000000000000}"/>
          </ac:spMkLst>
        </pc:spChg>
        <pc:spChg chg="mod">
          <ac:chgData name="Daniel Khashabi" userId="62390808-c838-45e6-be59-d6fd0d208bc8" providerId="ADAL" clId="{BC61CEE6-F72E-ED4A-95CA-C76EDF0DD1AC}" dt="2023-03-12T19:12:52.378" v="4482"/>
          <ac:spMkLst>
            <pc:docMk/>
            <pc:sldMk cId="0" sldId="2054"/>
            <ac:spMk id="19" creationId="{00000000-0000-0000-0000-000000000000}"/>
          </ac:spMkLst>
        </pc:spChg>
        <pc:spChg chg="mod">
          <ac:chgData name="Daniel Khashabi" userId="62390808-c838-45e6-be59-d6fd0d208bc8" providerId="ADAL" clId="{BC61CEE6-F72E-ED4A-95CA-C76EDF0DD1AC}" dt="2023-03-12T19:12:52.378" v="4482"/>
          <ac:spMkLst>
            <pc:docMk/>
            <pc:sldMk cId="0" sldId="2054"/>
            <ac:spMk id="21" creationId="{00000000-0000-0000-0000-000000000000}"/>
          </ac:spMkLst>
        </pc:spChg>
        <pc:spChg chg="mod">
          <ac:chgData name="Daniel Khashabi" userId="62390808-c838-45e6-be59-d6fd0d208bc8" providerId="ADAL" clId="{BC61CEE6-F72E-ED4A-95CA-C76EDF0DD1AC}" dt="2023-03-12T19:12:52.378" v="4482"/>
          <ac:spMkLst>
            <pc:docMk/>
            <pc:sldMk cId="0" sldId="2054"/>
            <ac:spMk id="23" creationId="{00000000-0000-0000-0000-000000000000}"/>
          </ac:spMkLst>
        </pc:spChg>
        <pc:spChg chg="mod">
          <ac:chgData name="Daniel Khashabi" userId="62390808-c838-45e6-be59-d6fd0d208bc8" providerId="ADAL" clId="{BC61CEE6-F72E-ED4A-95CA-C76EDF0DD1AC}" dt="2023-03-12T19:12:52.378" v="4482"/>
          <ac:spMkLst>
            <pc:docMk/>
            <pc:sldMk cId="0" sldId="2054"/>
            <ac:spMk id="24" creationId="{00000000-0000-0000-0000-000000000000}"/>
          </ac:spMkLst>
        </pc:spChg>
        <pc:spChg chg="mod">
          <ac:chgData name="Daniel Khashabi" userId="62390808-c838-45e6-be59-d6fd0d208bc8" providerId="ADAL" clId="{BC61CEE6-F72E-ED4A-95CA-C76EDF0DD1AC}" dt="2023-03-12T19:12:52.378" v="4482"/>
          <ac:spMkLst>
            <pc:docMk/>
            <pc:sldMk cId="0" sldId="2054"/>
            <ac:spMk id="25" creationId="{00000000-0000-0000-0000-000000000000}"/>
          </ac:spMkLst>
        </pc:spChg>
        <pc:spChg chg="mod">
          <ac:chgData name="Daniel Khashabi" userId="62390808-c838-45e6-be59-d6fd0d208bc8" providerId="ADAL" clId="{BC61CEE6-F72E-ED4A-95CA-C76EDF0DD1AC}" dt="2023-03-12T19:12:52.378" v="4482"/>
          <ac:spMkLst>
            <pc:docMk/>
            <pc:sldMk cId="0" sldId="2054"/>
            <ac:spMk id="26" creationId="{00000000-0000-0000-0000-000000000000}"/>
          </ac:spMkLst>
        </pc:spChg>
        <pc:spChg chg="mod">
          <ac:chgData name="Daniel Khashabi" userId="62390808-c838-45e6-be59-d6fd0d208bc8" providerId="ADAL" clId="{BC61CEE6-F72E-ED4A-95CA-C76EDF0DD1AC}" dt="2023-03-12T19:12:52.378" v="4482"/>
          <ac:spMkLst>
            <pc:docMk/>
            <pc:sldMk cId="0" sldId="2054"/>
            <ac:spMk id="29" creationId="{00000000-0000-0000-0000-000000000000}"/>
          </ac:spMkLst>
        </pc:spChg>
        <pc:spChg chg="mod">
          <ac:chgData name="Daniel Khashabi" userId="62390808-c838-45e6-be59-d6fd0d208bc8" providerId="ADAL" clId="{BC61CEE6-F72E-ED4A-95CA-C76EDF0DD1AC}" dt="2023-03-12T19:12:52.378" v="4482"/>
          <ac:spMkLst>
            <pc:docMk/>
            <pc:sldMk cId="0" sldId="2054"/>
            <ac:spMk id="30" creationId="{00000000-0000-0000-0000-000000000000}"/>
          </ac:spMkLst>
        </pc:spChg>
        <pc:spChg chg="mod">
          <ac:chgData name="Daniel Khashabi" userId="62390808-c838-45e6-be59-d6fd0d208bc8" providerId="ADAL" clId="{BC61CEE6-F72E-ED4A-95CA-C76EDF0DD1AC}" dt="2023-03-12T19:12:52.378" v="4482"/>
          <ac:spMkLst>
            <pc:docMk/>
            <pc:sldMk cId="0" sldId="2054"/>
            <ac:spMk id="32" creationId="{00000000-0000-0000-0000-000000000000}"/>
          </ac:spMkLst>
        </pc:spChg>
        <pc:spChg chg="mod">
          <ac:chgData name="Daniel Khashabi" userId="62390808-c838-45e6-be59-d6fd0d208bc8" providerId="ADAL" clId="{BC61CEE6-F72E-ED4A-95CA-C76EDF0DD1AC}" dt="2023-03-12T19:12:52.378" v="4482"/>
          <ac:spMkLst>
            <pc:docMk/>
            <pc:sldMk cId="0" sldId="2054"/>
            <ac:spMk id="33" creationId="{00000000-0000-0000-0000-000000000000}"/>
          </ac:spMkLst>
        </pc:spChg>
        <pc:spChg chg="mod">
          <ac:chgData name="Daniel Khashabi" userId="62390808-c838-45e6-be59-d6fd0d208bc8" providerId="ADAL" clId="{BC61CEE6-F72E-ED4A-95CA-C76EDF0DD1AC}" dt="2023-03-12T19:12:52.378" v="4482"/>
          <ac:spMkLst>
            <pc:docMk/>
            <pc:sldMk cId="0" sldId="2054"/>
            <ac:spMk id="35" creationId="{00000000-0000-0000-0000-000000000000}"/>
          </ac:spMkLst>
        </pc:spChg>
        <pc:spChg chg="mod">
          <ac:chgData name="Daniel Khashabi" userId="62390808-c838-45e6-be59-d6fd0d208bc8" providerId="ADAL" clId="{BC61CEE6-F72E-ED4A-95CA-C76EDF0DD1AC}" dt="2023-03-12T19:12:52.378" v="4482"/>
          <ac:spMkLst>
            <pc:docMk/>
            <pc:sldMk cId="0" sldId="2054"/>
            <ac:spMk id="36" creationId="{00000000-0000-0000-0000-000000000000}"/>
          </ac:spMkLst>
        </pc:spChg>
        <pc:spChg chg="add del mod ord">
          <ac:chgData name="Daniel Khashabi" userId="62390808-c838-45e6-be59-d6fd0d208bc8" providerId="ADAL" clId="{BC61CEE6-F72E-ED4A-95CA-C76EDF0DD1AC}" dt="2023-03-12T18:18:44.167" v="3937" actId="478"/>
          <ac:spMkLst>
            <pc:docMk/>
            <pc:sldMk cId="0" sldId="2054"/>
            <ac:spMk id="38" creationId="{DD99E7F9-0D17-F738-AA15-ED84385B9481}"/>
          </ac:spMkLst>
        </pc:spChg>
        <pc:spChg chg="add del mod">
          <ac:chgData name="Daniel Khashabi" userId="62390808-c838-45e6-be59-d6fd0d208bc8" providerId="ADAL" clId="{BC61CEE6-F72E-ED4A-95CA-C76EDF0DD1AC}" dt="2023-03-12T18:18:00.034" v="3915" actId="478"/>
          <ac:spMkLst>
            <pc:docMk/>
            <pc:sldMk cId="0" sldId="2054"/>
            <ac:spMk id="40" creationId="{3BE3C20E-4A07-742D-0938-EFF259AEBF9E}"/>
          </ac:spMkLst>
        </pc:spChg>
        <pc:spChg chg="add mod">
          <ac:chgData name="Daniel Khashabi" userId="62390808-c838-45e6-be59-d6fd0d208bc8" providerId="ADAL" clId="{BC61CEE6-F72E-ED4A-95CA-C76EDF0DD1AC}" dt="2023-03-12T18:18:00.288" v="3916"/>
          <ac:spMkLst>
            <pc:docMk/>
            <pc:sldMk cId="0" sldId="2054"/>
            <ac:spMk id="41" creationId="{67C714D7-96E1-9A69-F98D-87FC7A06950E}"/>
          </ac:spMkLst>
        </pc:spChg>
        <pc:spChg chg="add mod">
          <ac:chgData name="Daniel Khashabi" userId="62390808-c838-45e6-be59-d6fd0d208bc8" providerId="ADAL" clId="{BC61CEE6-F72E-ED4A-95CA-C76EDF0DD1AC}" dt="2023-03-12T19:12:52.378" v="4482"/>
          <ac:spMkLst>
            <pc:docMk/>
            <pc:sldMk cId="0" sldId="2054"/>
            <ac:spMk id="42" creationId="{638149FB-919F-DFA0-C512-6A109DF68FCC}"/>
          </ac:spMkLst>
        </pc:spChg>
        <pc:spChg chg="add mod">
          <ac:chgData name="Daniel Khashabi" userId="62390808-c838-45e6-be59-d6fd0d208bc8" providerId="ADAL" clId="{BC61CEE6-F72E-ED4A-95CA-C76EDF0DD1AC}" dt="2023-03-12T18:23:14.148" v="4282"/>
          <ac:spMkLst>
            <pc:docMk/>
            <pc:sldMk cId="0" sldId="2054"/>
            <ac:spMk id="43" creationId="{FBADF79A-B298-93D7-3E57-8CE857C589E9}"/>
          </ac:spMkLst>
        </pc:spChg>
        <pc:spChg chg="add mod">
          <ac:chgData name="Daniel Khashabi" userId="62390808-c838-45e6-be59-d6fd0d208bc8" providerId="ADAL" clId="{BC61CEE6-F72E-ED4A-95CA-C76EDF0DD1AC}" dt="2023-03-12T19:12:52.378" v="4482"/>
          <ac:spMkLst>
            <pc:docMk/>
            <pc:sldMk cId="0" sldId="2054"/>
            <ac:spMk id="44" creationId="{5A181F0E-CF41-3E94-A786-E850ED1221CE}"/>
          </ac:spMkLst>
        </pc:spChg>
        <pc:graphicFrameChg chg="mod">
          <ac:chgData name="Daniel Khashabi" userId="62390808-c838-45e6-be59-d6fd0d208bc8" providerId="ADAL" clId="{BC61CEE6-F72E-ED4A-95CA-C76EDF0DD1AC}" dt="2023-03-12T19:12:52.378" v="4482"/>
          <ac:graphicFrameMkLst>
            <pc:docMk/>
            <pc:sldMk cId="0" sldId="2054"/>
            <ac:graphicFrameMk id="8"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054"/>
            <ac:graphicFrameMk id="13"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054"/>
            <ac:graphicFrameMk id="20"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054"/>
            <ac:graphicFrameMk id="37" creationId="{00000000-0000-0000-0000-000000000000}"/>
          </ac:graphicFrameMkLst>
        </pc:graphicFrameChg>
      </pc:sldChg>
      <pc:sldChg chg="addSp delSp modSp add del mod chgLayout">
        <pc:chgData name="Daniel Khashabi" userId="62390808-c838-45e6-be59-d6fd0d208bc8" providerId="ADAL" clId="{BC61CEE6-F72E-ED4A-95CA-C76EDF0DD1AC}" dt="2023-03-12T18:16:40.256" v="3888" actId="2696"/>
        <pc:sldMkLst>
          <pc:docMk/>
          <pc:sldMk cId="1023603207" sldId="2055"/>
        </pc:sldMkLst>
        <pc:spChg chg="mod">
          <ac:chgData name="Daniel Khashabi" userId="62390808-c838-45e6-be59-d6fd0d208bc8" providerId="ADAL" clId="{BC61CEE6-F72E-ED4A-95CA-C76EDF0DD1AC}" dt="2023-03-12T18:21:41.113" v="4086" actId="20577"/>
          <ac:spMkLst>
            <pc:docMk/>
            <pc:sldMk cId="1023603207" sldId="2055"/>
            <ac:spMk id="2" creationId="{D11262FA-0B06-6914-290D-2D6F5A23F573}"/>
          </ac:spMkLst>
        </pc:spChg>
        <pc:spChg chg="mod">
          <ac:chgData name="Daniel Khashabi" userId="62390808-c838-45e6-be59-d6fd0d208bc8" providerId="ADAL" clId="{BC61CEE6-F72E-ED4A-95CA-C76EDF0DD1AC}" dt="2023-03-12T18:22:38.922" v="4278" actId="20577"/>
          <ac:spMkLst>
            <pc:docMk/>
            <pc:sldMk cId="1023603207" sldId="2055"/>
            <ac:spMk id="3" creationId="{8048EB55-4409-8498-1D04-FFBEE2DA946A}"/>
          </ac:spMkLst>
        </pc:spChg>
        <pc:spChg chg="mod ord">
          <ac:chgData name="Daniel Khashabi" userId="62390808-c838-45e6-be59-d6fd0d208bc8" providerId="ADAL" clId="{BC61CEE6-F72E-ED4A-95CA-C76EDF0DD1AC}" dt="2023-03-12T18:16:30.840" v="3887" actId="700"/>
          <ac:spMkLst>
            <pc:docMk/>
            <pc:sldMk cId="1023603207" sldId="2055"/>
            <ac:spMk id="39" creationId="{00000000-0000-0000-0000-000000000000}"/>
          </ac:spMkLst>
        </pc:spChg>
        <pc:spChg chg="add del mod ord">
          <ac:chgData name="Daniel Khashabi" userId="62390808-c838-45e6-be59-d6fd0d208bc8" providerId="ADAL" clId="{BC61CEE6-F72E-ED4A-95CA-C76EDF0DD1AC}" dt="2023-03-12T18:16:30.840" v="3887" actId="700"/>
          <ac:spMkLst>
            <pc:docMk/>
            <pc:sldMk cId="1023603207" sldId="2055"/>
            <ac:spMk id="47" creationId="{62254D91-3819-2103-8F7C-F3595C7EF8F6}"/>
          </ac:spMkLst>
        </pc:spChg>
        <pc:spChg chg="add mod ord">
          <ac:chgData name="Daniel Khashabi" userId="62390808-c838-45e6-be59-d6fd0d208bc8" providerId="ADAL" clId="{BC61CEE6-F72E-ED4A-95CA-C76EDF0DD1AC}" dt="2023-03-12T18:16:30.840" v="3887" actId="700"/>
          <ac:spMkLst>
            <pc:docMk/>
            <pc:sldMk cId="1023603207" sldId="2055"/>
            <ac:spMk id="48" creationId="{00EB74E8-02AF-A319-43E0-8C32E5CC191D}"/>
          </ac:spMkLst>
        </pc:spChg>
      </pc:sldChg>
      <pc:sldChg chg="addSp modSp add mod chgLayout">
        <pc:chgData name="Daniel Khashabi" userId="62390808-c838-45e6-be59-d6fd0d208bc8" providerId="ADAL" clId="{BC61CEE6-F72E-ED4A-95CA-C76EDF0DD1AC}" dt="2023-03-12T19:12:52.378" v="4482"/>
        <pc:sldMkLst>
          <pc:docMk/>
          <pc:sldMk cId="0" sldId="2056"/>
        </pc:sldMkLst>
        <pc:spChg chg="mod ord">
          <ac:chgData name="Daniel Khashabi" userId="62390808-c838-45e6-be59-d6fd0d208bc8" providerId="ADAL" clId="{BC61CEE6-F72E-ED4A-95CA-C76EDF0DD1AC}" dt="2023-03-12T18:52:12.713" v="4289" actId="700"/>
          <ac:spMkLst>
            <pc:docMk/>
            <pc:sldMk cId="0" sldId="2056"/>
            <ac:spMk id="2" creationId="{00000000-0000-0000-0000-000000000000}"/>
          </ac:spMkLst>
        </pc:spChg>
        <pc:spChg chg="mod">
          <ac:chgData name="Daniel Khashabi" userId="62390808-c838-45e6-be59-d6fd0d208bc8" providerId="ADAL" clId="{BC61CEE6-F72E-ED4A-95CA-C76EDF0DD1AC}" dt="2023-03-12T19:12:52.378" v="4482"/>
          <ac:spMkLst>
            <pc:docMk/>
            <pc:sldMk cId="0" sldId="2056"/>
            <ac:spMk id="3" creationId="{00000000-0000-0000-0000-000000000000}"/>
          </ac:spMkLst>
        </pc:spChg>
        <pc:spChg chg="mod">
          <ac:chgData name="Daniel Khashabi" userId="62390808-c838-45e6-be59-d6fd0d208bc8" providerId="ADAL" clId="{BC61CEE6-F72E-ED4A-95CA-C76EDF0DD1AC}" dt="2023-03-12T19:12:52.378" v="4482"/>
          <ac:spMkLst>
            <pc:docMk/>
            <pc:sldMk cId="0" sldId="2056"/>
            <ac:spMk id="4" creationId="{00000000-0000-0000-0000-000000000000}"/>
          </ac:spMkLst>
        </pc:spChg>
        <pc:spChg chg="mod">
          <ac:chgData name="Daniel Khashabi" userId="62390808-c838-45e6-be59-d6fd0d208bc8" providerId="ADAL" clId="{BC61CEE6-F72E-ED4A-95CA-C76EDF0DD1AC}" dt="2023-03-12T19:12:52.378" v="4482"/>
          <ac:spMkLst>
            <pc:docMk/>
            <pc:sldMk cId="0" sldId="2056"/>
            <ac:spMk id="6" creationId="{00000000-0000-0000-0000-000000000000}"/>
          </ac:spMkLst>
        </pc:spChg>
        <pc:spChg chg="mod">
          <ac:chgData name="Daniel Khashabi" userId="62390808-c838-45e6-be59-d6fd0d208bc8" providerId="ADAL" clId="{BC61CEE6-F72E-ED4A-95CA-C76EDF0DD1AC}" dt="2023-03-12T19:12:52.378" v="4482"/>
          <ac:spMkLst>
            <pc:docMk/>
            <pc:sldMk cId="0" sldId="2056"/>
            <ac:spMk id="7" creationId="{00000000-0000-0000-0000-000000000000}"/>
          </ac:spMkLst>
        </pc:spChg>
        <pc:spChg chg="mod">
          <ac:chgData name="Daniel Khashabi" userId="62390808-c838-45e6-be59-d6fd0d208bc8" providerId="ADAL" clId="{BC61CEE6-F72E-ED4A-95CA-C76EDF0DD1AC}" dt="2023-03-12T19:12:52.378" v="4482"/>
          <ac:spMkLst>
            <pc:docMk/>
            <pc:sldMk cId="0" sldId="2056"/>
            <ac:spMk id="8" creationId="{00000000-0000-0000-0000-000000000000}"/>
          </ac:spMkLst>
        </pc:spChg>
        <pc:spChg chg="mod">
          <ac:chgData name="Daniel Khashabi" userId="62390808-c838-45e6-be59-d6fd0d208bc8" providerId="ADAL" clId="{BC61CEE6-F72E-ED4A-95CA-C76EDF0DD1AC}" dt="2023-03-12T19:12:52.378" v="4482"/>
          <ac:spMkLst>
            <pc:docMk/>
            <pc:sldMk cId="0" sldId="2056"/>
            <ac:spMk id="9" creationId="{00000000-0000-0000-0000-000000000000}"/>
          </ac:spMkLst>
        </pc:spChg>
        <pc:spChg chg="mod">
          <ac:chgData name="Daniel Khashabi" userId="62390808-c838-45e6-be59-d6fd0d208bc8" providerId="ADAL" clId="{BC61CEE6-F72E-ED4A-95CA-C76EDF0DD1AC}" dt="2023-03-12T19:12:52.378" v="4482"/>
          <ac:spMkLst>
            <pc:docMk/>
            <pc:sldMk cId="0" sldId="2056"/>
            <ac:spMk id="10" creationId="{00000000-0000-0000-0000-000000000000}"/>
          </ac:spMkLst>
        </pc:spChg>
        <pc:spChg chg="mod">
          <ac:chgData name="Daniel Khashabi" userId="62390808-c838-45e6-be59-d6fd0d208bc8" providerId="ADAL" clId="{BC61CEE6-F72E-ED4A-95CA-C76EDF0DD1AC}" dt="2023-03-12T19:12:52.378" v="4482"/>
          <ac:spMkLst>
            <pc:docMk/>
            <pc:sldMk cId="0" sldId="2056"/>
            <ac:spMk id="11" creationId="{00000000-0000-0000-0000-000000000000}"/>
          </ac:spMkLst>
        </pc:spChg>
        <pc:spChg chg="mod">
          <ac:chgData name="Daniel Khashabi" userId="62390808-c838-45e6-be59-d6fd0d208bc8" providerId="ADAL" clId="{BC61CEE6-F72E-ED4A-95CA-C76EDF0DD1AC}" dt="2023-03-12T19:12:52.378" v="4482"/>
          <ac:spMkLst>
            <pc:docMk/>
            <pc:sldMk cId="0" sldId="2056"/>
            <ac:spMk id="12" creationId="{00000000-0000-0000-0000-000000000000}"/>
          </ac:spMkLst>
        </pc:spChg>
        <pc:spChg chg="add mod ord">
          <ac:chgData name="Daniel Khashabi" userId="62390808-c838-45e6-be59-d6fd0d208bc8" providerId="ADAL" clId="{BC61CEE6-F72E-ED4A-95CA-C76EDF0DD1AC}" dt="2023-03-12T18:52:12.713" v="4289" actId="700"/>
          <ac:spMkLst>
            <pc:docMk/>
            <pc:sldMk cId="0" sldId="2056"/>
            <ac:spMk id="13" creationId="{0B823B42-76DB-6FF5-B525-286FE09F3ED6}"/>
          </ac:spMkLst>
        </pc:spChg>
        <pc:spChg chg="add mod">
          <ac:chgData name="Daniel Khashabi" userId="62390808-c838-45e6-be59-d6fd0d208bc8" providerId="ADAL" clId="{BC61CEE6-F72E-ED4A-95CA-C76EDF0DD1AC}" dt="2023-03-12T19:12:52.378" v="4482"/>
          <ac:spMkLst>
            <pc:docMk/>
            <pc:sldMk cId="0" sldId="2056"/>
            <ac:spMk id="14" creationId="{5B67C5C7-8F80-50D5-6A1C-5E69101BDD5A}"/>
          </ac:spMkLst>
        </pc:spChg>
      </pc:sldChg>
      <pc:sldChg chg="add del">
        <pc:chgData name="Daniel Khashabi" userId="62390808-c838-45e6-be59-d6fd0d208bc8" providerId="ADAL" clId="{BC61CEE6-F72E-ED4A-95CA-C76EDF0DD1AC}" dt="2023-03-12T18:17:01.106" v="3893" actId="2696"/>
        <pc:sldMkLst>
          <pc:docMk/>
          <pc:sldMk cId="3317391124" sldId="2056"/>
        </pc:sldMkLst>
      </pc:sldChg>
      <pc:sldChg chg="addSp modSp add del mod chgLayout">
        <pc:chgData name="Daniel Khashabi" userId="62390808-c838-45e6-be59-d6fd0d208bc8" providerId="ADAL" clId="{BC61CEE6-F72E-ED4A-95CA-C76EDF0DD1AC}" dt="2023-03-12T19:31:05.560" v="4796" actId="2696"/>
        <pc:sldMkLst>
          <pc:docMk/>
          <pc:sldMk cId="0" sldId="2057"/>
        </pc:sldMkLst>
        <pc:spChg chg="mod ord">
          <ac:chgData name="Daniel Khashabi" userId="62390808-c838-45e6-be59-d6fd0d208bc8" providerId="ADAL" clId="{BC61CEE6-F72E-ED4A-95CA-C76EDF0DD1AC}" dt="2023-03-12T18:57:19.632" v="4397" actId="700"/>
          <ac:spMkLst>
            <pc:docMk/>
            <pc:sldMk cId="0" sldId="2057"/>
            <ac:spMk id="2" creationId="{00000000-0000-0000-0000-000000000000}"/>
          </ac:spMkLst>
        </pc:spChg>
        <pc:spChg chg="mod">
          <ac:chgData name="Daniel Khashabi" userId="62390808-c838-45e6-be59-d6fd0d208bc8" providerId="ADAL" clId="{BC61CEE6-F72E-ED4A-95CA-C76EDF0DD1AC}" dt="2023-03-12T19:12:52.378" v="4482"/>
          <ac:spMkLst>
            <pc:docMk/>
            <pc:sldMk cId="0" sldId="2057"/>
            <ac:spMk id="4" creationId="{00000000-0000-0000-0000-000000000000}"/>
          </ac:spMkLst>
        </pc:spChg>
        <pc:spChg chg="mod">
          <ac:chgData name="Daniel Khashabi" userId="62390808-c838-45e6-be59-d6fd0d208bc8" providerId="ADAL" clId="{BC61CEE6-F72E-ED4A-95CA-C76EDF0DD1AC}" dt="2023-03-12T19:12:52.378" v="4482"/>
          <ac:spMkLst>
            <pc:docMk/>
            <pc:sldMk cId="0" sldId="2057"/>
            <ac:spMk id="5" creationId="{00000000-0000-0000-0000-000000000000}"/>
          </ac:spMkLst>
        </pc:spChg>
        <pc:spChg chg="mod">
          <ac:chgData name="Daniel Khashabi" userId="62390808-c838-45e6-be59-d6fd0d208bc8" providerId="ADAL" clId="{BC61CEE6-F72E-ED4A-95CA-C76EDF0DD1AC}" dt="2023-03-12T19:12:52.378" v="4482"/>
          <ac:spMkLst>
            <pc:docMk/>
            <pc:sldMk cId="0" sldId="2057"/>
            <ac:spMk id="6" creationId="{00000000-0000-0000-0000-000000000000}"/>
          </ac:spMkLst>
        </pc:spChg>
        <pc:spChg chg="mod">
          <ac:chgData name="Daniel Khashabi" userId="62390808-c838-45e6-be59-d6fd0d208bc8" providerId="ADAL" clId="{BC61CEE6-F72E-ED4A-95CA-C76EDF0DD1AC}" dt="2023-03-12T19:12:52.378" v="4482"/>
          <ac:spMkLst>
            <pc:docMk/>
            <pc:sldMk cId="0" sldId="2057"/>
            <ac:spMk id="7" creationId="{00000000-0000-0000-0000-000000000000}"/>
          </ac:spMkLst>
        </pc:spChg>
        <pc:spChg chg="mod">
          <ac:chgData name="Daniel Khashabi" userId="62390808-c838-45e6-be59-d6fd0d208bc8" providerId="ADAL" clId="{BC61CEE6-F72E-ED4A-95CA-C76EDF0DD1AC}" dt="2023-03-12T19:12:52.378" v="4482"/>
          <ac:spMkLst>
            <pc:docMk/>
            <pc:sldMk cId="0" sldId="2057"/>
            <ac:spMk id="8" creationId="{00000000-0000-0000-0000-000000000000}"/>
          </ac:spMkLst>
        </pc:spChg>
        <pc:spChg chg="mod">
          <ac:chgData name="Daniel Khashabi" userId="62390808-c838-45e6-be59-d6fd0d208bc8" providerId="ADAL" clId="{BC61CEE6-F72E-ED4A-95CA-C76EDF0DD1AC}" dt="2023-03-12T19:12:52.378" v="4482"/>
          <ac:spMkLst>
            <pc:docMk/>
            <pc:sldMk cId="0" sldId="2057"/>
            <ac:spMk id="10" creationId="{00000000-0000-0000-0000-000000000000}"/>
          </ac:spMkLst>
        </pc:spChg>
        <pc:spChg chg="mod">
          <ac:chgData name="Daniel Khashabi" userId="62390808-c838-45e6-be59-d6fd0d208bc8" providerId="ADAL" clId="{BC61CEE6-F72E-ED4A-95CA-C76EDF0DD1AC}" dt="2023-03-12T19:12:52.378" v="4482"/>
          <ac:spMkLst>
            <pc:docMk/>
            <pc:sldMk cId="0" sldId="2057"/>
            <ac:spMk id="12" creationId="{00000000-0000-0000-0000-000000000000}"/>
          </ac:spMkLst>
        </pc:spChg>
        <pc:spChg chg="mod">
          <ac:chgData name="Daniel Khashabi" userId="62390808-c838-45e6-be59-d6fd0d208bc8" providerId="ADAL" clId="{BC61CEE6-F72E-ED4A-95CA-C76EDF0DD1AC}" dt="2023-03-12T19:12:52.378" v="4482"/>
          <ac:spMkLst>
            <pc:docMk/>
            <pc:sldMk cId="0" sldId="2057"/>
            <ac:spMk id="14" creationId="{00000000-0000-0000-0000-000000000000}"/>
          </ac:spMkLst>
        </pc:spChg>
        <pc:spChg chg="mod">
          <ac:chgData name="Daniel Khashabi" userId="62390808-c838-45e6-be59-d6fd0d208bc8" providerId="ADAL" clId="{BC61CEE6-F72E-ED4A-95CA-C76EDF0DD1AC}" dt="2023-03-12T19:12:52.378" v="4482"/>
          <ac:spMkLst>
            <pc:docMk/>
            <pc:sldMk cId="0" sldId="2057"/>
            <ac:spMk id="16" creationId="{00000000-0000-0000-0000-000000000000}"/>
          </ac:spMkLst>
        </pc:spChg>
        <pc:spChg chg="mod">
          <ac:chgData name="Daniel Khashabi" userId="62390808-c838-45e6-be59-d6fd0d208bc8" providerId="ADAL" clId="{BC61CEE6-F72E-ED4A-95CA-C76EDF0DD1AC}" dt="2023-03-12T19:12:52.378" v="4482"/>
          <ac:spMkLst>
            <pc:docMk/>
            <pc:sldMk cId="0" sldId="2057"/>
            <ac:spMk id="17" creationId="{00000000-0000-0000-0000-000000000000}"/>
          </ac:spMkLst>
        </pc:spChg>
        <pc:spChg chg="mod">
          <ac:chgData name="Daniel Khashabi" userId="62390808-c838-45e6-be59-d6fd0d208bc8" providerId="ADAL" clId="{BC61CEE6-F72E-ED4A-95CA-C76EDF0DD1AC}" dt="2023-03-12T19:12:52.378" v="4482"/>
          <ac:spMkLst>
            <pc:docMk/>
            <pc:sldMk cId="0" sldId="2057"/>
            <ac:spMk id="18" creationId="{00000000-0000-0000-0000-000000000000}"/>
          </ac:spMkLst>
        </pc:spChg>
        <pc:spChg chg="mod">
          <ac:chgData name="Daniel Khashabi" userId="62390808-c838-45e6-be59-d6fd0d208bc8" providerId="ADAL" clId="{BC61CEE6-F72E-ED4A-95CA-C76EDF0DD1AC}" dt="2023-03-12T19:12:52.378" v="4482"/>
          <ac:spMkLst>
            <pc:docMk/>
            <pc:sldMk cId="0" sldId="2057"/>
            <ac:spMk id="19" creationId="{00000000-0000-0000-0000-000000000000}"/>
          </ac:spMkLst>
        </pc:spChg>
        <pc:spChg chg="mod">
          <ac:chgData name="Daniel Khashabi" userId="62390808-c838-45e6-be59-d6fd0d208bc8" providerId="ADAL" clId="{BC61CEE6-F72E-ED4A-95CA-C76EDF0DD1AC}" dt="2023-03-12T19:12:52.378" v="4482"/>
          <ac:spMkLst>
            <pc:docMk/>
            <pc:sldMk cId="0" sldId="2057"/>
            <ac:spMk id="20" creationId="{00000000-0000-0000-0000-000000000000}"/>
          </ac:spMkLst>
        </pc:spChg>
        <pc:spChg chg="add mod ord">
          <ac:chgData name="Daniel Khashabi" userId="62390808-c838-45e6-be59-d6fd0d208bc8" providerId="ADAL" clId="{BC61CEE6-F72E-ED4A-95CA-C76EDF0DD1AC}" dt="2023-03-12T18:57:19.632" v="4397" actId="700"/>
          <ac:spMkLst>
            <pc:docMk/>
            <pc:sldMk cId="0" sldId="2057"/>
            <ac:spMk id="21" creationId="{77FD488E-5B34-4714-D648-40F0A619A2D4}"/>
          </ac:spMkLst>
        </pc:spChg>
      </pc:sldChg>
      <pc:sldChg chg="add del">
        <pc:chgData name="Daniel Khashabi" userId="62390808-c838-45e6-be59-d6fd0d208bc8" providerId="ADAL" clId="{BC61CEE6-F72E-ED4A-95CA-C76EDF0DD1AC}" dt="2023-03-12T18:17:01.102" v="3892" actId="2696"/>
        <pc:sldMkLst>
          <pc:docMk/>
          <pc:sldMk cId="3766619180" sldId="2057"/>
        </pc:sldMkLst>
      </pc:sldChg>
      <pc:sldChg chg="addSp modSp add del mod chgLayout">
        <pc:chgData name="Daniel Khashabi" userId="62390808-c838-45e6-be59-d6fd0d208bc8" providerId="ADAL" clId="{BC61CEE6-F72E-ED4A-95CA-C76EDF0DD1AC}" dt="2023-03-12T19:31:05.588" v="4797" actId="2696"/>
        <pc:sldMkLst>
          <pc:docMk/>
          <pc:sldMk cId="0" sldId="2058"/>
        </pc:sldMkLst>
        <pc:spChg chg="mod ord">
          <ac:chgData name="Daniel Khashabi" userId="62390808-c838-45e6-be59-d6fd0d208bc8" providerId="ADAL" clId="{BC61CEE6-F72E-ED4A-95CA-C76EDF0DD1AC}" dt="2023-03-12T18:57:19.632" v="4397" actId="700"/>
          <ac:spMkLst>
            <pc:docMk/>
            <pc:sldMk cId="0" sldId="2058"/>
            <ac:spMk id="2" creationId="{00000000-0000-0000-0000-000000000000}"/>
          </ac:spMkLst>
        </pc:spChg>
        <pc:spChg chg="mod">
          <ac:chgData name="Daniel Khashabi" userId="62390808-c838-45e6-be59-d6fd0d208bc8" providerId="ADAL" clId="{BC61CEE6-F72E-ED4A-95CA-C76EDF0DD1AC}" dt="2023-03-12T19:12:52.378" v="4482"/>
          <ac:spMkLst>
            <pc:docMk/>
            <pc:sldMk cId="0" sldId="2058"/>
            <ac:spMk id="4" creationId="{00000000-0000-0000-0000-000000000000}"/>
          </ac:spMkLst>
        </pc:spChg>
        <pc:spChg chg="mod">
          <ac:chgData name="Daniel Khashabi" userId="62390808-c838-45e6-be59-d6fd0d208bc8" providerId="ADAL" clId="{BC61CEE6-F72E-ED4A-95CA-C76EDF0DD1AC}" dt="2023-03-12T19:12:52.378" v="4482"/>
          <ac:spMkLst>
            <pc:docMk/>
            <pc:sldMk cId="0" sldId="2058"/>
            <ac:spMk id="5" creationId="{00000000-0000-0000-0000-000000000000}"/>
          </ac:spMkLst>
        </pc:spChg>
        <pc:spChg chg="mod">
          <ac:chgData name="Daniel Khashabi" userId="62390808-c838-45e6-be59-d6fd0d208bc8" providerId="ADAL" clId="{BC61CEE6-F72E-ED4A-95CA-C76EDF0DD1AC}" dt="2023-03-12T19:12:52.378" v="4482"/>
          <ac:spMkLst>
            <pc:docMk/>
            <pc:sldMk cId="0" sldId="2058"/>
            <ac:spMk id="6" creationId="{00000000-0000-0000-0000-000000000000}"/>
          </ac:spMkLst>
        </pc:spChg>
        <pc:spChg chg="mod">
          <ac:chgData name="Daniel Khashabi" userId="62390808-c838-45e6-be59-d6fd0d208bc8" providerId="ADAL" clId="{BC61CEE6-F72E-ED4A-95CA-C76EDF0DD1AC}" dt="2023-03-12T19:12:52.378" v="4482"/>
          <ac:spMkLst>
            <pc:docMk/>
            <pc:sldMk cId="0" sldId="2058"/>
            <ac:spMk id="7" creationId="{00000000-0000-0000-0000-000000000000}"/>
          </ac:spMkLst>
        </pc:spChg>
        <pc:spChg chg="mod">
          <ac:chgData name="Daniel Khashabi" userId="62390808-c838-45e6-be59-d6fd0d208bc8" providerId="ADAL" clId="{BC61CEE6-F72E-ED4A-95CA-C76EDF0DD1AC}" dt="2023-03-12T19:12:52.378" v="4482"/>
          <ac:spMkLst>
            <pc:docMk/>
            <pc:sldMk cId="0" sldId="2058"/>
            <ac:spMk id="8" creationId="{00000000-0000-0000-0000-000000000000}"/>
          </ac:spMkLst>
        </pc:spChg>
        <pc:spChg chg="mod">
          <ac:chgData name="Daniel Khashabi" userId="62390808-c838-45e6-be59-d6fd0d208bc8" providerId="ADAL" clId="{BC61CEE6-F72E-ED4A-95CA-C76EDF0DD1AC}" dt="2023-03-12T19:12:52.378" v="4482"/>
          <ac:spMkLst>
            <pc:docMk/>
            <pc:sldMk cId="0" sldId="2058"/>
            <ac:spMk id="10" creationId="{00000000-0000-0000-0000-000000000000}"/>
          </ac:spMkLst>
        </pc:spChg>
        <pc:spChg chg="mod">
          <ac:chgData name="Daniel Khashabi" userId="62390808-c838-45e6-be59-d6fd0d208bc8" providerId="ADAL" clId="{BC61CEE6-F72E-ED4A-95CA-C76EDF0DD1AC}" dt="2023-03-12T19:12:52.378" v="4482"/>
          <ac:spMkLst>
            <pc:docMk/>
            <pc:sldMk cId="0" sldId="2058"/>
            <ac:spMk id="12" creationId="{00000000-0000-0000-0000-000000000000}"/>
          </ac:spMkLst>
        </pc:spChg>
        <pc:spChg chg="mod">
          <ac:chgData name="Daniel Khashabi" userId="62390808-c838-45e6-be59-d6fd0d208bc8" providerId="ADAL" clId="{BC61CEE6-F72E-ED4A-95CA-C76EDF0DD1AC}" dt="2023-03-12T19:12:52.378" v="4482"/>
          <ac:spMkLst>
            <pc:docMk/>
            <pc:sldMk cId="0" sldId="2058"/>
            <ac:spMk id="14" creationId="{00000000-0000-0000-0000-000000000000}"/>
          </ac:spMkLst>
        </pc:spChg>
        <pc:spChg chg="mod">
          <ac:chgData name="Daniel Khashabi" userId="62390808-c838-45e6-be59-d6fd0d208bc8" providerId="ADAL" clId="{BC61CEE6-F72E-ED4A-95CA-C76EDF0DD1AC}" dt="2023-03-12T19:12:52.378" v="4482"/>
          <ac:spMkLst>
            <pc:docMk/>
            <pc:sldMk cId="0" sldId="2058"/>
            <ac:spMk id="16" creationId="{00000000-0000-0000-0000-000000000000}"/>
          </ac:spMkLst>
        </pc:spChg>
        <pc:spChg chg="mod">
          <ac:chgData name="Daniel Khashabi" userId="62390808-c838-45e6-be59-d6fd0d208bc8" providerId="ADAL" clId="{BC61CEE6-F72E-ED4A-95CA-C76EDF0DD1AC}" dt="2023-03-12T19:12:52.378" v="4482"/>
          <ac:spMkLst>
            <pc:docMk/>
            <pc:sldMk cId="0" sldId="2058"/>
            <ac:spMk id="17" creationId="{00000000-0000-0000-0000-000000000000}"/>
          </ac:spMkLst>
        </pc:spChg>
        <pc:spChg chg="mod">
          <ac:chgData name="Daniel Khashabi" userId="62390808-c838-45e6-be59-d6fd0d208bc8" providerId="ADAL" clId="{BC61CEE6-F72E-ED4A-95CA-C76EDF0DD1AC}" dt="2023-03-12T19:12:52.378" v="4482"/>
          <ac:spMkLst>
            <pc:docMk/>
            <pc:sldMk cId="0" sldId="2058"/>
            <ac:spMk id="18" creationId="{00000000-0000-0000-0000-000000000000}"/>
          </ac:spMkLst>
        </pc:spChg>
        <pc:spChg chg="mod">
          <ac:chgData name="Daniel Khashabi" userId="62390808-c838-45e6-be59-d6fd0d208bc8" providerId="ADAL" clId="{BC61CEE6-F72E-ED4A-95CA-C76EDF0DD1AC}" dt="2023-03-12T19:12:52.378" v="4482"/>
          <ac:spMkLst>
            <pc:docMk/>
            <pc:sldMk cId="0" sldId="2058"/>
            <ac:spMk id="19" creationId="{00000000-0000-0000-0000-000000000000}"/>
          </ac:spMkLst>
        </pc:spChg>
        <pc:spChg chg="mod">
          <ac:chgData name="Daniel Khashabi" userId="62390808-c838-45e6-be59-d6fd0d208bc8" providerId="ADAL" clId="{BC61CEE6-F72E-ED4A-95CA-C76EDF0DD1AC}" dt="2023-03-12T19:12:52.378" v="4482"/>
          <ac:spMkLst>
            <pc:docMk/>
            <pc:sldMk cId="0" sldId="2058"/>
            <ac:spMk id="20" creationId="{00000000-0000-0000-0000-000000000000}"/>
          </ac:spMkLst>
        </pc:spChg>
        <pc:spChg chg="mod">
          <ac:chgData name="Daniel Khashabi" userId="62390808-c838-45e6-be59-d6fd0d208bc8" providerId="ADAL" clId="{BC61CEE6-F72E-ED4A-95CA-C76EDF0DD1AC}" dt="2023-03-12T19:12:52.378" v="4482"/>
          <ac:spMkLst>
            <pc:docMk/>
            <pc:sldMk cId="0" sldId="2058"/>
            <ac:spMk id="21" creationId="{00000000-0000-0000-0000-000000000000}"/>
          </ac:spMkLst>
        </pc:spChg>
        <pc:spChg chg="add mod ord">
          <ac:chgData name="Daniel Khashabi" userId="62390808-c838-45e6-be59-d6fd0d208bc8" providerId="ADAL" clId="{BC61CEE6-F72E-ED4A-95CA-C76EDF0DD1AC}" dt="2023-03-12T18:57:19.632" v="4397" actId="700"/>
          <ac:spMkLst>
            <pc:docMk/>
            <pc:sldMk cId="0" sldId="2058"/>
            <ac:spMk id="22" creationId="{74E57263-3829-5DC9-ECAC-575F974E57D5}"/>
          </ac:spMkLst>
        </pc:spChg>
      </pc:sldChg>
      <pc:sldChg chg="add del">
        <pc:chgData name="Daniel Khashabi" userId="62390808-c838-45e6-be59-d6fd0d208bc8" providerId="ADAL" clId="{BC61CEE6-F72E-ED4A-95CA-C76EDF0DD1AC}" dt="2023-03-12T18:17:01.086" v="3891" actId="2696"/>
        <pc:sldMkLst>
          <pc:docMk/>
          <pc:sldMk cId="840609204" sldId="2058"/>
        </pc:sldMkLst>
      </pc:sldChg>
      <pc:sldChg chg="addSp modSp add del mod chgLayout">
        <pc:chgData name="Daniel Khashabi" userId="62390808-c838-45e6-be59-d6fd0d208bc8" providerId="ADAL" clId="{BC61CEE6-F72E-ED4A-95CA-C76EDF0DD1AC}" dt="2023-03-12T19:31:05.609" v="4798" actId="2696"/>
        <pc:sldMkLst>
          <pc:docMk/>
          <pc:sldMk cId="0" sldId="2059"/>
        </pc:sldMkLst>
        <pc:spChg chg="mod ord">
          <ac:chgData name="Daniel Khashabi" userId="62390808-c838-45e6-be59-d6fd0d208bc8" providerId="ADAL" clId="{BC61CEE6-F72E-ED4A-95CA-C76EDF0DD1AC}" dt="2023-03-12T18:57:19.632" v="4397" actId="700"/>
          <ac:spMkLst>
            <pc:docMk/>
            <pc:sldMk cId="0" sldId="2059"/>
            <ac:spMk id="2" creationId="{00000000-0000-0000-0000-000000000000}"/>
          </ac:spMkLst>
        </pc:spChg>
        <pc:spChg chg="mod">
          <ac:chgData name="Daniel Khashabi" userId="62390808-c838-45e6-be59-d6fd0d208bc8" providerId="ADAL" clId="{BC61CEE6-F72E-ED4A-95CA-C76EDF0DD1AC}" dt="2023-03-12T19:12:52.378" v="4482"/>
          <ac:spMkLst>
            <pc:docMk/>
            <pc:sldMk cId="0" sldId="2059"/>
            <ac:spMk id="4" creationId="{00000000-0000-0000-0000-000000000000}"/>
          </ac:spMkLst>
        </pc:spChg>
        <pc:spChg chg="mod">
          <ac:chgData name="Daniel Khashabi" userId="62390808-c838-45e6-be59-d6fd0d208bc8" providerId="ADAL" clId="{BC61CEE6-F72E-ED4A-95CA-C76EDF0DD1AC}" dt="2023-03-12T19:12:52.378" v="4482"/>
          <ac:spMkLst>
            <pc:docMk/>
            <pc:sldMk cId="0" sldId="2059"/>
            <ac:spMk id="5" creationId="{00000000-0000-0000-0000-000000000000}"/>
          </ac:spMkLst>
        </pc:spChg>
        <pc:spChg chg="mod">
          <ac:chgData name="Daniel Khashabi" userId="62390808-c838-45e6-be59-d6fd0d208bc8" providerId="ADAL" clId="{BC61CEE6-F72E-ED4A-95CA-C76EDF0DD1AC}" dt="2023-03-12T19:12:52.378" v="4482"/>
          <ac:spMkLst>
            <pc:docMk/>
            <pc:sldMk cId="0" sldId="2059"/>
            <ac:spMk id="6" creationId="{00000000-0000-0000-0000-000000000000}"/>
          </ac:spMkLst>
        </pc:spChg>
        <pc:spChg chg="mod">
          <ac:chgData name="Daniel Khashabi" userId="62390808-c838-45e6-be59-d6fd0d208bc8" providerId="ADAL" clId="{BC61CEE6-F72E-ED4A-95CA-C76EDF0DD1AC}" dt="2023-03-12T19:12:52.378" v="4482"/>
          <ac:spMkLst>
            <pc:docMk/>
            <pc:sldMk cId="0" sldId="2059"/>
            <ac:spMk id="7" creationId="{00000000-0000-0000-0000-000000000000}"/>
          </ac:spMkLst>
        </pc:spChg>
        <pc:spChg chg="mod">
          <ac:chgData name="Daniel Khashabi" userId="62390808-c838-45e6-be59-d6fd0d208bc8" providerId="ADAL" clId="{BC61CEE6-F72E-ED4A-95CA-C76EDF0DD1AC}" dt="2023-03-12T19:12:52.378" v="4482"/>
          <ac:spMkLst>
            <pc:docMk/>
            <pc:sldMk cId="0" sldId="2059"/>
            <ac:spMk id="8" creationId="{00000000-0000-0000-0000-000000000000}"/>
          </ac:spMkLst>
        </pc:spChg>
        <pc:spChg chg="mod">
          <ac:chgData name="Daniel Khashabi" userId="62390808-c838-45e6-be59-d6fd0d208bc8" providerId="ADAL" clId="{BC61CEE6-F72E-ED4A-95CA-C76EDF0DD1AC}" dt="2023-03-12T19:12:52.378" v="4482"/>
          <ac:spMkLst>
            <pc:docMk/>
            <pc:sldMk cId="0" sldId="2059"/>
            <ac:spMk id="10" creationId="{00000000-0000-0000-0000-000000000000}"/>
          </ac:spMkLst>
        </pc:spChg>
        <pc:spChg chg="mod">
          <ac:chgData name="Daniel Khashabi" userId="62390808-c838-45e6-be59-d6fd0d208bc8" providerId="ADAL" clId="{BC61CEE6-F72E-ED4A-95CA-C76EDF0DD1AC}" dt="2023-03-12T19:12:52.378" v="4482"/>
          <ac:spMkLst>
            <pc:docMk/>
            <pc:sldMk cId="0" sldId="2059"/>
            <ac:spMk id="12" creationId="{00000000-0000-0000-0000-000000000000}"/>
          </ac:spMkLst>
        </pc:spChg>
        <pc:spChg chg="mod">
          <ac:chgData name="Daniel Khashabi" userId="62390808-c838-45e6-be59-d6fd0d208bc8" providerId="ADAL" clId="{BC61CEE6-F72E-ED4A-95CA-C76EDF0DD1AC}" dt="2023-03-12T19:12:52.378" v="4482"/>
          <ac:spMkLst>
            <pc:docMk/>
            <pc:sldMk cId="0" sldId="2059"/>
            <ac:spMk id="14" creationId="{00000000-0000-0000-0000-000000000000}"/>
          </ac:spMkLst>
        </pc:spChg>
        <pc:spChg chg="mod">
          <ac:chgData name="Daniel Khashabi" userId="62390808-c838-45e6-be59-d6fd0d208bc8" providerId="ADAL" clId="{BC61CEE6-F72E-ED4A-95CA-C76EDF0DD1AC}" dt="2023-03-12T19:12:52.378" v="4482"/>
          <ac:spMkLst>
            <pc:docMk/>
            <pc:sldMk cId="0" sldId="2059"/>
            <ac:spMk id="16" creationId="{00000000-0000-0000-0000-000000000000}"/>
          </ac:spMkLst>
        </pc:spChg>
        <pc:spChg chg="mod">
          <ac:chgData name="Daniel Khashabi" userId="62390808-c838-45e6-be59-d6fd0d208bc8" providerId="ADAL" clId="{BC61CEE6-F72E-ED4A-95CA-C76EDF0DD1AC}" dt="2023-03-12T19:12:52.378" v="4482"/>
          <ac:spMkLst>
            <pc:docMk/>
            <pc:sldMk cId="0" sldId="2059"/>
            <ac:spMk id="18" creationId="{00000000-0000-0000-0000-000000000000}"/>
          </ac:spMkLst>
        </pc:spChg>
        <pc:spChg chg="mod">
          <ac:chgData name="Daniel Khashabi" userId="62390808-c838-45e6-be59-d6fd0d208bc8" providerId="ADAL" clId="{BC61CEE6-F72E-ED4A-95CA-C76EDF0DD1AC}" dt="2023-03-12T19:12:52.378" v="4482"/>
          <ac:spMkLst>
            <pc:docMk/>
            <pc:sldMk cId="0" sldId="2059"/>
            <ac:spMk id="19" creationId="{00000000-0000-0000-0000-000000000000}"/>
          </ac:spMkLst>
        </pc:spChg>
        <pc:spChg chg="add mod ord">
          <ac:chgData name="Daniel Khashabi" userId="62390808-c838-45e6-be59-d6fd0d208bc8" providerId="ADAL" clId="{BC61CEE6-F72E-ED4A-95CA-C76EDF0DD1AC}" dt="2023-03-12T18:57:19.632" v="4397" actId="700"/>
          <ac:spMkLst>
            <pc:docMk/>
            <pc:sldMk cId="0" sldId="2059"/>
            <ac:spMk id="20" creationId="{F518032E-EF1E-5484-E696-FF9DA1D43CB1}"/>
          </ac:spMkLst>
        </pc:spChg>
        <pc:graphicFrameChg chg="mod">
          <ac:chgData name="Daniel Khashabi" userId="62390808-c838-45e6-be59-d6fd0d208bc8" providerId="ADAL" clId="{BC61CEE6-F72E-ED4A-95CA-C76EDF0DD1AC}" dt="2023-03-12T19:12:52.378" v="4482"/>
          <ac:graphicFrameMkLst>
            <pc:docMk/>
            <pc:sldMk cId="0" sldId="2059"/>
            <ac:graphicFrameMk id="17" creationId="{00000000-0000-0000-0000-000000000000}"/>
          </ac:graphicFrameMkLst>
        </pc:graphicFrameChg>
      </pc:sldChg>
      <pc:sldChg chg="add del">
        <pc:chgData name="Daniel Khashabi" userId="62390808-c838-45e6-be59-d6fd0d208bc8" providerId="ADAL" clId="{BC61CEE6-F72E-ED4A-95CA-C76EDF0DD1AC}" dt="2023-03-12T18:20:02.990" v="4048" actId="2696"/>
        <pc:sldMkLst>
          <pc:docMk/>
          <pc:sldMk cId="3298439193" sldId="2059"/>
        </pc:sldMkLst>
      </pc:sldChg>
      <pc:sldChg chg="addSp modSp add del mod chgLayout">
        <pc:chgData name="Daniel Khashabi" userId="62390808-c838-45e6-be59-d6fd0d208bc8" providerId="ADAL" clId="{BC61CEE6-F72E-ED4A-95CA-C76EDF0DD1AC}" dt="2023-03-12T19:32:20.213" v="4835" actId="2696"/>
        <pc:sldMkLst>
          <pc:docMk/>
          <pc:sldMk cId="0" sldId="2060"/>
        </pc:sldMkLst>
        <pc:spChg chg="mod ord">
          <ac:chgData name="Daniel Khashabi" userId="62390808-c838-45e6-be59-d6fd0d208bc8" providerId="ADAL" clId="{BC61CEE6-F72E-ED4A-95CA-C76EDF0DD1AC}" dt="2023-03-12T18:57:19.632" v="4397" actId="700"/>
          <ac:spMkLst>
            <pc:docMk/>
            <pc:sldMk cId="0" sldId="2060"/>
            <ac:spMk id="2" creationId="{00000000-0000-0000-0000-000000000000}"/>
          </ac:spMkLst>
        </pc:spChg>
        <pc:spChg chg="mod">
          <ac:chgData name="Daniel Khashabi" userId="62390808-c838-45e6-be59-d6fd0d208bc8" providerId="ADAL" clId="{BC61CEE6-F72E-ED4A-95CA-C76EDF0DD1AC}" dt="2023-03-12T19:12:52.378" v="4482"/>
          <ac:spMkLst>
            <pc:docMk/>
            <pc:sldMk cId="0" sldId="2060"/>
            <ac:spMk id="4" creationId="{00000000-0000-0000-0000-000000000000}"/>
          </ac:spMkLst>
        </pc:spChg>
        <pc:spChg chg="mod">
          <ac:chgData name="Daniel Khashabi" userId="62390808-c838-45e6-be59-d6fd0d208bc8" providerId="ADAL" clId="{BC61CEE6-F72E-ED4A-95CA-C76EDF0DD1AC}" dt="2023-03-12T19:12:52.378" v="4482"/>
          <ac:spMkLst>
            <pc:docMk/>
            <pc:sldMk cId="0" sldId="2060"/>
            <ac:spMk id="5" creationId="{00000000-0000-0000-0000-000000000000}"/>
          </ac:spMkLst>
        </pc:spChg>
        <pc:spChg chg="mod">
          <ac:chgData name="Daniel Khashabi" userId="62390808-c838-45e6-be59-d6fd0d208bc8" providerId="ADAL" clId="{BC61CEE6-F72E-ED4A-95CA-C76EDF0DD1AC}" dt="2023-03-12T19:12:52.378" v="4482"/>
          <ac:spMkLst>
            <pc:docMk/>
            <pc:sldMk cId="0" sldId="2060"/>
            <ac:spMk id="6" creationId="{00000000-0000-0000-0000-000000000000}"/>
          </ac:spMkLst>
        </pc:spChg>
        <pc:spChg chg="mod">
          <ac:chgData name="Daniel Khashabi" userId="62390808-c838-45e6-be59-d6fd0d208bc8" providerId="ADAL" clId="{BC61CEE6-F72E-ED4A-95CA-C76EDF0DD1AC}" dt="2023-03-12T19:12:52.378" v="4482"/>
          <ac:spMkLst>
            <pc:docMk/>
            <pc:sldMk cId="0" sldId="2060"/>
            <ac:spMk id="7" creationId="{00000000-0000-0000-0000-000000000000}"/>
          </ac:spMkLst>
        </pc:spChg>
        <pc:spChg chg="mod">
          <ac:chgData name="Daniel Khashabi" userId="62390808-c838-45e6-be59-d6fd0d208bc8" providerId="ADAL" clId="{BC61CEE6-F72E-ED4A-95CA-C76EDF0DD1AC}" dt="2023-03-12T19:12:52.378" v="4482"/>
          <ac:spMkLst>
            <pc:docMk/>
            <pc:sldMk cId="0" sldId="2060"/>
            <ac:spMk id="8" creationId="{00000000-0000-0000-0000-000000000000}"/>
          </ac:spMkLst>
        </pc:spChg>
        <pc:spChg chg="mod">
          <ac:chgData name="Daniel Khashabi" userId="62390808-c838-45e6-be59-d6fd0d208bc8" providerId="ADAL" clId="{BC61CEE6-F72E-ED4A-95CA-C76EDF0DD1AC}" dt="2023-03-12T19:12:52.378" v="4482"/>
          <ac:spMkLst>
            <pc:docMk/>
            <pc:sldMk cId="0" sldId="2060"/>
            <ac:spMk id="10" creationId="{00000000-0000-0000-0000-000000000000}"/>
          </ac:spMkLst>
        </pc:spChg>
        <pc:spChg chg="mod">
          <ac:chgData name="Daniel Khashabi" userId="62390808-c838-45e6-be59-d6fd0d208bc8" providerId="ADAL" clId="{BC61CEE6-F72E-ED4A-95CA-C76EDF0DD1AC}" dt="2023-03-12T19:12:52.378" v="4482"/>
          <ac:spMkLst>
            <pc:docMk/>
            <pc:sldMk cId="0" sldId="2060"/>
            <ac:spMk id="12" creationId="{00000000-0000-0000-0000-000000000000}"/>
          </ac:spMkLst>
        </pc:spChg>
        <pc:spChg chg="mod">
          <ac:chgData name="Daniel Khashabi" userId="62390808-c838-45e6-be59-d6fd0d208bc8" providerId="ADAL" clId="{BC61CEE6-F72E-ED4A-95CA-C76EDF0DD1AC}" dt="2023-03-12T19:12:52.378" v="4482"/>
          <ac:spMkLst>
            <pc:docMk/>
            <pc:sldMk cId="0" sldId="2060"/>
            <ac:spMk id="14" creationId="{00000000-0000-0000-0000-000000000000}"/>
          </ac:spMkLst>
        </pc:spChg>
        <pc:spChg chg="mod">
          <ac:chgData name="Daniel Khashabi" userId="62390808-c838-45e6-be59-d6fd0d208bc8" providerId="ADAL" clId="{BC61CEE6-F72E-ED4A-95CA-C76EDF0DD1AC}" dt="2023-03-12T19:12:52.378" v="4482"/>
          <ac:spMkLst>
            <pc:docMk/>
            <pc:sldMk cId="0" sldId="2060"/>
            <ac:spMk id="16" creationId="{00000000-0000-0000-0000-000000000000}"/>
          </ac:spMkLst>
        </pc:spChg>
        <pc:spChg chg="mod">
          <ac:chgData name="Daniel Khashabi" userId="62390808-c838-45e6-be59-d6fd0d208bc8" providerId="ADAL" clId="{BC61CEE6-F72E-ED4A-95CA-C76EDF0DD1AC}" dt="2023-03-12T19:12:52.378" v="4482"/>
          <ac:spMkLst>
            <pc:docMk/>
            <pc:sldMk cId="0" sldId="2060"/>
            <ac:spMk id="17" creationId="{00000000-0000-0000-0000-000000000000}"/>
          </ac:spMkLst>
        </pc:spChg>
        <pc:spChg chg="mod">
          <ac:chgData name="Daniel Khashabi" userId="62390808-c838-45e6-be59-d6fd0d208bc8" providerId="ADAL" clId="{BC61CEE6-F72E-ED4A-95CA-C76EDF0DD1AC}" dt="2023-03-12T19:12:52.378" v="4482"/>
          <ac:spMkLst>
            <pc:docMk/>
            <pc:sldMk cId="0" sldId="2060"/>
            <ac:spMk id="19" creationId="{00000000-0000-0000-0000-000000000000}"/>
          </ac:spMkLst>
        </pc:spChg>
        <pc:spChg chg="mod">
          <ac:chgData name="Daniel Khashabi" userId="62390808-c838-45e6-be59-d6fd0d208bc8" providerId="ADAL" clId="{BC61CEE6-F72E-ED4A-95CA-C76EDF0DD1AC}" dt="2023-03-12T19:12:52.378" v="4482"/>
          <ac:spMkLst>
            <pc:docMk/>
            <pc:sldMk cId="0" sldId="2060"/>
            <ac:spMk id="20" creationId="{00000000-0000-0000-0000-000000000000}"/>
          </ac:spMkLst>
        </pc:spChg>
        <pc:spChg chg="add mod ord">
          <ac:chgData name="Daniel Khashabi" userId="62390808-c838-45e6-be59-d6fd0d208bc8" providerId="ADAL" clId="{BC61CEE6-F72E-ED4A-95CA-C76EDF0DD1AC}" dt="2023-03-12T18:57:19.632" v="4397" actId="700"/>
          <ac:spMkLst>
            <pc:docMk/>
            <pc:sldMk cId="0" sldId="2060"/>
            <ac:spMk id="21" creationId="{EF9F65E0-70F4-6C6B-7CA9-5236004A255C}"/>
          </ac:spMkLst>
        </pc:spChg>
        <pc:graphicFrameChg chg="mod">
          <ac:chgData name="Daniel Khashabi" userId="62390808-c838-45e6-be59-d6fd0d208bc8" providerId="ADAL" clId="{BC61CEE6-F72E-ED4A-95CA-C76EDF0DD1AC}" dt="2023-03-12T19:12:52.378" v="4482"/>
          <ac:graphicFrameMkLst>
            <pc:docMk/>
            <pc:sldMk cId="0" sldId="2060"/>
            <ac:graphicFrameMk id="18" creationId="{00000000-0000-0000-0000-000000000000}"/>
          </ac:graphicFrameMkLst>
        </pc:graphicFrameChg>
      </pc:sldChg>
      <pc:sldChg chg="addSp delSp modSp add mod modClrScheme chgLayout">
        <pc:chgData name="Daniel Khashabi" userId="62390808-c838-45e6-be59-d6fd0d208bc8" providerId="ADAL" clId="{BC61CEE6-F72E-ED4A-95CA-C76EDF0DD1AC}" dt="2023-03-12T19:12:52.378" v="4482"/>
        <pc:sldMkLst>
          <pc:docMk/>
          <pc:sldMk cId="0" sldId="2061"/>
        </pc:sldMkLst>
        <pc:spChg chg="del mod ord">
          <ac:chgData name="Daniel Khashabi" userId="62390808-c838-45e6-be59-d6fd0d208bc8" providerId="ADAL" clId="{BC61CEE6-F72E-ED4A-95CA-C76EDF0DD1AC}" dt="2023-03-12T19:10:21.846" v="4417" actId="478"/>
          <ac:spMkLst>
            <pc:docMk/>
            <pc:sldMk cId="0" sldId="2061"/>
            <ac:spMk id="2" creationId="{00000000-0000-0000-0000-000000000000}"/>
          </ac:spMkLst>
        </pc:spChg>
        <pc:spChg chg="mod">
          <ac:chgData name="Daniel Khashabi" userId="62390808-c838-45e6-be59-d6fd0d208bc8" providerId="ADAL" clId="{BC61CEE6-F72E-ED4A-95CA-C76EDF0DD1AC}" dt="2023-03-12T19:12:52.378" v="4482"/>
          <ac:spMkLst>
            <pc:docMk/>
            <pc:sldMk cId="0" sldId="2061"/>
            <ac:spMk id="3" creationId="{00000000-0000-0000-0000-000000000000}"/>
          </ac:spMkLst>
        </pc:spChg>
        <pc:spChg chg="add del mod">
          <ac:chgData name="Daniel Khashabi" userId="62390808-c838-45e6-be59-d6fd0d208bc8" providerId="ADAL" clId="{BC61CEE6-F72E-ED4A-95CA-C76EDF0DD1AC}" dt="2023-03-12T19:10:11.528" v="4415"/>
          <ac:spMkLst>
            <pc:docMk/>
            <pc:sldMk cId="0" sldId="2061"/>
            <ac:spMk id="4" creationId="{7F3AD64C-F63A-38D4-DE73-493A29723181}"/>
          </ac:spMkLst>
        </pc:spChg>
        <pc:spChg chg="add mod ord">
          <ac:chgData name="Daniel Khashabi" userId="62390808-c838-45e6-be59-d6fd0d208bc8" providerId="ADAL" clId="{BC61CEE6-F72E-ED4A-95CA-C76EDF0DD1AC}" dt="2023-03-12T19:10:18.229" v="4416" actId="700"/>
          <ac:spMkLst>
            <pc:docMk/>
            <pc:sldMk cId="0" sldId="2061"/>
            <ac:spMk id="5" creationId="{66AA7FF3-7FE7-42BB-3878-46F202DB05BD}"/>
          </ac:spMkLst>
        </pc:spChg>
        <pc:spChg chg="add del mod">
          <ac:chgData name="Daniel Khashabi" userId="62390808-c838-45e6-be59-d6fd0d208bc8" providerId="ADAL" clId="{BC61CEE6-F72E-ED4A-95CA-C76EDF0DD1AC}" dt="2023-03-12T19:10:24.586" v="4423" actId="478"/>
          <ac:spMkLst>
            <pc:docMk/>
            <pc:sldMk cId="0" sldId="2061"/>
            <ac:spMk id="7" creationId="{9A008C56-E1C6-C8D9-8649-551C1C1244A2}"/>
          </ac:spMkLst>
        </pc:spChg>
        <pc:spChg chg="add del mod">
          <ac:chgData name="Daniel Khashabi" userId="62390808-c838-45e6-be59-d6fd0d208bc8" providerId="ADAL" clId="{BC61CEE6-F72E-ED4A-95CA-C76EDF0DD1AC}" dt="2023-03-12T19:10:22.913" v="4422"/>
          <ac:spMkLst>
            <pc:docMk/>
            <pc:sldMk cId="0" sldId="2061"/>
            <ac:spMk id="8" creationId="{732035AE-7587-3A31-FFC0-0AF23CE67FC2}"/>
          </ac:spMkLst>
        </pc:spChg>
        <pc:spChg chg="add mod">
          <ac:chgData name="Daniel Khashabi" userId="62390808-c838-45e6-be59-d6fd0d208bc8" providerId="ADAL" clId="{BC61CEE6-F72E-ED4A-95CA-C76EDF0DD1AC}" dt="2023-03-12T19:10:35.596" v="4448" actId="1035"/>
          <ac:spMkLst>
            <pc:docMk/>
            <pc:sldMk cId="0" sldId="2061"/>
            <ac:spMk id="9" creationId="{DCF10CE5-0D15-F8D9-BC89-EC236C7DCFA6}"/>
          </ac:spMkLst>
        </pc:spChg>
      </pc:sldChg>
      <pc:sldChg chg="addSp delSp modSp add mod chgLayout">
        <pc:chgData name="Daniel Khashabi" userId="62390808-c838-45e6-be59-d6fd0d208bc8" providerId="ADAL" clId="{BC61CEE6-F72E-ED4A-95CA-C76EDF0DD1AC}" dt="2023-03-12T19:28:03.114" v="4758"/>
        <pc:sldMkLst>
          <pc:docMk/>
          <pc:sldMk cId="0" sldId="2062"/>
        </pc:sldMkLst>
        <pc:spChg chg="del mod ord">
          <ac:chgData name="Daniel Khashabi" userId="62390808-c838-45e6-be59-d6fd0d208bc8" providerId="ADAL" clId="{BC61CEE6-F72E-ED4A-95CA-C76EDF0DD1AC}" dt="2023-03-12T19:10:41.769" v="4454" actId="478"/>
          <ac:spMkLst>
            <pc:docMk/>
            <pc:sldMk cId="0" sldId="2062"/>
            <ac:spMk id="2" creationId="{00000000-0000-0000-0000-000000000000}"/>
          </ac:spMkLst>
        </pc:spChg>
        <pc:spChg chg="mod">
          <ac:chgData name="Daniel Khashabi" userId="62390808-c838-45e6-be59-d6fd0d208bc8" providerId="ADAL" clId="{BC61CEE6-F72E-ED4A-95CA-C76EDF0DD1AC}" dt="2023-03-12T19:28:02.082" v="4757" actId="20577"/>
          <ac:spMkLst>
            <pc:docMk/>
            <pc:sldMk cId="0" sldId="2062"/>
            <ac:spMk id="3" creationId="{00000000-0000-0000-0000-000000000000}"/>
          </ac:spMkLst>
        </pc:spChg>
        <pc:spChg chg="mod">
          <ac:chgData name="Daniel Khashabi" userId="62390808-c838-45e6-be59-d6fd0d208bc8" providerId="ADAL" clId="{BC61CEE6-F72E-ED4A-95CA-C76EDF0DD1AC}" dt="2023-03-12T19:12:52.378" v="4482"/>
          <ac:spMkLst>
            <pc:docMk/>
            <pc:sldMk cId="0" sldId="2062"/>
            <ac:spMk id="4" creationId="{00000000-0000-0000-0000-000000000000}"/>
          </ac:spMkLst>
        </pc:spChg>
        <pc:spChg chg="mod">
          <ac:chgData name="Daniel Khashabi" userId="62390808-c838-45e6-be59-d6fd0d208bc8" providerId="ADAL" clId="{BC61CEE6-F72E-ED4A-95CA-C76EDF0DD1AC}" dt="2023-03-12T19:12:52.378" v="4482"/>
          <ac:spMkLst>
            <pc:docMk/>
            <pc:sldMk cId="0" sldId="2062"/>
            <ac:spMk id="5" creationId="{00000000-0000-0000-0000-000000000000}"/>
          </ac:spMkLst>
        </pc:spChg>
        <pc:spChg chg="mod">
          <ac:chgData name="Daniel Khashabi" userId="62390808-c838-45e6-be59-d6fd0d208bc8" providerId="ADAL" clId="{BC61CEE6-F72E-ED4A-95CA-C76EDF0DD1AC}" dt="2023-03-12T19:12:52.378" v="4482"/>
          <ac:spMkLst>
            <pc:docMk/>
            <pc:sldMk cId="0" sldId="2062"/>
            <ac:spMk id="6" creationId="{00000000-0000-0000-0000-000000000000}"/>
          </ac:spMkLst>
        </pc:spChg>
        <pc:spChg chg="mod">
          <ac:chgData name="Daniel Khashabi" userId="62390808-c838-45e6-be59-d6fd0d208bc8" providerId="ADAL" clId="{BC61CEE6-F72E-ED4A-95CA-C76EDF0DD1AC}" dt="2023-03-12T19:12:52.378" v="4482"/>
          <ac:spMkLst>
            <pc:docMk/>
            <pc:sldMk cId="0" sldId="2062"/>
            <ac:spMk id="8" creationId="{00000000-0000-0000-0000-000000000000}"/>
          </ac:spMkLst>
        </pc:spChg>
        <pc:spChg chg="add mod ord">
          <ac:chgData name="Daniel Khashabi" userId="62390808-c838-45e6-be59-d6fd0d208bc8" providerId="ADAL" clId="{BC61CEE6-F72E-ED4A-95CA-C76EDF0DD1AC}" dt="2023-03-12T19:10:18.229" v="4416" actId="700"/>
          <ac:spMkLst>
            <pc:docMk/>
            <pc:sldMk cId="0" sldId="2062"/>
            <ac:spMk id="9" creationId="{6BE28B77-AF39-0274-EDEA-E049A3E85C61}"/>
          </ac:spMkLst>
        </pc:spChg>
        <pc:spChg chg="add del mod">
          <ac:chgData name="Daniel Khashabi" userId="62390808-c838-45e6-be59-d6fd0d208bc8" providerId="ADAL" clId="{BC61CEE6-F72E-ED4A-95CA-C76EDF0DD1AC}" dt="2023-03-12T19:10:42.907" v="4456" actId="478"/>
          <ac:spMkLst>
            <pc:docMk/>
            <pc:sldMk cId="0" sldId="2062"/>
            <ac:spMk id="11" creationId="{8FE401F3-5D4C-4E52-B56C-2E4EB0EE3AF0}"/>
          </ac:spMkLst>
        </pc:spChg>
        <pc:spChg chg="add mod">
          <ac:chgData name="Daniel Khashabi" userId="62390808-c838-45e6-be59-d6fd0d208bc8" providerId="ADAL" clId="{BC61CEE6-F72E-ED4A-95CA-C76EDF0DD1AC}" dt="2023-03-12T19:10:43.290" v="4457"/>
          <ac:spMkLst>
            <pc:docMk/>
            <pc:sldMk cId="0" sldId="2062"/>
            <ac:spMk id="12" creationId="{363339F0-35A6-84BA-6057-6A61EC900A53}"/>
          </ac:spMkLst>
        </pc:spChg>
        <pc:spChg chg="add mod">
          <ac:chgData name="Daniel Khashabi" userId="62390808-c838-45e6-be59-d6fd0d208bc8" providerId="ADAL" clId="{BC61CEE6-F72E-ED4A-95CA-C76EDF0DD1AC}" dt="2023-03-12T19:28:03.114" v="4758"/>
          <ac:spMkLst>
            <pc:docMk/>
            <pc:sldMk cId="0" sldId="2062"/>
            <ac:spMk id="13" creationId="{A1511D78-1255-3DFE-5F19-A5087C8D7006}"/>
          </ac:spMkLst>
        </pc:spChg>
      </pc:sldChg>
      <pc:sldChg chg="addSp delSp modSp add mod chgLayout">
        <pc:chgData name="Daniel Khashabi" userId="62390808-c838-45e6-be59-d6fd0d208bc8" providerId="ADAL" clId="{BC61CEE6-F72E-ED4A-95CA-C76EDF0DD1AC}" dt="2023-03-12T19:27:59.176" v="4756"/>
        <pc:sldMkLst>
          <pc:docMk/>
          <pc:sldMk cId="0" sldId="2063"/>
        </pc:sldMkLst>
        <pc:spChg chg="del mod ord">
          <ac:chgData name="Daniel Khashabi" userId="62390808-c838-45e6-be59-d6fd0d208bc8" providerId="ADAL" clId="{BC61CEE6-F72E-ED4A-95CA-C76EDF0DD1AC}" dt="2023-03-12T19:10:45.301" v="4458" actId="478"/>
          <ac:spMkLst>
            <pc:docMk/>
            <pc:sldMk cId="0" sldId="2063"/>
            <ac:spMk id="2" creationId="{00000000-0000-0000-0000-000000000000}"/>
          </ac:spMkLst>
        </pc:spChg>
        <pc:spChg chg="mod">
          <ac:chgData name="Daniel Khashabi" userId="62390808-c838-45e6-be59-d6fd0d208bc8" providerId="ADAL" clId="{BC61CEE6-F72E-ED4A-95CA-C76EDF0DD1AC}" dt="2023-03-12T19:12:52.378" v="4482"/>
          <ac:spMkLst>
            <pc:docMk/>
            <pc:sldMk cId="0" sldId="2063"/>
            <ac:spMk id="3" creationId="{00000000-0000-0000-0000-000000000000}"/>
          </ac:spMkLst>
        </pc:spChg>
        <pc:spChg chg="mod">
          <ac:chgData name="Daniel Khashabi" userId="62390808-c838-45e6-be59-d6fd0d208bc8" providerId="ADAL" clId="{BC61CEE6-F72E-ED4A-95CA-C76EDF0DD1AC}" dt="2023-03-12T19:27:57.848" v="4755" actId="20577"/>
          <ac:spMkLst>
            <pc:docMk/>
            <pc:sldMk cId="0" sldId="2063"/>
            <ac:spMk id="4" creationId="{00000000-0000-0000-0000-000000000000}"/>
          </ac:spMkLst>
        </pc:spChg>
        <pc:spChg chg="mod">
          <ac:chgData name="Daniel Khashabi" userId="62390808-c838-45e6-be59-d6fd0d208bc8" providerId="ADAL" clId="{BC61CEE6-F72E-ED4A-95CA-C76EDF0DD1AC}" dt="2023-03-12T19:12:52.378" v="4482"/>
          <ac:spMkLst>
            <pc:docMk/>
            <pc:sldMk cId="0" sldId="2063"/>
            <ac:spMk id="5" creationId="{00000000-0000-0000-0000-000000000000}"/>
          </ac:spMkLst>
        </pc:spChg>
        <pc:spChg chg="mod">
          <ac:chgData name="Daniel Khashabi" userId="62390808-c838-45e6-be59-d6fd0d208bc8" providerId="ADAL" clId="{BC61CEE6-F72E-ED4A-95CA-C76EDF0DD1AC}" dt="2023-03-12T19:12:52.378" v="4482"/>
          <ac:spMkLst>
            <pc:docMk/>
            <pc:sldMk cId="0" sldId="2063"/>
            <ac:spMk id="6" creationId="{00000000-0000-0000-0000-000000000000}"/>
          </ac:spMkLst>
        </pc:spChg>
        <pc:spChg chg="mod">
          <ac:chgData name="Daniel Khashabi" userId="62390808-c838-45e6-be59-d6fd0d208bc8" providerId="ADAL" clId="{BC61CEE6-F72E-ED4A-95CA-C76EDF0DD1AC}" dt="2023-03-12T19:12:52.378" v="4482"/>
          <ac:spMkLst>
            <pc:docMk/>
            <pc:sldMk cId="0" sldId="2063"/>
            <ac:spMk id="7" creationId="{00000000-0000-0000-0000-000000000000}"/>
          </ac:spMkLst>
        </pc:spChg>
        <pc:spChg chg="mod">
          <ac:chgData name="Daniel Khashabi" userId="62390808-c838-45e6-be59-d6fd0d208bc8" providerId="ADAL" clId="{BC61CEE6-F72E-ED4A-95CA-C76EDF0DD1AC}" dt="2023-03-12T19:12:52.378" v="4482"/>
          <ac:spMkLst>
            <pc:docMk/>
            <pc:sldMk cId="0" sldId="2063"/>
            <ac:spMk id="9" creationId="{00000000-0000-0000-0000-000000000000}"/>
          </ac:spMkLst>
        </pc:spChg>
        <pc:spChg chg="add mod ord">
          <ac:chgData name="Daniel Khashabi" userId="62390808-c838-45e6-be59-d6fd0d208bc8" providerId="ADAL" clId="{BC61CEE6-F72E-ED4A-95CA-C76EDF0DD1AC}" dt="2023-03-12T19:10:18.229" v="4416" actId="700"/>
          <ac:spMkLst>
            <pc:docMk/>
            <pc:sldMk cId="0" sldId="2063"/>
            <ac:spMk id="10" creationId="{BF3E2121-63DD-BD2F-FF27-E6DECBC47C27}"/>
          </ac:spMkLst>
        </pc:spChg>
        <pc:spChg chg="add del mod">
          <ac:chgData name="Daniel Khashabi" userId="62390808-c838-45e6-be59-d6fd0d208bc8" providerId="ADAL" clId="{BC61CEE6-F72E-ED4A-95CA-C76EDF0DD1AC}" dt="2023-03-12T19:10:46.227" v="4460" actId="478"/>
          <ac:spMkLst>
            <pc:docMk/>
            <pc:sldMk cId="0" sldId="2063"/>
            <ac:spMk id="12" creationId="{A146E25A-6073-6F6F-6282-555E4E214892}"/>
          </ac:spMkLst>
        </pc:spChg>
        <pc:spChg chg="add mod">
          <ac:chgData name="Daniel Khashabi" userId="62390808-c838-45e6-be59-d6fd0d208bc8" providerId="ADAL" clId="{BC61CEE6-F72E-ED4A-95CA-C76EDF0DD1AC}" dt="2023-03-12T19:10:46.675" v="4461"/>
          <ac:spMkLst>
            <pc:docMk/>
            <pc:sldMk cId="0" sldId="2063"/>
            <ac:spMk id="13" creationId="{0954F5AD-5769-A066-1FF8-B10DF6806E89}"/>
          </ac:spMkLst>
        </pc:spChg>
        <pc:spChg chg="add mod">
          <ac:chgData name="Daniel Khashabi" userId="62390808-c838-45e6-be59-d6fd0d208bc8" providerId="ADAL" clId="{BC61CEE6-F72E-ED4A-95CA-C76EDF0DD1AC}" dt="2023-03-12T19:27:59.176" v="4756"/>
          <ac:spMkLst>
            <pc:docMk/>
            <pc:sldMk cId="0" sldId="2063"/>
            <ac:spMk id="14" creationId="{A26545EA-29BE-1DC1-CDCF-C4384D02269E}"/>
          </ac:spMkLst>
        </pc:spChg>
      </pc:sldChg>
      <pc:sldChg chg="addSp delSp modSp add mod chgLayout">
        <pc:chgData name="Daniel Khashabi" userId="62390808-c838-45e6-be59-d6fd0d208bc8" providerId="ADAL" clId="{BC61CEE6-F72E-ED4A-95CA-C76EDF0DD1AC}" dt="2023-03-12T19:27:54.097" v="4754"/>
        <pc:sldMkLst>
          <pc:docMk/>
          <pc:sldMk cId="0" sldId="2064"/>
        </pc:sldMkLst>
        <pc:spChg chg="del mod ord">
          <ac:chgData name="Daniel Khashabi" userId="62390808-c838-45e6-be59-d6fd0d208bc8" providerId="ADAL" clId="{BC61CEE6-F72E-ED4A-95CA-C76EDF0DD1AC}" dt="2023-03-12T19:10:48.869" v="4462" actId="478"/>
          <ac:spMkLst>
            <pc:docMk/>
            <pc:sldMk cId="0" sldId="2064"/>
            <ac:spMk id="2" creationId="{00000000-0000-0000-0000-000000000000}"/>
          </ac:spMkLst>
        </pc:spChg>
        <pc:spChg chg="mod">
          <ac:chgData name="Daniel Khashabi" userId="62390808-c838-45e6-be59-d6fd0d208bc8" providerId="ADAL" clId="{BC61CEE6-F72E-ED4A-95CA-C76EDF0DD1AC}" dt="2023-03-12T19:12:52.378" v="4482"/>
          <ac:spMkLst>
            <pc:docMk/>
            <pc:sldMk cId="0" sldId="2064"/>
            <ac:spMk id="3" creationId="{00000000-0000-0000-0000-000000000000}"/>
          </ac:spMkLst>
        </pc:spChg>
        <pc:spChg chg="mod">
          <ac:chgData name="Daniel Khashabi" userId="62390808-c838-45e6-be59-d6fd0d208bc8" providerId="ADAL" clId="{BC61CEE6-F72E-ED4A-95CA-C76EDF0DD1AC}" dt="2023-03-12T19:13:56.152" v="4502" actId="20577"/>
          <ac:spMkLst>
            <pc:docMk/>
            <pc:sldMk cId="0" sldId="2064"/>
            <ac:spMk id="4" creationId="{00000000-0000-0000-0000-000000000000}"/>
          </ac:spMkLst>
        </pc:spChg>
        <pc:spChg chg="mod">
          <ac:chgData name="Daniel Khashabi" userId="62390808-c838-45e6-be59-d6fd0d208bc8" providerId="ADAL" clId="{BC61CEE6-F72E-ED4A-95CA-C76EDF0DD1AC}" dt="2023-03-12T19:12:52.378" v="4482"/>
          <ac:spMkLst>
            <pc:docMk/>
            <pc:sldMk cId="0" sldId="2064"/>
            <ac:spMk id="5" creationId="{00000000-0000-0000-0000-000000000000}"/>
          </ac:spMkLst>
        </pc:spChg>
        <pc:spChg chg="mod">
          <ac:chgData name="Daniel Khashabi" userId="62390808-c838-45e6-be59-d6fd0d208bc8" providerId="ADAL" clId="{BC61CEE6-F72E-ED4A-95CA-C76EDF0DD1AC}" dt="2023-03-12T19:12:52.378" v="4482"/>
          <ac:spMkLst>
            <pc:docMk/>
            <pc:sldMk cId="0" sldId="2064"/>
            <ac:spMk id="6" creationId="{00000000-0000-0000-0000-000000000000}"/>
          </ac:spMkLst>
        </pc:spChg>
        <pc:spChg chg="del mod">
          <ac:chgData name="Daniel Khashabi" userId="62390808-c838-45e6-be59-d6fd0d208bc8" providerId="ADAL" clId="{BC61CEE6-F72E-ED4A-95CA-C76EDF0DD1AC}" dt="2023-03-12T19:27:53.825" v="4753" actId="478"/>
          <ac:spMkLst>
            <pc:docMk/>
            <pc:sldMk cId="0" sldId="2064"/>
            <ac:spMk id="7" creationId="{00000000-0000-0000-0000-000000000000}"/>
          </ac:spMkLst>
        </pc:spChg>
        <pc:spChg chg="mod">
          <ac:chgData name="Daniel Khashabi" userId="62390808-c838-45e6-be59-d6fd0d208bc8" providerId="ADAL" clId="{BC61CEE6-F72E-ED4A-95CA-C76EDF0DD1AC}" dt="2023-03-12T19:12:52.378" v="4482"/>
          <ac:spMkLst>
            <pc:docMk/>
            <pc:sldMk cId="0" sldId="2064"/>
            <ac:spMk id="8" creationId="{00000000-0000-0000-0000-000000000000}"/>
          </ac:spMkLst>
        </pc:spChg>
        <pc:spChg chg="mod">
          <ac:chgData name="Daniel Khashabi" userId="62390808-c838-45e6-be59-d6fd0d208bc8" providerId="ADAL" clId="{BC61CEE6-F72E-ED4A-95CA-C76EDF0DD1AC}" dt="2023-03-12T19:12:52.378" v="4482"/>
          <ac:spMkLst>
            <pc:docMk/>
            <pc:sldMk cId="0" sldId="2064"/>
            <ac:spMk id="10" creationId="{00000000-0000-0000-0000-000000000000}"/>
          </ac:spMkLst>
        </pc:spChg>
        <pc:spChg chg="mod">
          <ac:chgData name="Daniel Khashabi" userId="62390808-c838-45e6-be59-d6fd0d208bc8" providerId="ADAL" clId="{BC61CEE6-F72E-ED4A-95CA-C76EDF0DD1AC}" dt="2023-03-12T19:12:52.378" v="4482"/>
          <ac:spMkLst>
            <pc:docMk/>
            <pc:sldMk cId="0" sldId="2064"/>
            <ac:spMk id="11" creationId="{00000000-0000-0000-0000-000000000000}"/>
          </ac:spMkLst>
        </pc:spChg>
        <pc:spChg chg="add mod ord">
          <ac:chgData name="Daniel Khashabi" userId="62390808-c838-45e6-be59-d6fd0d208bc8" providerId="ADAL" clId="{BC61CEE6-F72E-ED4A-95CA-C76EDF0DD1AC}" dt="2023-03-12T19:10:18.229" v="4416" actId="700"/>
          <ac:spMkLst>
            <pc:docMk/>
            <pc:sldMk cId="0" sldId="2064"/>
            <ac:spMk id="13" creationId="{C3C6C42B-36D4-0C9C-3A28-D4BBDF7267CE}"/>
          </ac:spMkLst>
        </pc:spChg>
        <pc:spChg chg="add del mod">
          <ac:chgData name="Daniel Khashabi" userId="62390808-c838-45e6-be59-d6fd0d208bc8" providerId="ADAL" clId="{BC61CEE6-F72E-ED4A-95CA-C76EDF0DD1AC}" dt="2023-03-12T19:10:49.763" v="4464" actId="478"/>
          <ac:spMkLst>
            <pc:docMk/>
            <pc:sldMk cId="0" sldId="2064"/>
            <ac:spMk id="15" creationId="{0BE06CB5-AED8-932F-8FDE-B51909C9C8DF}"/>
          </ac:spMkLst>
        </pc:spChg>
        <pc:spChg chg="add mod">
          <ac:chgData name="Daniel Khashabi" userId="62390808-c838-45e6-be59-d6fd0d208bc8" providerId="ADAL" clId="{BC61CEE6-F72E-ED4A-95CA-C76EDF0DD1AC}" dt="2023-03-12T19:10:50.215" v="4465"/>
          <ac:spMkLst>
            <pc:docMk/>
            <pc:sldMk cId="0" sldId="2064"/>
            <ac:spMk id="16" creationId="{2030C54D-033B-A929-1E01-45F767E70C99}"/>
          </ac:spMkLst>
        </pc:spChg>
        <pc:spChg chg="add del mod">
          <ac:chgData name="Daniel Khashabi" userId="62390808-c838-45e6-be59-d6fd0d208bc8" providerId="ADAL" clId="{BC61CEE6-F72E-ED4A-95CA-C76EDF0DD1AC}" dt="2023-03-12T19:14:10.737" v="4530" actId="1036"/>
          <ac:spMkLst>
            <pc:docMk/>
            <pc:sldMk cId="0" sldId="2064"/>
            <ac:spMk id="18" creationId="{33CDE01E-EBAC-9FFB-8992-27D18F27BD10}"/>
          </ac:spMkLst>
        </pc:spChg>
        <pc:spChg chg="add mod">
          <ac:chgData name="Daniel Khashabi" userId="62390808-c838-45e6-be59-d6fd0d208bc8" providerId="ADAL" clId="{BC61CEE6-F72E-ED4A-95CA-C76EDF0DD1AC}" dt="2023-03-12T19:27:07.239" v="4748"/>
          <ac:spMkLst>
            <pc:docMk/>
            <pc:sldMk cId="0" sldId="2064"/>
            <ac:spMk id="19" creationId="{DC76A7ED-212A-8C86-183B-01B21EDDDF2B}"/>
          </ac:spMkLst>
        </pc:spChg>
        <pc:spChg chg="add mod">
          <ac:chgData name="Daniel Khashabi" userId="62390808-c838-45e6-be59-d6fd0d208bc8" providerId="ADAL" clId="{BC61CEE6-F72E-ED4A-95CA-C76EDF0DD1AC}" dt="2023-03-12T19:27:54.097" v="4754"/>
          <ac:spMkLst>
            <pc:docMk/>
            <pc:sldMk cId="0" sldId="2064"/>
            <ac:spMk id="20" creationId="{858F29A8-40C7-87FE-A7A8-CDFD41EED6DF}"/>
          </ac:spMkLst>
        </pc:spChg>
      </pc:sldChg>
      <pc:sldChg chg="addSp delSp modSp add mod chgLayout">
        <pc:chgData name="Daniel Khashabi" userId="62390808-c838-45e6-be59-d6fd0d208bc8" providerId="ADAL" clId="{BC61CEE6-F72E-ED4A-95CA-C76EDF0DD1AC}" dt="2023-03-12T19:27:52.173" v="4752"/>
        <pc:sldMkLst>
          <pc:docMk/>
          <pc:sldMk cId="0" sldId="2065"/>
        </pc:sldMkLst>
        <pc:spChg chg="del mod ord">
          <ac:chgData name="Daniel Khashabi" userId="62390808-c838-45e6-be59-d6fd0d208bc8" providerId="ADAL" clId="{BC61CEE6-F72E-ED4A-95CA-C76EDF0DD1AC}" dt="2023-03-12T19:10:52.640" v="4466" actId="478"/>
          <ac:spMkLst>
            <pc:docMk/>
            <pc:sldMk cId="0" sldId="2065"/>
            <ac:spMk id="2" creationId="{00000000-0000-0000-0000-000000000000}"/>
          </ac:spMkLst>
        </pc:spChg>
        <pc:spChg chg="mod">
          <ac:chgData name="Daniel Khashabi" userId="62390808-c838-45e6-be59-d6fd0d208bc8" providerId="ADAL" clId="{BC61CEE6-F72E-ED4A-95CA-C76EDF0DD1AC}" dt="2023-03-12T19:12:52.378" v="4482"/>
          <ac:spMkLst>
            <pc:docMk/>
            <pc:sldMk cId="0" sldId="2065"/>
            <ac:spMk id="3" creationId="{00000000-0000-0000-0000-000000000000}"/>
          </ac:spMkLst>
        </pc:spChg>
        <pc:spChg chg="mod">
          <ac:chgData name="Daniel Khashabi" userId="62390808-c838-45e6-be59-d6fd0d208bc8" providerId="ADAL" clId="{BC61CEE6-F72E-ED4A-95CA-C76EDF0DD1AC}" dt="2023-03-12T19:12:52.378" v="4482"/>
          <ac:spMkLst>
            <pc:docMk/>
            <pc:sldMk cId="0" sldId="2065"/>
            <ac:spMk id="4" creationId="{00000000-0000-0000-0000-000000000000}"/>
          </ac:spMkLst>
        </pc:spChg>
        <pc:spChg chg="mod">
          <ac:chgData name="Daniel Khashabi" userId="62390808-c838-45e6-be59-d6fd0d208bc8" providerId="ADAL" clId="{BC61CEE6-F72E-ED4A-95CA-C76EDF0DD1AC}" dt="2023-03-12T19:12:52.378" v="4482"/>
          <ac:spMkLst>
            <pc:docMk/>
            <pc:sldMk cId="0" sldId="2065"/>
            <ac:spMk id="5" creationId="{00000000-0000-0000-0000-000000000000}"/>
          </ac:spMkLst>
        </pc:spChg>
        <pc:spChg chg="mod">
          <ac:chgData name="Daniel Khashabi" userId="62390808-c838-45e6-be59-d6fd0d208bc8" providerId="ADAL" clId="{BC61CEE6-F72E-ED4A-95CA-C76EDF0DD1AC}" dt="2023-03-12T19:12:52.378" v="4482"/>
          <ac:spMkLst>
            <pc:docMk/>
            <pc:sldMk cId="0" sldId="2065"/>
            <ac:spMk id="6" creationId="{00000000-0000-0000-0000-000000000000}"/>
          </ac:spMkLst>
        </pc:spChg>
        <pc:spChg chg="del mod">
          <ac:chgData name="Daniel Khashabi" userId="62390808-c838-45e6-be59-d6fd0d208bc8" providerId="ADAL" clId="{BC61CEE6-F72E-ED4A-95CA-C76EDF0DD1AC}" dt="2023-03-12T19:27:51.950" v="4751" actId="478"/>
          <ac:spMkLst>
            <pc:docMk/>
            <pc:sldMk cId="0" sldId="2065"/>
            <ac:spMk id="7" creationId="{00000000-0000-0000-0000-000000000000}"/>
          </ac:spMkLst>
        </pc:spChg>
        <pc:spChg chg="mod">
          <ac:chgData name="Daniel Khashabi" userId="62390808-c838-45e6-be59-d6fd0d208bc8" providerId="ADAL" clId="{BC61CEE6-F72E-ED4A-95CA-C76EDF0DD1AC}" dt="2023-03-12T19:12:52.378" v="4482"/>
          <ac:spMkLst>
            <pc:docMk/>
            <pc:sldMk cId="0" sldId="2065"/>
            <ac:spMk id="8" creationId="{00000000-0000-0000-0000-000000000000}"/>
          </ac:spMkLst>
        </pc:spChg>
        <pc:spChg chg="mod">
          <ac:chgData name="Daniel Khashabi" userId="62390808-c838-45e6-be59-d6fd0d208bc8" providerId="ADAL" clId="{BC61CEE6-F72E-ED4A-95CA-C76EDF0DD1AC}" dt="2023-03-12T19:12:52.378" v="4482"/>
          <ac:spMkLst>
            <pc:docMk/>
            <pc:sldMk cId="0" sldId="2065"/>
            <ac:spMk id="10" creationId="{00000000-0000-0000-0000-000000000000}"/>
          </ac:spMkLst>
        </pc:spChg>
        <pc:spChg chg="mod">
          <ac:chgData name="Daniel Khashabi" userId="62390808-c838-45e6-be59-d6fd0d208bc8" providerId="ADAL" clId="{BC61CEE6-F72E-ED4A-95CA-C76EDF0DD1AC}" dt="2023-03-12T19:12:52.378" v="4482"/>
          <ac:spMkLst>
            <pc:docMk/>
            <pc:sldMk cId="0" sldId="2065"/>
            <ac:spMk id="11" creationId="{00000000-0000-0000-0000-000000000000}"/>
          </ac:spMkLst>
        </pc:spChg>
        <pc:spChg chg="mod">
          <ac:chgData name="Daniel Khashabi" userId="62390808-c838-45e6-be59-d6fd0d208bc8" providerId="ADAL" clId="{BC61CEE6-F72E-ED4A-95CA-C76EDF0DD1AC}" dt="2023-03-12T19:12:52.378" v="4482"/>
          <ac:spMkLst>
            <pc:docMk/>
            <pc:sldMk cId="0" sldId="2065"/>
            <ac:spMk id="13" creationId="{00000000-0000-0000-0000-000000000000}"/>
          </ac:spMkLst>
        </pc:spChg>
        <pc:spChg chg="mod">
          <ac:chgData name="Daniel Khashabi" userId="62390808-c838-45e6-be59-d6fd0d208bc8" providerId="ADAL" clId="{BC61CEE6-F72E-ED4A-95CA-C76EDF0DD1AC}" dt="2023-03-12T19:12:52.378" v="4482"/>
          <ac:spMkLst>
            <pc:docMk/>
            <pc:sldMk cId="0" sldId="2065"/>
            <ac:spMk id="15" creationId="{00000000-0000-0000-0000-000000000000}"/>
          </ac:spMkLst>
        </pc:spChg>
        <pc:spChg chg="add mod ord">
          <ac:chgData name="Daniel Khashabi" userId="62390808-c838-45e6-be59-d6fd0d208bc8" providerId="ADAL" clId="{BC61CEE6-F72E-ED4A-95CA-C76EDF0DD1AC}" dt="2023-03-12T19:10:18.229" v="4416" actId="700"/>
          <ac:spMkLst>
            <pc:docMk/>
            <pc:sldMk cId="0" sldId="2065"/>
            <ac:spMk id="17" creationId="{482F0B5A-C68A-117B-E397-B8FBD9B8E7EE}"/>
          </ac:spMkLst>
        </pc:spChg>
        <pc:spChg chg="add del mod">
          <ac:chgData name="Daniel Khashabi" userId="62390808-c838-45e6-be59-d6fd0d208bc8" providerId="ADAL" clId="{BC61CEE6-F72E-ED4A-95CA-C76EDF0DD1AC}" dt="2023-03-12T19:10:53.475" v="4468" actId="478"/>
          <ac:spMkLst>
            <pc:docMk/>
            <pc:sldMk cId="0" sldId="2065"/>
            <ac:spMk id="19" creationId="{A8789A13-5128-F45A-540A-FCEB772892A8}"/>
          </ac:spMkLst>
        </pc:spChg>
        <pc:spChg chg="add mod">
          <ac:chgData name="Daniel Khashabi" userId="62390808-c838-45e6-be59-d6fd0d208bc8" providerId="ADAL" clId="{BC61CEE6-F72E-ED4A-95CA-C76EDF0DD1AC}" dt="2023-03-12T19:10:54.015" v="4469"/>
          <ac:spMkLst>
            <pc:docMk/>
            <pc:sldMk cId="0" sldId="2065"/>
            <ac:spMk id="20" creationId="{60E5E4EC-8A26-090A-DBB7-A727357414A0}"/>
          </ac:spMkLst>
        </pc:spChg>
        <pc:spChg chg="add mod">
          <ac:chgData name="Daniel Khashabi" userId="62390808-c838-45e6-be59-d6fd0d208bc8" providerId="ADAL" clId="{BC61CEE6-F72E-ED4A-95CA-C76EDF0DD1AC}" dt="2023-03-12T19:14:14.115" v="4531"/>
          <ac:spMkLst>
            <pc:docMk/>
            <pc:sldMk cId="0" sldId="2065"/>
            <ac:spMk id="21" creationId="{3847BDD7-BE3E-BAED-9B63-3754F0D427D2}"/>
          </ac:spMkLst>
        </pc:spChg>
        <pc:spChg chg="add mod">
          <ac:chgData name="Daniel Khashabi" userId="62390808-c838-45e6-be59-d6fd0d208bc8" providerId="ADAL" clId="{BC61CEE6-F72E-ED4A-95CA-C76EDF0DD1AC}" dt="2023-03-12T19:27:05.773" v="4747"/>
          <ac:spMkLst>
            <pc:docMk/>
            <pc:sldMk cId="0" sldId="2065"/>
            <ac:spMk id="22" creationId="{CB7B8B54-5074-FD1B-3D9C-9093F1597EA8}"/>
          </ac:spMkLst>
        </pc:spChg>
        <pc:spChg chg="add mod">
          <ac:chgData name="Daniel Khashabi" userId="62390808-c838-45e6-be59-d6fd0d208bc8" providerId="ADAL" clId="{BC61CEE6-F72E-ED4A-95CA-C76EDF0DD1AC}" dt="2023-03-12T19:27:52.173" v="4752"/>
          <ac:spMkLst>
            <pc:docMk/>
            <pc:sldMk cId="0" sldId="2065"/>
            <ac:spMk id="23" creationId="{36F6B890-B065-9436-EEE8-2ED184187A8B}"/>
          </ac:spMkLst>
        </pc:spChg>
      </pc:sldChg>
      <pc:sldChg chg="addSp delSp modSp add mod chgLayout">
        <pc:chgData name="Daniel Khashabi" userId="62390808-c838-45e6-be59-d6fd0d208bc8" providerId="ADAL" clId="{BC61CEE6-F72E-ED4A-95CA-C76EDF0DD1AC}" dt="2023-03-12T19:27:50.024" v="4750"/>
        <pc:sldMkLst>
          <pc:docMk/>
          <pc:sldMk cId="0" sldId="2066"/>
        </pc:sldMkLst>
        <pc:spChg chg="del mod ord">
          <ac:chgData name="Daniel Khashabi" userId="62390808-c838-45e6-be59-d6fd0d208bc8" providerId="ADAL" clId="{BC61CEE6-F72E-ED4A-95CA-C76EDF0DD1AC}" dt="2023-03-12T19:10:56.270" v="4470" actId="478"/>
          <ac:spMkLst>
            <pc:docMk/>
            <pc:sldMk cId="0" sldId="2066"/>
            <ac:spMk id="2" creationId="{00000000-0000-0000-0000-000000000000}"/>
          </ac:spMkLst>
        </pc:spChg>
        <pc:spChg chg="mod">
          <ac:chgData name="Daniel Khashabi" userId="62390808-c838-45e6-be59-d6fd0d208bc8" providerId="ADAL" clId="{BC61CEE6-F72E-ED4A-95CA-C76EDF0DD1AC}" dt="2023-03-12T19:12:52.378" v="4482"/>
          <ac:spMkLst>
            <pc:docMk/>
            <pc:sldMk cId="0" sldId="2066"/>
            <ac:spMk id="3" creationId="{00000000-0000-0000-0000-000000000000}"/>
          </ac:spMkLst>
        </pc:spChg>
        <pc:spChg chg="mod">
          <ac:chgData name="Daniel Khashabi" userId="62390808-c838-45e6-be59-d6fd0d208bc8" providerId="ADAL" clId="{BC61CEE6-F72E-ED4A-95CA-C76EDF0DD1AC}" dt="2023-03-12T19:12:52.378" v="4482"/>
          <ac:spMkLst>
            <pc:docMk/>
            <pc:sldMk cId="0" sldId="2066"/>
            <ac:spMk id="4" creationId="{00000000-0000-0000-0000-000000000000}"/>
          </ac:spMkLst>
        </pc:spChg>
        <pc:spChg chg="mod">
          <ac:chgData name="Daniel Khashabi" userId="62390808-c838-45e6-be59-d6fd0d208bc8" providerId="ADAL" clId="{BC61CEE6-F72E-ED4A-95CA-C76EDF0DD1AC}" dt="2023-03-12T19:12:52.378" v="4482"/>
          <ac:spMkLst>
            <pc:docMk/>
            <pc:sldMk cId="0" sldId="2066"/>
            <ac:spMk id="5" creationId="{00000000-0000-0000-0000-000000000000}"/>
          </ac:spMkLst>
        </pc:spChg>
        <pc:spChg chg="mod">
          <ac:chgData name="Daniel Khashabi" userId="62390808-c838-45e6-be59-d6fd0d208bc8" providerId="ADAL" clId="{BC61CEE6-F72E-ED4A-95CA-C76EDF0DD1AC}" dt="2023-03-12T19:12:52.378" v="4482"/>
          <ac:spMkLst>
            <pc:docMk/>
            <pc:sldMk cId="0" sldId="2066"/>
            <ac:spMk id="6" creationId="{00000000-0000-0000-0000-000000000000}"/>
          </ac:spMkLst>
        </pc:spChg>
        <pc:spChg chg="del mod">
          <ac:chgData name="Daniel Khashabi" userId="62390808-c838-45e6-be59-d6fd0d208bc8" providerId="ADAL" clId="{BC61CEE6-F72E-ED4A-95CA-C76EDF0DD1AC}" dt="2023-03-12T19:27:49.737" v="4749" actId="478"/>
          <ac:spMkLst>
            <pc:docMk/>
            <pc:sldMk cId="0" sldId="2066"/>
            <ac:spMk id="7" creationId="{00000000-0000-0000-0000-000000000000}"/>
          </ac:spMkLst>
        </pc:spChg>
        <pc:spChg chg="mod">
          <ac:chgData name="Daniel Khashabi" userId="62390808-c838-45e6-be59-d6fd0d208bc8" providerId="ADAL" clId="{BC61CEE6-F72E-ED4A-95CA-C76EDF0DD1AC}" dt="2023-03-12T19:12:52.378" v="4482"/>
          <ac:spMkLst>
            <pc:docMk/>
            <pc:sldMk cId="0" sldId="2066"/>
            <ac:spMk id="8" creationId="{00000000-0000-0000-0000-000000000000}"/>
          </ac:spMkLst>
        </pc:spChg>
        <pc:spChg chg="mod">
          <ac:chgData name="Daniel Khashabi" userId="62390808-c838-45e6-be59-d6fd0d208bc8" providerId="ADAL" clId="{BC61CEE6-F72E-ED4A-95CA-C76EDF0DD1AC}" dt="2023-03-12T19:12:52.378" v="4482"/>
          <ac:spMkLst>
            <pc:docMk/>
            <pc:sldMk cId="0" sldId="2066"/>
            <ac:spMk id="10" creationId="{00000000-0000-0000-0000-000000000000}"/>
          </ac:spMkLst>
        </pc:spChg>
        <pc:spChg chg="mod">
          <ac:chgData name="Daniel Khashabi" userId="62390808-c838-45e6-be59-d6fd0d208bc8" providerId="ADAL" clId="{BC61CEE6-F72E-ED4A-95CA-C76EDF0DD1AC}" dt="2023-03-12T19:12:52.378" v="4482"/>
          <ac:spMkLst>
            <pc:docMk/>
            <pc:sldMk cId="0" sldId="2066"/>
            <ac:spMk id="11" creationId="{00000000-0000-0000-0000-000000000000}"/>
          </ac:spMkLst>
        </pc:spChg>
        <pc:spChg chg="mod">
          <ac:chgData name="Daniel Khashabi" userId="62390808-c838-45e6-be59-d6fd0d208bc8" providerId="ADAL" clId="{BC61CEE6-F72E-ED4A-95CA-C76EDF0DD1AC}" dt="2023-03-12T19:12:52.378" v="4482"/>
          <ac:spMkLst>
            <pc:docMk/>
            <pc:sldMk cId="0" sldId="2066"/>
            <ac:spMk id="13" creationId="{00000000-0000-0000-0000-000000000000}"/>
          </ac:spMkLst>
        </pc:spChg>
        <pc:spChg chg="mod">
          <ac:chgData name="Daniel Khashabi" userId="62390808-c838-45e6-be59-d6fd0d208bc8" providerId="ADAL" clId="{BC61CEE6-F72E-ED4A-95CA-C76EDF0DD1AC}" dt="2023-03-12T19:12:52.378" v="4482"/>
          <ac:spMkLst>
            <pc:docMk/>
            <pc:sldMk cId="0" sldId="2066"/>
            <ac:spMk id="15" creationId="{00000000-0000-0000-0000-000000000000}"/>
          </ac:spMkLst>
        </pc:spChg>
        <pc:spChg chg="del mod">
          <ac:chgData name="Daniel Khashabi" userId="62390808-c838-45e6-be59-d6fd0d208bc8" providerId="ADAL" clId="{BC61CEE6-F72E-ED4A-95CA-C76EDF0DD1AC}" dt="2023-03-12T19:26:46.612" v="4738" actId="478"/>
          <ac:spMkLst>
            <pc:docMk/>
            <pc:sldMk cId="0" sldId="2066"/>
            <ac:spMk id="17" creationId="{00000000-0000-0000-0000-000000000000}"/>
          </ac:spMkLst>
        </pc:spChg>
        <pc:spChg chg="add mod ord">
          <ac:chgData name="Daniel Khashabi" userId="62390808-c838-45e6-be59-d6fd0d208bc8" providerId="ADAL" clId="{BC61CEE6-F72E-ED4A-95CA-C76EDF0DD1AC}" dt="2023-03-12T19:10:18.229" v="4416" actId="700"/>
          <ac:spMkLst>
            <pc:docMk/>
            <pc:sldMk cId="0" sldId="2066"/>
            <ac:spMk id="20" creationId="{4ED59FA5-3D7F-A121-F3A6-05F9EF336F29}"/>
          </ac:spMkLst>
        </pc:spChg>
        <pc:spChg chg="add del mod">
          <ac:chgData name="Daniel Khashabi" userId="62390808-c838-45e6-be59-d6fd0d208bc8" providerId="ADAL" clId="{BC61CEE6-F72E-ED4A-95CA-C76EDF0DD1AC}" dt="2023-03-12T19:10:57.273" v="4472" actId="478"/>
          <ac:spMkLst>
            <pc:docMk/>
            <pc:sldMk cId="0" sldId="2066"/>
            <ac:spMk id="22" creationId="{CD0797A1-C2A0-C46D-A45F-5D243B7D4CEC}"/>
          </ac:spMkLst>
        </pc:spChg>
        <pc:spChg chg="add mod">
          <ac:chgData name="Daniel Khashabi" userId="62390808-c838-45e6-be59-d6fd0d208bc8" providerId="ADAL" clId="{BC61CEE6-F72E-ED4A-95CA-C76EDF0DD1AC}" dt="2023-03-12T19:10:57.614" v="4473"/>
          <ac:spMkLst>
            <pc:docMk/>
            <pc:sldMk cId="0" sldId="2066"/>
            <ac:spMk id="23" creationId="{64E9CCF1-863B-7A64-F0A6-4ADCD13AADC9}"/>
          </ac:spMkLst>
        </pc:spChg>
        <pc:spChg chg="add mod">
          <ac:chgData name="Daniel Khashabi" userId="62390808-c838-45e6-be59-d6fd0d208bc8" providerId="ADAL" clId="{BC61CEE6-F72E-ED4A-95CA-C76EDF0DD1AC}" dt="2023-03-12T19:14:15.468" v="4532"/>
          <ac:spMkLst>
            <pc:docMk/>
            <pc:sldMk cId="0" sldId="2066"/>
            <ac:spMk id="24" creationId="{6DB9501A-753E-EAF7-E22F-869A38469E72}"/>
          </ac:spMkLst>
        </pc:spChg>
        <pc:spChg chg="add mod">
          <ac:chgData name="Daniel Khashabi" userId="62390808-c838-45e6-be59-d6fd0d208bc8" providerId="ADAL" clId="{BC61CEE6-F72E-ED4A-95CA-C76EDF0DD1AC}" dt="2023-03-12T19:26:46.963" v="4739"/>
          <ac:spMkLst>
            <pc:docMk/>
            <pc:sldMk cId="0" sldId="2066"/>
            <ac:spMk id="25" creationId="{2580D4C9-C2A0-BAB7-4405-1041CA807E81}"/>
          </ac:spMkLst>
        </pc:spChg>
        <pc:spChg chg="add mod">
          <ac:chgData name="Daniel Khashabi" userId="62390808-c838-45e6-be59-d6fd0d208bc8" providerId="ADAL" clId="{BC61CEE6-F72E-ED4A-95CA-C76EDF0DD1AC}" dt="2023-03-12T19:27:02.684" v="4746"/>
          <ac:spMkLst>
            <pc:docMk/>
            <pc:sldMk cId="0" sldId="2066"/>
            <ac:spMk id="28" creationId="{A9861BC7-1BC2-24BC-589E-08D2B621321F}"/>
          </ac:spMkLst>
        </pc:spChg>
        <pc:spChg chg="add mod">
          <ac:chgData name="Daniel Khashabi" userId="62390808-c838-45e6-be59-d6fd0d208bc8" providerId="ADAL" clId="{BC61CEE6-F72E-ED4A-95CA-C76EDF0DD1AC}" dt="2023-03-12T19:27:50.024" v="4750"/>
          <ac:spMkLst>
            <pc:docMk/>
            <pc:sldMk cId="0" sldId="2066"/>
            <ac:spMk id="29" creationId="{52996F3A-F356-EC36-375D-6C5B2FEBBD73}"/>
          </ac:spMkLst>
        </pc:spChg>
        <pc:picChg chg="del">
          <ac:chgData name="Daniel Khashabi" userId="62390808-c838-45e6-be59-d6fd0d208bc8" providerId="ADAL" clId="{BC61CEE6-F72E-ED4A-95CA-C76EDF0DD1AC}" dt="2023-03-12T19:26:46.612" v="4738" actId="478"/>
          <ac:picMkLst>
            <pc:docMk/>
            <pc:sldMk cId="0" sldId="2066"/>
            <ac:picMk id="18" creationId="{00000000-0000-0000-0000-000000000000}"/>
          </ac:picMkLst>
        </pc:picChg>
        <pc:picChg chg="del">
          <ac:chgData name="Daniel Khashabi" userId="62390808-c838-45e6-be59-d6fd0d208bc8" providerId="ADAL" clId="{BC61CEE6-F72E-ED4A-95CA-C76EDF0DD1AC}" dt="2023-03-12T19:26:46.612" v="4738" actId="478"/>
          <ac:picMkLst>
            <pc:docMk/>
            <pc:sldMk cId="0" sldId="2066"/>
            <ac:picMk id="19" creationId="{00000000-0000-0000-0000-000000000000}"/>
          </ac:picMkLst>
        </pc:picChg>
        <pc:picChg chg="add mod">
          <ac:chgData name="Daniel Khashabi" userId="62390808-c838-45e6-be59-d6fd0d208bc8" providerId="ADAL" clId="{BC61CEE6-F72E-ED4A-95CA-C76EDF0DD1AC}" dt="2023-03-12T19:26:46.963" v="4739"/>
          <ac:picMkLst>
            <pc:docMk/>
            <pc:sldMk cId="0" sldId="2066"/>
            <ac:picMk id="26" creationId="{4058163A-CFC0-A1FE-CC73-080388EF9FE9}"/>
          </ac:picMkLst>
        </pc:picChg>
        <pc:picChg chg="add mod">
          <ac:chgData name="Daniel Khashabi" userId="62390808-c838-45e6-be59-d6fd0d208bc8" providerId="ADAL" clId="{BC61CEE6-F72E-ED4A-95CA-C76EDF0DD1AC}" dt="2023-03-12T19:26:46.963" v="4739"/>
          <ac:picMkLst>
            <pc:docMk/>
            <pc:sldMk cId="0" sldId="2066"/>
            <ac:picMk id="27" creationId="{4DF0DFA1-6F57-AA1A-B3F7-CAB0C29D4425}"/>
          </ac:picMkLst>
        </pc:picChg>
      </pc:sldChg>
      <pc:sldChg chg="addSp delSp modSp add del mod chgLayout">
        <pc:chgData name="Daniel Khashabi" userId="62390808-c838-45e6-be59-d6fd0d208bc8" providerId="ADAL" clId="{BC61CEE6-F72E-ED4A-95CA-C76EDF0DD1AC}" dt="2023-03-12T19:29:47.467" v="4778" actId="2696"/>
        <pc:sldMkLst>
          <pc:docMk/>
          <pc:sldMk cId="0" sldId="2067"/>
        </pc:sldMkLst>
        <pc:spChg chg="mod ord">
          <ac:chgData name="Daniel Khashabi" userId="62390808-c838-45e6-be59-d6fd0d208bc8" providerId="ADAL" clId="{BC61CEE6-F72E-ED4A-95CA-C76EDF0DD1AC}" dt="2023-03-12T19:29:16.912" v="4765" actId="21"/>
          <ac:spMkLst>
            <pc:docMk/>
            <pc:sldMk cId="0" sldId="2067"/>
            <ac:spMk id="5" creationId="{00000000-0000-0000-0000-000000000000}"/>
          </ac:spMkLst>
        </pc:spChg>
        <pc:spChg chg="del mod">
          <ac:chgData name="Daniel Khashabi" userId="62390808-c838-45e6-be59-d6fd0d208bc8" providerId="ADAL" clId="{BC61CEE6-F72E-ED4A-95CA-C76EDF0DD1AC}" dt="2023-03-12T19:29:19.612" v="4767" actId="478"/>
          <ac:spMkLst>
            <pc:docMk/>
            <pc:sldMk cId="0" sldId="2067"/>
            <ac:spMk id="6" creationId="{00000000-0000-0000-0000-000000000000}"/>
          </ac:spMkLst>
        </pc:spChg>
        <pc:spChg chg="add mod ord">
          <ac:chgData name="Daniel Khashabi" userId="62390808-c838-45e6-be59-d6fd0d208bc8" providerId="ADAL" clId="{BC61CEE6-F72E-ED4A-95CA-C76EDF0DD1AC}" dt="2023-03-12T19:29:20.518" v="4768"/>
          <ac:spMkLst>
            <pc:docMk/>
            <pc:sldMk cId="0" sldId="2067"/>
            <ac:spMk id="7" creationId="{91BC9AD0-FF75-8E48-DE0D-D733FA5E47CE}"/>
          </ac:spMkLst>
        </pc:spChg>
        <pc:grpChg chg="mod">
          <ac:chgData name="Daniel Khashabi" userId="62390808-c838-45e6-be59-d6fd0d208bc8" providerId="ADAL" clId="{BC61CEE6-F72E-ED4A-95CA-C76EDF0DD1AC}" dt="2023-03-12T19:29:38.134" v="4775" actId="1076"/>
          <ac:grpSpMkLst>
            <pc:docMk/>
            <pc:sldMk cId="0" sldId="2067"/>
            <ac:grpSpMk id="2" creationId="{00000000-0000-0000-0000-000000000000}"/>
          </ac:grpSpMkLst>
        </pc:grpChg>
      </pc:sldChg>
      <pc:sldChg chg="addSp delSp modSp add mod">
        <pc:chgData name="Daniel Khashabi" userId="62390808-c838-45e6-be59-d6fd0d208bc8" providerId="ADAL" clId="{BC61CEE6-F72E-ED4A-95CA-C76EDF0DD1AC}" dt="2023-03-13T03:51:56.624" v="7502" actId="1076"/>
        <pc:sldMkLst>
          <pc:docMk/>
          <pc:sldMk cId="3624119469" sldId="2068"/>
        </pc:sldMkLst>
        <pc:spChg chg="mod">
          <ac:chgData name="Daniel Khashabi" userId="62390808-c838-45e6-be59-d6fd0d208bc8" providerId="ADAL" clId="{BC61CEE6-F72E-ED4A-95CA-C76EDF0DD1AC}" dt="2023-03-12T19:29:59.356" v="4794" actId="20577"/>
          <ac:spMkLst>
            <pc:docMk/>
            <pc:sldMk cId="3624119469" sldId="2068"/>
            <ac:spMk id="5" creationId="{00000000-0000-0000-0000-000000000000}"/>
          </ac:spMkLst>
        </pc:spChg>
        <pc:spChg chg="mod">
          <ac:chgData name="Daniel Khashabi" userId="62390808-c838-45e6-be59-d6fd0d208bc8" providerId="ADAL" clId="{BC61CEE6-F72E-ED4A-95CA-C76EDF0DD1AC}" dt="2023-03-12T19:30:02.983" v="4795" actId="2711"/>
          <ac:spMkLst>
            <pc:docMk/>
            <pc:sldMk cId="3624119469" sldId="2068"/>
            <ac:spMk id="7" creationId="{91BC9AD0-FF75-8E48-DE0D-D733FA5E47CE}"/>
          </ac:spMkLst>
        </pc:spChg>
        <pc:grpChg chg="del">
          <ac:chgData name="Daniel Khashabi" userId="62390808-c838-45e6-be59-d6fd0d208bc8" providerId="ADAL" clId="{BC61CEE6-F72E-ED4A-95CA-C76EDF0DD1AC}" dt="2023-03-12T19:29:41.709" v="4776" actId="478"/>
          <ac:grpSpMkLst>
            <pc:docMk/>
            <pc:sldMk cId="3624119469" sldId="2068"/>
            <ac:grpSpMk id="2" creationId="{00000000-0000-0000-0000-000000000000}"/>
          </ac:grpSpMkLst>
        </pc:grpChg>
        <pc:grpChg chg="add mod">
          <ac:chgData name="Daniel Khashabi" userId="62390808-c838-45e6-be59-d6fd0d208bc8" providerId="ADAL" clId="{BC61CEE6-F72E-ED4A-95CA-C76EDF0DD1AC}" dt="2023-03-13T03:51:56.624" v="7502" actId="1076"/>
          <ac:grpSpMkLst>
            <pc:docMk/>
            <pc:sldMk cId="3624119469" sldId="2068"/>
            <ac:grpSpMk id="6" creationId="{1CC7F7AB-02AB-AB96-3527-DD0C975CA32C}"/>
          </ac:grpSpMkLst>
        </pc:grpChg>
        <pc:picChg chg="mod">
          <ac:chgData name="Daniel Khashabi" userId="62390808-c838-45e6-be59-d6fd0d208bc8" providerId="ADAL" clId="{BC61CEE6-F72E-ED4A-95CA-C76EDF0DD1AC}" dt="2023-03-12T19:29:41.975" v="4777"/>
          <ac:picMkLst>
            <pc:docMk/>
            <pc:sldMk cId="3624119469" sldId="2068"/>
            <ac:picMk id="8" creationId="{AF5DB98B-7DF2-F0CB-723F-0C9AB5C055AE}"/>
          </ac:picMkLst>
        </pc:picChg>
        <pc:picChg chg="mod">
          <ac:chgData name="Daniel Khashabi" userId="62390808-c838-45e6-be59-d6fd0d208bc8" providerId="ADAL" clId="{BC61CEE6-F72E-ED4A-95CA-C76EDF0DD1AC}" dt="2023-03-12T19:29:41.975" v="4777"/>
          <ac:picMkLst>
            <pc:docMk/>
            <pc:sldMk cId="3624119469" sldId="2068"/>
            <ac:picMk id="9" creationId="{2E3C89BC-CF5C-979F-3681-5EE1924025FB}"/>
          </ac:picMkLst>
        </pc:picChg>
      </pc:sldChg>
      <pc:sldChg chg="addSp delSp modSp new mod">
        <pc:chgData name="Daniel Khashabi" userId="62390808-c838-45e6-be59-d6fd0d208bc8" providerId="ADAL" clId="{BC61CEE6-F72E-ED4A-95CA-C76EDF0DD1AC}" dt="2023-03-12T20:41:39.556" v="5243" actId="3064"/>
        <pc:sldMkLst>
          <pc:docMk/>
          <pc:sldMk cId="3981581369" sldId="2069"/>
        </pc:sldMkLst>
        <pc:spChg chg="mod">
          <ac:chgData name="Daniel Khashabi" userId="62390808-c838-45e6-be59-d6fd0d208bc8" providerId="ADAL" clId="{BC61CEE6-F72E-ED4A-95CA-C76EDF0DD1AC}" dt="2023-03-12T20:32:08.737" v="4921"/>
          <ac:spMkLst>
            <pc:docMk/>
            <pc:sldMk cId="3981581369" sldId="2069"/>
            <ac:spMk id="2" creationId="{F83EA5E2-D5B4-2996-4C62-1A4E65B9A2EE}"/>
          </ac:spMkLst>
        </pc:spChg>
        <pc:spChg chg="del">
          <ac:chgData name="Daniel Khashabi" userId="62390808-c838-45e6-be59-d6fd0d208bc8" providerId="ADAL" clId="{BC61CEE6-F72E-ED4A-95CA-C76EDF0DD1AC}" dt="2023-03-12T20:31:40.917" v="4912"/>
          <ac:spMkLst>
            <pc:docMk/>
            <pc:sldMk cId="3981581369" sldId="2069"/>
            <ac:spMk id="3" creationId="{CE1F5BF7-DB4B-F317-2353-3D554992A796}"/>
          </ac:spMkLst>
        </pc:spChg>
        <pc:spChg chg="add mod">
          <ac:chgData name="Daniel Khashabi" userId="62390808-c838-45e6-be59-d6fd0d208bc8" providerId="ADAL" clId="{BC61CEE6-F72E-ED4A-95CA-C76EDF0DD1AC}" dt="2023-03-12T20:37:53.849" v="4927"/>
          <ac:spMkLst>
            <pc:docMk/>
            <pc:sldMk cId="3981581369" sldId="2069"/>
            <ac:spMk id="6" creationId="{0159D664-6F73-D323-2916-36DBC98F13D3}"/>
          </ac:spMkLst>
        </pc:spChg>
        <pc:spChg chg="add mod">
          <ac:chgData name="Daniel Khashabi" userId="62390808-c838-45e6-be59-d6fd0d208bc8" providerId="ADAL" clId="{BC61CEE6-F72E-ED4A-95CA-C76EDF0DD1AC}" dt="2023-03-12T20:41:39.556" v="5243" actId="3064"/>
          <ac:spMkLst>
            <pc:docMk/>
            <pc:sldMk cId="3981581369" sldId="2069"/>
            <ac:spMk id="7" creationId="{78B6E07B-5518-D2F1-A95A-C76D26C6F879}"/>
          </ac:spMkLst>
        </pc:spChg>
        <pc:spChg chg="add mod">
          <ac:chgData name="Daniel Khashabi" userId="62390808-c838-45e6-be59-d6fd0d208bc8" providerId="ADAL" clId="{BC61CEE6-F72E-ED4A-95CA-C76EDF0DD1AC}" dt="2023-03-12T20:39:12.985" v="4962" actId="1036"/>
          <ac:spMkLst>
            <pc:docMk/>
            <pc:sldMk cId="3981581369" sldId="2069"/>
            <ac:spMk id="8" creationId="{C24E359C-BA98-1914-2CAF-6A8BB33A2D79}"/>
          </ac:spMkLst>
        </pc:spChg>
        <pc:picChg chg="add mod">
          <ac:chgData name="Daniel Khashabi" userId="62390808-c838-45e6-be59-d6fd0d208bc8" providerId="ADAL" clId="{BC61CEE6-F72E-ED4A-95CA-C76EDF0DD1AC}" dt="2023-03-12T20:38:53.721" v="4943" actId="1076"/>
          <ac:picMkLst>
            <pc:docMk/>
            <pc:sldMk cId="3981581369" sldId="2069"/>
            <ac:picMk id="5" creationId="{77187E81-FCB2-5E90-C4A3-D8742A6FA071}"/>
          </ac:picMkLst>
        </pc:picChg>
      </pc:sldChg>
      <pc:sldChg chg="modSp new del mod">
        <pc:chgData name="Daniel Khashabi" userId="62390808-c838-45e6-be59-d6fd0d208bc8" providerId="ADAL" clId="{BC61CEE6-F72E-ED4A-95CA-C76EDF0DD1AC}" dt="2023-03-12T22:19:30.987" v="5303" actId="2696"/>
        <pc:sldMkLst>
          <pc:docMk/>
          <pc:sldMk cId="650498177" sldId="2070"/>
        </pc:sldMkLst>
        <pc:spChg chg="mod">
          <ac:chgData name="Daniel Khashabi" userId="62390808-c838-45e6-be59-d6fd0d208bc8" providerId="ADAL" clId="{BC61CEE6-F72E-ED4A-95CA-C76EDF0DD1AC}" dt="2023-03-12T22:19:12.277" v="5301" actId="20577"/>
          <ac:spMkLst>
            <pc:docMk/>
            <pc:sldMk cId="650498177" sldId="2070"/>
            <ac:spMk id="2" creationId="{2103754F-8CCC-190D-8306-F8CA2A470EEE}"/>
          </ac:spMkLst>
        </pc:spChg>
      </pc:sldChg>
      <pc:sldChg chg="add">
        <pc:chgData name="Daniel Khashabi" userId="62390808-c838-45e6-be59-d6fd0d208bc8" providerId="ADAL" clId="{BC61CEE6-F72E-ED4A-95CA-C76EDF0DD1AC}" dt="2023-03-13T03:04:02.911" v="7472"/>
        <pc:sldMkLst>
          <pc:docMk/>
          <pc:sldMk cId="713981739" sldId="2071"/>
        </pc:sldMkLst>
      </pc:sldChg>
      <pc:sldChg chg="addSp delSp modSp add del mod">
        <pc:chgData name="Daniel Khashabi" userId="62390808-c838-45e6-be59-d6fd0d208bc8" providerId="ADAL" clId="{BC61CEE6-F72E-ED4A-95CA-C76EDF0DD1AC}" dt="2023-03-13T03:03:53.527" v="7471" actId="2696"/>
        <pc:sldMkLst>
          <pc:docMk/>
          <pc:sldMk cId="1796402100" sldId="2071"/>
        </pc:sldMkLst>
        <pc:spChg chg="mod">
          <ac:chgData name="Daniel Khashabi" userId="62390808-c838-45e6-be59-d6fd0d208bc8" providerId="ADAL" clId="{BC61CEE6-F72E-ED4A-95CA-C76EDF0DD1AC}" dt="2023-03-12T22:22:36.285" v="5485" actId="20577"/>
          <ac:spMkLst>
            <pc:docMk/>
            <pc:sldMk cId="1796402100" sldId="2071"/>
            <ac:spMk id="2" creationId="{D5DEB59C-8BBA-E732-737F-A13E9344F71B}"/>
          </ac:spMkLst>
        </pc:spChg>
        <pc:spChg chg="add mod">
          <ac:chgData name="Daniel Khashabi" userId="62390808-c838-45e6-be59-d6fd0d208bc8" providerId="ADAL" clId="{BC61CEE6-F72E-ED4A-95CA-C76EDF0DD1AC}" dt="2023-03-12T22:21:45.474" v="5370" actId="20577"/>
          <ac:spMkLst>
            <pc:docMk/>
            <pc:sldMk cId="1796402100" sldId="2071"/>
            <ac:spMk id="4" creationId="{7DDF9127-7836-1525-A6F7-DAE09D677AB0}"/>
          </ac:spMkLst>
        </pc:spChg>
        <pc:spChg chg="del mod">
          <ac:chgData name="Daniel Khashabi" userId="62390808-c838-45e6-be59-d6fd0d208bc8" providerId="ADAL" clId="{BC61CEE6-F72E-ED4A-95CA-C76EDF0DD1AC}" dt="2023-03-12T22:19:51.313" v="5307" actId="478"/>
          <ac:spMkLst>
            <pc:docMk/>
            <pc:sldMk cId="1796402100" sldId="2071"/>
            <ac:spMk id="5" creationId="{367190B3-00C1-118F-FBB6-3AAD5C23DD3C}"/>
          </ac:spMkLst>
        </pc:spChg>
        <pc:picChg chg="mod">
          <ac:chgData name="Daniel Khashabi" userId="62390808-c838-45e6-be59-d6fd0d208bc8" providerId="ADAL" clId="{BC61CEE6-F72E-ED4A-95CA-C76EDF0DD1AC}" dt="2023-03-12T22:21:59.389" v="5390" actId="1037"/>
          <ac:picMkLst>
            <pc:docMk/>
            <pc:sldMk cId="1796402100" sldId="2071"/>
            <ac:picMk id="3" creationId="{4C83BA5D-C537-A376-9765-D6BB96CA86D5}"/>
          </ac:picMkLst>
        </pc:picChg>
      </pc:sldChg>
      <pc:sldChg chg="modSp new del mod">
        <pc:chgData name="Daniel Khashabi" userId="62390808-c838-45e6-be59-d6fd0d208bc8" providerId="ADAL" clId="{BC61CEE6-F72E-ED4A-95CA-C76EDF0DD1AC}" dt="2023-03-12T22:38:16.305" v="5638" actId="2696"/>
        <pc:sldMkLst>
          <pc:docMk/>
          <pc:sldMk cId="172679429" sldId="2072"/>
        </pc:sldMkLst>
        <pc:spChg chg="mod">
          <ac:chgData name="Daniel Khashabi" userId="62390808-c838-45e6-be59-d6fd0d208bc8" providerId="ADAL" clId="{BC61CEE6-F72E-ED4A-95CA-C76EDF0DD1AC}" dt="2023-03-12T22:36:20.807" v="5572" actId="20577"/>
          <ac:spMkLst>
            <pc:docMk/>
            <pc:sldMk cId="172679429" sldId="2072"/>
            <ac:spMk id="2" creationId="{94553C3B-FAF6-B2CF-3657-3A4D8AEE3EAF}"/>
          </ac:spMkLst>
        </pc:spChg>
      </pc:sldChg>
      <pc:sldChg chg="addSp modSp add del mod">
        <pc:chgData name="Daniel Khashabi" userId="62390808-c838-45e6-be59-d6fd0d208bc8" providerId="ADAL" clId="{BC61CEE6-F72E-ED4A-95CA-C76EDF0DD1AC}" dt="2023-03-12T22:38:34.539" v="5653" actId="1036"/>
        <pc:sldMkLst>
          <pc:docMk/>
          <pc:sldMk cId="2071430088" sldId="2072"/>
        </pc:sldMkLst>
        <pc:spChg chg="mod">
          <ac:chgData name="Daniel Khashabi" userId="62390808-c838-45e6-be59-d6fd0d208bc8" providerId="ADAL" clId="{BC61CEE6-F72E-ED4A-95CA-C76EDF0DD1AC}" dt="2023-03-12T22:38:32.644" v="5642"/>
          <ac:spMkLst>
            <pc:docMk/>
            <pc:sldMk cId="2071430088" sldId="2072"/>
            <ac:spMk id="5" creationId="{EC3E42AD-9679-14EE-3FCA-239546A00C5F}"/>
          </ac:spMkLst>
        </pc:spChg>
        <pc:spChg chg="mod">
          <ac:chgData name="Daniel Khashabi" userId="62390808-c838-45e6-be59-d6fd0d208bc8" providerId="ADAL" clId="{BC61CEE6-F72E-ED4A-95CA-C76EDF0DD1AC}" dt="2023-03-12T22:38:32.644" v="5642"/>
          <ac:spMkLst>
            <pc:docMk/>
            <pc:sldMk cId="2071430088" sldId="2072"/>
            <ac:spMk id="6" creationId="{1A3E742C-E05F-79DC-2AE5-8DB3571EC969}"/>
          </ac:spMkLst>
        </pc:spChg>
        <pc:spChg chg="add mod">
          <ac:chgData name="Daniel Khashabi" userId="62390808-c838-45e6-be59-d6fd0d208bc8" providerId="ADAL" clId="{BC61CEE6-F72E-ED4A-95CA-C76EDF0DD1AC}" dt="2023-03-12T22:38:34.539" v="5653" actId="1036"/>
          <ac:spMkLst>
            <pc:docMk/>
            <pc:sldMk cId="2071430088" sldId="2072"/>
            <ac:spMk id="7" creationId="{5AC08370-BF1C-4F61-732C-12534478FEDF}"/>
          </ac:spMkLst>
        </pc:spChg>
        <pc:spChg chg="add mod">
          <ac:chgData name="Daniel Khashabi" userId="62390808-c838-45e6-be59-d6fd0d208bc8" providerId="ADAL" clId="{BC61CEE6-F72E-ED4A-95CA-C76EDF0DD1AC}" dt="2023-03-12T22:38:34.539" v="5653" actId="1036"/>
          <ac:spMkLst>
            <pc:docMk/>
            <pc:sldMk cId="2071430088" sldId="2072"/>
            <ac:spMk id="8" creationId="{D865992B-ABFE-83A3-DB1D-EAFAE3E1DB34}"/>
          </ac:spMkLst>
        </pc:spChg>
        <pc:spChg chg="add mod">
          <ac:chgData name="Daniel Khashabi" userId="62390808-c838-45e6-be59-d6fd0d208bc8" providerId="ADAL" clId="{BC61CEE6-F72E-ED4A-95CA-C76EDF0DD1AC}" dt="2023-03-12T22:38:34.539" v="5653" actId="1036"/>
          <ac:spMkLst>
            <pc:docMk/>
            <pc:sldMk cId="2071430088" sldId="2072"/>
            <ac:spMk id="9" creationId="{5762790A-48FA-1FB0-E493-231CAEE64DF3}"/>
          </ac:spMkLst>
        </pc:spChg>
        <pc:spChg chg="mod">
          <ac:chgData name="Daniel Khashabi" userId="62390808-c838-45e6-be59-d6fd0d208bc8" providerId="ADAL" clId="{BC61CEE6-F72E-ED4A-95CA-C76EDF0DD1AC}" dt="2023-03-12T22:38:32.644" v="5642"/>
          <ac:spMkLst>
            <pc:docMk/>
            <pc:sldMk cId="2071430088" sldId="2072"/>
            <ac:spMk id="11" creationId="{DA73F52C-7B64-5F2C-6637-0FDDA3F34074}"/>
          </ac:spMkLst>
        </pc:spChg>
        <pc:spChg chg="mod">
          <ac:chgData name="Daniel Khashabi" userId="62390808-c838-45e6-be59-d6fd0d208bc8" providerId="ADAL" clId="{BC61CEE6-F72E-ED4A-95CA-C76EDF0DD1AC}" dt="2023-03-12T22:38:32.644" v="5642"/>
          <ac:spMkLst>
            <pc:docMk/>
            <pc:sldMk cId="2071430088" sldId="2072"/>
            <ac:spMk id="12" creationId="{8AB39D68-3708-94E9-2F4C-5EC1C30510C7}"/>
          </ac:spMkLst>
        </pc:spChg>
        <pc:spChg chg="add mod">
          <ac:chgData name="Daniel Khashabi" userId="62390808-c838-45e6-be59-d6fd0d208bc8" providerId="ADAL" clId="{BC61CEE6-F72E-ED4A-95CA-C76EDF0DD1AC}" dt="2023-03-12T22:38:34.539" v="5653" actId="1036"/>
          <ac:spMkLst>
            <pc:docMk/>
            <pc:sldMk cId="2071430088" sldId="2072"/>
            <ac:spMk id="13" creationId="{B4AE2C4C-13E3-A878-9435-01D80ED6180A}"/>
          </ac:spMkLst>
        </pc:spChg>
        <pc:spChg chg="add mod">
          <ac:chgData name="Daniel Khashabi" userId="62390808-c838-45e6-be59-d6fd0d208bc8" providerId="ADAL" clId="{BC61CEE6-F72E-ED4A-95CA-C76EDF0DD1AC}" dt="2023-03-12T22:38:34.539" v="5653" actId="1036"/>
          <ac:spMkLst>
            <pc:docMk/>
            <pc:sldMk cId="2071430088" sldId="2072"/>
            <ac:spMk id="14" creationId="{C5CD2D41-D04A-AF71-051B-26E4C30229D9}"/>
          </ac:spMkLst>
        </pc:spChg>
        <pc:spChg chg="add mod">
          <ac:chgData name="Daniel Khashabi" userId="62390808-c838-45e6-be59-d6fd0d208bc8" providerId="ADAL" clId="{BC61CEE6-F72E-ED4A-95CA-C76EDF0DD1AC}" dt="2023-03-12T22:38:34.539" v="5653" actId="1036"/>
          <ac:spMkLst>
            <pc:docMk/>
            <pc:sldMk cId="2071430088" sldId="2072"/>
            <ac:spMk id="15" creationId="{E756BD19-645F-E203-C8CB-0EEDB84846A1}"/>
          </ac:spMkLst>
        </pc:spChg>
        <pc:spChg chg="mod">
          <ac:chgData name="Daniel Khashabi" userId="62390808-c838-45e6-be59-d6fd0d208bc8" providerId="ADAL" clId="{BC61CEE6-F72E-ED4A-95CA-C76EDF0DD1AC}" dt="2023-03-12T22:38:32.644" v="5642"/>
          <ac:spMkLst>
            <pc:docMk/>
            <pc:sldMk cId="2071430088" sldId="2072"/>
            <ac:spMk id="17" creationId="{75404E07-10BA-B936-DBCE-8A39190B7A97}"/>
          </ac:spMkLst>
        </pc:spChg>
        <pc:spChg chg="mod">
          <ac:chgData name="Daniel Khashabi" userId="62390808-c838-45e6-be59-d6fd0d208bc8" providerId="ADAL" clId="{BC61CEE6-F72E-ED4A-95CA-C76EDF0DD1AC}" dt="2023-03-12T22:38:32.644" v="5642"/>
          <ac:spMkLst>
            <pc:docMk/>
            <pc:sldMk cId="2071430088" sldId="2072"/>
            <ac:spMk id="18" creationId="{52499F60-732C-3236-306D-46424D104B2C}"/>
          </ac:spMkLst>
        </pc:spChg>
        <pc:spChg chg="add mod">
          <ac:chgData name="Daniel Khashabi" userId="62390808-c838-45e6-be59-d6fd0d208bc8" providerId="ADAL" clId="{BC61CEE6-F72E-ED4A-95CA-C76EDF0DD1AC}" dt="2023-03-12T22:38:34.539" v="5653" actId="1036"/>
          <ac:spMkLst>
            <pc:docMk/>
            <pc:sldMk cId="2071430088" sldId="2072"/>
            <ac:spMk id="19" creationId="{617D6C24-4F15-D561-2C95-12C8F5727417}"/>
          </ac:spMkLst>
        </pc:spChg>
        <pc:spChg chg="add mod">
          <ac:chgData name="Daniel Khashabi" userId="62390808-c838-45e6-be59-d6fd0d208bc8" providerId="ADAL" clId="{BC61CEE6-F72E-ED4A-95CA-C76EDF0DD1AC}" dt="2023-03-12T22:38:34.539" v="5653" actId="1036"/>
          <ac:spMkLst>
            <pc:docMk/>
            <pc:sldMk cId="2071430088" sldId="2072"/>
            <ac:spMk id="20" creationId="{1BE2BC22-BFAC-CF52-0BB6-CB75856F145B}"/>
          </ac:spMkLst>
        </pc:spChg>
        <pc:spChg chg="add mod">
          <ac:chgData name="Daniel Khashabi" userId="62390808-c838-45e6-be59-d6fd0d208bc8" providerId="ADAL" clId="{BC61CEE6-F72E-ED4A-95CA-C76EDF0DD1AC}" dt="2023-03-12T22:38:34.539" v="5653" actId="1036"/>
          <ac:spMkLst>
            <pc:docMk/>
            <pc:sldMk cId="2071430088" sldId="2072"/>
            <ac:spMk id="21" creationId="{EBECE2DA-CB9F-72B7-6394-63E1FDCB130D}"/>
          </ac:spMkLst>
        </pc:spChg>
        <pc:grpChg chg="add mod">
          <ac:chgData name="Daniel Khashabi" userId="62390808-c838-45e6-be59-d6fd0d208bc8" providerId="ADAL" clId="{BC61CEE6-F72E-ED4A-95CA-C76EDF0DD1AC}" dt="2023-03-12T22:38:34.539" v="5653" actId="1036"/>
          <ac:grpSpMkLst>
            <pc:docMk/>
            <pc:sldMk cId="2071430088" sldId="2072"/>
            <ac:grpSpMk id="4" creationId="{641EAEBC-DF89-1A31-E4AF-4DA360109989}"/>
          </ac:grpSpMkLst>
        </pc:grpChg>
        <pc:grpChg chg="add mod">
          <ac:chgData name="Daniel Khashabi" userId="62390808-c838-45e6-be59-d6fd0d208bc8" providerId="ADAL" clId="{BC61CEE6-F72E-ED4A-95CA-C76EDF0DD1AC}" dt="2023-03-12T22:38:34.539" v="5653" actId="1036"/>
          <ac:grpSpMkLst>
            <pc:docMk/>
            <pc:sldMk cId="2071430088" sldId="2072"/>
            <ac:grpSpMk id="10" creationId="{386A917A-69B7-57ED-89DF-FA95051ACC3C}"/>
          </ac:grpSpMkLst>
        </pc:grpChg>
        <pc:grpChg chg="add mod">
          <ac:chgData name="Daniel Khashabi" userId="62390808-c838-45e6-be59-d6fd0d208bc8" providerId="ADAL" clId="{BC61CEE6-F72E-ED4A-95CA-C76EDF0DD1AC}" dt="2023-03-12T22:38:34.539" v="5653" actId="1036"/>
          <ac:grpSpMkLst>
            <pc:docMk/>
            <pc:sldMk cId="2071430088" sldId="2072"/>
            <ac:grpSpMk id="16" creationId="{2D066D56-B91A-6807-FBDD-160588C48983}"/>
          </ac:grpSpMkLst>
        </pc:grpChg>
      </pc:sldChg>
      <pc:sldChg chg="modSp new add del mod">
        <pc:chgData name="Daniel Khashabi" userId="62390808-c838-45e6-be59-d6fd0d208bc8" providerId="ADAL" clId="{BC61CEE6-F72E-ED4A-95CA-C76EDF0DD1AC}" dt="2023-03-12T22:25:27.239" v="5534" actId="2696"/>
        <pc:sldMkLst>
          <pc:docMk/>
          <pc:sldMk cId="3170426874" sldId="2072"/>
        </pc:sldMkLst>
        <pc:spChg chg="mod">
          <ac:chgData name="Daniel Khashabi" userId="62390808-c838-45e6-be59-d6fd0d208bc8" providerId="ADAL" clId="{BC61CEE6-F72E-ED4A-95CA-C76EDF0DD1AC}" dt="2023-03-12T22:25:25.116" v="5533" actId="20577"/>
          <ac:spMkLst>
            <pc:docMk/>
            <pc:sldMk cId="3170426874" sldId="2072"/>
            <ac:spMk id="2" creationId="{544428A0-EABC-AA2C-C695-053B4E608F42}"/>
          </ac:spMkLst>
        </pc:spChg>
      </pc:sldChg>
      <pc:sldChg chg="addSp delSp modSp add mod modClrScheme chgLayout">
        <pc:chgData name="Daniel Khashabi" userId="62390808-c838-45e6-be59-d6fd0d208bc8" providerId="ADAL" clId="{BC61CEE6-F72E-ED4A-95CA-C76EDF0DD1AC}" dt="2023-03-13T03:07:37.446" v="7498" actId="1076"/>
        <pc:sldMkLst>
          <pc:docMk/>
          <pc:sldMk cId="4211032199" sldId="2073"/>
        </pc:sldMkLst>
        <pc:spChg chg="del">
          <ac:chgData name="Daniel Khashabi" userId="62390808-c838-45e6-be59-d6fd0d208bc8" providerId="ADAL" clId="{BC61CEE6-F72E-ED4A-95CA-C76EDF0DD1AC}" dt="2023-03-13T03:07:13.006" v="7486" actId="478"/>
          <ac:spMkLst>
            <pc:docMk/>
            <pc:sldMk cId="4211032199" sldId="2073"/>
            <ac:spMk id="2" creationId="{83602E3B-62E7-EEAE-E8F3-5972D2C26242}"/>
          </ac:spMkLst>
        </pc:spChg>
        <pc:spChg chg="add del mod">
          <ac:chgData name="Daniel Khashabi" userId="62390808-c838-45e6-be59-d6fd0d208bc8" providerId="ADAL" clId="{BC61CEE6-F72E-ED4A-95CA-C76EDF0DD1AC}" dt="2023-03-13T03:07:28.560" v="7492" actId="478"/>
          <ac:spMkLst>
            <pc:docMk/>
            <pc:sldMk cId="4211032199" sldId="2073"/>
            <ac:spMk id="3" creationId="{742098B5-3716-BBD2-0AAF-42AC45169A7D}"/>
          </ac:spMkLst>
        </pc:spChg>
        <pc:spChg chg="add del mod">
          <ac:chgData name="Daniel Khashabi" userId="62390808-c838-45e6-be59-d6fd0d208bc8" providerId="ADAL" clId="{BC61CEE6-F72E-ED4A-95CA-C76EDF0DD1AC}" dt="2023-03-13T03:07:13.893" v="7487" actId="478"/>
          <ac:spMkLst>
            <pc:docMk/>
            <pc:sldMk cId="4211032199" sldId="2073"/>
            <ac:spMk id="5" creationId="{EA6CE5B5-7275-D4DA-9993-3E18D20C3454}"/>
          </ac:spMkLst>
        </pc:spChg>
        <pc:spChg chg="add del mod ord">
          <ac:chgData name="Daniel Khashabi" userId="62390808-c838-45e6-be59-d6fd0d208bc8" providerId="ADAL" clId="{BC61CEE6-F72E-ED4A-95CA-C76EDF0DD1AC}" dt="2023-03-13T03:07:27.394" v="7491" actId="478"/>
          <ac:spMkLst>
            <pc:docMk/>
            <pc:sldMk cId="4211032199" sldId="2073"/>
            <ac:spMk id="6" creationId="{E656E900-8C4D-DE06-ED4F-A5EA79F781B5}"/>
          </ac:spMkLst>
        </pc:spChg>
        <pc:spChg chg="mod ord">
          <ac:chgData name="Daniel Khashabi" userId="62390808-c838-45e6-be59-d6fd0d208bc8" providerId="ADAL" clId="{BC61CEE6-F72E-ED4A-95CA-C76EDF0DD1AC}" dt="2023-03-13T03:07:37.446" v="7498" actId="1076"/>
          <ac:spMkLst>
            <pc:docMk/>
            <pc:sldMk cId="4211032199" sldId="2073"/>
            <ac:spMk id="59" creationId="{00000000-0000-0000-0000-000000000000}"/>
          </ac:spMkLst>
        </pc:spChg>
        <pc:spChg chg="del">
          <ac:chgData name="Daniel Khashabi" userId="62390808-c838-45e6-be59-d6fd0d208bc8" providerId="ADAL" clId="{BC61CEE6-F72E-ED4A-95CA-C76EDF0DD1AC}" dt="2023-03-13T03:07:11.901" v="7485" actId="478"/>
          <ac:spMkLst>
            <pc:docMk/>
            <pc:sldMk cId="4211032199" sldId="2073"/>
            <ac:spMk id="60" creationId="{00000000-0000-0000-0000-000000000000}"/>
          </ac:spMkLst>
        </pc:spChg>
      </pc:sldChg>
      <pc:sldChg chg="modSp new mod chgLayout">
        <pc:chgData name="Daniel Khashabi" userId="62390808-c838-45e6-be59-d6fd0d208bc8" providerId="ADAL" clId="{BC61CEE6-F72E-ED4A-95CA-C76EDF0DD1AC}" dt="2023-03-14T15:56:54.933" v="9272" actId="20577"/>
        <pc:sldMkLst>
          <pc:docMk/>
          <pc:sldMk cId="1228536348" sldId="2074"/>
        </pc:sldMkLst>
        <pc:spChg chg="mod ord">
          <ac:chgData name="Daniel Khashabi" userId="62390808-c838-45e6-be59-d6fd0d208bc8" providerId="ADAL" clId="{BC61CEE6-F72E-ED4A-95CA-C76EDF0DD1AC}" dt="2023-03-13T01:49:05.977" v="6625" actId="700"/>
          <ac:spMkLst>
            <pc:docMk/>
            <pc:sldMk cId="1228536348" sldId="2074"/>
            <ac:spMk id="2" creationId="{09234B7B-B672-6FA0-A017-96F48A536FC9}"/>
          </ac:spMkLst>
        </pc:spChg>
        <pc:spChg chg="mod ord">
          <ac:chgData name="Daniel Khashabi" userId="62390808-c838-45e6-be59-d6fd0d208bc8" providerId="ADAL" clId="{BC61CEE6-F72E-ED4A-95CA-C76EDF0DD1AC}" dt="2023-03-14T15:56:54.933" v="9272" actId="20577"/>
          <ac:spMkLst>
            <pc:docMk/>
            <pc:sldMk cId="1228536348" sldId="2074"/>
            <ac:spMk id="3" creationId="{C48DFB84-4EC9-371A-47BC-ED7CEEE628AA}"/>
          </ac:spMkLst>
        </pc:spChg>
      </pc:sldChg>
      <pc:sldChg chg="addSp delSp modSp new mod modNotes">
        <pc:chgData name="Daniel Khashabi" userId="62390808-c838-45e6-be59-d6fd0d208bc8" providerId="ADAL" clId="{BC61CEE6-F72E-ED4A-95CA-C76EDF0DD1AC}" dt="2023-03-13T03:00:20.943" v="7457" actId="1076"/>
        <pc:sldMkLst>
          <pc:docMk/>
          <pc:sldMk cId="734099023" sldId="2075"/>
        </pc:sldMkLst>
        <pc:spChg chg="mod">
          <ac:chgData name="Daniel Khashabi" userId="62390808-c838-45e6-be59-d6fd0d208bc8" providerId="ADAL" clId="{BC61CEE6-F72E-ED4A-95CA-C76EDF0DD1AC}" dt="2023-03-13T02:09:00.764" v="6891" actId="20577"/>
          <ac:spMkLst>
            <pc:docMk/>
            <pc:sldMk cId="734099023" sldId="2075"/>
            <ac:spMk id="2" creationId="{C19C7A65-0164-005D-E57C-6DDE7606142E}"/>
          </ac:spMkLst>
        </pc:spChg>
        <pc:spChg chg="del">
          <ac:chgData name="Daniel Khashabi" userId="62390808-c838-45e6-be59-d6fd0d208bc8" providerId="ADAL" clId="{BC61CEE6-F72E-ED4A-95CA-C76EDF0DD1AC}" dt="2023-03-13T01:57:31.720" v="6851"/>
          <ac:spMkLst>
            <pc:docMk/>
            <pc:sldMk cId="734099023" sldId="2075"/>
            <ac:spMk id="3" creationId="{45BF7FD2-E1C9-387A-B6A0-0EA769277A82}"/>
          </ac:spMkLst>
        </pc:spChg>
        <pc:spChg chg="add mod">
          <ac:chgData name="Daniel Khashabi" userId="62390808-c838-45e6-be59-d6fd0d208bc8" providerId="ADAL" clId="{BC61CEE6-F72E-ED4A-95CA-C76EDF0DD1AC}" dt="2023-03-13T03:00:09.903" v="7455" actId="20577"/>
          <ac:spMkLst>
            <pc:docMk/>
            <pc:sldMk cId="734099023" sldId="2075"/>
            <ac:spMk id="8" creationId="{FFB203E2-C507-E85C-4689-95B9FC0BE87C}"/>
          </ac:spMkLst>
        </pc:spChg>
        <pc:spChg chg="add mod">
          <ac:chgData name="Daniel Khashabi" userId="62390808-c838-45e6-be59-d6fd0d208bc8" providerId="ADAL" clId="{BC61CEE6-F72E-ED4A-95CA-C76EDF0DD1AC}" dt="2023-03-13T02:35:18.213" v="7267" actId="1036"/>
          <ac:spMkLst>
            <pc:docMk/>
            <pc:sldMk cId="734099023" sldId="2075"/>
            <ac:spMk id="13" creationId="{280AC2A2-F39C-DDEC-65E3-83C9AC3C7194}"/>
          </ac:spMkLst>
        </pc:spChg>
        <pc:grpChg chg="add mod">
          <ac:chgData name="Daniel Khashabi" userId="62390808-c838-45e6-be59-d6fd0d208bc8" providerId="ADAL" clId="{BC61CEE6-F72E-ED4A-95CA-C76EDF0DD1AC}" dt="2023-03-13T03:00:20.943" v="7457" actId="1076"/>
          <ac:grpSpMkLst>
            <pc:docMk/>
            <pc:sldMk cId="734099023" sldId="2075"/>
            <ac:grpSpMk id="11" creationId="{ABE4C909-E27C-6F4B-3063-D0E477E80F03}"/>
          </ac:grpSpMkLst>
        </pc:grpChg>
        <pc:picChg chg="add del mod modCrop">
          <ac:chgData name="Daniel Khashabi" userId="62390808-c838-45e6-be59-d6fd0d208bc8" providerId="ADAL" clId="{BC61CEE6-F72E-ED4A-95CA-C76EDF0DD1AC}" dt="2023-03-13T02:29:22.564" v="6932" actId="21"/>
          <ac:picMkLst>
            <pc:docMk/>
            <pc:sldMk cId="734099023" sldId="2075"/>
            <ac:picMk id="5" creationId="{256C3601-CCD5-B002-C72F-5C910300E1E9}"/>
          </ac:picMkLst>
        </pc:picChg>
        <pc:picChg chg="add del mod">
          <ac:chgData name="Daniel Khashabi" userId="62390808-c838-45e6-be59-d6fd0d208bc8" providerId="ADAL" clId="{BC61CEE6-F72E-ED4A-95CA-C76EDF0DD1AC}" dt="2023-03-13T02:29:20.168" v="6930" actId="478"/>
          <ac:picMkLst>
            <pc:docMk/>
            <pc:sldMk cId="734099023" sldId="2075"/>
            <ac:picMk id="6" creationId="{C4A237F1-8628-0F3C-CE0F-C8538FFD4B04}"/>
          </ac:picMkLst>
        </pc:picChg>
        <pc:picChg chg="add mod modCrop">
          <ac:chgData name="Daniel Khashabi" userId="62390808-c838-45e6-be59-d6fd0d208bc8" providerId="ADAL" clId="{BC61CEE6-F72E-ED4A-95CA-C76EDF0DD1AC}" dt="2023-03-13T02:29:50.819" v="6942" actId="1076"/>
          <ac:picMkLst>
            <pc:docMk/>
            <pc:sldMk cId="734099023" sldId="2075"/>
            <ac:picMk id="9" creationId="{7452CC1B-DF42-1CE1-6EE9-0031B6D75A72}"/>
          </ac:picMkLst>
        </pc:picChg>
        <pc:picChg chg="add mod modCrop">
          <ac:chgData name="Daniel Khashabi" userId="62390808-c838-45e6-be59-d6fd0d208bc8" providerId="ADAL" clId="{BC61CEE6-F72E-ED4A-95CA-C76EDF0DD1AC}" dt="2023-03-13T02:29:45.065" v="6941" actId="732"/>
          <ac:picMkLst>
            <pc:docMk/>
            <pc:sldMk cId="734099023" sldId="2075"/>
            <ac:picMk id="10" creationId="{ABB00392-E75A-9BF6-1329-1783AB57162A}"/>
          </ac:picMkLst>
        </pc:picChg>
      </pc:sldChg>
      <pc:sldChg chg="addSp modSp add del mod modClrScheme chgLayout">
        <pc:chgData name="Daniel Khashabi" userId="62390808-c838-45e6-be59-d6fd0d208bc8" providerId="ADAL" clId="{BC61CEE6-F72E-ED4A-95CA-C76EDF0DD1AC}" dt="2023-03-13T01:48:57.326" v="6624" actId="2696"/>
        <pc:sldMkLst>
          <pc:docMk/>
          <pc:sldMk cId="0" sldId="2076"/>
        </pc:sldMkLst>
        <pc:spChg chg="mod ord">
          <ac:chgData name="Daniel Khashabi" userId="62390808-c838-45e6-be59-d6fd0d208bc8" providerId="ADAL" clId="{BC61CEE6-F72E-ED4A-95CA-C76EDF0DD1AC}" dt="2023-03-13T01:09:24.810" v="6381"/>
          <ac:spMkLst>
            <pc:docMk/>
            <pc:sldMk cId="0" sldId="2076"/>
            <ac:spMk id="2" creationId="{00000000-0000-0000-0000-000000000000}"/>
          </ac:spMkLst>
        </pc:spChg>
        <pc:spChg chg="mod ord">
          <ac:chgData name="Daniel Khashabi" userId="62390808-c838-45e6-be59-d6fd0d208bc8" providerId="ADAL" clId="{BC61CEE6-F72E-ED4A-95CA-C76EDF0DD1AC}" dt="2023-03-13T01:09:11.657" v="6374" actId="700"/>
          <ac:spMkLst>
            <pc:docMk/>
            <pc:sldMk cId="0" sldId="2076"/>
            <ac:spMk id="5" creationId="{00000000-0000-0000-0000-000000000000}"/>
          </ac:spMkLst>
        </pc:spChg>
        <pc:spChg chg="add mod ord">
          <ac:chgData name="Daniel Khashabi" userId="62390808-c838-45e6-be59-d6fd0d208bc8" providerId="ADAL" clId="{BC61CEE6-F72E-ED4A-95CA-C76EDF0DD1AC}" dt="2023-03-13T01:09:11.657" v="6374" actId="700"/>
          <ac:spMkLst>
            <pc:docMk/>
            <pc:sldMk cId="0" sldId="2076"/>
            <ac:spMk id="6" creationId="{5C18082C-D148-9BA4-A32F-C2DA974B55A8}"/>
          </ac:spMkLst>
        </pc:spChg>
      </pc:sldChg>
      <pc:sldChg chg="addSp delSp modSp add del mod modClrScheme chgLayout">
        <pc:chgData name="Daniel Khashabi" userId="62390808-c838-45e6-be59-d6fd0d208bc8" providerId="ADAL" clId="{BC61CEE6-F72E-ED4A-95CA-C76EDF0DD1AC}" dt="2023-03-13T01:48:54.937" v="6622" actId="2696"/>
        <pc:sldMkLst>
          <pc:docMk/>
          <pc:sldMk cId="0" sldId="2077"/>
        </pc:sldMkLst>
        <pc:spChg chg="del">
          <ac:chgData name="Daniel Khashabi" userId="62390808-c838-45e6-be59-d6fd0d208bc8" providerId="ADAL" clId="{BC61CEE6-F72E-ED4A-95CA-C76EDF0DD1AC}" dt="2023-03-13T01:09:32.431" v="6384" actId="478"/>
          <ac:spMkLst>
            <pc:docMk/>
            <pc:sldMk cId="0" sldId="2077"/>
            <ac:spMk id="2" creationId="{00000000-0000-0000-0000-000000000000}"/>
          </ac:spMkLst>
        </pc:spChg>
        <pc:spChg chg="mod ord">
          <ac:chgData name="Daniel Khashabi" userId="62390808-c838-45e6-be59-d6fd0d208bc8" providerId="ADAL" clId="{BC61CEE6-F72E-ED4A-95CA-C76EDF0DD1AC}" dt="2023-03-13T01:09:11.657" v="6374" actId="700"/>
          <ac:spMkLst>
            <pc:docMk/>
            <pc:sldMk cId="0" sldId="2077"/>
            <ac:spMk id="13" creationId="{00000000-0000-0000-0000-000000000000}"/>
          </ac:spMkLst>
        </pc:spChg>
        <pc:spChg chg="add mod ord">
          <ac:chgData name="Daniel Khashabi" userId="62390808-c838-45e6-be59-d6fd0d208bc8" providerId="ADAL" clId="{BC61CEE6-F72E-ED4A-95CA-C76EDF0DD1AC}" dt="2023-03-13T01:09:33.228" v="6385"/>
          <ac:spMkLst>
            <pc:docMk/>
            <pc:sldMk cId="0" sldId="2077"/>
            <ac:spMk id="14" creationId="{501445AA-C1BF-6E1B-A34D-02E0F9A0AC9D}"/>
          </ac:spMkLst>
        </pc:spChg>
        <pc:spChg chg="add mod ord">
          <ac:chgData name="Daniel Khashabi" userId="62390808-c838-45e6-be59-d6fd0d208bc8" providerId="ADAL" clId="{BC61CEE6-F72E-ED4A-95CA-C76EDF0DD1AC}" dt="2023-03-13T01:09:11.657" v="6374" actId="700"/>
          <ac:spMkLst>
            <pc:docMk/>
            <pc:sldMk cId="0" sldId="2077"/>
            <ac:spMk id="15" creationId="{C5D8BD22-5D42-FC4A-5457-9B1BEA389625}"/>
          </ac:spMkLst>
        </pc:spChg>
      </pc:sldChg>
      <pc:sldChg chg="addSp delSp modSp add mod ord chgLayout">
        <pc:chgData name="Daniel Khashabi" userId="62390808-c838-45e6-be59-d6fd0d208bc8" providerId="ADAL" clId="{BC61CEE6-F72E-ED4A-95CA-C76EDF0DD1AC}" dt="2023-03-13T01:51:24.842" v="6668" actId="1035"/>
        <pc:sldMkLst>
          <pc:docMk/>
          <pc:sldMk cId="0" sldId="2078"/>
        </pc:sldMkLst>
        <pc:spChg chg="add del mod ord">
          <ac:chgData name="Daniel Khashabi" userId="62390808-c838-45e6-be59-d6fd0d208bc8" providerId="ADAL" clId="{BC61CEE6-F72E-ED4A-95CA-C76EDF0DD1AC}" dt="2023-03-13T01:49:38.205" v="6641" actId="478"/>
          <ac:spMkLst>
            <pc:docMk/>
            <pc:sldMk cId="0" sldId="2078"/>
            <ac:spMk id="2" creationId="{00000000-0000-0000-0000-000000000000}"/>
          </ac:spMkLst>
        </pc:spChg>
        <pc:spChg chg="mod">
          <ac:chgData name="Daniel Khashabi" userId="62390808-c838-45e6-be59-d6fd0d208bc8" providerId="ADAL" clId="{BC61CEE6-F72E-ED4A-95CA-C76EDF0DD1AC}" dt="2023-03-13T01:15:40.899" v="6412" actId="2711"/>
          <ac:spMkLst>
            <pc:docMk/>
            <pc:sldMk cId="0" sldId="2078"/>
            <ac:spMk id="8" creationId="{00000000-0000-0000-0000-000000000000}"/>
          </ac:spMkLst>
        </pc:spChg>
        <pc:spChg chg="mod">
          <ac:chgData name="Daniel Khashabi" userId="62390808-c838-45e6-be59-d6fd0d208bc8" providerId="ADAL" clId="{BC61CEE6-F72E-ED4A-95CA-C76EDF0DD1AC}" dt="2023-03-13T01:15:40.899" v="6412" actId="2711"/>
          <ac:spMkLst>
            <pc:docMk/>
            <pc:sldMk cId="0" sldId="2078"/>
            <ac:spMk id="9" creationId="{00000000-0000-0000-0000-000000000000}"/>
          </ac:spMkLst>
        </pc:spChg>
        <pc:spChg chg="del">
          <ac:chgData name="Daniel Khashabi" userId="62390808-c838-45e6-be59-d6fd0d208bc8" providerId="ADAL" clId="{BC61CEE6-F72E-ED4A-95CA-C76EDF0DD1AC}" dt="2023-03-13T01:15:52.853" v="6430" actId="478"/>
          <ac:spMkLst>
            <pc:docMk/>
            <pc:sldMk cId="0" sldId="2078"/>
            <ac:spMk id="11" creationId="{00000000-0000-0000-0000-000000000000}"/>
          </ac:spMkLst>
        </pc:spChg>
        <pc:spChg chg="mod">
          <ac:chgData name="Daniel Khashabi" userId="62390808-c838-45e6-be59-d6fd0d208bc8" providerId="ADAL" clId="{BC61CEE6-F72E-ED4A-95CA-C76EDF0DD1AC}" dt="2023-03-13T01:16:59.546" v="6613" actId="1037"/>
          <ac:spMkLst>
            <pc:docMk/>
            <pc:sldMk cId="0" sldId="2078"/>
            <ac:spMk id="12" creationId="{00000000-0000-0000-0000-000000000000}"/>
          </ac:spMkLst>
        </pc:spChg>
        <pc:spChg chg="mod">
          <ac:chgData name="Daniel Khashabi" userId="62390808-c838-45e6-be59-d6fd0d208bc8" providerId="ADAL" clId="{BC61CEE6-F72E-ED4A-95CA-C76EDF0DD1AC}" dt="2023-03-13T01:16:28.813" v="6519" actId="1037"/>
          <ac:spMkLst>
            <pc:docMk/>
            <pc:sldMk cId="0" sldId="2078"/>
            <ac:spMk id="13" creationId="{00000000-0000-0000-0000-000000000000}"/>
          </ac:spMkLst>
        </pc:spChg>
        <pc:spChg chg="del mod">
          <ac:chgData name="Daniel Khashabi" userId="62390808-c838-45e6-be59-d6fd0d208bc8" providerId="ADAL" clId="{BC61CEE6-F72E-ED4A-95CA-C76EDF0DD1AC}" dt="2023-03-13T01:49:56.560" v="6646" actId="478"/>
          <ac:spMkLst>
            <pc:docMk/>
            <pc:sldMk cId="0" sldId="2078"/>
            <ac:spMk id="14" creationId="{00000000-0000-0000-0000-000000000000}"/>
          </ac:spMkLst>
        </pc:spChg>
        <pc:spChg chg="del mod">
          <ac:chgData name="Daniel Khashabi" userId="62390808-c838-45e6-be59-d6fd0d208bc8" providerId="ADAL" clId="{BC61CEE6-F72E-ED4A-95CA-C76EDF0DD1AC}" dt="2023-03-13T01:17:18.382" v="6621" actId="478"/>
          <ac:spMkLst>
            <pc:docMk/>
            <pc:sldMk cId="0" sldId="2078"/>
            <ac:spMk id="15" creationId="{00000000-0000-0000-0000-000000000000}"/>
          </ac:spMkLst>
        </pc:spChg>
        <pc:spChg chg="del mod">
          <ac:chgData name="Daniel Khashabi" userId="62390808-c838-45e6-be59-d6fd0d208bc8" providerId="ADAL" clId="{BC61CEE6-F72E-ED4A-95CA-C76EDF0DD1AC}" dt="2023-03-13T01:17:10.884" v="6614" actId="478"/>
          <ac:spMkLst>
            <pc:docMk/>
            <pc:sldMk cId="0" sldId="2078"/>
            <ac:spMk id="16" creationId="{00000000-0000-0000-0000-000000000000}"/>
          </ac:spMkLst>
        </pc:spChg>
        <pc:spChg chg="mod">
          <ac:chgData name="Daniel Khashabi" userId="62390808-c838-45e6-be59-d6fd0d208bc8" providerId="ADAL" clId="{BC61CEE6-F72E-ED4A-95CA-C76EDF0DD1AC}" dt="2023-03-13T01:51:24.842" v="6668" actId="1035"/>
          <ac:spMkLst>
            <pc:docMk/>
            <pc:sldMk cId="0" sldId="2078"/>
            <ac:spMk id="17" creationId="{00000000-0000-0000-0000-000000000000}"/>
          </ac:spMkLst>
        </pc:spChg>
        <pc:spChg chg="del mod">
          <ac:chgData name="Daniel Khashabi" userId="62390808-c838-45e6-be59-d6fd0d208bc8" providerId="ADAL" clId="{BC61CEE6-F72E-ED4A-95CA-C76EDF0DD1AC}" dt="2023-03-13T01:49:54.351" v="6645" actId="478"/>
          <ac:spMkLst>
            <pc:docMk/>
            <pc:sldMk cId="0" sldId="2078"/>
            <ac:spMk id="18" creationId="{00000000-0000-0000-0000-000000000000}"/>
          </ac:spMkLst>
        </pc:spChg>
        <pc:spChg chg="mod">
          <ac:chgData name="Daniel Khashabi" userId="62390808-c838-45e6-be59-d6fd0d208bc8" providerId="ADAL" clId="{BC61CEE6-F72E-ED4A-95CA-C76EDF0DD1AC}" dt="2023-03-13T01:16:00.430" v="6456" actId="1038"/>
          <ac:spMkLst>
            <pc:docMk/>
            <pc:sldMk cId="0" sldId="2078"/>
            <ac:spMk id="19" creationId="{00000000-0000-0000-0000-000000000000}"/>
          </ac:spMkLst>
        </pc:spChg>
        <pc:spChg chg="del mod ord">
          <ac:chgData name="Daniel Khashabi" userId="62390808-c838-45e6-be59-d6fd0d208bc8" providerId="ADAL" clId="{BC61CEE6-F72E-ED4A-95CA-C76EDF0DD1AC}" dt="2023-03-13T01:15:03.883" v="6390" actId="478"/>
          <ac:spMkLst>
            <pc:docMk/>
            <pc:sldMk cId="0" sldId="2078"/>
            <ac:spMk id="20" creationId="{00000000-0000-0000-0000-000000000000}"/>
          </ac:spMkLst>
        </pc:spChg>
        <pc:spChg chg="add del mod ord">
          <ac:chgData name="Daniel Khashabi" userId="62390808-c838-45e6-be59-d6fd0d208bc8" providerId="ADAL" clId="{BC61CEE6-F72E-ED4A-95CA-C76EDF0DD1AC}" dt="2023-03-13T01:15:54.265" v="6431" actId="478"/>
          <ac:spMkLst>
            <pc:docMk/>
            <pc:sldMk cId="0" sldId="2078"/>
            <ac:spMk id="21" creationId="{5758E65D-8104-9AF9-D436-54B073AD11CA}"/>
          </ac:spMkLst>
        </pc:spChg>
        <pc:spChg chg="add mod">
          <ac:chgData name="Daniel Khashabi" userId="62390808-c838-45e6-be59-d6fd0d208bc8" providerId="ADAL" clId="{BC61CEE6-F72E-ED4A-95CA-C76EDF0DD1AC}" dt="2023-03-13T01:49:38.975" v="6643"/>
          <ac:spMkLst>
            <pc:docMk/>
            <pc:sldMk cId="0" sldId="2078"/>
            <ac:spMk id="23" creationId="{35157D35-EEBC-489A-1C56-D33225476A47}"/>
          </ac:spMkLst>
        </pc:spChg>
        <pc:grpChg chg="mod">
          <ac:chgData name="Daniel Khashabi" userId="62390808-c838-45e6-be59-d6fd0d208bc8" providerId="ADAL" clId="{BC61CEE6-F72E-ED4A-95CA-C76EDF0DD1AC}" dt="2023-03-13T01:16:00.430" v="6456" actId="1038"/>
          <ac:grpSpMkLst>
            <pc:docMk/>
            <pc:sldMk cId="0" sldId="2078"/>
            <ac:grpSpMk id="3" creationId="{00000000-0000-0000-0000-000000000000}"/>
          </ac:grpSpMkLst>
        </pc:grpChg>
        <pc:grpChg chg="del mod">
          <ac:chgData name="Daniel Khashabi" userId="62390808-c838-45e6-be59-d6fd0d208bc8" providerId="ADAL" clId="{BC61CEE6-F72E-ED4A-95CA-C76EDF0DD1AC}" dt="2023-03-13T01:49:54.351" v="6645" actId="478"/>
          <ac:grpSpMkLst>
            <pc:docMk/>
            <pc:sldMk cId="0" sldId="2078"/>
            <ac:grpSpMk id="6" creationId="{00000000-0000-0000-0000-000000000000}"/>
          </ac:grpSpMkLst>
        </pc:grpChg>
        <pc:picChg chg="del mod">
          <ac:chgData name="Daniel Khashabi" userId="62390808-c838-45e6-be59-d6fd0d208bc8" providerId="ADAL" clId="{BC61CEE6-F72E-ED4A-95CA-C76EDF0DD1AC}" dt="2023-03-13T01:50:02.337" v="6648" actId="478"/>
          <ac:picMkLst>
            <pc:docMk/>
            <pc:sldMk cId="0" sldId="2078"/>
            <ac:picMk id="10" creationId="{00000000-0000-0000-0000-000000000000}"/>
          </ac:picMkLst>
        </pc:picChg>
      </pc:sldChg>
      <pc:sldChg chg="modSp add mod">
        <pc:chgData name="Daniel Khashabi" userId="62390808-c838-45e6-be59-d6fd0d208bc8" providerId="ADAL" clId="{BC61CEE6-F72E-ED4A-95CA-C76EDF0DD1AC}" dt="2023-03-13T01:50:20.965" v="6657" actId="1036"/>
        <pc:sldMkLst>
          <pc:docMk/>
          <pc:sldMk cId="4144437934" sldId="2079"/>
        </pc:sldMkLst>
        <pc:spChg chg="mod">
          <ac:chgData name="Daniel Khashabi" userId="62390808-c838-45e6-be59-d6fd0d208bc8" providerId="ADAL" clId="{BC61CEE6-F72E-ED4A-95CA-C76EDF0DD1AC}" dt="2023-03-13T01:50:20.965" v="6657" actId="1036"/>
          <ac:spMkLst>
            <pc:docMk/>
            <pc:sldMk cId="4144437934" sldId="2079"/>
            <ac:spMk id="17" creationId="{00000000-0000-0000-0000-000000000000}"/>
          </ac:spMkLst>
        </pc:spChg>
      </pc:sldChg>
      <pc:sldChg chg="addSp delSp modSp add mod">
        <pc:chgData name="Daniel Khashabi" userId="62390808-c838-45e6-be59-d6fd0d208bc8" providerId="ADAL" clId="{BC61CEE6-F72E-ED4A-95CA-C76EDF0DD1AC}" dt="2023-03-13T01:50:24.638" v="6659"/>
        <pc:sldMkLst>
          <pc:docMk/>
          <pc:sldMk cId="3798577336" sldId="2080"/>
        </pc:sldMkLst>
        <pc:spChg chg="add mod">
          <ac:chgData name="Daniel Khashabi" userId="62390808-c838-45e6-be59-d6fd0d208bc8" providerId="ADAL" clId="{BC61CEE6-F72E-ED4A-95CA-C76EDF0DD1AC}" dt="2023-03-13T01:50:24.638" v="6659"/>
          <ac:spMkLst>
            <pc:docMk/>
            <pc:sldMk cId="3798577336" sldId="2080"/>
            <ac:spMk id="2" creationId="{B7669410-E3E7-0546-F2A7-6E67A7930F35}"/>
          </ac:spMkLst>
        </pc:spChg>
        <pc:spChg chg="del">
          <ac:chgData name="Daniel Khashabi" userId="62390808-c838-45e6-be59-d6fd0d208bc8" providerId="ADAL" clId="{BC61CEE6-F72E-ED4A-95CA-C76EDF0DD1AC}" dt="2023-03-13T01:50:24.203" v="6658" actId="478"/>
          <ac:spMkLst>
            <pc:docMk/>
            <pc:sldMk cId="3798577336" sldId="2080"/>
            <ac:spMk id="17" creationId="{00000000-0000-0000-0000-000000000000}"/>
          </ac:spMkLst>
        </pc:spChg>
      </pc:sldChg>
      <pc:sldChg chg="delSp add mod">
        <pc:chgData name="Daniel Khashabi" userId="62390808-c838-45e6-be59-d6fd0d208bc8" providerId="ADAL" clId="{BC61CEE6-F72E-ED4A-95CA-C76EDF0DD1AC}" dt="2023-03-13T01:51:12.638" v="6661" actId="478"/>
        <pc:sldMkLst>
          <pc:docMk/>
          <pc:sldMk cId="1421877615" sldId="2081"/>
        </pc:sldMkLst>
        <pc:spChg chg="del">
          <ac:chgData name="Daniel Khashabi" userId="62390808-c838-45e6-be59-d6fd0d208bc8" providerId="ADAL" clId="{BC61CEE6-F72E-ED4A-95CA-C76EDF0DD1AC}" dt="2023-03-13T01:51:12.638" v="6661" actId="478"/>
          <ac:spMkLst>
            <pc:docMk/>
            <pc:sldMk cId="1421877615" sldId="2081"/>
            <ac:spMk id="12" creationId="{00000000-0000-0000-0000-000000000000}"/>
          </ac:spMkLst>
        </pc:spChg>
        <pc:spChg chg="del">
          <ac:chgData name="Daniel Khashabi" userId="62390808-c838-45e6-be59-d6fd0d208bc8" providerId="ADAL" clId="{BC61CEE6-F72E-ED4A-95CA-C76EDF0DD1AC}" dt="2023-03-13T01:51:12.638" v="6661" actId="478"/>
          <ac:spMkLst>
            <pc:docMk/>
            <pc:sldMk cId="1421877615" sldId="2081"/>
            <ac:spMk id="13" creationId="{00000000-0000-0000-0000-000000000000}"/>
          </ac:spMkLst>
        </pc:spChg>
        <pc:spChg chg="del">
          <ac:chgData name="Daniel Khashabi" userId="62390808-c838-45e6-be59-d6fd0d208bc8" providerId="ADAL" clId="{BC61CEE6-F72E-ED4A-95CA-C76EDF0DD1AC}" dt="2023-03-13T01:51:09.894" v="6660" actId="478"/>
          <ac:spMkLst>
            <pc:docMk/>
            <pc:sldMk cId="1421877615" sldId="2081"/>
            <ac:spMk id="17" creationId="{00000000-0000-0000-0000-000000000000}"/>
          </ac:spMkLst>
        </pc:spChg>
        <pc:spChg chg="del">
          <ac:chgData name="Daniel Khashabi" userId="62390808-c838-45e6-be59-d6fd0d208bc8" providerId="ADAL" clId="{BC61CEE6-F72E-ED4A-95CA-C76EDF0DD1AC}" dt="2023-03-13T01:50:12.839" v="6651" actId="478"/>
          <ac:spMkLst>
            <pc:docMk/>
            <pc:sldMk cId="1421877615" sldId="2081"/>
            <ac:spMk id="19" creationId="{00000000-0000-0000-0000-000000000000}"/>
          </ac:spMkLst>
        </pc:spChg>
        <pc:grpChg chg="del">
          <ac:chgData name="Daniel Khashabi" userId="62390808-c838-45e6-be59-d6fd0d208bc8" providerId="ADAL" clId="{BC61CEE6-F72E-ED4A-95CA-C76EDF0DD1AC}" dt="2023-03-13T01:50:11.490" v="6650" actId="478"/>
          <ac:grpSpMkLst>
            <pc:docMk/>
            <pc:sldMk cId="1421877615" sldId="2081"/>
            <ac:grpSpMk id="3" creationId="{00000000-0000-0000-0000-000000000000}"/>
          </ac:grpSpMkLst>
        </pc:grpChg>
        <pc:picChg chg="topLvl">
          <ac:chgData name="Daniel Khashabi" userId="62390808-c838-45e6-be59-d6fd0d208bc8" providerId="ADAL" clId="{BC61CEE6-F72E-ED4A-95CA-C76EDF0DD1AC}" dt="2023-03-13T01:50:11.490" v="6650" actId="478"/>
          <ac:picMkLst>
            <pc:docMk/>
            <pc:sldMk cId="1421877615" sldId="2081"/>
            <ac:picMk id="4" creationId="{00000000-0000-0000-0000-000000000000}"/>
          </ac:picMkLst>
        </pc:picChg>
        <pc:picChg chg="del topLvl">
          <ac:chgData name="Daniel Khashabi" userId="62390808-c838-45e6-be59-d6fd0d208bc8" providerId="ADAL" clId="{BC61CEE6-F72E-ED4A-95CA-C76EDF0DD1AC}" dt="2023-03-13T01:50:11.490" v="6650" actId="478"/>
          <ac:picMkLst>
            <pc:docMk/>
            <pc:sldMk cId="1421877615" sldId="2081"/>
            <ac:picMk id="5" creationId="{00000000-0000-0000-0000-000000000000}"/>
          </ac:picMkLst>
        </pc:picChg>
      </pc:sldChg>
      <pc:sldChg chg="add del">
        <pc:chgData name="Daniel Khashabi" userId="62390808-c838-45e6-be59-d6fd0d208bc8" providerId="ADAL" clId="{BC61CEE6-F72E-ED4A-95CA-C76EDF0DD1AC}" dt="2023-03-13T03:02:19.383" v="7467" actId="2696"/>
        <pc:sldMkLst>
          <pc:docMk/>
          <pc:sldMk cId="2479482784" sldId="2082"/>
        </pc:sldMkLst>
      </pc:sldChg>
      <pc:sldChg chg="add del">
        <pc:chgData name="Daniel Khashabi" userId="62390808-c838-45e6-be59-d6fd0d208bc8" providerId="ADAL" clId="{BC61CEE6-F72E-ED4A-95CA-C76EDF0DD1AC}" dt="2023-03-13T03:02:19.380" v="7466" actId="2696"/>
        <pc:sldMkLst>
          <pc:docMk/>
          <pc:sldMk cId="4265494419" sldId="2083"/>
        </pc:sldMkLst>
      </pc:sldChg>
      <pc:sldChg chg="add del">
        <pc:chgData name="Daniel Khashabi" userId="62390808-c838-45e6-be59-d6fd0d208bc8" providerId="ADAL" clId="{BC61CEE6-F72E-ED4A-95CA-C76EDF0DD1AC}" dt="2023-03-13T03:02:19.376" v="7465" actId="2696"/>
        <pc:sldMkLst>
          <pc:docMk/>
          <pc:sldMk cId="1652624143" sldId="2084"/>
        </pc:sldMkLst>
      </pc:sldChg>
      <pc:sldChg chg="add del">
        <pc:chgData name="Daniel Khashabi" userId="62390808-c838-45e6-be59-d6fd0d208bc8" providerId="ADAL" clId="{BC61CEE6-F72E-ED4A-95CA-C76EDF0DD1AC}" dt="2023-03-13T03:02:19.371" v="7464" actId="2696"/>
        <pc:sldMkLst>
          <pc:docMk/>
          <pc:sldMk cId="2968434550" sldId="2085"/>
        </pc:sldMkLst>
      </pc:sldChg>
      <pc:sldChg chg="addSp delSp modSp add del mod">
        <pc:chgData name="Daniel Khashabi" userId="62390808-c838-45e6-be59-d6fd0d208bc8" providerId="ADAL" clId="{BC61CEE6-F72E-ED4A-95CA-C76EDF0DD1AC}" dt="2023-03-13T03:00:23.959" v="7463" actId="1035"/>
        <pc:sldMkLst>
          <pc:docMk/>
          <pc:sldMk cId="2564047306" sldId="2086"/>
        </pc:sldMkLst>
        <pc:spChg chg="mod">
          <ac:chgData name="Daniel Khashabi" userId="62390808-c838-45e6-be59-d6fd0d208bc8" providerId="ADAL" clId="{BC61CEE6-F72E-ED4A-95CA-C76EDF0DD1AC}" dt="2023-03-13T02:59:55.294" v="7441" actId="20577"/>
          <ac:spMkLst>
            <pc:docMk/>
            <pc:sldMk cId="2564047306" sldId="2086"/>
            <ac:spMk id="8" creationId="{FFB203E2-C507-E85C-4689-95B9FC0BE87C}"/>
          </ac:spMkLst>
        </pc:spChg>
        <pc:spChg chg="mod">
          <ac:chgData name="Daniel Khashabi" userId="62390808-c838-45e6-be59-d6fd0d208bc8" providerId="ADAL" clId="{BC61CEE6-F72E-ED4A-95CA-C76EDF0DD1AC}" dt="2023-03-13T02:58:18.579" v="7379"/>
          <ac:spMkLst>
            <pc:docMk/>
            <pc:sldMk cId="2564047306" sldId="2086"/>
            <ac:spMk id="13" creationId="{280AC2A2-F39C-DDEC-65E3-83C9AC3C7194}"/>
          </ac:spMkLst>
        </pc:spChg>
        <pc:grpChg chg="del">
          <ac:chgData name="Daniel Khashabi" userId="62390808-c838-45e6-be59-d6fd0d208bc8" providerId="ADAL" clId="{BC61CEE6-F72E-ED4A-95CA-C76EDF0DD1AC}" dt="2023-03-13T02:58:37.648" v="7380" actId="478"/>
          <ac:grpSpMkLst>
            <pc:docMk/>
            <pc:sldMk cId="2564047306" sldId="2086"/>
            <ac:grpSpMk id="11" creationId="{ABE4C909-E27C-6F4B-3063-D0E477E80F03}"/>
          </ac:grpSpMkLst>
        </pc:grpChg>
        <pc:picChg chg="add mod">
          <ac:chgData name="Daniel Khashabi" userId="62390808-c838-45e6-be59-d6fd0d208bc8" providerId="ADAL" clId="{BC61CEE6-F72E-ED4A-95CA-C76EDF0DD1AC}" dt="2023-03-13T03:00:23.959" v="7463" actId="1035"/>
          <ac:picMkLst>
            <pc:docMk/>
            <pc:sldMk cId="2564047306" sldId="2086"/>
            <ac:picMk id="4" creationId="{48C0B19B-96F9-9201-40EA-0B4760AB662F}"/>
          </ac:picMkLst>
        </pc:picChg>
      </pc:sldChg>
      <pc:sldChg chg="addSp modSp add mod">
        <pc:chgData name="Daniel Khashabi" userId="62390808-c838-45e6-be59-d6fd0d208bc8" providerId="ADAL" clId="{BC61CEE6-F72E-ED4A-95CA-C76EDF0DD1AC}" dt="2023-03-13T04:56:08.218" v="8120" actId="5793"/>
        <pc:sldMkLst>
          <pc:docMk/>
          <pc:sldMk cId="662861100" sldId="2087"/>
        </pc:sldMkLst>
        <pc:spChg chg="mod">
          <ac:chgData name="Daniel Khashabi" userId="62390808-c838-45e6-be59-d6fd0d208bc8" providerId="ADAL" clId="{BC61CEE6-F72E-ED4A-95CA-C76EDF0DD1AC}" dt="2023-03-13T04:16:20.876" v="7986" actId="20577"/>
          <ac:spMkLst>
            <pc:docMk/>
            <pc:sldMk cId="662861100" sldId="2087"/>
            <ac:spMk id="2" creationId="{00000000-0000-0000-0000-000000000000}"/>
          </ac:spMkLst>
        </pc:spChg>
        <pc:spChg chg="mod">
          <ac:chgData name="Daniel Khashabi" userId="62390808-c838-45e6-be59-d6fd0d208bc8" providerId="ADAL" clId="{BC61CEE6-F72E-ED4A-95CA-C76EDF0DD1AC}" dt="2023-03-13T04:21:54.768" v="8041" actId="20577"/>
          <ac:spMkLst>
            <pc:docMk/>
            <pc:sldMk cId="662861100" sldId="2087"/>
            <ac:spMk id="6" creationId="{A52D4D4A-E162-C1C8-3B13-6C5E471909A3}"/>
          </ac:spMkLst>
        </pc:spChg>
        <pc:spChg chg="add mod">
          <ac:chgData name="Daniel Khashabi" userId="62390808-c838-45e6-be59-d6fd0d208bc8" providerId="ADAL" clId="{BC61CEE6-F72E-ED4A-95CA-C76EDF0DD1AC}" dt="2023-03-13T04:56:08.218" v="8120" actId="5793"/>
          <ac:spMkLst>
            <pc:docMk/>
            <pc:sldMk cId="662861100" sldId="2087"/>
            <ac:spMk id="7" creationId="{5EC2E187-F941-F881-EA15-5C6AE1A1A76E}"/>
          </ac:spMkLst>
        </pc:spChg>
        <pc:picChg chg="add mod">
          <ac:chgData name="Daniel Khashabi" userId="62390808-c838-45e6-be59-d6fd0d208bc8" providerId="ADAL" clId="{BC61CEE6-F72E-ED4A-95CA-C76EDF0DD1AC}" dt="2023-03-13T04:21:39.502" v="7990" actId="1076"/>
          <ac:picMkLst>
            <pc:docMk/>
            <pc:sldMk cId="662861100" sldId="2087"/>
            <ac:picMk id="5" creationId="{74122D18-90A7-3921-2898-A288415EA96D}"/>
          </ac:picMkLst>
        </pc:picChg>
      </pc:sldChg>
      <pc:sldChg chg="modSp add mod">
        <pc:chgData name="Daniel Khashabi" userId="62390808-c838-45e6-be59-d6fd0d208bc8" providerId="ADAL" clId="{BC61CEE6-F72E-ED4A-95CA-C76EDF0DD1AC}" dt="2023-03-13T05:13:10.512" v="8281" actId="20577"/>
        <pc:sldMkLst>
          <pc:docMk/>
          <pc:sldMk cId="3643187821" sldId="2088"/>
        </pc:sldMkLst>
        <pc:spChg chg="mod">
          <ac:chgData name="Daniel Khashabi" userId="62390808-c838-45e6-be59-d6fd0d208bc8" providerId="ADAL" clId="{BC61CEE6-F72E-ED4A-95CA-C76EDF0DD1AC}" dt="2023-03-13T05:13:10.512" v="8281" actId="20577"/>
          <ac:spMkLst>
            <pc:docMk/>
            <pc:sldMk cId="3643187821" sldId="2088"/>
            <ac:spMk id="2" creationId="{EAA4E5AE-1C3E-2796-63F2-9096359501A8}"/>
          </ac:spMkLst>
        </pc:spChg>
      </pc:sldChg>
      <pc:sldChg chg="modSp new mod ord modAnim">
        <pc:chgData name="Daniel Khashabi" userId="62390808-c838-45e6-be59-d6fd0d208bc8" providerId="ADAL" clId="{BC61CEE6-F72E-ED4A-95CA-C76EDF0DD1AC}" dt="2023-03-14T04:30:31.112" v="8757"/>
        <pc:sldMkLst>
          <pc:docMk/>
          <pc:sldMk cId="1584137516" sldId="2089"/>
        </pc:sldMkLst>
        <pc:spChg chg="mod">
          <ac:chgData name="Daniel Khashabi" userId="62390808-c838-45e6-be59-d6fd0d208bc8" providerId="ADAL" clId="{BC61CEE6-F72E-ED4A-95CA-C76EDF0DD1AC}" dt="2023-03-14T04:16:18.548" v="8332" actId="20577"/>
          <ac:spMkLst>
            <pc:docMk/>
            <pc:sldMk cId="1584137516" sldId="2089"/>
            <ac:spMk id="2" creationId="{C11C4187-BBAF-7EEB-3064-5201071DFFD7}"/>
          </ac:spMkLst>
        </pc:spChg>
        <pc:spChg chg="mod">
          <ac:chgData name="Daniel Khashabi" userId="62390808-c838-45e6-be59-d6fd0d208bc8" providerId="ADAL" clId="{BC61CEE6-F72E-ED4A-95CA-C76EDF0DD1AC}" dt="2023-03-14T04:28:24.194" v="8752"/>
          <ac:spMkLst>
            <pc:docMk/>
            <pc:sldMk cId="1584137516" sldId="2089"/>
            <ac:spMk id="3" creationId="{5DE3ABA5-B7A9-EFFA-1CE6-80F23E1DD32A}"/>
          </ac:spMkLst>
        </pc:spChg>
      </pc:sldChg>
      <pc:sldChg chg="modSp new mod">
        <pc:chgData name="Daniel Khashabi" userId="62390808-c838-45e6-be59-d6fd0d208bc8" providerId="ADAL" clId="{BC61CEE6-F72E-ED4A-95CA-C76EDF0DD1AC}" dt="2023-03-14T15:57:56.693" v="9556" actId="20577"/>
        <pc:sldMkLst>
          <pc:docMk/>
          <pc:sldMk cId="2448358222" sldId="2090"/>
        </pc:sldMkLst>
        <pc:spChg chg="mod">
          <ac:chgData name="Daniel Khashabi" userId="62390808-c838-45e6-be59-d6fd0d208bc8" providerId="ADAL" clId="{BC61CEE6-F72E-ED4A-95CA-C76EDF0DD1AC}" dt="2023-03-14T15:57:09.634" v="9282" actId="20577"/>
          <ac:spMkLst>
            <pc:docMk/>
            <pc:sldMk cId="2448358222" sldId="2090"/>
            <ac:spMk id="2" creationId="{E3D59292-97B4-08DB-C6F5-A384AFC7234A}"/>
          </ac:spMkLst>
        </pc:spChg>
        <pc:spChg chg="mod">
          <ac:chgData name="Daniel Khashabi" userId="62390808-c838-45e6-be59-d6fd0d208bc8" providerId="ADAL" clId="{BC61CEE6-F72E-ED4A-95CA-C76EDF0DD1AC}" dt="2023-03-14T15:57:56.693" v="9556" actId="20577"/>
          <ac:spMkLst>
            <pc:docMk/>
            <pc:sldMk cId="2448358222" sldId="2090"/>
            <ac:spMk id="3" creationId="{8707F637-7594-B706-F6EC-CDE60346D204}"/>
          </ac:spMkLst>
        </pc:spChg>
      </pc:sldChg>
      <pc:sldChg chg="addSp modSp new del mod">
        <pc:chgData name="Daniel Khashabi" userId="62390808-c838-45e6-be59-d6fd0d208bc8" providerId="ADAL" clId="{BC61CEE6-F72E-ED4A-95CA-C76EDF0DD1AC}" dt="2023-03-14T15:43:38.194" v="9183" actId="2696"/>
        <pc:sldMkLst>
          <pc:docMk/>
          <pc:sldMk cId="3690741076" sldId="2090"/>
        </pc:sldMkLst>
        <pc:spChg chg="mod">
          <ac:chgData name="Daniel Khashabi" userId="62390808-c838-45e6-be59-d6fd0d208bc8" providerId="ADAL" clId="{BC61CEE6-F72E-ED4A-95CA-C76EDF0DD1AC}" dt="2023-03-14T15:42:18.425" v="9152" actId="20577"/>
          <ac:spMkLst>
            <pc:docMk/>
            <pc:sldMk cId="3690741076" sldId="2090"/>
            <ac:spMk id="2" creationId="{90486042-A155-B262-B463-E5DB28E3BEEF}"/>
          </ac:spMkLst>
        </pc:spChg>
        <pc:spChg chg="mod">
          <ac:chgData name="Daniel Khashabi" userId="62390808-c838-45e6-be59-d6fd0d208bc8" providerId="ADAL" clId="{BC61CEE6-F72E-ED4A-95CA-C76EDF0DD1AC}" dt="2023-03-14T15:42:31.560" v="9157"/>
          <ac:spMkLst>
            <pc:docMk/>
            <pc:sldMk cId="3690741076" sldId="2090"/>
            <ac:spMk id="3" creationId="{A9CAA5C6-F0D4-685B-412F-B9D8075A092A}"/>
          </ac:spMkLst>
        </pc:spChg>
        <pc:picChg chg="add mod">
          <ac:chgData name="Daniel Khashabi" userId="62390808-c838-45e6-be59-d6fd0d208bc8" providerId="ADAL" clId="{BC61CEE6-F72E-ED4A-95CA-C76EDF0DD1AC}" dt="2023-03-14T15:42:26.065" v="9156" actId="1076"/>
          <ac:picMkLst>
            <pc:docMk/>
            <pc:sldMk cId="3690741076" sldId="2090"/>
            <ac:picMk id="4" creationId="{AED83851-1961-9519-05A1-31E0F194E838}"/>
          </ac:picMkLst>
        </pc:picChg>
      </pc:sldChg>
      <pc:sldMasterChg chg="modSp modSldLayout">
        <pc:chgData name="Daniel Khashabi" userId="62390808-c838-45e6-be59-d6fd0d208bc8" providerId="ADAL" clId="{BC61CEE6-F72E-ED4A-95CA-C76EDF0DD1AC}" dt="2023-03-12T19:12:52.378" v="4482"/>
        <pc:sldMasterMkLst>
          <pc:docMk/>
          <pc:sldMasterMk cId="0" sldId="2147483684"/>
        </pc:sldMasterMkLst>
        <pc:spChg chg="mod">
          <ac:chgData name="Daniel Khashabi" userId="62390808-c838-45e6-be59-d6fd0d208bc8" providerId="ADAL" clId="{BC61CEE6-F72E-ED4A-95CA-C76EDF0DD1AC}" dt="2023-03-12T19:12:52.378" v="4482"/>
          <ac:spMkLst>
            <pc:docMk/>
            <pc:sldMasterMk cId="0" sldId="2147483684"/>
            <ac:spMk id="8" creationId="{00000000-0000-0000-0000-000000000000}"/>
          </ac:spMkLst>
        </pc:spChg>
        <pc:sldLayoutChg chg="modSp">
          <pc:chgData name="Daniel Khashabi" userId="62390808-c838-45e6-be59-d6fd0d208bc8" providerId="ADAL" clId="{BC61CEE6-F72E-ED4A-95CA-C76EDF0DD1AC}" dt="2023-03-12T19:12:52.378" v="4482"/>
          <pc:sldLayoutMkLst>
            <pc:docMk/>
            <pc:sldMasterMk cId="0" sldId="2147483684"/>
            <pc:sldLayoutMk cId="0" sldId="2147483652"/>
          </pc:sldLayoutMkLst>
          <pc:spChg chg="mod">
            <ac:chgData name="Daniel Khashabi" userId="62390808-c838-45e6-be59-d6fd0d208bc8" providerId="ADAL" clId="{BC61CEE6-F72E-ED4A-95CA-C76EDF0DD1AC}" dt="2023-03-12T19:12:52.378" v="4482"/>
            <ac:spMkLst>
              <pc:docMk/>
              <pc:sldMasterMk cId="0" sldId="2147483684"/>
              <pc:sldLayoutMk cId="0" sldId="2147483652"/>
              <ac:spMk id="30"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53"/>
          </pc:sldLayoutMkLst>
          <pc:spChg chg="mod">
            <ac:chgData name="Daniel Khashabi" userId="62390808-c838-45e6-be59-d6fd0d208bc8" providerId="ADAL" clId="{BC61CEE6-F72E-ED4A-95CA-C76EDF0DD1AC}" dt="2023-03-12T19:12:52.378" v="4482"/>
            <ac:spMkLst>
              <pc:docMk/>
              <pc:sldMasterMk cId="0" sldId="2147483684"/>
              <pc:sldLayoutMk cId="0" sldId="2147483653"/>
              <ac:spMk id="35"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55"/>
          </pc:sldLayoutMkLst>
          <pc:spChg chg="mod">
            <ac:chgData name="Daniel Khashabi" userId="62390808-c838-45e6-be59-d6fd0d208bc8" providerId="ADAL" clId="{BC61CEE6-F72E-ED4A-95CA-C76EDF0DD1AC}" dt="2023-03-12T19:12:52.378" v="4482"/>
            <ac:spMkLst>
              <pc:docMk/>
              <pc:sldMasterMk cId="0" sldId="2147483684"/>
              <pc:sldLayoutMk cId="0" sldId="2147483655"/>
              <ac:spMk id="41"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0" sldId="2147483655"/>
              <ac:spMk id="45"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56"/>
          </pc:sldLayoutMkLst>
          <pc:spChg chg="mod">
            <ac:chgData name="Daniel Khashabi" userId="62390808-c838-45e6-be59-d6fd0d208bc8" providerId="ADAL" clId="{BC61CEE6-F72E-ED4A-95CA-C76EDF0DD1AC}" dt="2023-03-12T19:12:52.378" v="4482"/>
            <ac:spMkLst>
              <pc:docMk/>
              <pc:sldMasterMk cId="0" sldId="2147483684"/>
              <pc:sldLayoutMk cId="0" sldId="2147483656"/>
              <ac:spMk id="48"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57"/>
          </pc:sldLayoutMkLst>
          <pc:spChg chg="mod">
            <ac:chgData name="Daniel Khashabi" userId="62390808-c838-45e6-be59-d6fd0d208bc8" providerId="ADAL" clId="{BC61CEE6-F72E-ED4A-95CA-C76EDF0DD1AC}" dt="2023-03-12T19:12:52.378" v="4482"/>
            <ac:spMkLst>
              <pc:docMk/>
              <pc:sldMasterMk cId="0" sldId="2147483684"/>
              <pc:sldLayoutMk cId="0" sldId="2147483657"/>
              <ac:spMk id="52"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1145179345" sldId="2147483672"/>
          </pc:sldLayoutMkLst>
          <pc:spChg chg="mod">
            <ac:chgData name="Daniel Khashabi" userId="62390808-c838-45e6-be59-d6fd0d208bc8" providerId="ADAL" clId="{BC61CEE6-F72E-ED4A-95CA-C76EDF0DD1AC}" dt="2023-03-12T19:12:52.378" v="4482"/>
            <ac:spMkLst>
              <pc:docMk/>
              <pc:sldMasterMk cId="0" sldId="2147483684"/>
              <pc:sldLayoutMk cId="1145179345" sldId="2147483672"/>
              <ac:spMk id="4" creationId="{960B3578-F61A-3D71-7DF9-7749DF4EAC02}"/>
            </ac:spMkLst>
          </pc:spChg>
          <pc:spChg chg="mod">
            <ac:chgData name="Daniel Khashabi" userId="62390808-c838-45e6-be59-d6fd0d208bc8" providerId="ADAL" clId="{BC61CEE6-F72E-ED4A-95CA-C76EDF0DD1AC}" dt="2023-03-12T19:12:52.378" v="4482"/>
            <ac:spMkLst>
              <pc:docMk/>
              <pc:sldMasterMk cId="0" sldId="2147483684"/>
              <pc:sldLayoutMk cId="1145179345" sldId="2147483672"/>
              <ac:spMk id="5" creationId="{E0F369B4-94DC-374C-B891-76485760FDE2}"/>
            </ac:spMkLst>
          </pc:spChg>
          <pc:spChg chg="mod">
            <ac:chgData name="Daniel Khashabi" userId="62390808-c838-45e6-be59-d6fd0d208bc8" providerId="ADAL" clId="{BC61CEE6-F72E-ED4A-95CA-C76EDF0DD1AC}" dt="2023-03-12T19:12:52.378" v="4482"/>
            <ac:spMkLst>
              <pc:docMk/>
              <pc:sldMasterMk cId="0" sldId="2147483684"/>
              <pc:sldLayoutMk cId="1145179345" sldId="2147483672"/>
              <ac:spMk id="6" creationId="{4B622DF6-B9CC-948D-B599-46DBCBE950DD}"/>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73"/>
          </pc:sldLayoutMkLst>
          <pc:spChg chg="mod">
            <ac:chgData name="Daniel Khashabi" userId="62390808-c838-45e6-be59-d6fd0d208bc8" providerId="ADAL" clId="{BC61CEE6-F72E-ED4A-95CA-C76EDF0DD1AC}" dt="2023-03-12T19:12:52.378" v="4482"/>
            <ac:spMkLst>
              <pc:docMk/>
              <pc:sldMasterMk cId="0" sldId="2147483684"/>
              <pc:sldLayoutMk cId="0" sldId="2147483673"/>
              <ac:spMk id="12"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77"/>
          </pc:sldLayoutMkLst>
          <pc:spChg chg="mod">
            <ac:chgData name="Daniel Khashabi" userId="62390808-c838-45e6-be59-d6fd0d208bc8" providerId="ADAL" clId="{BC61CEE6-F72E-ED4A-95CA-C76EDF0DD1AC}" dt="2023-03-12T19:12:52.378" v="4482"/>
            <ac:spMkLst>
              <pc:docMk/>
              <pc:sldMasterMk cId="0" sldId="2147483684"/>
              <pc:sldLayoutMk cId="0" sldId="2147483677"/>
              <ac:spMk id="30"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78"/>
          </pc:sldLayoutMkLst>
          <pc:spChg chg="mod">
            <ac:chgData name="Daniel Khashabi" userId="62390808-c838-45e6-be59-d6fd0d208bc8" providerId="ADAL" clId="{BC61CEE6-F72E-ED4A-95CA-C76EDF0DD1AC}" dt="2023-03-12T19:12:52.378" v="4482"/>
            <ac:spMkLst>
              <pc:docMk/>
              <pc:sldMasterMk cId="0" sldId="2147483684"/>
              <pc:sldLayoutMk cId="0" sldId="2147483678"/>
              <ac:spMk id="35"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79"/>
          </pc:sldLayoutMkLst>
          <pc:spChg chg="mod">
            <ac:chgData name="Daniel Khashabi" userId="62390808-c838-45e6-be59-d6fd0d208bc8" providerId="ADAL" clId="{BC61CEE6-F72E-ED4A-95CA-C76EDF0DD1AC}" dt="2023-03-12T19:12:52.378" v="4482"/>
            <ac:spMkLst>
              <pc:docMk/>
              <pc:sldMasterMk cId="0" sldId="2147483684"/>
              <pc:sldLayoutMk cId="0" sldId="2147483679"/>
              <ac:spMk id="39"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80"/>
          </pc:sldLayoutMkLst>
          <pc:spChg chg="mod">
            <ac:chgData name="Daniel Khashabi" userId="62390808-c838-45e6-be59-d6fd0d208bc8" providerId="ADAL" clId="{BC61CEE6-F72E-ED4A-95CA-C76EDF0DD1AC}" dt="2023-03-12T19:12:52.378" v="4482"/>
            <ac:spMkLst>
              <pc:docMk/>
              <pc:sldMasterMk cId="0" sldId="2147483684"/>
              <pc:sldLayoutMk cId="0" sldId="2147483680"/>
              <ac:spMk id="41"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0" sldId="2147483680"/>
              <ac:spMk id="45"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81"/>
          </pc:sldLayoutMkLst>
          <pc:spChg chg="mod">
            <ac:chgData name="Daniel Khashabi" userId="62390808-c838-45e6-be59-d6fd0d208bc8" providerId="ADAL" clId="{BC61CEE6-F72E-ED4A-95CA-C76EDF0DD1AC}" dt="2023-03-12T19:12:52.378" v="4482"/>
            <ac:spMkLst>
              <pc:docMk/>
              <pc:sldMasterMk cId="0" sldId="2147483684"/>
              <pc:sldLayoutMk cId="0" sldId="2147483681"/>
              <ac:spMk id="48"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82"/>
          </pc:sldLayoutMkLst>
          <pc:spChg chg="mod">
            <ac:chgData name="Daniel Khashabi" userId="62390808-c838-45e6-be59-d6fd0d208bc8" providerId="ADAL" clId="{BC61CEE6-F72E-ED4A-95CA-C76EDF0DD1AC}" dt="2023-03-12T19:12:52.378" v="4482"/>
            <ac:spMkLst>
              <pc:docMk/>
              <pc:sldMasterMk cId="0" sldId="2147483684"/>
              <pc:sldLayoutMk cId="0" sldId="2147483682"/>
              <ac:spMk id="52"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3024834713" sldId="2147483687"/>
          </pc:sldLayoutMkLst>
          <pc:spChg chg="mod">
            <ac:chgData name="Daniel Khashabi" userId="62390808-c838-45e6-be59-d6fd0d208bc8" providerId="ADAL" clId="{BC61CEE6-F72E-ED4A-95CA-C76EDF0DD1AC}" dt="2023-03-12T19:12:52.378" v="4482"/>
            <ac:spMkLst>
              <pc:docMk/>
              <pc:sldMasterMk cId="0" sldId="2147483684"/>
              <pc:sldLayoutMk cId="3024834713" sldId="2147483687"/>
              <ac:spMk id="20"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2459604126" sldId="2147483689"/>
          </pc:sldLayoutMkLst>
          <pc:spChg chg="mod">
            <ac:chgData name="Daniel Khashabi" userId="62390808-c838-45e6-be59-d6fd0d208bc8" providerId="ADAL" clId="{BC61CEE6-F72E-ED4A-95CA-C76EDF0DD1AC}" dt="2023-03-12T19:12:52.378" v="4482"/>
            <ac:spMkLst>
              <pc:docMk/>
              <pc:sldMasterMk cId="0" sldId="2147483684"/>
              <pc:sldLayoutMk cId="2459604126" sldId="2147483689"/>
              <ac:spMk id="19"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3764306259" sldId="2147483691"/>
          </pc:sldLayoutMkLst>
          <pc:spChg chg="mod">
            <ac:chgData name="Daniel Khashabi" userId="62390808-c838-45e6-be59-d6fd0d208bc8" providerId="ADAL" clId="{BC61CEE6-F72E-ED4A-95CA-C76EDF0DD1AC}" dt="2023-03-12T19:12:52.378" v="4482"/>
            <ac:spMkLst>
              <pc:docMk/>
              <pc:sldMasterMk cId="0" sldId="2147483684"/>
              <pc:sldLayoutMk cId="3764306259" sldId="2147483691"/>
              <ac:spMk id="4"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3764306259" sldId="2147483691"/>
              <ac:spMk id="5"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3764306259" sldId="2147483691"/>
              <ac:spMk id="6"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1745245549" sldId="2147483692"/>
          </pc:sldLayoutMkLst>
          <pc:spChg chg="mod">
            <ac:chgData name="Daniel Khashabi" userId="62390808-c838-45e6-be59-d6fd0d208bc8" providerId="ADAL" clId="{BC61CEE6-F72E-ED4A-95CA-C76EDF0DD1AC}" dt="2023-03-12T19:12:52.378" v="4482"/>
            <ac:spMkLst>
              <pc:docMk/>
              <pc:sldMasterMk cId="0" sldId="2147483684"/>
              <pc:sldLayoutMk cId="1745245549" sldId="2147483692"/>
              <ac:spMk id="3"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1745245549" sldId="2147483692"/>
              <ac:spMk id="4"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1745245549" sldId="2147483692"/>
              <ac:spMk id="5"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4114456140" sldId="2147483693"/>
          </pc:sldLayoutMkLst>
          <pc:spChg chg="mod">
            <ac:chgData name="Daniel Khashabi" userId="62390808-c838-45e6-be59-d6fd0d208bc8" providerId="ADAL" clId="{BC61CEE6-F72E-ED4A-95CA-C76EDF0DD1AC}" dt="2023-03-12T19:12:52.378" v="4482"/>
            <ac:spMkLst>
              <pc:docMk/>
              <pc:sldMasterMk cId="0" sldId="2147483684"/>
              <pc:sldLayoutMk cId="4114456140" sldId="2147483693"/>
              <ac:spMk id="4" creationId="{5D7F2BA2-B2DD-AB4F-88DA-4FD6E0D4E208}"/>
            </ac:spMkLst>
          </pc:spChg>
          <pc:spChg chg="mod">
            <ac:chgData name="Daniel Khashabi" userId="62390808-c838-45e6-be59-d6fd0d208bc8" providerId="ADAL" clId="{BC61CEE6-F72E-ED4A-95CA-C76EDF0DD1AC}" dt="2023-03-12T19:12:52.378" v="4482"/>
            <ac:spMkLst>
              <pc:docMk/>
              <pc:sldMasterMk cId="0" sldId="2147483684"/>
              <pc:sldLayoutMk cId="4114456140" sldId="2147483693"/>
              <ac:spMk id="5" creationId="{2E650A4A-B3FA-334E-ABC9-426BB6328D45}"/>
            </ac:spMkLst>
          </pc:spChg>
          <pc:spChg chg="mod">
            <ac:chgData name="Daniel Khashabi" userId="62390808-c838-45e6-be59-d6fd0d208bc8" providerId="ADAL" clId="{BC61CEE6-F72E-ED4A-95CA-C76EDF0DD1AC}" dt="2023-03-12T19:12:52.378" v="4482"/>
            <ac:spMkLst>
              <pc:docMk/>
              <pc:sldMasterMk cId="0" sldId="2147483684"/>
              <pc:sldLayoutMk cId="4114456140" sldId="2147483693"/>
              <ac:spMk id="6" creationId="{B0A6C19A-1795-6D42-93BB-95A0B9B25679}"/>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2390178302" sldId="2147483694"/>
          </pc:sldLayoutMkLst>
          <pc:spChg chg="mod">
            <ac:chgData name="Daniel Khashabi" userId="62390808-c838-45e6-be59-d6fd0d208bc8" providerId="ADAL" clId="{BC61CEE6-F72E-ED4A-95CA-C76EDF0DD1AC}" dt="2023-03-12T19:12:52.378" v="4482"/>
            <ac:spMkLst>
              <pc:docMk/>
              <pc:sldMasterMk cId="0" sldId="2147483684"/>
              <pc:sldLayoutMk cId="2390178302" sldId="2147483694"/>
              <ac:spMk id="2"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2390178302" sldId="2147483694"/>
              <ac:spMk id="3"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2390178302" sldId="2147483694"/>
              <ac:spMk id="4"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3742213653" sldId="2147483695"/>
          </pc:sldLayoutMkLst>
          <pc:spChg chg="mod">
            <ac:chgData name="Daniel Khashabi" userId="62390808-c838-45e6-be59-d6fd0d208bc8" providerId="ADAL" clId="{BC61CEE6-F72E-ED4A-95CA-C76EDF0DD1AC}" dt="2023-03-12T19:12:52.378" v="4482"/>
            <ac:spMkLst>
              <pc:docMk/>
              <pc:sldMasterMk cId="0" sldId="2147483684"/>
              <pc:sldLayoutMk cId="3742213653" sldId="2147483695"/>
              <ac:spMk id="5"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3742213653" sldId="2147483695"/>
              <ac:spMk id="6"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3742213653" sldId="2147483695"/>
              <ac:spMk id="7"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1050889390" sldId="2147483696"/>
          </pc:sldLayoutMkLst>
          <pc:spChg chg="mod">
            <ac:chgData name="Daniel Khashabi" userId="62390808-c838-45e6-be59-d6fd0d208bc8" providerId="ADAL" clId="{BC61CEE6-F72E-ED4A-95CA-C76EDF0DD1AC}" dt="2023-03-12T19:12:52.378" v="4482"/>
            <ac:spMkLst>
              <pc:docMk/>
              <pc:sldMasterMk cId="0" sldId="2147483684"/>
              <pc:sldLayoutMk cId="1050889390" sldId="2147483696"/>
              <ac:spMk id="26"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1251421853" sldId="2147483697"/>
          </pc:sldLayoutMkLst>
          <pc:spChg chg="mod">
            <ac:chgData name="Daniel Khashabi" userId="62390808-c838-45e6-be59-d6fd0d208bc8" providerId="ADAL" clId="{BC61CEE6-F72E-ED4A-95CA-C76EDF0DD1AC}" dt="2023-03-12T19:12:52.378" v="4482"/>
            <ac:spMkLst>
              <pc:docMk/>
              <pc:sldMasterMk cId="0" sldId="2147483684"/>
              <pc:sldLayoutMk cId="1251421853" sldId="2147483697"/>
              <ac:spMk id="16" creationId="{00000000-0000-0000-0000-000000000000}"/>
            </ac:spMkLst>
          </pc:spChg>
        </pc:sldLayoutChg>
      </pc:sldMasterChg>
    </pc:docChg>
  </pc:docChgLst>
  <pc:docChgLst>
    <pc:chgData name="Daniel Khashabi" userId="62390808-c838-45e6-be59-d6fd0d208bc8" providerId="ADAL" clId="{FEE2FC40-119F-F549-84EB-0773B4730766}"/>
    <pc:docChg chg="undo custSel addSld delSld modSld sldOrd addSection delSection modSection">
      <pc:chgData name="Daniel Khashabi" userId="62390808-c838-45e6-be59-d6fd0d208bc8" providerId="ADAL" clId="{FEE2FC40-119F-F549-84EB-0773B4730766}" dt="2023-03-27T07:17:19.189" v="4270"/>
      <pc:docMkLst>
        <pc:docMk/>
      </pc:docMkLst>
      <pc:sldChg chg="del">
        <pc:chgData name="Daniel Khashabi" userId="62390808-c838-45e6-be59-d6fd0d208bc8" providerId="ADAL" clId="{FEE2FC40-119F-F549-84EB-0773B4730766}" dt="2023-03-16T23:41:50.126" v="4211" actId="2696"/>
        <pc:sldMkLst>
          <pc:docMk/>
          <pc:sldMk cId="0" sldId="257"/>
        </pc:sldMkLst>
      </pc:sldChg>
      <pc:sldChg chg="modSp mod">
        <pc:chgData name="Daniel Khashabi" userId="62390808-c838-45e6-be59-d6fd0d208bc8" providerId="ADAL" clId="{FEE2FC40-119F-F549-84EB-0773B4730766}" dt="2023-03-16T00:28:41.970" v="924" actId="20577"/>
        <pc:sldMkLst>
          <pc:docMk/>
          <pc:sldMk cId="0" sldId="259"/>
        </pc:sldMkLst>
        <pc:spChg chg="mod">
          <ac:chgData name="Daniel Khashabi" userId="62390808-c838-45e6-be59-d6fd0d208bc8" providerId="ADAL" clId="{FEE2FC40-119F-F549-84EB-0773B4730766}" dt="2023-03-16T00:28:41.970" v="924" actId="20577"/>
          <ac:spMkLst>
            <pc:docMk/>
            <pc:sldMk cId="0" sldId="259"/>
            <ac:spMk id="8" creationId="{1081DF93-1A63-99D2-E603-71C7AE76C93F}"/>
          </ac:spMkLst>
        </pc:spChg>
      </pc:sldChg>
      <pc:sldChg chg="del">
        <pc:chgData name="Daniel Khashabi" userId="62390808-c838-45e6-be59-d6fd0d208bc8" providerId="ADAL" clId="{FEE2FC40-119F-F549-84EB-0773B4730766}" dt="2023-03-16T23:41:50.156" v="4215" actId="2696"/>
        <pc:sldMkLst>
          <pc:docMk/>
          <pc:sldMk cId="0" sldId="261"/>
        </pc:sldMkLst>
      </pc:sldChg>
      <pc:sldChg chg="del">
        <pc:chgData name="Daniel Khashabi" userId="62390808-c838-45e6-be59-d6fd0d208bc8" providerId="ADAL" clId="{FEE2FC40-119F-F549-84EB-0773B4730766}" dt="2023-03-16T23:41:50.227" v="4227" actId="2696"/>
        <pc:sldMkLst>
          <pc:docMk/>
          <pc:sldMk cId="0" sldId="266"/>
        </pc:sldMkLst>
      </pc:sldChg>
      <pc:sldChg chg="del">
        <pc:chgData name="Daniel Khashabi" userId="62390808-c838-45e6-be59-d6fd0d208bc8" providerId="ADAL" clId="{FEE2FC40-119F-F549-84EB-0773B4730766}" dt="2023-03-16T23:41:50.199" v="4221" actId="2696"/>
        <pc:sldMkLst>
          <pc:docMk/>
          <pc:sldMk cId="0" sldId="267"/>
        </pc:sldMkLst>
      </pc:sldChg>
      <pc:sldChg chg="del">
        <pc:chgData name="Daniel Khashabi" userId="62390808-c838-45e6-be59-d6fd0d208bc8" providerId="ADAL" clId="{FEE2FC40-119F-F549-84EB-0773B4730766}" dt="2023-03-15T02:18:49.604" v="207" actId="2696"/>
        <pc:sldMkLst>
          <pc:docMk/>
          <pc:sldMk cId="0" sldId="272"/>
        </pc:sldMkLst>
      </pc:sldChg>
      <pc:sldChg chg="del">
        <pc:chgData name="Daniel Khashabi" userId="62390808-c838-45e6-be59-d6fd0d208bc8" providerId="ADAL" clId="{FEE2FC40-119F-F549-84EB-0773B4730766}" dt="2023-03-15T02:18:52.116" v="208" actId="2696"/>
        <pc:sldMkLst>
          <pc:docMk/>
          <pc:sldMk cId="1500695498" sldId="274"/>
        </pc:sldMkLst>
      </pc:sldChg>
      <pc:sldChg chg="del">
        <pc:chgData name="Daniel Khashabi" userId="62390808-c838-45e6-be59-d6fd0d208bc8" providerId="ADAL" clId="{FEE2FC40-119F-F549-84EB-0773B4730766}" dt="2023-03-16T23:41:50.135" v="4212" actId="2696"/>
        <pc:sldMkLst>
          <pc:docMk/>
          <pc:sldMk cId="0" sldId="276"/>
        </pc:sldMkLst>
      </pc:sldChg>
      <pc:sldChg chg="del">
        <pc:chgData name="Daniel Khashabi" userId="62390808-c838-45e6-be59-d6fd0d208bc8" providerId="ADAL" clId="{FEE2FC40-119F-F549-84EB-0773B4730766}" dt="2023-03-16T23:41:50.142" v="4213" actId="2696"/>
        <pc:sldMkLst>
          <pc:docMk/>
          <pc:sldMk cId="0" sldId="277"/>
        </pc:sldMkLst>
      </pc:sldChg>
      <pc:sldChg chg="del">
        <pc:chgData name="Daniel Khashabi" userId="62390808-c838-45e6-be59-d6fd0d208bc8" providerId="ADAL" clId="{FEE2FC40-119F-F549-84EB-0773B4730766}" dt="2023-03-16T23:41:50.149" v="4214" actId="2696"/>
        <pc:sldMkLst>
          <pc:docMk/>
          <pc:sldMk cId="0" sldId="278"/>
        </pc:sldMkLst>
      </pc:sldChg>
      <pc:sldChg chg="del">
        <pc:chgData name="Daniel Khashabi" userId="62390808-c838-45e6-be59-d6fd0d208bc8" providerId="ADAL" clId="{FEE2FC40-119F-F549-84EB-0773B4730766}" dt="2023-03-16T23:41:50.163" v="4216" actId="2696"/>
        <pc:sldMkLst>
          <pc:docMk/>
          <pc:sldMk cId="0" sldId="279"/>
        </pc:sldMkLst>
      </pc:sldChg>
      <pc:sldChg chg="del">
        <pc:chgData name="Daniel Khashabi" userId="62390808-c838-45e6-be59-d6fd0d208bc8" providerId="ADAL" clId="{FEE2FC40-119F-F549-84EB-0773B4730766}" dt="2023-03-16T23:41:50.178" v="4218" actId="2696"/>
        <pc:sldMkLst>
          <pc:docMk/>
          <pc:sldMk cId="0" sldId="281"/>
        </pc:sldMkLst>
      </pc:sldChg>
      <pc:sldChg chg="del">
        <pc:chgData name="Daniel Khashabi" userId="62390808-c838-45e6-be59-d6fd0d208bc8" providerId="ADAL" clId="{FEE2FC40-119F-F549-84EB-0773B4730766}" dt="2023-03-16T23:41:50.185" v="4219" actId="2696"/>
        <pc:sldMkLst>
          <pc:docMk/>
          <pc:sldMk cId="0" sldId="282"/>
        </pc:sldMkLst>
      </pc:sldChg>
      <pc:sldChg chg="del">
        <pc:chgData name="Daniel Khashabi" userId="62390808-c838-45e6-be59-d6fd0d208bc8" providerId="ADAL" clId="{FEE2FC40-119F-F549-84EB-0773B4730766}" dt="2023-03-16T23:41:50.192" v="4220" actId="2696"/>
        <pc:sldMkLst>
          <pc:docMk/>
          <pc:sldMk cId="0" sldId="283"/>
        </pc:sldMkLst>
      </pc:sldChg>
      <pc:sldChg chg="del">
        <pc:chgData name="Daniel Khashabi" userId="62390808-c838-45e6-be59-d6fd0d208bc8" providerId="ADAL" clId="{FEE2FC40-119F-F549-84EB-0773B4730766}" dt="2023-03-16T23:41:50.204" v="4223" actId="2696"/>
        <pc:sldMkLst>
          <pc:docMk/>
          <pc:sldMk cId="0" sldId="284"/>
        </pc:sldMkLst>
      </pc:sldChg>
      <pc:sldChg chg="del">
        <pc:chgData name="Daniel Khashabi" userId="62390808-c838-45e6-be59-d6fd0d208bc8" providerId="ADAL" clId="{FEE2FC40-119F-F549-84EB-0773B4730766}" dt="2023-03-15T02:18:42.669" v="175" actId="2696"/>
        <pc:sldMkLst>
          <pc:docMk/>
          <pc:sldMk cId="0" sldId="285"/>
        </pc:sldMkLst>
      </pc:sldChg>
      <pc:sldChg chg="del">
        <pc:chgData name="Daniel Khashabi" userId="62390808-c838-45e6-be59-d6fd0d208bc8" providerId="ADAL" clId="{FEE2FC40-119F-F549-84EB-0773B4730766}" dt="2023-03-16T23:41:50.110" v="4209" actId="2696"/>
        <pc:sldMkLst>
          <pc:docMk/>
          <pc:sldMk cId="888029008" sldId="286"/>
        </pc:sldMkLst>
      </pc:sldChg>
      <pc:sldChg chg="del">
        <pc:chgData name="Daniel Khashabi" userId="62390808-c838-45e6-be59-d6fd0d208bc8" providerId="ADAL" clId="{FEE2FC40-119F-F549-84EB-0773B4730766}" dt="2023-03-15T02:18:42.732" v="178" actId="2696"/>
        <pc:sldMkLst>
          <pc:docMk/>
          <pc:sldMk cId="0" sldId="289"/>
        </pc:sldMkLst>
      </pc:sldChg>
      <pc:sldChg chg="del">
        <pc:chgData name="Daniel Khashabi" userId="62390808-c838-45e6-be59-d6fd0d208bc8" providerId="ADAL" clId="{FEE2FC40-119F-F549-84EB-0773B4730766}" dt="2023-03-15T02:18:42.742" v="179" actId="2696"/>
        <pc:sldMkLst>
          <pc:docMk/>
          <pc:sldMk cId="0" sldId="290"/>
        </pc:sldMkLst>
      </pc:sldChg>
      <pc:sldChg chg="add del">
        <pc:chgData name="Daniel Khashabi" userId="62390808-c838-45e6-be59-d6fd0d208bc8" providerId="ADAL" clId="{FEE2FC40-119F-F549-84EB-0773B4730766}" dt="2023-03-16T23:41:32.698" v="4029" actId="2696"/>
        <pc:sldMkLst>
          <pc:docMk/>
          <pc:sldMk cId="400525131" sldId="299"/>
        </pc:sldMkLst>
      </pc:sldChg>
      <pc:sldChg chg="del">
        <pc:chgData name="Daniel Khashabi" userId="62390808-c838-45e6-be59-d6fd0d208bc8" providerId="ADAL" clId="{FEE2FC40-119F-F549-84EB-0773B4730766}" dt="2023-03-16T14:19:15.524" v="2379" actId="2696"/>
        <pc:sldMkLst>
          <pc:docMk/>
          <pc:sldMk cId="614313666" sldId="299"/>
        </pc:sldMkLst>
      </pc:sldChg>
      <pc:sldChg chg="del">
        <pc:chgData name="Daniel Khashabi" userId="62390808-c838-45e6-be59-d6fd0d208bc8" providerId="ADAL" clId="{FEE2FC40-119F-F549-84EB-0773B4730766}" dt="2023-03-15T02:18:42.773" v="184" actId="2696"/>
        <pc:sldMkLst>
          <pc:docMk/>
          <pc:sldMk cId="0" sldId="302"/>
        </pc:sldMkLst>
      </pc:sldChg>
      <pc:sldChg chg="modSp add del mod">
        <pc:chgData name="Daniel Khashabi" userId="62390808-c838-45e6-be59-d6fd0d208bc8" providerId="ADAL" clId="{FEE2FC40-119F-F549-84EB-0773B4730766}" dt="2023-03-16T23:41:32.875" v="4122" actId="2696"/>
        <pc:sldMkLst>
          <pc:docMk/>
          <pc:sldMk cId="2435866567" sldId="302"/>
        </pc:sldMkLst>
        <pc:spChg chg="mod">
          <ac:chgData name="Daniel Khashabi" userId="62390808-c838-45e6-be59-d6fd0d208bc8" providerId="ADAL" clId="{FEE2FC40-119F-F549-84EB-0773B4730766}" dt="2023-03-16T23:38:05.889" v="3997" actId="27636"/>
          <ac:spMkLst>
            <pc:docMk/>
            <pc:sldMk cId="2435866567" sldId="302"/>
            <ac:spMk id="2" creationId="{415192A9-2E1C-974D-98D4-92DF96F0B613}"/>
          </ac:spMkLst>
        </pc:spChg>
      </pc:sldChg>
      <pc:sldChg chg="del">
        <pc:chgData name="Daniel Khashabi" userId="62390808-c838-45e6-be59-d6fd0d208bc8" providerId="ADAL" clId="{FEE2FC40-119F-F549-84EB-0773B4730766}" dt="2023-03-15T02:18:42.782" v="185" actId="2696"/>
        <pc:sldMkLst>
          <pc:docMk/>
          <pc:sldMk cId="0" sldId="303"/>
        </pc:sldMkLst>
      </pc:sldChg>
      <pc:sldChg chg="del">
        <pc:chgData name="Daniel Khashabi" userId="62390808-c838-45e6-be59-d6fd0d208bc8" providerId="ADAL" clId="{FEE2FC40-119F-F549-84EB-0773B4730766}" dt="2023-03-16T23:41:32.487" v="4003" actId="2696"/>
        <pc:sldMkLst>
          <pc:docMk/>
          <pc:sldMk cId="3022393508" sldId="304"/>
        </pc:sldMkLst>
      </pc:sldChg>
      <pc:sldChg chg="del">
        <pc:chgData name="Daniel Khashabi" userId="62390808-c838-45e6-be59-d6fd0d208bc8" providerId="ADAL" clId="{FEE2FC40-119F-F549-84EB-0773B4730766}" dt="2023-03-15T02:18:42.796" v="187" actId="2696"/>
        <pc:sldMkLst>
          <pc:docMk/>
          <pc:sldMk cId="0" sldId="305"/>
        </pc:sldMkLst>
      </pc:sldChg>
      <pc:sldChg chg="del">
        <pc:chgData name="Daniel Khashabi" userId="62390808-c838-45e6-be59-d6fd0d208bc8" providerId="ADAL" clId="{FEE2FC40-119F-F549-84EB-0773B4730766}" dt="2023-03-15T02:18:42.801" v="188" actId="2696"/>
        <pc:sldMkLst>
          <pc:docMk/>
          <pc:sldMk cId="0" sldId="306"/>
        </pc:sldMkLst>
      </pc:sldChg>
      <pc:sldChg chg="del">
        <pc:chgData name="Daniel Khashabi" userId="62390808-c838-45e6-be59-d6fd0d208bc8" providerId="ADAL" clId="{FEE2FC40-119F-F549-84EB-0773B4730766}" dt="2023-03-15T02:18:42.809" v="189" actId="2696"/>
        <pc:sldMkLst>
          <pc:docMk/>
          <pc:sldMk cId="0" sldId="307"/>
        </pc:sldMkLst>
      </pc:sldChg>
      <pc:sldChg chg="del">
        <pc:chgData name="Daniel Khashabi" userId="62390808-c838-45e6-be59-d6fd0d208bc8" providerId="ADAL" clId="{FEE2FC40-119F-F549-84EB-0773B4730766}" dt="2023-03-15T02:18:42.817" v="190" actId="2696"/>
        <pc:sldMkLst>
          <pc:docMk/>
          <pc:sldMk cId="0" sldId="309"/>
        </pc:sldMkLst>
      </pc:sldChg>
      <pc:sldChg chg="del">
        <pc:chgData name="Daniel Khashabi" userId="62390808-c838-45e6-be59-d6fd0d208bc8" providerId="ADAL" clId="{FEE2FC40-119F-F549-84EB-0773B4730766}" dt="2023-03-15T02:18:42.822" v="191" actId="2696"/>
        <pc:sldMkLst>
          <pc:docMk/>
          <pc:sldMk cId="0" sldId="310"/>
        </pc:sldMkLst>
      </pc:sldChg>
      <pc:sldChg chg="del">
        <pc:chgData name="Daniel Khashabi" userId="62390808-c838-45e6-be59-d6fd0d208bc8" providerId="ADAL" clId="{FEE2FC40-119F-F549-84EB-0773B4730766}" dt="2023-03-15T02:18:42.829" v="192" actId="2696"/>
        <pc:sldMkLst>
          <pc:docMk/>
          <pc:sldMk cId="0" sldId="311"/>
        </pc:sldMkLst>
      </pc:sldChg>
      <pc:sldChg chg="del">
        <pc:chgData name="Daniel Khashabi" userId="62390808-c838-45e6-be59-d6fd0d208bc8" providerId="ADAL" clId="{FEE2FC40-119F-F549-84EB-0773B4730766}" dt="2023-03-15T02:18:42.843" v="193" actId="2696"/>
        <pc:sldMkLst>
          <pc:docMk/>
          <pc:sldMk cId="0" sldId="312"/>
        </pc:sldMkLst>
      </pc:sldChg>
      <pc:sldChg chg="del">
        <pc:chgData name="Daniel Khashabi" userId="62390808-c838-45e6-be59-d6fd0d208bc8" providerId="ADAL" clId="{FEE2FC40-119F-F549-84EB-0773B4730766}" dt="2023-03-15T02:18:42.849" v="194" actId="2696"/>
        <pc:sldMkLst>
          <pc:docMk/>
          <pc:sldMk cId="0" sldId="313"/>
        </pc:sldMkLst>
      </pc:sldChg>
      <pc:sldChg chg="del">
        <pc:chgData name="Daniel Khashabi" userId="62390808-c838-45e6-be59-d6fd0d208bc8" providerId="ADAL" clId="{FEE2FC40-119F-F549-84EB-0773B4730766}" dt="2023-03-16T23:41:32.819" v="4091" actId="2696"/>
        <pc:sldMkLst>
          <pc:docMk/>
          <pc:sldMk cId="0" sldId="314"/>
        </pc:sldMkLst>
      </pc:sldChg>
      <pc:sldChg chg="del">
        <pc:chgData name="Daniel Khashabi" userId="62390808-c838-45e6-be59-d6fd0d208bc8" providerId="ADAL" clId="{FEE2FC40-119F-F549-84EB-0773B4730766}" dt="2023-03-16T23:41:50.211" v="4224" actId="2696"/>
        <pc:sldMkLst>
          <pc:docMk/>
          <pc:sldMk cId="0" sldId="315"/>
        </pc:sldMkLst>
      </pc:sldChg>
      <pc:sldChg chg="del">
        <pc:chgData name="Daniel Khashabi" userId="62390808-c838-45e6-be59-d6fd0d208bc8" providerId="ADAL" clId="{FEE2FC40-119F-F549-84EB-0773B4730766}" dt="2023-03-16T23:41:50.217" v="4225" actId="2696"/>
        <pc:sldMkLst>
          <pc:docMk/>
          <pc:sldMk cId="0" sldId="316"/>
        </pc:sldMkLst>
      </pc:sldChg>
      <pc:sldChg chg="del">
        <pc:chgData name="Daniel Khashabi" userId="62390808-c838-45e6-be59-d6fd0d208bc8" providerId="ADAL" clId="{FEE2FC40-119F-F549-84EB-0773B4730766}" dt="2023-03-16T23:41:50.223" v="4226" actId="2696"/>
        <pc:sldMkLst>
          <pc:docMk/>
          <pc:sldMk cId="0" sldId="317"/>
        </pc:sldMkLst>
      </pc:sldChg>
      <pc:sldChg chg="del">
        <pc:chgData name="Daniel Khashabi" userId="62390808-c838-45e6-be59-d6fd0d208bc8" providerId="ADAL" clId="{FEE2FC40-119F-F549-84EB-0773B4730766}" dt="2023-03-15T02:18:20.454" v="173" actId="2696"/>
        <pc:sldMkLst>
          <pc:docMk/>
          <pc:sldMk cId="4081051651" sldId="323"/>
        </pc:sldMkLst>
      </pc:sldChg>
      <pc:sldChg chg="del">
        <pc:chgData name="Daniel Khashabi" userId="62390808-c838-45e6-be59-d6fd0d208bc8" providerId="ADAL" clId="{FEE2FC40-119F-F549-84EB-0773B4730766}" dt="2023-03-15T02:18:42.869" v="197" actId="2696"/>
        <pc:sldMkLst>
          <pc:docMk/>
          <pc:sldMk cId="0" sldId="324"/>
        </pc:sldMkLst>
      </pc:sldChg>
      <pc:sldChg chg="del">
        <pc:chgData name="Daniel Khashabi" userId="62390808-c838-45e6-be59-d6fd0d208bc8" providerId="ADAL" clId="{FEE2FC40-119F-F549-84EB-0773B4730766}" dt="2023-03-15T02:18:42.942" v="203" actId="2696"/>
        <pc:sldMkLst>
          <pc:docMk/>
          <pc:sldMk cId="0" sldId="330"/>
        </pc:sldMkLst>
      </pc:sldChg>
      <pc:sldChg chg="del">
        <pc:chgData name="Daniel Khashabi" userId="62390808-c838-45e6-be59-d6fd0d208bc8" providerId="ADAL" clId="{FEE2FC40-119F-F549-84EB-0773B4730766}" dt="2023-03-15T02:18:20.424" v="168" actId="2696"/>
        <pc:sldMkLst>
          <pc:docMk/>
          <pc:sldMk cId="1326424812" sldId="339"/>
        </pc:sldMkLst>
      </pc:sldChg>
      <pc:sldChg chg="delSp modSp del mod">
        <pc:chgData name="Daniel Khashabi" userId="62390808-c838-45e6-be59-d6fd0d208bc8" providerId="ADAL" clId="{FEE2FC40-119F-F549-84EB-0773B4730766}" dt="2023-03-16T15:00:25.282" v="2698" actId="2696"/>
        <pc:sldMkLst>
          <pc:docMk/>
          <pc:sldMk cId="0" sldId="343"/>
        </pc:sldMkLst>
        <pc:spChg chg="del mod">
          <ac:chgData name="Daniel Khashabi" userId="62390808-c838-45e6-be59-d6fd0d208bc8" providerId="ADAL" clId="{FEE2FC40-119F-F549-84EB-0773B4730766}" dt="2023-03-16T15:00:06.685" v="2693" actId="478"/>
          <ac:spMkLst>
            <pc:docMk/>
            <pc:sldMk cId="0" sldId="343"/>
            <ac:spMk id="2" creationId="{00000000-0000-0000-0000-000000000000}"/>
          </ac:spMkLst>
        </pc:spChg>
        <pc:spChg chg="del">
          <ac:chgData name="Daniel Khashabi" userId="62390808-c838-45e6-be59-d6fd0d208bc8" providerId="ADAL" clId="{FEE2FC40-119F-F549-84EB-0773B4730766}" dt="2023-03-16T15:00:04.795" v="2691" actId="478"/>
          <ac:spMkLst>
            <pc:docMk/>
            <pc:sldMk cId="0" sldId="343"/>
            <ac:spMk id="6" creationId="{65B5DD49-908A-93F9-9EBB-CF5CF7DF017D}"/>
          </ac:spMkLst>
        </pc:spChg>
      </pc:sldChg>
      <pc:sldChg chg="delSp modSp mod chgLayout">
        <pc:chgData name="Daniel Khashabi" userId="62390808-c838-45e6-be59-d6fd0d208bc8" providerId="ADAL" clId="{FEE2FC40-119F-F549-84EB-0773B4730766}" dt="2023-03-16T15:43:59.647" v="3906" actId="27636"/>
        <pc:sldMkLst>
          <pc:docMk/>
          <pc:sldMk cId="0" sldId="344"/>
        </pc:sldMkLst>
        <pc:spChg chg="mod ord">
          <ac:chgData name="Daniel Khashabi" userId="62390808-c838-45e6-be59-d6fd0d208bc8" providerId="ADAL" clId="{FEE2FC40-119F-F549-84EB-0773B4730766}" dt="2023-03-16T15:00:28.433" v="2699" actId="700"/>
          <ac:spMkLst>
            <pc:docMk/>
            <pc:sldMk cId="0" sldId="344"/>
            <ac:spMk id="2" creationId="{00000000-0000-0000-0000-000000000000}"/>
          </ac:spMkLst>
        </pc:spChg>
        <pc:spChg chg="del">
          <ac:chgData name="Daniel Khashabi" userId="62390808-c838-45e6-be59-d6fd0d208bc8" providerId="ADAL" clId="{FEE2FC40-119F-F549-84EB-0773B4730766}" dt="2023-03-16T15:41:33.109" v="3537" actId="478"/>
          <ac:spMkLst>
            <pc:docMk/>
            <pc:sldMk cId="0" sldId="344"/>
            <ac:spMk id="4" creationId="{00000000-0000-0000-0000-000000000000}"/>
          </ac:spMkLst>
        </pc:spChg>
        <pc:spChg chg="del">
          <ac:chgData name="Daniel Khashabi" userId="62390808-c838-45e6-be59-d6fd0d208bc8" providerId="ADAL" clId="{FEE2FC40-119F-F549-84EB-0773B4730766}" dt="2023-03-16T15:00:49.434" v="2750" actId="478"/>
          <ac:spMkLst>
            <pc:docMk/>
            <pc:sldMk cId="0" sldId="344"/>
            <ac:spMk id="5" creationId="{1B0915E7-A985-0228-5DC7-028FBE30997D}"/>
          </ac:spMkLst>
        </pc:spChg>
        <pc:spChg chg="mod ord">
          <ac:chgData name="Daniel Khashabi" userId="62390808-c838-45e6-be59-d6fd0d208bc8" providerId="ADAL" clId="{FEE2FC40-119F-F549-84EB-0773B4730766}" dt="2023-03-16T15:43:59.647" v="3906" actId="27636"/>
          <ac:spMkLst>
            <pc:docMk/>
            <pc:sldMk cId="0" sldId="344"/>
            <ac:spMk id="6" creationId="{A57B3D5C-8149-7C25-4089-5969785DB54C}"/>
          </ac:spMkLst>
        </pc:spChg>
      </pc:sldChg>
      <pc:sldChg chg="del">
        <pc:chgData name="Daniel Khashabi" userId="62390808-c838-45e6-be59-d6fd0d208bc8" providerId="ADAL" clId="{FEE2FC40-119F-F549-84EB-0773B4730766}" dt="2023-03-15T02:18:20.394" v="164" actId="2696"/>
        <pc:sldMkLst>
          <pc:docMk/>
          <pc:sldMk cId="1433930722" sldId="350"/>
        </pc:sldMkLst>
      </pc:sldChg>
      <pc:sldChg chg="del">
        <pc:chgData name="Daniel Khashabi" userId="62390808-c838-45e6-be59-d6fd0d208bc8" providerId="ADAL" clId="{FEE2FC40-119F-F549-84EB-0773B4730766}" dt="2023-03-15T02:18:20.388" v="163" actId="2696"/>
        <pc:sldMkLst>
          <pc:docMk/>
          <pc:sldMk cId="2154282925" sldId="351"/>
        </pc:sldMkLst>
      </pc:sldChg>
      <pc:sldChg chg="del">
        <pc:chgData name="Daniel Khashabi" userId="62390808-c838-45e6-be59-d6fd0d208bc8" providerId="ADAL" clId="{FEE2FC40-119F-F549-84EB-0773B4730766}" dt="2023-03-15T02:18:20.381" v="162" actId="2696"/>
        <pc:sldMkLst>
          <pc:docMk/>
          <pc:sldMk cId="2160004654" sldId="352"/>
        </pc:sldMkLst>
      </pc:sldChg>
      <pc:sldChg chg="del">
        <pc:chgData name="Daniel Khashabi" userId="62390808-c838-45e6-be59-d6fd0d208bc8" providerId="ADAL" clId="{FEE2FC40-119F-F549-84EB-0773B4730766}" dt="2023-03-15T02:18:20.373" v="161" actId="2696"/>
        <pc:sldMkLst>
          <pc:docMk/>
          <pc:sldMk cId="96379504" sldId="353"/>
        </pc:sldMkLst>
      </pc:sldChg>
      <pc:sldChg chg="del">
        <pc:chgData name="Daniel Khashabi" userId="62390808-c838-45e6-be59-d6fd0d208bc8" providerId="ADAL" clId="{FEE2FC40-119F-F549-84EB-0773B4730766}" dt="2023-03-15T02:18:20.365" v="160" actId="2696"/>
        <pc:sldMkLst>
          <pc:docMk/>
          <pc:sldMk cId="4201799900" sldId="354"/>
        </pc:sldMkLst>
      </pc:sldChg>
      <pc:sldChg chg="del">
        <pc:chgData name="Daniel Khashabi" userId="62390808-c838-45e6-be59-d6fd0d208bc8" providerId="ADAL" clId="{FEE2FC40-119F-F549-84EB-0773B4730766}" dt="2023-03-15T02:18:20.356" v="159" actId="2696"/>
        <pc:sldMkLst>
          <pc:docMk/>
          <pc:sldMk cId="659791266" sldId="355"/>
        </pc:sldMkLst>
      </pc:sldChg>
      <pc:sldChg chg="del">
        <pc:chgData name="Daniel Khashabi" userId="62390808-c838-45e6-be59-d6fd0d208bc8" providerId="ADAL" clId="{FEE2FC40-119F-F549-84EB-0773B4730766}" dt="2023-03-15T02:18:20.348" v="158" actId="2696"/>
        <pc:sldMkLst>
          <pc:docMk/>
          <pc:sldMk cId="163036182" sldId="356"/>
        </pc:sldMkLst>
      </pc:sldChg>
      <pc:sldChg chg="del">
        <pc:chgData name="Daniel Khashabi" userId="62390808-c838-45e6-be59-d6fd0d208bc8" providerId="ADAL" clId="{FEE2FC40-119F-F549-84EB-0773B4730766}" dt="2023-03-15T02:18:20.340" v="157" actId="2696"/>
        <pc:sldMkLst>
          <pc:docMk/>
          <pc:sldMk cId="84390282" sldId="357"/>
        </pc:sldMkLst>
      </pc:sldChg>
      <pc:sldChg chg="del">
        <pc:chgData name="Daniel Khashabi" userId="62390808-c838-45e6-be59-d6fd0d208bc8" providerId="ADAL" clId="{FEE2FC40-119F-F549-84EB-0773B4730766}" dt="2023-03-15T02:18:20.330" v="156" actId="2696"/>
        <pc:sldMkLst>
          <pc:docMk/>
          <pc:sldMk cId="1364432378" sldId="358"/>
        </pc:sldMkLst>
      </pc:sldChg>
      <pc:sldChg chg="del">
        <pc:chgData name="Daniel Khashabi" userId="62390808-c838-45e6-be59-d6fd0d208bc8" providerId="ADAL" clId="{FEE2FC40-119F-F549-84EB-0773B4730766}" dt="2023-03-15T02:18:20.316" v="155" actId="2696"/>
        <pc:sldMkLst>
          <pc:docMk/>
          <pc:sldMk cId="2617117690" sldId="359"/>
        </pc:sldMkLst>
      </pc:sldChg>
      <pc:sldChg chg="del">
        <pc:chgData name="Daniel Khashabi" userId="62390808-c838-45e6-be59-d6fd0d208bc8" providerId="ADAL" clId="{FEE2FC40-119F-F549-84EB-0773B4730766}" dt="2023-03-16T23:41:32.903" v="4140" actId="2696"/>
        <pc:sldMkLst>
          <pc:docMk/>
          <pc:sldMk cId="509160471" sldId="360"/>
        </pc:sldMkLst>
      </pc:sldChg>
      <pc:sldChg chg="del">
        <pc:chgData name="Daniel Khashabi" userId="62390808-c838-45e6-be59-d6fd0d208bc8" providerId="ADAL" clId="{FEE2FC40-119F-F549-84EB-0773B4730766}" dt="2023-03-16T23:41:32.909" v="4144" actId="2696"/>
        <pc:sldMkLst>
          <pc:docMk/>
          <pc:sldMk cId="3656901512" sldId="363"/>
        </pc:sldMkLst>
      </pc:sldChg>
      <pc:sldChg chg="del">
        <pc:chgData name="Daniel Khashabi" userId="62390808-c838-45e6-be59-d6fd0d208bc8" providerId="ADAL" clId="{FEE2FC40-119F-F549-84EB-0773B4730766}" dt="2023-03-16T23:41:32.458" v="4000" actId="2696"/>
        <pc:sldMkLst>
          <pc:docMk/>
          <pc:sldMk cId="2608467979" sldId="369"/>
        </pc:sldMkLst>
      </pc:sldChg>
      <pc:sldChg chg="del">
        <pc:chgData name="Daniel Khashabi" userId="62390808-c838-45e6-be59-d6fd0d208bc8" providerId="ADAL" clId="{FEE2FC40-119F-F549-84EB-0773B4730766}" dt="2023-03-16T23:41:50.462" v="4257" actId="2696"/>
        <pc:sldMkLst>
          <pc:docMk/>
          <pc:sldMk cId="1243037445" sldId="370"/>
        </pc:sldMkLst>
      </pc:sldChg>
      <pc:sldChg chg="del">
        <pc:chgData name="Daniel Khashabi" userId="62390808-c838-45e6-be59-d6fd0d208bc8" providerId="ADAL" clId="{FEE2FC40-119F-F549-84EB-0773B4730766}" dt="2023-03-16T23:41:50.451" v="4255" actId="2696"/>
        <pc:sldMkLst>
          <pc:docMk/>
          <pc:sldMk cId="600630106" sldId="371"/>
        </pc:sldMkLst>
      </pc:sldChg>
      <pc:sldChg chg="del">
        <pc:chgData name="Daniel Khashabi" userId="62390808-c838-45e6-be59-d6fd0d208bc8" providerId="ADAL" clId="{FEE2FC40-119F-F549-84EB-0773B4730766}" dt="2023-03-16T23:41:50.438" v="4254" actId="2696"/>
        <pc:sldMkLst>
          <pc:docMk/>
          <pc:sldMk cId="3015229064" sldId="372"/>
        </pc:sldMkLst>
      </pc:sldChg>
      <pc:sldChg chg="del">
        <pc:chgData name="Daniel Khashabi" userId="62390808-c838-45e6-be59-d6fd0d208bc8" providerId="ADAL" clId="{FEE2FC40-119F-F549-84EB-0773B4730766}" dt="2023-03-16T23:41:50.432" v="4253" actId="2696"/>
        <pc:sldMkLst>
          <pc:docMk/>
          <pc:sldMk cId="2922847201" sldId="373"/>
        </pc:sldMkLst>
      </pc:sldChg>
      <pc:sldChg chg="del">
        <pc:chgData name="Daniel Khashabi" userId="62390808-c838-45e6-be59-d6fd0d208bc8" providerId="ADAL" clId="{FEE2FC40-119F-F549-84EB-0773B4730766}" dt="2023-03-16T23:41:50.424" v="4252" actId="2696"/>
        <pc:sldMkLst>
          <pc:docMk/>
          <pc:sldMk cId="2125930800" sldId="374"/>
        </pc:sldMkLst>
      </pc:sldChg>
      <pc:sldChg chg="del">
        <pc:chgData name="Daniel Khashabi" userId="62390808-c838-45e6-be59-d6fd0d208bc8" providerId="ADAL" clId="{FEE2FC40-119F-F549-84EB-0773B4730766}" dt="2023-03-16T23:41:50.419" v="4251" actId="2696"/>
        <pc:sldMkLst>
          <pc:docMk/>
          <pc:sldMk cId="282676728" sldId="375"/>
        </pc:sldMkLst>
      </pc:sldChg>
      <pc:sldChg chg="del">
        <pc:chgData name="Daniel Khashabi" userId="62390808-c838-45e6-be59-d6fd0d208bc8" providerId="ADAL" clId="{FEE2FC40-119F-F549-84EB-0773B4730766}" dt="2023-03-16T23:41:50.413" v="4250" actId="2696"/>
        <pc:sldMkLst>
          <pc:docMk/>
          <pc:sldMk cId="4011532598" sldId="376"/>
        </pc:sldMkLst>
      </pc:sldChg>
      <pc:sldChg chg="del">
        <pc:chgData name="Daniel Khashabi" userId="62390808-c838-45e6-be59-d6fd0d208bc8" providerId="ADAL" clId="{FEE2FC40-119F-F549-84EB-0773B4730766}" dt="2023-03-16T23:41:32.493" v="4004" actId="2696"/>
        <pc:sldMkLst>
          <pc:docMk/>
          <pc:sldMk cId="1819666990" sldId="383"/>
        </pc:sldMkLst>
      </pc:sldChg>
      <pc:sldChg chg="del">
        <pc:chgData name="Daniel Khashabi" userId="62390808-c838-45e6-be59-d6fd0d208bc8" providerId="ADAL" clId="{FEE2FC40-119F-F549-84EB-0773B4730766}" dt="2023-03-16T23:42:00.813" v="4264" actId="2696"/>
        <pc:sldMkLst>
          <pc:docMk/>
          <pc:sldMk cId="2452838810" sldId="384"/>
        </pc:sldMkLst>
      </pc:sldChg>
      <pc:sldChg chg="del">
        <pc:chgData name="Daniel Khashabi" userId="62390808-c838-45e6-be59-d6fd0d208bc8" providerId="ADAL" clId="{FEE2FC40-119F-F549-84EB-0773B4730766}" dt="2023-03-16T23:41:32.904" v="4141" actId="2696"/>
        <pc:sldMkLst>
          <pc:docMk/>
          <pc:sldMk cId="3715294779" sldId="406"/>
        </pc:sldMkLst>
      </pc:sldChg>
      <pc:sldChg chg="del">
        <pc:chgData name="Daniel Khashabi" userId="62390808-c838-45e6-be59-d6fd0d208bc8" providerId="ADAL" clId="{FEE2FC40-119F-F549-84EB-0773B4730766}" dt="2023-03-16T23:41:32.900" v="4139" actId="2696"/>
        <pc:sldMkLst>
          <pc:docMk/>
          <pc:sldMk cId="1171294199" sldId="407"/>
        </pc:sldMkLst>
      </pc:sldChg>
      <pc:sldChg chg="del">
        <pc:chgData name="Daniel Khashabi" userId="62390808-c838-45e6-be59-d6fd0d208bc8" providerId="ADAL" clId="{FEE2FC40-119F-F549-84EB-0773B4730766}" dt="2023-03-16T23:41:32.912" v="4146" actId="2696"/>
        <pc:sldMkLst>
          <pc:docMk/>
          <pc:sldMk cId="1163839703" sldId="413"/>
        </pc:sldMkLst>
      </pc:sldChg>
      <pc:sldChg chg="del">
        <pc:chgData name="Daniel Khashabi" userId="62390808-c838-45e6-be59-d6fd0d208bc8" providerId="ADAL" clId="{FEE2FC40-119F-F549-84EB-0773B4730766}" dt="2023-03-16T23:41:32.914" v="4147" actId="2696"/>
        <pc:sldMkLst>
          <pc:docMk/>
          <pc:sldMk cId="466461788" sldId="414"/>
        </pc:sldMkLst>
      </pc:sldChg>
      <pc:sldChg chg="del">
        <pc:chgData name="Daniel Khashabi" userId="62390808-c838-45e6-be59-d6fd0d208bc8" providerId="ADAL" clId="{FEE2FC40-119F-F549-84EB-0773B4730766}" dt="2023-03-16T23:41:32.916" v="4148" actId="2696"/>
        <pc:sldMkLst>
          <pc:docMk/>
          <pc:sldMk cId="1862313596" sldId="415"/>
        </pc:sldMkLst>
      </pc:sldChg>
      <pc:sldChg chg="del">
        <pc:chgData name="Daniel Khashabi" userId="62390808-c838-45e6-be59-d6fd0d208bc8" providerId="ADAL" clId="{FEE2FC40-119F-F549-84EB-0773B4730766}" dt="2023-03-16T23:41:32.918" v="4149" actId="2696"/>
        <pc:sldMkLst>
          <pc:docMk/>
          <pc:sldMk cId="2021523835" sldId="416"/>
        </pc:sldMkLst>
      </pc:sldChg>
      <pc:sldChg chg="del">
        <pc:chgData name="Daniel Khashabi" userId="62390808-c838-45e6-be59-d6fd0d208bc8" providerId="ADAL" clId="{FEE2FC40-119F-F549-84EB-0773B4730766}" dt="2023-03-16T23:41:32.920" v="4150" actId="2696"/>
        <pc:sldMkLst>
          <pc:docMk/>
          <pc:sldMk cId="4251125786" sldId="417"/>
        </pc:sldMkLst>
      </pc:sldChg>
      <pc:sldChg chg="del">
        <pc:chgData name="Daniel Khashabi" userId="62390808-c838-45e6-be59-d6fd0d208bc8" providerId="ADAL" clId="{FEE2FC40-119F-F549-84EB-0773B4730766}" dt="2023-03-16T23:41:32.921" v="4151" actId="2696"/>
        <pc:sldMkLst>
          <pc:docMk/>
          <pc:sldMk cId="1877808782" sldId="418"/>
        </pc:sldMkLst>
      </pc:sldChg>
      <pc:sldChg chg="del">
        <pc:chgData name="Daniel Khashabi" userId="62390808-c838-45e6-be59-d6fd0d208bc8" providerId="ADAL" clId="{FEE2FC40-119F-F549-84EB-0773B4730766}" dt="2023-03-16T23:41:32.923" v="4152" actId="2696"/>
        <pc:sldMkLst>
          <pc:docMk/>
          <pc:sldMk cId="3909999821" sldId="419"/>
        </pc:sldMkLst>
      </pc:sldChg>
      <pc:sldChg chg="del">
        <pc:chgData name="Daniel Khashabi" userId="62390808-c838-45e6-be59-d6fd0d208bc8" providerId="ADAL" clId="{FEE2FC40-119F-F549-84EB-0773B4730766}" dt="2023-03-16T23:41:32.924" v="4153" actId="2696"/>
        <pc:sldMkLst>
          <pc:docMk/>
          <pc:sldMk cId="3934992055" sldId="420"/>
        </pc:sldMkLst>
      </pc:sldChg>
      <pc:sldChg chg="del">
        <pc:chgData name="Daniel Khashabi" userId="62390808-c838-45e6-be59-d6fd0d208bc8" providerId="ADAL" clId="{FEE2FC40-119F-F549-84EB-0773B4730766}" dt="2023-03-16T23:41:32.925" v="4154" actId="2696"/>
        <pc:sldMkLst>
          <pc:docMk/>
          <pc:sldMk cId="4153221700" sldId="421"/>
        </pc:sldMkLst>
      </pc:sldChg>
      <pc:sldChg chg="del">
        <pc:chgData name="Daniel Khashabi" userId="62390808-c838-45e6-be59-d6fd0d208bc8" providerId="ADAL" clId="{FEE2FC40-119F-F549-84EB-0773B4730766}" dt="2023-03-16T23:41:32.927" v="4155" actId="2696"/>
        <pc:sldMkLst>
          <pc:docMk/>
          <pc:sldMk cId="1393237485" sldId="422"/>
        </pc:sldMkLst>
      </pc:sldChg>
      <pc:sldChg chg="del">
        <pc:chgData name="Daniel Khashabi" userId="62390808-c838-45e6-be59-d6fd0d208bc8" providerId="ADAL" clId="{FEE2FC40-119F-F549-84EB-0773B4730766}" dt="2023-03-16T23:41:32.928" v="4156" actId="2696"/>
        <pc:sldMkLst>
          <pc:docMk/>
          <pc:sldMk cId="3127066792" sldId="423"/>
        </pc:sldMkLst>
      </pc:sldChg>
      <pc:sldChg chg="del">
        <pc:chgData name="Daniel Khashabi" userId="62390808-c838-45e6-be59-d6fd0d208bc8" providerId="ADAL" clId="{FEE2FC40-119F-F549-84EB-0773B4730766}" dt="2023-03-16T23:41:32.930" v="4157" actId="2696"/>
        <pc:sldMkLst>
          <pc:docMk/>
          <pc:sldMk cId="1192268383" sldId="424"/>
        </pc:sldMkLst>
      </pc:sldChg>
      <pc:sldChg chg="del">
        <pc:chgData name="Daniel Khashabi" userId="62390808-c838-45e6-be59-d6fd0d208bc8" providerId="ADAL" clId="{FEE2FC40-119F-F549-84EB-0773B4730766}" dt="2023-03-16T23:41:32.931" v="4158" actId="2696"/>
        <pc:sldMkLst>
          <pc:docMk/>
          <pc:sldMk cId="3183154668" sldId="425"/>
        </pc:sldMkLst>
      </pc:sldChg>
      <pc:sldChg chg="del">
        <pc:chgData name="Daniel Khashabi" userId="62390808-c838-45e6-be59-d6fd0d208bc8" providerId="ADAL" clId="{FEE2FC40-119F-F549-84EB-0773B4730766}" dt="2023-03-16T23:41:32.933" v="4159" actId="2696"/>
        <pc:sldMkLst>
          <pc:docMk/>
          <pc:sldMk cId="9585014" sldId="426"/>
        </pc:sldMkLst>
      </pc:sldChg>
      <pc:sldChg chg="del">
        <pc:chgData name="Daniel Khashabi" userId="62390808-c838-45e6-be59-d6fd0d208bc8" providerId="ADAL" clId="{FEE2FC40-119F-F549-84EB-0773B4730766}" dt="2023-03-16T23:41:32.934" v="4160" actId="2696"/>
        <pc:sldMkLst>
          <pc:docMk/>
          <pc:sldMk cId="715006864" sldId="427"/>
        </pc:sldMkLst>
      </pc:sldChg>
      <pc:sldChg chg="del">
        <pc:chgData name="Daniel Khashabi" userId="62390808-c838-45e6-be59-d6fd0d208bc8" providerId="ADAL" clId="{FEE2FC40-119F-F549-84EB-0773B4730766}" dt="2023-03-16T23:41:32.935" v="4161" actId="2696"/>
        <pc:sldMkLst>
          <pc:docMk/>
          <pc:sldMk cId="3429493054" sldId="428"/>
        </pc:sldMkLst>
      </pc:sldChg>
      <pc:sldChg chg="del">
        <pc:chgData name="Daniel Khashabi" userId="62390808-c838-45e6-be59-d6fd0d208bc8" providerId="ADAL" clId="{FEE2FC40-119F-F549-84EB-0773B4730766}" dt="2023-03-16T23:41:32.937" v="4162" actId="2696"/>
        <pc:sldMkLst>
          <pc:docMk/>
          <pc:sldMk cId="3012575585" sldId="429"/>
        </pc:sldMkLst>
      </pc:sldChg>
      <pc:sldChg chg="del">
        <pc:chgData name="Daniel Khashabi" userId="62390808-c838-45e6-be59-d6fd0d208bc8" providerId="ADAL" clId="{FEE2FC40-119F-F549-84EB-0773B4730766}" dt="2023-03-16T23:41:32.938" v="4163" actId="2696"/>
        <pc:sldMkLst>
          <pc:docMk/>
          <pc:sldMk cId="4200902196" sldId="430"/>
        </pc:sldMkLst>
      </pc:sldChg>
      <pc:sldChg chg="del">
        <pc:chgData name="Daniel Khashabi" userId="62390808-c838-45e6-be59-d6fd0d208bc8" providerId="ADAL" clId="{FEE2FC40-119F-F549-84EB-0773B4730766}" dt="2023-03-16T23:41:32.939" v="4164" actId="2696"/>
        <pc:sldMkLst>
          <pc:docMk/>
          <pc:sldMk cId="424302400" sldId="431"/>
        </pc:sldMkLst>
      </pc:sldChg>
      <pc:sldChg chg="del">
        <pc:chgData name="Daniel Khashabi" userId="62390808-c838-45e6-be59-d6fd0d208bc8" providerId="ADAL" clId="{FEE2FC40-119F-F549-84EB-0773B4730766}" dt="2023-03-16T23:41:32.941" v="4165" actId="2696"/>
        <pc:sldMkLst>
          <pc:docMk/>
          <pc:sldMk cId="3393196588" sldId="432"/>
        </pc:sldMkLst>
      </pc:sldChg>
      <pc:sldChg chg="del">
        <pc:chgData name="Daniel Khashabi" userId="62390808-c838-45e6-be59-d6fd0d208bc8" providerId="ADAL" clId="{FEE2FC40-119F-F549-84EB-0773B4730766}" dt="2023-03-16T23:41:32.942" v="4166" actId="2696"/>
        <pc:sldMkLst>
          <pc:docMk/>
          <pc:sldMk cId="4164824307" sldId="433"/>
        </pc:sldMkLst>
      </pc:sldChg>
      <pc:sldChg chg="del">
        <pc:chgData name="Daniel Khashabi" userId="62390808-c838-45e6-be59-d6fd0d208bc8" providerId="ADAL" clId="{FEE2FC40-119F-F549-84EB-0773B4730766}" dt="2023-03-16T23:41:32.944" v="4167" actId="2696"/>
        <pc:sldMkLst>
          <pc:docMk/>
          <pc:sldMk cId="2629697123" sldId="434"/>
        </pc:sldMkLst>
      </pc:sldChg>
      <pc:sldChg chg="del">
        <pc:chgData name="Daniel Khashabi" userId="62390808-c838-45e6-be59-d6fd0d208bc8" providerId="ADAL" clId="{FEE2FC40-119F-F549-84EB-0773B4730766}" dt="2023-03-16T23:41:32.945" v="4168" actId="2696"/>
        <pc:sldMkLst>
          <pc:docMk/>
          <pc:sldMk cId="3138932486" sldId="435"/>
        </pc:sldMkLst>
      </pc:sldChg>
      <pc:sldChg chg="del">
        <pc:chgData name="Daniel Khashabi" userId="62390808-c838-45e6-be59-d6fd0d208bc8" providerId="ADAL" clId="{FEE2FC40-119F-F549-84EB-0773B4730766}" dt="2023-03-16T23:41:32.946" v="4169" actId="2696"/>
        <pc:sldMkLst>
          <pc:docMk/>
          <pc:sldMk cId="2954806254" sldId="436"/>
        </pc:sldMkLst>
      </pc:sldChg>
      <pc:sldChg chg="del">
        <pc:chgData name="Daniel Khashabi" userId="62390808-c838-45e6-be59-d6fd0d208bc8" providerId="ADAL" clId="{FEE2FC40-119F-F549-84EB-0773B4730766}" dt="2023-03-16T23:41:32.948" v="4170" actId="2696"/>
        <pc:sldMkLst>
          <pc:docMk/>
          <pc:sldMk cId="1724591855" sldId="437"/>
        </pc:sldMkLst>
      </pc:sldChg>
      <pc:sldChg chg="del">
        <pc:chgData name="Daniel Khashabi" userId="62390808-c838-45e6-be59-d6fd0d208bc8" providerId="ADAL" clId="{FEE2FC40-119F-F549-84EB-0773B4730766}" dt="2023-03-16T23:41:32.949" v="4171" actId="2696"/>
        <pc:sldMkLst>
          <pc:docMk/>
          <pc:sldMk cId="285827902" sldId="438"/>
        </pc:sldMkLst>
      </pc:sldChg>
      <pc:sldChg chg="del">
        <pc:chgData name="Daniel Khashabi" userId="62390808-c838-45e6-be59-d6fd0d208bc8" providerId="ADAL" clId="{FEE2FC40-119F-F549-84EB-0773B4730766}" dt="2023-03-16T23:41:32.950" v="4172" actId="2696"/>
        <pc:sldMkLst>
          <pc:docMk/>
          <pc:sldMk cId="510843877" sldId="439"/>
        </pc:sldMkLst>
      </pc:sldChg>
      <pc:sldChg chg="del">
        <pc:chgData name="Daniel Khashabi" userId="62390808-c838-45e6-be59-d6fd0d208bc8" providerId="ADAL" clId="{FEE2FC40-119F-F549-84EB-0773B4730766}" dt="2023-03-16T23:41:32.951" v="4173" actId="2696"/>
        <pc:sldMkLst>
          <pc:docMk/>
          <pc:sldMk cId="1930605228" sldId="440"/>
        </pc:sldMkLst>
      </pc:sldChg>
      <pc:sldChg chg="del">
        <pc:chgData name="Daniel Khashabi" userId="62390808-c838-45e6-be59-d6fd0d208bc8" providerId="ADAL" clId="{FEE2FC40-119F-F549-84EB-0773B4730766}" dt="2023-03-16T23:41:32.953" v="4174" actId="2696"/>
        <pc:sldMkLst>
          <pc:docMk/>
          <pc:sldMk cId="3040666605" sldId="441"/>
        </pc:sldMkLst>
      </pc:sldChg>
      <pc:sldChg chg="del">
        <pc:chgData name="Daniel Khashabi" userId="62390808-c838-45e6-be59-d6fd0d208bc8" providerId="ADAL" clId="{FEE2FC40-119F-F549-84EB-0773B4730766}" dt="2023-03-16T23:41:32.954" v="4175" actId="2696"/>
        <pc:sldMkLst>
          <pc:docMk/>
          <pc:sldMk cId="1742849847" sldId="442"/>
        </pc:sldMkLst>
      </pc:sldChg>
      <pc:sldChg chg="del">
        <pc:chgData name="Daniel Khashabi" userId="62390808-c838-45e6-be59-d6fd0d208bc8" providerId="ADAL" clId="{FEE2FC40-119F-F549-84EB-0773B4730766}" dt="2023-03-16T23:41:32.956" v="4176" actId="2696"/>
        <pc:sldMkLst>
          <pc:docMk/>
          <pc:sldMk cId="2372343155" sldId="443"/>
        </pc:sldMkLst>
      </pc:sldChg>
      <pc:sldChg chg="del">
        <pc:chgData name="Daniel Khashabi" userId="62390808-c838-45e6-be59-d6fd0d208bc8" providerId="ADAL" clId="{FEE2FC40-119F-F549-84EB-0773B4730766}" dt="2023-03-16T23:41:32.957" v="4177" actId="2696"/>
        <pc:sldMkLst>
          <pc:docMk/>
          <pc:sldMk cId="3639544537" sldId="444"/>
        </pc:sldMkLst>
      </pc:sldChg>
      <pc:sldChg chg="del">
        <pc:chgData name="Daniel Khashabi" userId="62390808-c838-45e6-be59-d6fd0d208bc8" providerId="ADAL" clId="{FEE2FC40-119F-F549-84EB-0773B4730766}" dt="2023-03-16T23:41:32.958" v="4178" actId="2696"/>
        <pc:sldMkLst>
          <pc:docMk/>
          <pc:sldMk cId="2051996157" sldId="445"/>
        </pc:sldMkLst>
      </pc:sldChg>
      <pc:sldChg chg="del">
        <pc:chgData name="Daniel Khashabi" userId="62390808-c838-45e6-be59-d6fd0d208bc8" providerId="ADAL" clId="{FEE2FC40-119F-F549-84EB-0773B4730766}" dt="2023-03-16T23:41:32.960" v="4179" actId="2696"/>
        <pc:sldMkLst>
          <pc:docMk/>
          <pc:sldMk cId="1318274838" sldId="446"/>
        </pc:sldMkLst>
      </pc:sldChg>
      <pc:sldChg chg="del">
        <pc:chgData name="Daniel Khashabi" userId="62390808-c838-45e6-be59-d6fd0d208bc8" providerId="ADAL" clId="{FEE2FC40-119F-F549-84EB-0773B4730766}" dt="2023-03-16T23:41:32.961" v="4180" actId="2696"/>
        <pc:sldMkLst>
          <pc:docMk/>
          <pc:sldMk cId="2168207135" sldId="447"/>
        </pc:sldMkLst>
      </pc:sldChg>
      <pc:sldChg chg="del">
        <pc:chgData name="Daniel Khashabi" userId="62390808-c838-45e6-be59-d6fd0d208bc8" providerId="ADAL" clId="{FEE2FC40-119F-F549-84EB-0773B4730766}" dt="2023-03-16T23:41:32.963" v="4181" actId="2696"/>
        <pc:sldMkLst>
          <pc:docMk/>
          <pc:sldMk cId="4070663252" sldId="448"/>
        </pc:sldMkLst>
      </pc:sldChg>
      <pc:sldChg chg="del">
        <pc:chgData name="Daniel Khashabi" userId="62390808-c838-45e6-be59-d6fd0d208bc8" providerId="ADAL" clId="{FEE2FC40-119F-F549-84EB-0773B4730766}" dt="2023-03-16T23:41:32.964" v="4182" actId="2696"/>
        <pc:sldMkLst>
          <pc:docMk/>
          <pc:sldMk cId="4254068102" sldId="449"/>
        </pc:sldMkLst>
      </pc:sldChg>
      <pc:sldChg chg="del">
        <pc:chgData name="Daniel Khashabi" userId="62390808-c838-45e6-be59-d6fd0d208bc8" providerId="ADAL" clId="{FEE2FC40-119F-F549-84EB-0773B4730766}" dt="2023-03-16T23:41:32.965" v="4183" actId="2696"/>
        <pc:sldMkLst>
          <pc:docMk/>
          <pc:sldMk cId="3098495472" sldId="450"/>
        </pc:sldMkLst>
      </pc:sldChg>
      <pc:sldChg chg="del">
        <pc:chgData name="Daniel Khashabi" userId="62390808-c838-45e6-be59-d6fd0d208bc8" providerId="ADAL" clId="{FEE2FC40-119F-F549-84EB-0773B4730766}" dt="2023-03-16T23:41:32.966" v="4184" actId="2696"/>
        <pc:sldMkLst>
          <pc:docMk/>
          <pc:sldMk cId="1134303784" sldId="451"/>
        </pc:sldMkLst>
      </pc:sldChg>
      <pc:sldChg chg="del">
        <pc:chgData name="Daniel Khashabi" userId="62390808-c838-45e6-be59-d6fd0d208bc8" providerId="ADAL" clId="{FEE2FC40-119F-F549-84EB-0773B4730766}" dt="2023-03-16T23:41:32.968" v="4185" actId="2696"/>
        <pc:sldMkLst>
          <pc:docMk/>
          <pc:sldMk cId="763033625" sldId="452"/>
        </pc:sldMkLst>
      </pc:sldChg>
      <pc:sldChg chg="del">
        <pc:chgData name="Daniel Khashabi" userId="62390808-c838-45e6-be59-d6fd0d208bc8" providerId="ADAL" clId="{FEE2FC40-119F-F549-84EB-0773B4730766}" dt="2023-03-16T23:41:32.969" v="4186" actId="2696"/>
        <pc:sldMkLst>
          <pc:docMk/>
          <pc:sldMk cId="1736642748" sldId="453"/>
        </pc:sldMkLst>
      </pc:sldChg>
      <pc:sldChg chg="del">
        <pc:chgData name="Daniel Khashabi" userId="62390808-c838-45e6-be59-d6fd0d208bc8" providerId="ADAL" clId="{FEE2FC40-119F-F549-84EB-0773B4730766}" dt="2023-03-16T23:41:32.970" v="4187" actId="2696"/>
        <pc:sldMkLst>
          <pc:docMk/>
          <pc:sldMk cId="165923610" sldId="454"/>
        </pc:sldMkLst>
      </pc:sldChg>
      <pc:sldChg chg="del">
        <pc:chgData name="Daniel Khashabi" userId="62390808-c838-45e6-be59-d6fd0d208bc8" providerId="ADAL" clId="{FEE2FC40-119F-F549-84EB-0773B4730766}" dt="2023-03-16T23:41:32.973" v="4189" actId="2696"/>
        <pc:sldMkLst>
          <pc:docMk/>
          <pc:sldMk cId="3206594932" sldId="455"/>
        </pc:sldMkLst>
      </pc:sldChg>
      <pc:sldChg chg="del">
        <pc:chgData name="Daniel Khashabi" userId="62390808-c838-45e6-be59-d6fd0d208bc8" providerId="ADAL" clId="{FEE2FC40-119F-F549-84EB-0773B4730766}" dt="2023-03-16T23:41:32.974" v="4190" actId="2696"/>
        <pc:sldMkLst>
          <pc:docMk/>
          <pc:sldMk cId="3808977956" sldId="456"/>
        </pc:sldMkLst>
      </pc:sldChg>
      <pc:sldChg chg="del">
        <pc:chgData name="Daniel Khashabi" userId="62390808-c838-45e6-be59-d6fd0d208bc8" providerId="ADAL" clId="{FEE2FC40-119F-F549-84EB-0773B4730766}" dt="2023-03-16T23:41:32.976" v="4192" actId="2696"/>
        <pc:sldMkLst>
          <pc:docMk/>
          <pc:sldMk cId="4140546916" sldId="457"/>
        </pc:sldMkLst>
      </pc:sldChg>
      <pc:sldChg chg="del">
        <pc:chgData name="Daniel Khashabi" userId="62390808-c838-45e6-be59-d6fd0d208bc8" providerId="ADAL" clId="{FEE2FC40-119F-F549-84EB-0773B4730766}" dt="2023-03-16T23:41:32.979" v="4194" actId="2696"/>
        <pc:sldMkLst>
          <pc:docMk/>
          <pc:sldMk cId="4013478662" sldId="458"/>
        </pc:sldMkLst>
      </pc:sldChg>
      <pc:sldChg chg="del">
        <pc:chgData name="Daniel Khashabi" userId="62390808-c838-45e6-be59-d6fd0d208bc8" providerId="ADAL" clId="{FEE2FC40-119F-F549-84EB-0773B4730766}" dt="2023-03-16T23:41:32.980" v="4195" actId="2696"/>
        <pc:sldMkLst>
          <pc:docMk/>
          <pc:sldMk cId="2901061847" sldId="459"/>
        </pc:sldMkLst>
      </pc:sldChg>
      <pc:sldChg chg="del">
        <pc:chgData name="Daniel Khashabi" userId="62390808-c838-45e6-be59-d6fd0d208bc8" providerId="ADAL" clId="{FEE2FC40-119F-F549-84EB-0773B4730766}" dt="2023-03-16T23:41:32.981" v="4196" actId="2696"/>
        <pc:sldMkLst>
          <pc:docMk/>
          <pc:sldMk cId="2432932660" sldId="460"/>
        </pc:sldMkLst>
      </pc:sldChg>
      <pc:sldChg chg="del">
        <pc:chgData name="Daniel Khashabi" userId="62390808-c838-45e6-be59-d6fd0d208bc8" providerId="ADAL" clId="{FEE2FC40-119F-F549-84EB-0773B4730766}" dt="2023-03-16T23:41:32.983" v="4197" actId="2696"/>
        <pc:sldMkLst>
          <pc:docMk/>
          <pc:sldMk cId="2983982570" sldId="461"/>
        </pc:sldMkLst>
      </pc:sldChg>
      <pc:sldChg chg="del">
        <pc:chgData name="Daniel Khashabi" userId="62390808-c838-45e6-be59-d6fd0d208bc8" providerId="ADAL" clId="{FEE2FC40-119F-F549-84EB-0773B4730766}" dt="2023-03-16T23:41:32.984" v="4198" actId="2696"/>
        <pc:sldMkLst>
          <pc:docMk/>
          <pc:sldMk cId="3661305466" sldId="462"/>
        </pc:sldMkLst>
      </pc:sldChg>
      <pc:sldChg chg="del">
        <pc:chgData name="Daniel Khashabi" userId="62390808-c838-45e6-be59-d6fd0d208bc8" providerId="ADAL" clId="{FEE2FC40-119F-F549-84EB-0773B4730766}" dt="2023-03-16T23:41:32.986" v="4199" actId="2696"/>
        <pc:sldMkLst>
          <pc:docMk/>
          <pc:sldMk cId="4034588720" sldId="463"/>
        </pc:sldMkLst>
      </pc:sldChg>
      <pc:sldChg chg="del">
        <pc:chgData name="Daniel Khashabi" userId="62390808-c838-45e6-be59-d6fd0d208bc8" providerId="ADAL" clId="{FEE2FC40-119F-F549-84EB-0773B4730766}" dt="2023-03-16T23:41:32.987" v="4200" actId="2696"/>
        <pc:sldMkLst>
          <pc:docMk/>
          <pc:sldMk cId="1721581950" sldId="464"/>
        </pc:sldMkLst>
      </pc:sldChg>
      <pc:sldChg chg="del">
        <pc:chgData name="Daniel Khashabi" userId="62390808-c838-45e6-be59-d6fd0d208bc8" providerId="ADAL" clId="{FEE2FC40-119F-F549-84EB-0773B4730766}" dt="2023-03-16T23:41:32.522" v="4008" actId="2696"/>
        <pc:sldMkLst>
          <pc:docMk/>
          <pc:sldMk cId="2958822401" sldId="470"/>
        </pc:sldMkLst>
      </pc:sldChg>
      <pc:sldChg chg="modSp del mod">
        <pc:chgData name="Daniel Khashabi" userId="62390808-c838-45e6-be59-d6fd0d208bc8" providerId="ADAL" clId="{FEE2FC40-119F-F549-84EB-0773B4730766}" dt="2023-03-16T23:41:32.549" v="4010" actId="2696"/>
        <pc:sldMkLst>
          <pc:docMk/>
          <pc:sldMk cId="456681400" sldId="473"/>
        </pc:sldMkLst>
        <pc:spChg chg="mod">
          <ac:chgData name="Daniel Khashabi" userId="62390808-c838-45e6-be59-d6fd0d208bc8" providerId="ADAL" clId="{FEE2FC40-119F-F549-84EB-0773B4730766}" dt="2023-03-16T17:50:32.372" v="3963" actId="27636"/>
          <ac:spMkLst>
            <pc:docMk/>
            <pc:sldMk cId="456681400" sldId="473"/>
            <ac:spMk id="28" creationId="{E6559CD1-8DB1-A792-DDE1-A2B837AE6F3E}"/>
          </ac:spMkLst>
        </pc:spChg>
      </pc:sldChg>
      <pc:sldChg chg="del">
        <pc:chgData name="Daniel Khashabi" userId="62390808-c838-45e6-be59-d6fd0d208bc8" providerId="ADAL" clId="{FEE2FC40-119F-F549-84EB-0773B4730766}" dt="2023-03-16T23:41:32.559" v="4011" actId="2696"/>
        <pc:sldMkLst>
          <pc:docMk/>
          <pc:sldMk cId="2452697234" sldId="474"/>
        </pc:sldMkLst>
      </pc:sldChg>
      <pc:sldChg chg="del">
        <pc:chgData name="Daniel Khashabi" userId="62390808-c838-45e6-be59-d6fd0d208bc8" providerId="ADAL" clId="{FEE2FC40-119F-F549-84EB-0773B4730766}" dt="2023-03-16T23:41:32.571" v="4012" actId="2696"/>
        <pc:sldMkLst>
          <pc:docMk/>
          <pc:sldMk cId="1390607952" sldId="476"/>
        </pc:sldMkLst>
      </pc:sldChg>
      <pc:sldChg chg="del">
        <pc:chgData name="Daniel Khashabi" userId="62390808-c838-45e6-be59-d6fd0d208bc8" providerId="ADAL" clId="{FEE2FC40-119F-F549-84EB-0773B4730766}" dt="2023-03-16T23:41:32.599" v="4015" actId="2696"/>
        <pc:sldMkLst>
          <pc:docMk/>
          <pc:sldMk cId="1303495507" sldId="479"/>
        </pc:sldMkLst>
      </pc:sldChg>
      <pc:sldChg chg="del">
        <pc:chgData name="Daniel Khashabi" userId="62390808-c838-45e6-be59-d6fd0d208bc8" providerId="ADAL" clId="{FEE2FC40-119F-F549-84EB-0773B4730766}" dt="2023-03-16T23:41:32.611" v="4016" actId="2696"/>
        <pc:sldMkLst>
          <pc:docMk/>
          <pc:sldMk cId="2895565554" sldId="480"/>
        </pc:sldMkLst>
      </pc:sldChg>
      <pc:sldChg chg="del">
        <pc:chgData name="Daniel Khashabi" userId="62390808-c838-45e6-be59-d6fd0d208bc8" providerId="ADAL" clId="{FEE2FC40-119F-F549-84EB-0773B4730766}" dt="2023-03-16T23:41:32.649" v="4020" actId="2696"/>
        <pc:sldMkLst>
          <pc:docMk/>
          <pc:sldMk cId="592883905" sldId="484"/>
        </pc:sldMkLst>
      </pc:sldChg>
      <pc:sldChg chg="del">
        <pc:chgData name="Daniel Khashabi" userId="62390808-c838-45e6-be59-d6fd0d208bc8" providerId="ADAL" clId="{FEE2FC40-119F-F549-84EB-0773B4730766}" dt="2023-03-16T23:41:50.244" v="4230" actId="2696"/>
        <pc:sldMkLst>
          <pc:docMk/>
          <pc:sldMk cId="0" sldId="486"/>
        </pc:sldMkLst>
      </pc:sldChg>
      <pc:sldChg chg="del">
        <pc:chgData name="Daniel Khashabi" userId="62390808-c838-45e6-be59-d6fd0d208bc8" providerId="ADAL" clId="{FEE2FC40-119F-F549-84EB-0773B4730766}" dt="2023-03-16T23:41:50.254" v="4231" actId="2696"/>
        <pc:sldMkLst>
          <pc:docMk/>
          <pc:sldMk cId="0" sldId="487"/>
        </pc:sldMkLst>
      </pc:sldChg>
      <pc:sldChg chg="del">
        <pc:chgData name="Daniel Khashabi" userId="62390808-c838-45e6-be59-d6fd0d208bc8" providerId="ADAL" clId="{FEE2FC40-119F-F549-84EB-0773B4730766}" dt="2023-03-16T23:41:50.261" v="4232" actId="2696"/>
        <pc:sldMkLst>
          <pc:docMk/>
          <pc:sldMk cId="0" sldId="488"/>
        </pc:sldMkLst>
      </pc:sldChg>
      <pc:sldChg chg="del">
        <pc:chgData name="Daniel Khashabi" userId="62390808-c838-45e6-be59-d6fd0d208bc8" providerId="ADAL" clId="{FEE2FC40-119F-F549-84EB-0773B4730766}" dt="2023-03-16T23:41:50.270" v="4233" actId="2696"/>
        <pc:sldMkLst>
          <pc:docMk/>
          <pc:sldMk cId="0" sldId="489"/>
        </pc:sldMkLst>
      </pc:sldChg>
      <pc:sldChg chg="del">
        <pc:chgData name="Daniel Khashabi" userId="62390808-c838-45e6-be59-d6fd0d208bc8" providerId="ADAL" clId="{FEE2FC40-119F-F549-84EB-0773B4730766}" dt="2023-03-16T23:41:50.279" v="4234" actId="2696"/>
        <pc:sldMkLst>
          <pc:docMk/>
          <pc:sldMk cId="0" sldId="490"/>
        </pc:sldMkLst>
      </pc:sldChg>
      <pc:sldChg chg="del">
        <pc:chgData name="Daniel Khashabi" userId="62390808-c838-45e6-be59-d6fd0d208bc8" providerId="ADAL" clId="{FEE2FC40-119F-F549-84EB-0773B4730766}" dt="2023-03-16T23:41:50.292" v="4235" actId="2696"/>
        <pc:sldMkLst>
          <pc:docMk/>
          <pc:sldMk cId="0" sldId="491"/>
        </pc:sldMkLst>
      </pc:sldChg>
      <pc:sldChg chg="del">
        <pc:chgData name="Daniel Khashabi" userId="62390808-c838-45e6-be59-d6fd0d208bc8" providerId="ADAL" clId="{FEE2FC40-119F-F549-84EB-0773B4730766}" dt="2023-03-16T23:41:50.301" v="4236" actId="2696"/>
        <pc:sldMkLst>
          <pc:docMk/>
          <pc:sldMk cId="0" sldId="492"/>
        </pc:sldMkLst>
      </pc:sldChg>
      <pc:sldChg chg="del">
        <pc:chgData name="Daniel Khashabi" userId="62390808-c838-45e6-be59-d6fd0d208bc8" providerId="ADAL" clId="{FEE2FC40-119F-F549-84EB-0773B4730766}" dt="2023-03-16T23:41:50.310" v="4237" actId="2696"/>
        <pc:sldMkLst>
          <pc:docMk/>
          <pc:sldMk cId="0" sldId="493"/>
        </pc:sldMkLst>
      </pc:sldChg>
      <pc:sldChg chg="del">
        <pc:chgData name="Daniel Khashabi" userId="62390808-c838-45e6-be59-d6fd0d208bc8" providerId="ADAL" clId="{FEE2FC40-119F-F549-84EB-0773B4730766}" dt="2023-03-16T23:41:50.319" v="4238" actId="2696"/>
        <pc:sldMkLst>
          <pc:docMk/>
          <pc:sldMk cId="0" sldId="494"/>
        </pc:sldMkLst>
      </pc:sldChg>
      <pc:sldChg chg="del">
        <pc:chgData name="Daniel Khashabi" userId="62390808-c838-45e6-be59-d6fd0d208bc8" providerId="ADAL" clId="{FEE2FC40-119F-F549-84EB-0773B4730766}" dt="2023-03-16T23:41:50.330" v="4239" actId="2696"/>
        <pc:sldMkLst>
          <pc:docMk/>
          <pc:sldMk cId="0" sldId="495"/>
        </pc:sldMkLst>
      </pc:sldChg>
      <pc:sldChg chg="del">
        <pc:chgData name="Daniel Khashabi" userId="62390808-c838-45e6-be59-d6fd0d208bc8" providerId="ADAL" clId="{FEE2FC40-119F-F549-84EB-0773B4730766}" dt="2023-03-16T23:41:50.341" v="4240" actId="2696"/>
        <pc:sldMkLst>
          <pc:docMk/>
          <pc:sldMk cId="0" sldId="496"/>
        </pc:sldMkLst>
      </pc:sldChg>
      <pc:sldChg chg="del">
        <pc:chgData name="Daniel Khashabi" userId="62390808-c838-45e6-be59-d6fd0d208bc8" providerId="ADAL" clId="{FEE2FC40-119F-F549-84EB-0773B4730766}" dt="2023-03-16T23:41:50.348" v="4241" actId="2696"/>
        <pc:sldMkLst>
          <pc:docMk/>
          <pc:sldMk cId="0" sldId="497"/>
        </pc:sldMkLst>
      </pc:sldChg>
      <pc:sldChg chg="del">
        <pc:chgData name="Daniel Khashabi" userId="62390808-c838-45e6-be59-d6fd0d208bc8" providerId="ADAL" clId="{FEE2FC40-119F-F549-84EB-0773B4730766}" dt="2023-03-16T23:41:50.356" v="4242" actId="2696"/>
        <pc:sldMkLst>
          <pc:docMk/>
          <pc:sldMk cId="0" sldId="498"/>
        </pc:sldMkLst>
      </pc:sldChg>
      <pc:sldChg chg="del">
        <pc:chgData name="Daniel Khashabi" userId="62390808-c838-45e6-be59-d6fd0d208bc8" providerId="ADAL" clId="{FEE2FC40-119F-F549-84EB-0773B4730766}" dt="2023-03-16T23:41:50.365" v="4243" actId="2696"/>
        <pc:sldMkLst>
          <pc:docMk/>
          <pc:sldMk cId="0" sldId="499"/>
        </pc:sldMkLst>
      </pc:sldChg>
      <pc:sldChg chg="del">
        <pc:chgData name="Daniel Khashabi" userId="62390808-c838-45e6-be59-d6fd0d208bc8" providerId="ADAL" clId="{FEE2FC40-119F-F549-84EB-0773B4730766}" dt="2023-03-16T23:41:50.378" v="4244" actId="2696"/>
        <pc:sldMkLst>
          <pc:docMk/>
          <pc:sldMk cId="0" sldId="500"/>
        </pc:sldMkLst>
      </pc:sldChg>
      <pc:sldChg chg="del">
        <pc:chgData name="Daniel Khashabi" userId="62390808-c838-45e6-be59-d6fd0d208bc8" providerId="ADAL" clId="{FEE2FC40-119F-F549-84EB-0773B4730766}" dt="2023-03-16T23:41:50.387" v="4245" actId="2696"/>
        <pc:sldMkLst>
          <pc:docMk/>
          <pc:sldMk cId="0" sldId="501"/>
        </pc:sldMkLst>
      </pc:sldChg>
      <pc:sldChg chg="del">
        <pc:chgData name="Daniel Khashabi" userId="62390808-c838-45e6-be59-d6fd0d208bc8" providerId="ADAL" clId="{FEE2FC40-119F-F549-84EB-0773B4730766}" dt="2023-03-16T23:41:50.459" v="4256" actId="2696"/>
        <pc:sldMkLst>
          <pc:docMk/>
          <pc:sldMk cId="0" sldId="511"/>
        </pc:sldMkLst>
      </pc:sldChg>
      <pc:sldChg chg="addSp modSp add addCm">
        <pc:chgData name="Daniel Khashabi" userId="62390808-c838-45e6-be59-d6fd0d208bc8" providerId="ADAL" clId="{FEE2FC40-119F-F549-84EB-0773B4730766}" dt="2023-03-16T23:39:16.217" v="3999"/>
        <pc:sldMkLst>
          <pc:docMk/>
          <pc:sldMk cId="1419858599" sldId="1541"/>
        </pc:sldMkLst>
        <pc:spChg chg="add mod">
          <ac:chgData name="Daniel Khashabi" userId="62390808-c838-45e6-be59-d6fd0d208bc8" providerId="ADAL" clId="{FEE2FC40-119F-F549-84EB-0773B4730766}" dt="2023-03-16T17:51:21.033" v="3994"/>
          <ac:spMkLst>
            <pc:docMk/>
            <pc:sldMk cId="1419858599" sldId="1541"/>
            <ac:spMk id="2" creationId="{417A7596-DD9F-4A24-6AFF-2249793ED273}"/>
          </ac:spMkLst>
        </pc:spChg>
        <pc:extLst>
          <p:ext xmlns:p="http://schemas.openxmlformats.org/presentationml/2006/main" uri="{D6D511B9-2390-475A-947B-AFAB55BFBCF1}">
            <pc226:cmChg xmlns:pc226="http://schemas.microsoft.com/office/powerpoint/2022/06/main/command" chg="add">
              <pc226:chgData name="Daniel Khashabi" userId="62390808-c838-45e6-be59-d6fd0d208bc8" providerId="ADAL" clId="{FEE2FC40-119F-F549-84EB-0773B4730766}" dt="2023-03-16T23:39:16.217" v="3999"/>
              <pc2:cmMkLst xmlns:pc2="http://schemas.microsoft.com/office/powerpoint/2019/9/main/command">
                <pc:docMk/>
                <pc:sldMk cId="1419858599" sldId="1541"/>
                <pc2:cmMk id="{67B53701-D2DB-EF41-8AC9-771AF03790ED}"/>
              </pc2:cmMkLst>
            </pc226:cmChg>
          </p:ext>
        </pc:extLst>
      </pc:sldChg>
      <pc:sldChg chg="addSp delSp modSp add del mod delAnim modAnim modNotes">
        <pc:chgData name="Daniel Khashabi" userId="62390808-c838-45e6-be59-d6fd0d208bc8" providerId="ADAL" clId="{FEE2FC40-119F-F549-84EB-0773B4730766}" dt="2023-03-16T15:40:42.807" v="3366" actId="2696"/>
        <pc:sldMkLst>
          <pc:docMk/>
          <pc:sldMk cId="3018477695" sldId="1541"/>
        </pc:sldMkLst>
        <pc:spChg chg="del mod">
          <ac:chgData name="Daniel Khashabi" userId="62390808-c838-45e6-be59-d6fd0d208bc8" providerId="ADAL" clId="{FEE2FC40-119F-F549-84EB-0773B4730766}" dt="2023-03-16T15:27:01.032" v="3070" actId="478"/>
          <ac:spMkLst>
            <pc:docMk/>
            <pc:sldMk cId="3018477695" sldId="1541"/>
            <ac:spMk id="2" creationId="{6A3ACE77-3070-9843-BCBE-A609E9C809D1}"/>
          </ac:spMkLst>
        </pc:spChg>
        <pc:spChg chg="add del mod">
          <ac:chgData name="Daniel Khashabi" userId="62390808-c838-45e6-be59-d6fd0d208bc8" providerId="ADAL" clId="{FEE2FC40-119F-F549-84EB-0773B4730766}" dt="2023-03-16T15:40:14.179" v="3362" actId="478"/>
          <ac:spMkLst>
            <pc:docMk/>
            <pc:sldMk cId="3018477695" sldId="1541"/>
            <ac:spMk id="3" creationId="{16EAC58F-532D-2A73-96CB-6E7FCEFA42A3}"/>
          </ac:spMkLst>
        </pc:spChg>
        <pc:spChg chg="add mod">
          <ac:chgData name="Daniel Khashabi" userId="62390808-c838-45e6-be59-d6fd0d208bc8" providerId="ADAL" clId="{FEE2FC40-119F-F549-84EB-0773B4730766}" dt="2023-03-16T15:33:05.220" v="3255" actId="1076"/>
          <ac:spMkLst>
            <pc:docMk/>
            <pc:sldMk cId="3018477695" sldId="1541"/>
            <ac:spMk id="6" creationId="{CBFF70EA-25F8-94CC-D5B7-2A024406E8DD}"/>
          </ac:spMkLst>
        </pc:spChg>
        <pc:spChg chg="add mod">
          <ac:chgData name="Daniel Khashabi" userId="62390808-c838-45e6-be59-d6fd0d208bc8" providerId="ADAL" clId="{FEE2FC40-119F-F549-84EB-0773B4730766}" dt="2023-03-16T15:40:14.655" v="3363"/>
          <ac:spMkLst>
            <pc:docMk/>
            <pc:sldMk cId="3018477695" sldId="1541"/>
            <ac:spMk id="9" creationId="{E6B6594F-A3C0-A6E8-A54E-127B9E8FA286}"/>
          </ac:spMkLst>
        </pc:spChg>
        <pc:spChg chg="add mod">
          <ac:chgData name="Daniel Khashabi" userId="62390808-c838-45e6-be59-d6fd0d208bc8" providerId="ADAL" clId="{FEE2FC40-119F-F549-84EB-0773B4730766}" dt="2023-03-16T15:40:14.655" v="3363"/>
          <ac:spMkLst>
            <pc:docMk/>
            <pc:sldMk cId="3018477695" sldId="1541"/>
            <ac:spMk id="10" creationId="{0D0AAA92-FE1B-9F2D-35A3-DD295182CF0E}"/>
          </ac:spMkLst>
        </pc:spChg>
        <pc:spChg chg="add mod">
          <ac:chgData name="Daniel Khashabi" userId="62390808-c838-45e6-be59-d6fd0d208bc8" providerId="ADAL" clId="{FEE2FC40-119F-F549-84EB-0773B4730766}" dt="2023-03-16T15:40:14.655" v="3363"/>
          <ac:spMkLst>
            <pc:docMk/>
            <pc:sldMk cId="3018477695" sldId="1541"/>
            <ac:spMk id="11" creationId="{BC94EE55-9065-D0C0-7452-BAD6D11B382D}"/>
          </ac:spMkLst>
        </pc:spChg>
        <pc:spChg chg="del mod">
          <ac:chgData name="Daniel Khashabi" userId="62390808-c838-45e6-be59-d6fd0d208bc8" providerId="ADAL" clId="{FEE2FC40-119F-F549-84EB-0773B4730766}" dt="2023-03-16T15:26:57.068" v="3069" actId="478"/>
          <ac:spMkLst>
            <pc:docMk/>
            <pc:sldMk cId="3018477695" sldId="1541"/>
            <ac:spMk id="14" creationId="{063A7C7B-F9BF-4058-9B5E-EC1082B94E0C}"/>
          </ac:spMkLst>
        </pc:spChg>
        <pc:spChg chg="del mod">
          <ac:chgData name="Daniel Khashabi" userId="62390808-c838-45e6-be59-d6fd0d208bc8" providerId="ADAL" clId="{FEE2FC40-119F-F549-84EB-0773B4730766}" dt="2023-03-16T15:32:54.554" v="3250" actId="478"/>
          <ac:spMkLst>
            <pc:docMk/>
            <pc:sldMk cId="3018477695" sldId="1541"/>
            <ac:spMk id="15" creationId="{2247F3FA-9E8B-8AFC-4BBC-3D01E7BE8819}"/>
          </ac:spMkLst>
        </pc:spChg>
        <pc:spChg chg="del mod">
          <ac:chgData name="Daniel Khashabi" userId="62390808-c838-45e6-be59-d6fd0d208bc8" providerId="ADAL" clId="{FEE2FC40-119F-F549-84EB-0773B4730766}" dt="2023-03-16T15:40:14.179" v="3362" actId="478"/>
          <ac:spMkLst>
            <pc:docMk/>
            <pc:sldMk cId="3018477695" sldId="1541"/>
            <ac:spMk id="17" creationId="{4BC5FF02-F4DE-B5F4-AE23-077FA997485D}"/>
          </ac:spMkLst>
        </pc:spChg>
        <pc:spChg chg="del mod">
          <ac:chgData name="Daniel Khashabi" userId="62390808-c838-45e6-be59-d6fd0d208bc8" providerId="ADAL" clId="{FEE2FC40-119F-F549-84EB-0773B4730766}" dt="2023-03-16T15:40:14.179" v="3362" actId="478"/>
          <ac:spMkLst>
            <pc:docMk/>
            <pc:sldMk cId="3018477695" sldId="1541"/>
            <ac:spMk id="22" creationId="{BC4D4BD0-F966-2571-2534-AF16AAEEEB69}"/>
          </ac:spMkLst>
        </pc:spChg>
        <pc:spChg chg="mod">
          <ac:chgData name="Daniel Khashabi" userId="62390808-c838-45e6-be59-d6fd0d208bc8" providerId="ADAL" clId="{FEE2FC40-119F-F549-84EB-0773B4730766}" dt="2023-03-16T15:28:48.923" v="3087" actId="1036"/>
          <ac:spMkLst>
            <pc:docMk/>
            <pc:sldMk cId="3018477695" sldId="1541"/>
            <ac:spMk id="26" creationId="{7D81C3C6-A0CC-4278-BF42-4939AC172E85}"/>
          </ac:spMkLst>
        </pc:spChg>
        <pc:spChg chg="del mod">
          <ac:chgData name="Daniel Khashabi" userId="62390808-c838-45e6-be59-d6fd0d208bc8" providerId="ADAL" clId="{FEE2FC40-119F-F549-84EB-0773B4730766}" dt="2023-03-16T15:33:00.378" v="3253" actId="478"/>
          <ac:spMkLst>
            <pc:docMk/>
            <pc:sldMk cId="3018477695" sldId="1541"/>
            <ac:spMk id="31" creationId="{F4C9E559-B314-67E7-840D-32505B6C3C3E}"/>
          </ac:spMkLst>
        </pc:spChg>
        <pc:spChg chg="mod">
          <ac:chgData name="Daniel Khashabi" userId="62390808-c838-45e6-be59-d6fd0d208bc8" providerId="ADAL" clId="{FEE2FC40-119F-F549-84EB-0773B4730766}" dt="2023-03-16T15:39:59.350" v="3361" actId="403"/>
          <ac:spMkLst>
            <pc:docMk/>
            <pc:sldMk cId="3018477695" sldId="1541"/>
            <ac:spMk id="32" creationId="{6F765382-5000-E0B9-326B-D0A15D8CF5F7}"/>
          </ac:spMkLst>
        </pc:spChg>
        <pc:spChg chg="mod">
          <ac:chgData name="Daniel Khashabi" userId="62390808-c838-45e6-be59-d6fd0d208bc8" providerId="ADAL" clId="{FEE2FC40-119F-F549-84EB-0773B4730766}" dt="2023-03-16T15:33:33.103" v="3286" actId="403"/>
          <ac:spMkLst>
            <pc:docMk/>
            <pc:sldMk cId="3018477695" sldId="1541"/>
            <ac:spMk id="33" creationId="{D63BE29F-EF39-4092-0F05-ECF2B03879A1}"/>
          </ac:spMkLst>
        </pc:spChg>
        <pc:spChg chg="mod">
          <ac:chgData name="Daniel Khashabi" userId="62390808-c838-45e6-be59-d6fd0d208bc8" providerId="ADAL" clId="{FEE2FC40-119F-F549-84EB-0773B4730766}" dt="2023-03-16T15:33:33.103" v="3286" actId="403"/>
          <ac:spMkLst>
            <pc:docMk/>
            <pc:sldMk cId="3018477695" sldId="1541"/>
            <ac:spMk id="37" creationId="{B93F5D45-98EF-8C82-14F2-717560CF89DE}"/>
          </ac:spMkLst>
        </pc:spChg>
        <pc:spChg chg="mod">
          <ac:chgData name="Daniel Khashabi" userId="62390808-c838-45e6-be59-d6fd0d208bc8" providerId="ADAL" clId="{FEE2FC40-119F-F549-84EB-0773B4730766}" dt="2023-03-16T15:26:28.692" v="3065" actId="2711"/>
          <ac:spMkLst>
            <pc:docMk/>
            <pc:sldMk cId="3018477695" sldId="1541"/>
            <ac:spMk id="38" creationId="{962F3922-DE87-E73F-4403-F5B479EC118D}"/>
          </ac:spMkLst>
        </pc:spChg>
        <pc:spChg chg="del mod">
          <ac:chgData name="Daniel Khashabi" userId="62390808-c838-45e6-be59-d6fd0d208bc8" providerId="ADAL" clId="{FEE2FC40-119F-F549-84EB-0773B4730766}" dt="2023-03-16T15:26:49.561" v="3068" actId="478"/>
          <ac:spMkLst>
            <pc:docMk/>
            <pc:sldMk cId="3018477695" sldId="1541"/>
            <ac:spMk id="39" creationId="{CC12EDD0-77E8-A74E-2E47-BF6ED739AA7A}"/>
          </ac:spMkLst>
        </pc:spChg>
        <pc:spChg chg="del mod">
          <ac:chgData name="Daniel Khashabi" userId="62390808-c838-45e6-be59-d6fd0d208bc8" providerId="ADAL" clId="{FEE2FC40-119F-F549-84EB-0773B4730766}" dt="2023-03-16T15:26:32.399" v="3066" actId="478"/>
          <ac:spMkLst>
            <pc:docMk/>
            <pc:sldMk cId="3018477695" sldId="1541"/>
            <ac:spMk id="40" creationId="{0414E861-FB19-60BF-18D0-8794EBB14397}"/>
          </ac:spMkLst>
        </pc:spChg>
        <pc:spChg chg="del mod">
          <ac:chgData name="Daniel Khashabi" userId="62390808-c838-45e6-be59-d6fd0d208bc8" providerId="ADAL" clId="{FEE2FC40-119F-F549-84EB-0773B4730766}" dt="2023-03-16T15:26:32.399" v="3066" actId="478"/>
          <ac:spMkLst>
            <pc:docMk/>
            <pc:sldMk cId="3018477695" sldId="1541"/>
            <ac:spMk id="41" creationId="{2152F78E-5095-69A2-487A-B15768E034F9}"/>
          </ac:spMkLst>
        </pc:spChg>
        <pc:graphicFrameChg chg="mod modGraphic">
          <ac:chgData name="Daniel Khashabi" userId="62390808-c838-45e6-be59-d6fd0d208bc8" providerId="ADAL" clId="{FEE2FC40-119F-F549-84EB-0773B4730766}" dt="2023-03-16T15:34:07.202" v="3292" actId="404"/>
          <ac:graphicFrameMkLst>
            <pc:docMk/>
            <pc:sldMk cId="3018477695" sldId="1541"/>
            <ac:graphicFrameMk id="24" creationId="{170E6A61-758D-CCB6-183E-09502B829D3B}"/>
          </ac:graphicFrameMkLst>
        </pc:graphicFrameChg>
        <pc:picChg chg="add mod">
          <ac:chgData name="Daniel Khashabi" userId="62390808-c838-45e6-be59-d6fd0d208bc8" providerId="ADAL" clId="{FEE2FC40-119F-F549-84EB-0773B4730766}" dt="2023-03-16T15:40:31.168" v="3365"/>
          <ac:picMkLst>
            <pc:docMk/>
            <pc:sldMk cId="3018477695" sldId="1541"/>
            <ac:picMk id="16" creationId="{A11D18F9-9918-B25E-DA55-D916FB419B5C}"/>
          </ac:picMkLst>
        </pc:picChg>
        <pc:picChg chg="del mod">
          <ac:chgData name="Daniel Khashabi" userId="62390808-c838-45e6-be59-d6fd0d208bc8" providerId="ADAL" clId="{FEE2FC40-119F-F549-84EB-0773B4730766}" dt="2023-03-16T15:40:30.756" v="3364" actId="478"/>
          <ac:picMkLst>
            <pc:docMk/>
            <pc:sldMk cId="3018477695" sldId="1541"/>
            <ac:picMk id="21" creationId="{2AEB3BD3-6477-1F69-FC81-F993B08B8248}"/>
          </ac:picMkLst>
        </pc:picChg>
        <pc:picChg chg="mod">
          <ac:chgData name="Daniel Khashabi" userId="62390808-c838-45e6-be59-d6fd0d208bc8" providerId="ADAL" clId="{FEE2FC40-119F-F549-84EB-0773B4730766}" dt="2023-03-16T15:26:28.692" v="3065" actId="2711"/>
          <ac:picMkLst>
            <pc:docMk/>
            <pc:sldMk cId="3018477695" sldId="1541"/>
            <ac:picMk id="36" creationId="{42B258C6-FD03-EEBF-DDDD-7F27C37CA4C2}"/>
          </ac:picMkLst>
        </pc:picChg>
        <pc:cxnChg chg="add del mod">
          <ac:chgData name="Daniel Khashabi" userId="62390808-c838-45e6-be59-d6fd0d208bc8" providerId="ADAL" clId="{FEE2FC40-119F-F549-84EB-0773B4730766}" dt="2023-03-16T15:40:14.179" v="3362" actId="478"/>
          <ac:cxnSpMkLst>
            <pc:docMk/>
            <pc:sldMk cId="3018477695" sldId="1541"/>
            <ac:cxnSpMk id="4" creationId="{7F4586D2-A667-2B61-FC50-8C90F292F353}"/>
          </ac:cxnSpMkLst>
        </pc:cxnChg>
        <pc:cxnChg chg="add del mod">
          <ac:chgData name="Daniel Khashabi" userId="62390808-c838-45e6-be59-d6fd0d208bc8" providerId="ADAL" clId="{FEE2FC40-119F-F549-84EB-0773B4730766}" dt="2023-03-16T15:40:14.179" v="3362" actId="478"/>
          <ac:cxnSpMkLst>
            <pc:docMk/>
            <pc:sldMk cId="3018477695" sldId="1541"/>
            <ac:cxnSpMk id="5" creationId="{14BB7093-5292-BE2B-0312-4D4D5A170DAC}"/>
          </ac:cxnSpMkLst>
        </pc:cxnChg>
        <pc:cxnChg chg="add mod">
          <ac:chgData name="Daniel Khashabi" userId="62390808-c838-45e6-be59-d6fd0d208bc8" providerId="ADAL" clId="{FEE2FC40-119F-F549-84EB-0773B4730766}" dt="2023-03-16T15:33:05.220" v="3255" actId="1076"/>
          <ac:cxnSpMkLst>
            <pc:docMk/>
            <pc:sldMk cId="3018477695" sldId="1541"/>
            <ac:cxnSpMk id="7" creationId="{DC98E54A-542C-AE1A-A096-15C9C98489C1}"/>
          </ac:cxnSpMkLst>
        </pc:cxnChg>
        <pc:cxnChg chg="add mod">
          <ac:chgData name="Daniel Khashabi" userId="62390808-c838-45e6-be59-d6fd0d208bc8" providerId="ADAL" clId="{FEE2FC40-119F-F549-84EB-0773B4730766}" dt="2023-03-16T15:33:05.220" v="3255" actId="1076"/>
          <ac:cxnSpMkLst>
            <pc:docMk/>
            <pc:sldMk cId="3018477695" sldId="1541"/>
            <ac:cxnSpMk id="8" creationId="{350B6888-8561-7CAE-25A7-262CC59328CE}"/>
          </ac:cxnSpMkLst>
        </pc:cxnChg>
        <pc:cxnChg chg="add mod">
          <ac:chgData name="Daniel Khashabi" userId="62390808-c838-45e6-be59-d6fd0d208bc8" providerId="ADAL" clId="{FEE2FC40-119F-F549-84EB-0773B4730766}" dt="2023-03-16T15:40:14.655" v="3363"/>
          <ac:cxnSpMkLst>
            <pc:docMk/>
            <pc:sldMk cId="3018477695" sldId="1541"/>
            <ac:cxnSpMk id="12" creationId="{89FF47C6-2CB8-969C-47BD-AB1D2C532F33}"/>
          </ac:cxnSpMkLst>
        </pc:cxnChg>
        <pc:cxnChg chg="add mod">
          <ac:chgData name="Daniel Khashabi" userId="62390808-c838-45e6-be59-d6fd0d208bc8" providerId="ADAL" clId="{FEE2FC40-119F-F549-84EB-0773B4730766}" dt="2023-03-16T15:40:14.655" v="3363"/>
          <ac:cxnSpMkLst>
            <pc:docMk/>
            <pc:sldMk cId="3018477695" sldId="1541"/>
            <ac:cxnSpMk id="13" creationId="{8031F94F-2499-E3FE-E8FA-3DE59E5DDD0E}"/>
          </ac:cxnSpMkLst>
        </pc:cxnChg>
        <pc:cxnChg chg="del mod">
          <ac:chgData name="Daniel Khashabi" userId="62390808-c838-45e6-be59-d6fd0d208bc8" providerId="ADAL" clId="{FEE2FC40-119F-F549-84EB-0773B4730766}" dt="2023-03-16T15:32:54.554" v="3250" actId="478"/>
          <ac:cxnSpMkLst>
            <pc:docMk/>
            <pc:sldMk cId="3018477695" sldId="1541"/>
            <ac:cxnSpMk id="18" creationId="{163B9434-39E2-9C18-9DD1-65530E071172}"/>
          </ac:cxnSpMkLst>
        </pc:cxnChg>
        <pc:cxnChg chg="del mod">
          <ac:chgData name="Daniel Khashabi" userId="62390808-c838-45e6-be59-d6fd0d208bc8" providerId="ADAL" clId="{FEE2FC40-119F-F549-84EB-0773B4730766}" dt="2023-03-16T15:32:54.554" v="3250" actId="478"/>
          <ac:cxnSpMkLst>
            <pc:docMk/>
            <pc:sldMk cId="3018477695" sldId="1541"/>
            <ac:cxnSpMk id="19" creationId="{7385538B-49CB-B02D-E23B-472C759D7987}"/>
          </ac:cxnSpMkLst>
        </pc:cxnChg>
        <pc:cxnChg chg="del mod">
          <ac:chgData name="Daniel Khashabi" userId="62390808-c838-45e6-be59-d6fd0d208bc8" providerId="ADAL" clId="{FEE2FC40-119F-F549-84EB-0773B4730766}" dt="2023-03-16T15:33:00.378" v="3253" actId="478"/>
          <ac:cxnSpMkLst>
            <pc:docMk/>
            <pc:sldMk cId="3018477695" sldId="1541"/>
            <ac:cxnSpMk id="34" creationId="{56C3B1E8-7BB9-6232-73FF-0FEE638C81D4}"/>
          </ac:cxnSpMkLst>
        </pc:cxnChg>
        <pc:cxnChg chg="del mod">
          <ac:chgData name="Daniel Khashabi" userId="62390808-c838-45e6-be59-d6fd0d208bc8" providerId="ADAL" clId="{FEE2FC40-119F-F549-84EB-0773B4730766}" dt="2023-03-16T15:33:00.378" v="3253" actId="478"/>
          <ac:cxnSpMkLst>
            <pc:docMk/>
            <pc:sldMk cId="3018477695" sldId="1541"/>
            <ac:cxnSpMk id="35" creationId="{D522FCB6-8ACE-C0F8-27C7-37FF6FD5AD5C}"/>
          </ac:cxnSpMkLst>
        </pc:cxnChg>
      </pc:sldChg>
      <pc:sldChg chg="addSp modSp add">
        <pc:chgData name="Daniel Khashabi" userId="62390808-c838-45e6-be59-d6fd0d208bc8" providerId="ADAL" clId="{FEE2FC40-119F-F549-84EB-0773B4730766}" dt="2023-03-16T17:51:17.918" v="3992"/>
        <pc:sldMkLst>
          <pc:docMk/>
          <pc:sldMk cId="1912324609" sldId="1550"/>
        </pc:sldMkLst>
        <pc:spChg chg="add mod">
          <ac:chgData name="Daniel Khashabi" userId="62390808-c838-45e6-be59-d6fd0d208bc8" providerId="ADAL" clId="{FEE2FC40-119F-F549-84EB-0773B4730766}" dt="2023-03-16T17:51:17.918" v="3992"/>
          <ac:spMkLst>
            <pc:docMk/>
            <pc:sldMk cId="1912324609" sldId="1550"/>
            <ac:spMk id="3" creationId="{237F79E3-20AE-1874-870C-9B6D139A276C}"/>
          </ac:spMkLst>
        </pc:spChg>
      </pc:sldChg>
      <pc:sldChg chg="addSp delSp modSp add del mod modAnim modNotes">
        <pc:chgData name="Daniel Khashabi" userId="62390808-c838-45e6-be59-d6fd0d208bc8" providerId="ADAL" clId="{FEE2FC40-119F-F549-84EB-0773B4730766}" dt="2023-03-16T15:40:42.807" v="3366" actId="2696"/>
        <pc:sldMkLst>
          <pc:docMk/>
          <pc:sldMk cId="4258917207" sldId="1550"/>
        </pc:sldMkLst>
        <pc:spChg chg="mod">
          <ac:chgData name="Daniel Khashabi" userId="62390808-c838-45e6-be59-d6fd0d208bc8" providerId="ADAL" clId="{FEE2FC40-119F-F549-84EB-0773B4730766}" dt="2023-03-16T15:29:13.285" v="3090" actId="2711"/>
          <ac:spMkLst>
            <pc:docMk/>
            <pc:sldMk cId="4258917207" sldId="1550"/>
            <ac:spMk id="2" creationId="{6A3ACE77-3070-9843-BCBE-A609E9C809D1}"/>
          </ac:spMkLst>
        </pc:spChg>
        <pc:spChg chg="del mod">
          <ac:chgData name="Daniel Khashabi" userId="62390808-c838-45e6-be59-d6fd0d208bc8" providerId="ADAL" clId="{FEE2FC40-119F-F549-84EB-0773B4730766}" dt="2023-03-16T15:37:31.833" v="3332" actId="478"/>
          <ac:spMkLst>
            <pc:docMk/>
            <pc:sldMk cId="4258917207" sldId="1550"/>
            <ac:spMk id="3" creationId="{02351C86-DC6D-92D6-9304-376DE234A384}"/>
          </ac:spMkLst>
        </pc:spChg>
        <pc:spChg chg="mod">
          <ac:chgData name="Daniel Khashabi" userId="62390808-c838-45e6-be59-d6fd0d208bc8" providerId="ADAL" clId="{FEE2FC40-119F-F549-84EB-0773B4730766}" dt="2023-03-16T15:29:23.055" v="3094" actId="2711"/>
          <ac:spMkLst>
            <pc:docMk/>
            <pc:sldMk cId="4258917207" sldId="1550"/>
            <ac:spMk id="4" creationId="{4772CA3C-B5E8-E9C5-8F27-BF80B92878D8}"/>
          </ac:spMkLst>
        </pc:spChg>
        <pc:spChg chg="add mod">
          <ac:chgData name="Daniel Khashabi" userId="62390808-c838-45e6-be59-d6fd0d208bc8" providerId="ADAL" clId="{FEE2FC40-119F-F549-84EB-0773B4730766}" dt="2023-03-16T15:37:32.347" v="3333"/>
          <ac:spMkLst>
            <pc:docMk/>
            <pc:sldMk cId="4258917207" sldId="1550"/>
            <ac:spMk id="8" creationId="{A4D960B0-92D3-69D2-35DF-5E5AA2469E4F}"/>
          </ac:spMkLst>
        </pc:spChg>
        <pc:spChg chg="add mod">
          <ac:chgData name="Daniel Khashabi" userId="62390808-c838-45e6-be59-d6fd0d208bc8" providerId="ADAL" clId="{FEE2FC40-119F-F549-84EB-0773B4730766}" dt="2023-03-16T15:37:32.347" v="3333"/>
          <ac:spMkLst>
            <pc:docMk/>
            <pc:sldMk cId="4258917207" sldId="1550"/>
            <ac:spMk id="10" creationId="{EF4EFFFA-D5B2-6F82-9A41-206915A193E0}"/>
          </ac:spMkLst>
        </pc:spChg>
        <pc:spChg chg="add mod">
          <ac:chgData name="Daniel Khashabi" userId="62390808-c838-45e6-be59-d6fd0d208bc8" providerId="ADAL" clId="{FEE2FC40-119F-F549-84EB-0773B4730766}" dt="2023-03-16T15:37:32.347" v="3333"/>
          <ac:spMkLst>
            <pc:docMk/>
            <pc:sldMk cId="4258917207" sldId="1550"/>
            <ac:spMk id="12" creationId="{8AFAEE13-E515-D58D-3CE6-2A62D2E7721B}"/>
          </ac:spMkLst>
        </pc:spChg>
        <pc:spChg chg="mod">
          <ac:chgData name="Daniel Khashabi" userId="62390808-c838-45e6-be59-d6fd0d208bc8" providerId="ADAL" clId="{FEE2FC40-119F-F549-84EB-0773B4730766}" dt="2023-03-16T15:31:34.098" v="3167" actId="208"/>
          <ac:spMkLst>
            <pc:docMk/>
            <pc:sldMk cId="4258917207" sldId="1550"/>
            <ac:spMk id="15" creationId="{2247F3FA-9E8B-8AFC-4BBC-3D01E7BE8819}"/>
          </ac:spMkLst>
        </pc:spChg>
        <pc:spChg chg="del mod">
          <ac:chgData name="Daniel Khashabi" userId="62390808-c838-45e6-be59-d6fd0d208bc8" providerId="ADAL" clId="{FEE2FC40-119F-F549-84EB-0773B4730766}" dt="2023-03-16T15:37:31.833" v="3332" actId="478"/>
          <ac:spMkLst>
            <pc:docMk/>
            <pc:sldMk cId="4258917207" sldId="1550"/>
            <ac:spMk id="17" creationId="{4BC5FF02-F4DE-B5F4-AE23-077FA997485D}"/>
          </ac:spMkLst>
        </pc:spChg>
        <pc:spChg chg="mod">
          <ac:chgData name="Daniel Khashabi" userId="62390808-c838-45e6-be59-d6fd0d208bc8" providerId="ADAL" clId="{FEE2FC40-119F-F549-84EB-0773B4730766}" dt="2023-03-16T15:29:57.578" v="3110" actId="208"/>
          <ac:spMkLst>
            <pc:docMk/>
            <pc:sldMk cId="4258917207" sldId="1550"/>
            <ac:spMk id="20" creationId="{23056863-0F53-D383-5BCA-C49E59C2898D}"/>
          </ac:spMkLst>
        </pc:spChg>
        <pc:spChg chg="del mod">
          <ac:chgData name="Daniel Khashabi" userId="62390808-c838-45e6-be59-d6fd0d208bc8" providerId="ADAL" clId="{FEE2FC40-119F-F549-84EB-0773B4730766}" dt="2023-03-16T15:37:31.833" v="3332" actId="478"/>
          <ac:spMkLst>
            <pc:docMk/>
            <pc:sldMk cId="4258917207" sldId="1550"/>
            <ac:spMk id="22" creationId="{BC4D4BD0-F966-2571-2534-AF16AAEEEB69}"/>
          </ac:spMkLst>
        </pc:spChg>
        <pc:spChg chg="mod">
          <ac:chgData name="Daniel Khashabi" userId="62390808-c838-45e6-be59-d6fd0d208bc8" providerId="ADAL" clId="{FEE2FC40-119F-F549-84EB-0773B4730766}" dt="2023-03-16T15:29:23.055" v="3094" actId="2711"/>
          <ac:spMkLst>
            <pc:docMk/>
            <pc:sldMk cId="4258917207" sldId="1550"/>
            <ac:spMk id="29" creationId="{9DBD3345-9820-2243-6B3D-5A669934EB51}"/>
          </ac:spMkLst>
        </pc:spChg>
        <pc:spChg chg="mod">
          <ac:chgData name="Daniel Khashabi" userId="62390808-c838-45e6-be59-d6fd0d208bc8" providerId="ADAL" clId="{FEE2FC40-119F-F549-84EB-0773B4730766}" dt="2023-03-16T15:29:23.055" v="3094" actId="2711"/>
          <ac:spMkLst>
            <pc:docMk/>
            <pc:sldMk cId="4258917207" sldId="1550"/>
            <ac:spMk id="34" creationId="{213E6232-F2EE-89ED-D69B-2FC5ADE6B0B2}"/>
          </ac:spMkLst>
        </pc:spChg>
        <pc:spChg chg="mod">
          <ac:chgData name="Daniel Khashabi" userId="62390808-c838-45e6-be59-d6fd0d208bc8" providerId="ADAL" clId="{FEE2FC40-119F-F549-84EB-0773B4730766}" dt="2023-03-16T15:29:13.285" v="3090" actId="2711"/>
          <ac:spMkLst>
            <pc:docMk/>
            <pc:sldMk cId="4258917207" sldId="1550"/>
            <ac:spMk id="35" creationId="{A127983B-DACA-0D50-A2FE-C67B16E9ADB9}"/>
          </ac:spMkLst>
        </pc:spChg>
        <pc:spChg chg="mod">
          <ac:chgData name="Daniel Khashabi" userId="62390808-c838-45e6-be59-d6fd0d208bc8" providerId="ADAL" clId="{FEE2FC40-119F-F549-84EB-0773B4730766}" dt="2023-03-16T15:29:57.578" v="3110" actId="208"/>
          <ac:spMkLst>
            <pc:docMk/>
            <pc:sldMk cId="4258917207" sldId="1550"/>
            <ac:spMk id="49" creationId="{D9EA829A-992B-5C84-70BA-6D9CA8E9CE0D}"/>
          </ac:spMkLst>
        </pc:spChg>
        <pc:graphicFrameChg chg="add mod">
          <ac:chgData name="Daniel Khashabi" userId="62390808-c838-45e6-be59-d6fd0d208bc8" providerId="ADAL" clId="{FEE2FC40-119F-F549-84EB-0773B4730766}" dt="2023-03-16T15:37:32.347" v="3333"/>
          <ac:graphicFrameMkLst>
            <pc:docMk/>
            <pc:sldMk cId="4258917207" sldId="1550"/>
            <ac:graphicFrameMk id="11" creationId="{61B17602-49D4-495D-64EA-84154C8306C3}"/>
          </ac:graphicFrameMkLst>
        </pc:graphicFrameChg>
        <pc:graphicFrameChg chg="mod">
          <ac:chgData name="Daniel Khashabi" userId="62390808-c838-45e6-be59-d6fd0d208bc8" providerId="ADAL" clId="{FEE2FC40-119F-F549-84EB-0773B4730766}" dt="2023-03-16T15:29:13.285" v="3090" actId="2711"/>
          <ac:graphicFrameMkLst>
            <pc:docMk/>
            <pc:sldMk cId="4258917207" sldId="1550"/>
            <ac:graphicFrameMk id="23" creationId="{C44A0E20-D0E9-5D56-63D6-3E2681AC23F8}"/>
          </ac:graphicFrameMkLst>
        </pc:graphicFrameChg>
        <pc:graphicFrameChg chg="del mod">
          <ac:chgData name="Daniel Khashabi" userId="62390808-c838-45e6-be59-d6fd0d208bc8" providerId="ADAL" clId="{FEE2FC40-119F-F549-84EB-0773B4730766}" dt="2023-03-16T15:37:31.833" v="3332" actId="478"/>
          <ac:graphicFrameMkLst>
            <pc:docMk/>
            <pc:sldMk cId="4258917207" sldId="1550"/>
            <ac:graphicFrameMk id="25" creationId="{5BF48A11-3506-CB44-F9B1-ECFC3CE311FE}"/>
          </ac:graphicFrameMkLst>
        </pc:graphicFrameChg>
        <pc:picChg chg="add mod">
          <ac:chgData name="Daniel Khashabi" userId="62390808-c838-45e6-be59-d6fd0d208bc8" providerId="ADAL" clId="{FEE2FC40-119F-F549-84EB-0773B4730766}" dt="2023-03-16T15:37:32.347" v="3333"/>
          <ac:picMkLst>
            <pc:docMk/>
            <pc:sldMk cId="4258917207" sldId="1550"/>
            <ac:picMk id="9" creationId="{1D2F84B7-3E36-677E-C1C8-76F285C9DDC3}"/>
          </ac:picMkLst>
        </pc:picChg>
        <pc:picChg chg="del mod">
          <ac:chgData name="Daniel Khashabi" userId="62390808-c838-45e6-be59-d6fd0d208bc8" providerId="ADAL" clId="{FEE2FC40-119F-F549-84EB-0773B4730766}" dt="2023-03-16T15:37:31.833" v="3332" actId="478"/>
          <ac:picMkLst>
            <pc:docMk/>
            <pc:sldMk cId="4258917207" sldId="1550"/>
            <ac:picMk id="21" creationId="{2AEB3BD3-6477-1F69-FC81-F993B08B8248}"/>
          </ac:picMkLst>
        </pc:picChg>
        <pc:cxnChg chg="mod">
          <ac:chgData name="Daniel Khashabi" userId="62390808-c838-45e6-be59-d6fd0d208bc8" providerId="ADAL" clId="{FEE2FC40-119F-F549-84EB-0773B4730766}" dt="2023-03-16T15:29:49.133" v="3109" actId="404"/>
          <ac:cxnSpMkLst>
            <pc:docMk/>
            <pc:sldMk cId="4258917207" sldId="1550"/>
            <ac:cxnSpMk id="6" creationId="{EDCCE37E-9774-6960-9DA3-C16CDAFB6966}"/>
          </ac:cxnSpMkLst>
        </pc:cxnChg>
        <pc:cxnChg chg="mod">
          <ac:chgData name="Daniel Khashabi" userId="62390808-c838-45e6-be59-d6fd0d208bc8" providerId="ADAL" clId="{FEE2FC40-119F-F549-84EB-0773B4730766}" dt="2023-03-16T15:31:34.098" v="3167" actId="208"/>
          <ac:cxnSpMkLst>
            <pc:docMk/>
            <pc:sldMk cId="4258917207" sldId="1550"/>
            <ac:cxnSpMk id="18" creationId="{163B9434-39E2-9C18-9DD1-65530E071172}"/>
          </ac:cxnSpMkLst>
        </pc:cxnChg>
        <pc:cxnChg chg="mod">
          <ac:chgData name="Daniel Khashabi" userId="62390808-c838-45e6-be59-d6fd0d208bc8" providerId="ADAL" clId="{FEE2FC40-119F-F549-84EB-0773B4730766}" dt="2023-03-16T15:31:34.098" v="3167" actId="208"/>
          <ac:cxnSpMkLst>
            <pc:docMk/>
            <pc:sldMk cId="4258917207" sldId="1550"/>
            <ac:cxnSpMk id="19" creationId="{7385538B-49CB-B02D-E23B-472C759D7987}"/>
          </ac:cxnSpMkLst>
        </pc:cxnChg>
        <pc:cxnChg chg="mod">
          <ac:chgData name="Daniel Khashabi" userId="62390808-c838-45e6-be59-d6fd0d208bc8" providerId="ADAL" clId="{FEE2FC40-119F-F549-84EB-0773B4730766}" dt="2023-03-16T15:29:38.937" v="3104" actId="403"/>
          <ac:cxnSpMkLst>
            <pc:docMk/>
            <pc:sldMk cId="4258917207" sldId="1550"/>
            <ac:cxnSpMk id="30" creationId="{5D551519-BC68-846D-91A3-2E729612B754}"/>
          </ac:cxnSpMkLst>
        </pc:cxnChg>
      </pc:sldChg>
      <pc:sldChg chg="modSp add del mod">
        <pc:chgData name="Daniel Khashabi" userId="62390808-c838-45e6-be59-d6fd0d208bc8" providerId="ADAL" clId="{FEE2FC40-119F-F549-84EB-0773B4730766}" dt="2023-03-16T15:28:44.891" v="3080" actId="2696"/>
        <pc:sldMkLst>
          <pc:docMk/>
          <pc:sldMk cId="2871803516" sldId="1558"/>
        </pc:sldMkLst>
        <pc:spChg chg="mod">
          <ac:chgData name="Daniel Khashabi" userId="62390808-c838-45e6-be59-d6fd0d208bc8" providerId="ADAL" clId="{FEE2FC40-119F-F549-84EB-0773B4730766}" dt="2023-03-16T15:28:11.007" v="3075" actId="27636"/>
          <ac:spMkLst>
            <pc:docMk/>
            <pc:sldMk cId="2871803516" sldId="1558"/>
            <ac:spMk id="2" creationId="{6A3ACE77-3070-9843-BCBE-A609E9C809D1}"/>
          </ac:spMkLst>
        </pc:spChg>
      </pc:sldChg>
      <pc:sldChg chg="modSp add del mod modNotes">
        <pc:chgData name="Daniel Khashabi" userId="62390808-c838-45e6-be59-d6fd0d208bc8" providerId="ADAL" clId="{FEE2FC40-119F-F549-84EB-0773B4730766}" dt="2023-03-16T15:28:40.139" v="3079" actId="2696"/>
        <pc:sldMkLst>
          <pc:docMk/>
          <pc:sldMk cId="2848491942" sldId="1562"/>
        </pc:sldMkLst>
        <pc:spChg chg="mod">
          <ac:chgData name="Daniel Khashabi" userId="62390808-c838-45e6-be59-d6fd0d208bc8" providerId="ADAL" clId="{FEE2FC40-119F-F549-84EB-0773B4730766}" dt="2023-03-16T15:28:11.276" v="3076" actId="27636"/>
          <ac:spMkLst>
            <pc:docMk/>
            <pc:sldMk cId="2848491942" sldId="1562"/>
            <ac:spMk id="2" creationId="{6A3ACE77-3070-9843-BCBE-A609E9C809D1}"/>
          </ac:spMkLst>
        </pc:spChg>
        <pc:graphicFrameChg chg="mod">
          <ac:chgData name="Daniel Khashabi" userId="62390808-c838-45e6-be59-d6fd0d208bc8" providerId="ADAL" clId="{FEE2FC40-119F-F549-84EB-0773B4730766}" dt="2023-03-16T15:28:10.776" v="3073"/>
          <ac:graphicFrameMkLst>
            <pc:docMk/>
            <pc:sldMk cId="2848491942" sldId="1562"/>
            <ac:graphicFrameMk id="23" creationId="{C44A0E20-D0E9-5D56-63D6-3E2681AC23F8}"/>
          </ac:graphicFrameMkLst>
        </pc:graphicFrameChg>
        <pc:graphicFrameChg chg="mod">
          <ac:chgData name="Daniel Khashabi" userId="62390808-c838-45e6-be59-d6fd0d208bc8" providerId="ADAL" clId="{FEE2FC40-119F-F549-84EB-0773B4730766}" dt="2023-03-16T15:28:10.776" v="3073"/>
          <ac:graphicFrameMkLst>
            <pc:docMk/>
            <pc:sldMk cId="2848491942" sldId="1562"/>
            <ac:graphicFrameMk id="25" creationId="{5BF48A11-3506-CB44-F9B1-ECFC3CE311FE}"/>
          </ac:graphicFrameMkLst>
        </pc:graphicFrameChg>
      </pc:sldChg>
      <pc:sldChg chg="modSp add del mod modNotes">
        <pc:chgData name="Daniel Khashabi" userId="62390808-c838-45e6-be59-d6fd0d208bc8" providerId="ADAL" clId="{FEE2FC40-119F-F549-84EB-0773B4730766}" dt="2023-03-16T15:28:33.244" v="3078" actId="2696"/>
        <pc:sldMkLst>
          <pc:docMk/>
          <pc:sldMk cId="3943393306" sldId="1563"/>
        </pc:sldMkLst>
        <pc:spChg chg="mod">
          <ac:chgData name="Daniel Khashabi" userId="62390808-c838-45e6-be59-d6fd0d208bc8" providerId="ADAL" clId="{FEE2FC40-119F-F549-84EB-0773B4730766}" dt="2023-03-16T15:27:36.678" v="3072" actId="27636"/>
          <ac:spMkLst>
            <pc:docMk/>
            <pc:sldMk cId="3943393306" sldId="1563"/>
            <ac:spMk id="2" creationId="{6A3ACE77-3070-9843-BCBE-A609E9C809D1}"/>
          </ac:spMkLst>
        </pc:spChg>
        <pc:graphicFrameChg chg="mod">
          <ac:chgData name="Daniel Khashabi" userId="62390808-c838-45e6-be59-d6fd0d208bc8" providerId="ADAL" clId="{FEE2FC40-119F-F549-84EB-0773B4730766}" dt="2023-03-16T15:27:36.628" v="3071"/>
          <ac:graphicFrameMkLst>
            <pc:docMk/>
            <pc:sldMk cId="3943393306" sldId="1563"/>
            <ac:graphicFrameMk id="23" creationId="{C44A0E20-D0E9-5D56-63D6-3E2681AC23F8}"/>
          </ac:graphicFrameMkLst>
        </pc:graphicFrameChg>
        <pc:graphicFrameChg chg="mod">
          <ac:chgData name="Daniel Khashabi" userId="62390808-c838-45e6-be59-d6fd0d208bc8" providerId="ADAL" clId="{FEE2FC40-119F-F549-84EB-0773B4730766}" dt="2023-03-16T15:27:36.628" v="3071"/>
          <ac:graphicFrameMkLst>
            <pc:docMk/>
            <pc:sldMk cId="3943393306" sldId="1563"/>
            <ac:graphicFrameMk id="25" creationId="{5BF48A11-3506-CB44-F9B1-ECFC3CE311FE}"/>
          </ac:graphicFrameMkLst>
        </pc:graphicFrameChg>
      </pc:sldChg>
      <pc:sldChg chg="del">
        <pc:chgData name="Daniel Khashabi" userId="62390808-c838-45e6-be59-d6fd0d208bc8" providerId="ADAL" clId="{FEE2FC40-119F-F549-84EB-0773B4730766}" dt="2023-03-16T23:41:50.394" v="4246" actId="2696"/>
        <pc:sldMkLst>
          <pc:docMk/>
          <pc:sldMk cId="1444086369" sldId="1631"/>
        </pc:sldMkLst>
      </pc:sldChg>
      <pc:sldChg chg="del">
        <pc:chgData name="Daniel Khashabi" userId="62390808-c838-45e6-be59-d6fd0d208bc8" providerId="ADAL" clId="{FEE2FC40-119F-F549-84EB-0773B4730766}" dt="2023-03-16T23:41:50.398" v="4247" actId="2696"/>
        <pc:sldMkLst>
          <pc:docMk/>
          <pc:sldMk cId="1029767625" sldId="1632"/>
        </pc:sldMkLst>
      </pc:sldChg>
      <pc:sldChg chg="addSp delSp modSp del mod modAnim addCm">
        <pc:chgData name="Daniel Khashabi" userId="62390808-c838-45e6-be59-d6fd0d208bc8" providerId="ADAL" clId="{FEE2FC40-119F-F549-84EB-0773B4730766}" dt="2023-03-16T23:41:32.663" v="4022" actId="2696"/>
        <pc:sldMkLst>
          <pc:docMk/>
          <pc:sldMk cId="534599414" sldId="1633"/>
        </pc:sldMkLst>
        <pc:spChg chg="mod">
          <ac:chgData name="Daniel Khashabi" userId="62390808-c838-45e6-be59-d6fd0d208bc8" providerId="ADAL" clId="{FEE2FC40-119F-F549-84EB-0773B4730766}" dt="2023-03-16T14:27:58.667" v="2420" actId="20577"/>
          <ac:spMkLst>
            <pc:docMk/>
            <pc:sldMk cId="534599414" sldId="1633"/>
            <ac:spMk id="2" creationId="{A65C4E69-7300-95A8-4ECC-09D570119D66}"/>
          </ac:spMkLst>
        </pc:spChg>
        <pc:spChg chg="mod">
          <ac:chgData name="Daniel Khashabi" userId="62390808-c838-45e6-be59-d6fd0d208bc8" providerId="ADAL" clId="{FEE2FC40-119F-F549-84EB-0773B4730766}" dt="2023-03-16T14:27:44.391" v="2412" actId="14100"/>
          <ac:spMkLst>
            <pc:docMk/>
            <pc:sldMk cId="534599414" sldId="1633"/>
            <ac:spMk id="3" creationId="{D7323995-35CE-7B26-C2E2-8FD107523DFA}"/>
          </ac:spMkLst>
        </pc:spChg>
        <pc:spChg chg="add mod">
          <ac:chgData name="Daniel Khashabi" userId="62390808-c838-45e6-be59-d6fd0d208bc8" providerId="ADAL" clId="{FEE2FC40-119F-F549-84EB-0773B4730766}" dt="2023-03-16T14:30:07.112" v="2485" actId="1076"/>
          <ac:spMkLst>
            <pc:docMk/>
            <pc:sldMk cId="534599414" sldId="1633"/>
            <ac:spMk id="4" creationId="{8282EDF1-2946-3518-FE91-6D716238A0D1}"/>
          </ac:spMkLst>
        </pc:spChg>
        <pc:picChg chg="add del mod">
          <ac:chgData name="Daniel Khashabi" userId="62390808-c838-45e6-be59-d6fd0d208bc8" providerId="ADAL" clId="{FEE2FC40-119F-F549-84EB-0773B4730766}" dt="2023-03-16T14:24:13.910" v="2395" actId="478"/>
          <ac:picMkLst>
            <pc:docMk/>
            <pc:sldMk cId="534599414" sldId="1633"/>
            <ac:picMk id="4098" creationId="{F544F31D-B1D1-9311-BA2B-D8FFA9519467}"/>
          </ac:picMkLst>
        </pc:picChg>
        <pc:picChg chg="add mod">
          <ac:chgData name="Daniel Khashabi" userId="62390808-c838-45e6-be59-d6fd0d208bc8" providerId="ADAL" clId="{FEE2FC40-119F-F549-84EB-0773B4730766}" dt="2023-03-16T14:28:00.941" v="2421" actId="1076"/>
          <ac:picMkLst>
            <pc:docMk/>
            <pc:sldMk cId="534599414" sldId="1633"/>
            <ac:picMk id="4100" creationId="{0568E22B-B805-1D35-8736-C5C6C0862602}"/>
          </ac:picMkLst>
        </pc:picChg>
        <pc:picChg chg="add mod">
          <ac:chgData name="Daniel Khashabi" userId="62390808-c838-45e6-be59-d6fd0d208bc8" providerId="ADAL" clId="{FEE2FC40-119F-F549-84EB-0773B4730766}" dt="2023-03-16T14:30:10.464" v="2486" actId="1076"/>
          <ac:picMkLst>
            <pc:docMk/>
            <pc:sldMk cId="534599414" sldId="1633"/>
            <ac:picMk id="4102" creationId="{54C596FE-80F3-33F0-F48C-E9D515104CB9}"/>
          </ac:picMkLst>
        </pc:picChg>
        <pc:extLst>
          <p:ext xmlns:p="http://schemas.openxmlformats.org/presentationml/2006/main" uri="{D6D511B9-2390-475A-947B-AFAB55BFBCF1}">
            <pc226:cmChg xmlns:pc226="http://schemas.microsoft.com/office/powerpoint/2022/06/main/command" chg="add">
              <pc226:chgData name="Daniel Khashabi" userId="62390808-c838-45e6-be59-d6fd0d208bc8" providerId="ADAL" clId="{FEE2FC40-119F-F549-84EB-0773B4730766}" dt="2023-03-16T14:21:20.144" v="2394"/>
              <pc2:cmMkLst xmlns:pc2="http://schemas.microsoft.com/office/powerpoint/2019/9/main/command">
                <pc:docMk/>
                <pc:sldMk cId="534599414" sldId="1633"/>
                <pc2:cmMk id="{5327A25D-F81B-DF44-B0E7-A31AA024F77C}"/>
              </pc2:cmMkLst>
            </pc226:cmChg>
          </p:ext>
        </pc:extLst>
      </pc:sldChg>
      <pc:sldChg chg="add del">
        <pc:chgData name="Daniel Khashabi" userId="62390808-c838-45e6-be59-d6fd0d208bc8" providerId="ADAL" clId="{FEE2FC40-119F-F549-84EB-0773B4730766}" dt="2023-03-16T23:41:32.691" v="4028" actId="2696"/>
        <pc:sldMkLst>
          <pc:docMk/>
          <pc:sldMk cId="313147077" sldId="1704"/>
        </pc:sldMkLst>
      </pc:sldChg>
      <pc:sldChg chg="del">
        <pc:chgData name="Daniel Khashabi" userId="62390808-c838-45e6-be59-d6fd0d208bc8" providerId="ADAL" clId="{FEE2FC40-119F-F549-84EB-0773B4730766}" dt="2023-03-16T14:19:15.524" v="2379" actId="2696"/>
        <pc:sldMkLst>
          <pc:docMk/>
          <pc:sldMk cId="4165398194" sldId="1704"/>
        </pc:sldMkLst>
      </pc:sldChg>
      <pc:sldChg chg="del">
        <pc:chgData name="Daniel Khashabi" userId="62390808-c838-45e6-be59-d6fd0d208bc8" providerId="ADAL" clId="{FEE2FC40-119F-F549-84EB-0773B4730766}" dt="2023-03-15T02:18:13.373" v="154" actId="2696"/>
        <pc:sldMkLst>
          <pc:docMk/>
          <pc:sldMk cId="2235332796" sldId="1708"/>
        </pc:sldMkLst>
      </pc:sldChg>
      <pc:sldChg chg="del">
        <pc:chgData name="Daniel Khashabi" userId="62390808-c838-45e6-be59-d6fd0d208bc8" providerId="ADAL" clId="{FEE2FC40-119F-F549-84EB-0773B4730766}" dt="2023-03-16T23:41:50.170" v="4217" actId="2696"/>
        <pc:sldMkLst>
          <pc:docMk/>
          <pc:sldMk cId="0" sldId="1711"/>
        </pc:sldMkLst>
      </pc:sldChg>
      <pc:sldChg chg="del">
        <pc:chgData name="Daniel Khashabi" userId="62390808-c838-45e6-be59-d6fd0d208bc8" providerId="ADAL" clId="{FEE2FC40-119F-F549-84EB-0773B4730766}" dt="2023-03-16T23:41:32.500" v="4005" actId="2696"/>
        <pc:sldMkLst>
          <pc:docMk/>
          <pc:sldMk cId="3144402979" sldId="1716"/>
        </pc:sldMkLst>
      </pc:sldChg>
      <pc:sldChg chg="del">
        <pc:chgData name="Daniel Khashabi" userId="62390808-c838-45e6-be59-d6fd0d208bc8" providerId="ADAL" clId="{FEE2FC40-119F-F549-84EB-0773B4730766}" dt="2023-03-16T23:41:50.118" v="4210" actId="2696"/>
        <pc:sldMkLst>
          <pc:docMk/>
          <pc:sldMk cId="1180057205" sldId="1717"/>
        </pc:sldMkLst>
      </pc:sldChg>
      <pc:sldChg chg="del">
        <pc:chgData name="Daniel Khashabi" userId="62390808-c838-45e6-be59-d6fd0d208bc8" providerId="ADAL" clId="{FEE2FC40-119F-F549-84EB-0773B4730766}" dt="2023-03-16T23:41:50.402" v="4248" actId="2696"/>
        <pc:sldMkLst>
          <pc:docMk/>
          <pc:sldMk cId="3897027653" sldId="1720"/>
        </pc:sldMkLst>
      </pc:sldChg>
      <pc:sldChg chg="del">
        <pc:chgData name="Daniel Khashabi" userId="62390808-c838-45e6-be59-d6fd0d208bc8" providerId="ADAL" clId="{FEE2FC40-119F-F549-84EB-0773B4730766}" dt="2023-03-16T23:41:50.409" v="4249" actId="2696"/>
        <pc:sldMkLst>
          <pc:docMk/>
          <pc:sldMk cId="863095108" sldId="1721"/>
        </pc:sldMkLst>
      </pc:sldChg>
      <pc:sldChg chg="del">
        <pc:chgData name="Daniel Khashabi" userId="62390808-c838-45e6-be59-d6fd0d208bc8" providerId="ADAL" clId="{FEE2FC40-119F-F549-84EB-0773B4730766}" dt="2023-03-16T23:41:32.472" v="4001" actId="2696"/>
        <pc:sldMkLst>
          <pc:docMk/>
          <pc:sldMk cId="750854351" sldId="1753"/>
        </pc:sldMkLst>
      </pc:sldChg>
      <pc:sldChg chg="del">
        <pc:chgData name="Daniel Khashabi" userId="62390808-c838-45e6-be59-d6fd0d208bc8" providerId="ADAL" clId="{FEE2FC40-119F-F549-84EB-0773B4730766}" dt="2023-03-15T02:18:20.400" v="165" actId="2696"/>
        <pc:sldMkLst>
          <pc:docMk/>
          <pc:sldMk cId="964885118" sldId="1755"/>
        </pc:sldMkLst>
      </pc:sldChg>
      <pc:sldChg chg="del">
        <pc:chgData name="Daniel Khashabi" userId="62390808-c838-45e6-be59-d6fd0d208bc8" providerId="ADAL" clId="{FEE2FC40-119F-F549-84EB-0773B4730766}" dt="2023-03-15T02:18:20.406" v="166" actId="2696"/>
        <pc:sldMkLst>
          <pc:docMk/>
          <pc:sldMk cId="3302907784" sldId="1756"/>
        </pc:sldMkLst>
      </pc:sldChg>
      <pc:sldChg chg="del">
        <pc:chgData name="Daniel Khashabi" userId="62390808-c838-45e6-be59-d6fd0d208bc8" providerId="ADAL" clId="{FEE2FC40-119F-F549-84EB-0773B4730766}" dt="2023-03-15T02:18:20.418" v="167" actId="2696"/>
        <pc:sldMkLst>
          <pc:docMk/>
          <pc:sldMk cId="3341050306" sldId="1757"/>
        </pc:sldMkLst>
      </pc:sldChg>
      <pc:sldChg chg="del">
        <pc:chgData name="Daniel Khashabi" userId="62390808-c838-45e6-be59-d6fd0d208bc8" providerId="ADAL" clId="{FEE2FC40-119F-F549-84EB-0773B4730766}" dt="2023-03-16T23:41:32.507" v="4006" actId="2696"/>
        <pc:sldMkLst>
          <pc:docMk/>
          <pc:sldMk cId="3755822236" sldId="1758"/>
        </pc:sldMkLst>
      </pc:sldChg>
      <pc:sldChg chg="modSp mod">
        <pc:chgData name="Daniel Khashabi" userId="62390808-c838-45e6-be59-d6fd0d208bc8" providerId="ADAL" clId="{FEE2FC40-119F-F549-84EB-0773B4730766}" dt="2023-03-16T15:44:07.916" v="3908" actId="403"/>
        <pc:sldMkLst>
          <pc:docMk/>
          <pc:sldMk cId="0" sldId="1767"/>
        </pc:sldMkLst>
        <pc:spChg chg="mod">
          <ac:chgData name="Daniel Khashabi" userId="62390808-c838-45e6-be59-d6fd0d208bc8" providerId="ADAL" clId="{FEE2FC40-119F-F549-84EB-0773B4730766}" dt="2023-03-16T15:44:07.916" v="3908" actId="403"/>
          <ac:spMkLst>
            <pc:docMk/>
            <pc:sldMk cId="0" sldId="1767"/>
            <ac:spMk id="59" creationId="{00000000-0000-0000-0000-000000000000}"/>
          </ac:spMkLst>
        </pc:spChg>
      </pc:sldChg>
      <pc:sldChg chg="del">
        <pc:chgData name="Daniel Khashabi" userId="62390808-c838-45e6-be59-d6fd0d208bc8" providerId="ADAL" clId="{FEE2FC40-119F-F549-84EB-0773B4730766}" dt="2023-03-15T02:18:53.259" v="209" actId="2696"/>
        <pc:sldMkLst>
          <pc:docMk/>
          <pc:sldMk cId="1290742328" sldId="1776"/>
        </pc:sldMkLst>
      </pc:sldChg>
      <pc:sldChg chg="del">
        <pc:chgData name="Daniel Khashabi" userId="62390808-c838-45e6-be59-d6fd0d208bc8" providerId="ADAL" clId="{FEE2FC40-119F-F549-84EB-0773B4730766}" dt="2023-03-15T02:18:53.937" v="210" actId="2696"/>
        <pc:sldMkLst>
          <pc:docMk/>
          <pc:sldMk cId="2921383265" sldId="1777"/>
        </pc:sldMkLst>
      </pc:sldChg>
      <pc:sldChg chg="delSp modSp mod">
        <pc:chgData name="Daniel Khashabi" userId="62390808-c838-45e6-be59-d6fd0d208bc8" providerId="ADAL" clId="{FEE2FC40-119F-F549-84EB-0773B4730766}" dt="2023-03-16T00:28:07.763" v="917" actId="478"/>
        <pc:sldMkLst>
          <pc:docMk/>
          <pc:sldMk cId="0" sldId="1783"/>
        </pc:sldMkLst>
        <pc:spChg chg="del mod">
          <ac:chgData name="Daniel Khashabi" userId="62390808-c838-45e6-be59-d6fd0d208bc8" providerId="ADAL" clId="{FEE2FC40-119F-F549-84EB-0773B4730766}" dt="2023-03-16T00:28:07.763" v="917" actId="478"/>
          <ac:spMkLst>
            <pc:docMk/>
            <pc:sldMk cId="0" sldId="1783"/>
            <ac:spMk id="5" creationId="{C672E250-B643-F6CB-EB96-DB00EDC1D59E}"/>
          </ac:spMkLst>
        </pc:spChg>
        <pc:spChg chg="mod">
          <ac:chgData name="Daniel Khashabi" userId="62390808-c838-45e6-be59-d6fd0d208bc8" providerId="ADAL" clId="{FEE2FC40-119F-F549-84EB-0773B4730766}" dt="2023-03-16T00:27:58.958" v="915" actId="20577"/>
          <ac:spMkLst>
            <pc:docMk/>
            <pc:sldMk cId="0" sldId="1783"/>
            <ac:spMk id="6" creationId="{D8E5E063-5F46-7637-F45E-D3B84DABDF28}"/>
          </ac:spMkLst>
        </pc:spChg>
      </pc:sldChg>
      <pc:sldChg chg="addSp delSp modSp mod modShow">
        <pc:chgData name="Daniel Khashabi" userId="62390808-c838-45e6-be59-d6fd0d208bc8" providerId="ADAL" clId="{FEE2FC40-119F-F549-84EB-0773B4730766}" dt="2023-03-16T15:03:01.576" v="2754" actId="729"/>
        <pc:sldMkLst>
          <pc:docMk/>
          <pc:sldMk cId="0" sldId="1816"/>
        </pc:sldMkLst>
        <pc:spChg chg="add mod">
          <ac:chgData name="Daniel Khashabi" userId="62390808-c838-45e6-be59-d6fd0d208bc8" providerId="ADAL" clId="{FEE2FC40-119F-F549-84EB-0773B4730766}" dt="2023-03-16T14:17:53.972" v="2374" actId="115"/>
          <ac:spMkLst>
            <pc:docMk/>
            <pc:sldMk cId="0" sldId="1816"/>
            <ac:spMk id="4" creationId="{8B2AD8FB-B40E-BEAD-935E-466E2BBA4360}"/>
          </ac:spMkLst>
        </pc:spChg>
        <pc:spChg chg="del mod">
          <ac:chgData name="Daniel Khashabi" userId="62390808-c838-45e6-be59-d6fd0d208bc8" providerId="ADAL" clId="{FEE2FC40-119F-F549-84EB-0773B4730766}" dt="2023-03-16T14:17:55.418" v="2375" actId="478"/>
          <ac:spMkLst>
            <pc:docMk/>
            <pc:sldMk cId="0" sldId="1816"/>
            <ac:spMk id="6" creationId="{00000000-0000-0000-0000-000000000000}"/>
          </ac:spMkLst>
        </pc:spChg>
      </pc:sldChg>
      <pc:sldChg chg="mod modShow">
        <pc:chgData name="Daniel Khashabi" userId="62390808-c838-45e6-be59-d6fd0d208bc8" providerId="ADAL" clId="{FEE2FC40-119F-F549-84EB-0773B4730766}" dt="2023-03-16T14:18:25.931" v="2376" actId="729"/>
        <pc:sldMkLst>
          <pc:docMk/>
          <pc:sldMk cId="0" sldId="1817"/>
        </pc:sldMkLst>
      </pc:sldChg>
      <pc:sldChg chg="add del">
        <pc:chgData name="Daniel Khashabi" userId="62390808-c838-45e6-be59-d6fd0d208bc8" providerId="ADAL" clId="{FEE2FC40-119F-F549-84EB-0773B4730766}" dt="2023-03-16T14:57:02.378" v="2616" actId="2696"/>
        <pc:sldMkLst>
          <pc:docMk/>
          <pc:sldMk cId="0" sldId="1818"/>
        </pc:sldMkLst>
      </pc:sldChg>
      <pc:sldChg chg="modSp del mod">
        <pc:chgData name="Daniel Khashabi" userId="62390808-c838-45e6-be59-d6fd0d208bc8" providerId="ADAL" clId="{FEE2FC40-119F-F549-84EB-0773B4730766}" dt="2023-03-16T14:55:41.338" v="2568" actId="2696"/>
        <pc:sldMkLst>
          <pc:docMk/>
          <pc:sldMk cId="0" sldId="1819"/>
        </pc:sldMkLst>
        <pc:spChg chg="mod">
          <ac:chgData name="Daniel Khashabi" userId="62390808-c838-45e6-be59-d6fd0d208bc8" providerId="ADAL" clId="{FEE2FC40-119F-F549-84EB-0773B4730766}" dt="2023-03-16T14:55:39.509" v="2567" actId="21"/>
          <ac:spMkLst>
            <pc:docMk/>
            <pc:sldMk cId="0" sldId="1819"/>
            <ac:spMk id="8" creationId="{4DA9DB0E-2521-6C5F-FDD4-33C3F6E27C56}"/>
          </ac:spMkLst>
        </pc:spChg>
      </pc:sldChg>
      <pc:sldChg chg="addSp delSp modSp del mod">
        <pc:chgData name="Daniel Khashabi" userId="62390808-c838-45e6-be59-d6fd0d208bc8" providerId="ADAL" clId="{FEE2FC40-119F-F549-84EB-0773B4730766}" dt="2023-03-16T14:59:12.909" v="2680" actId="2696"/>
        <pc:sldMkLst>
          <pc:docMk/>
          <pc:sldMk cId="0" sldId="1820"/>
        </pc:sldMkLst>
        <pc:spChg chg="del mod">
          <ac:chgData name="Daniel Khashabi" userId="62390808-c838-45e6-be59-d6fd0d208bc8" providerId="ADAL" clId="{FEE2FC40-119F-F549-84EB-0773B4730766}" dt="2023-03-16T14:58:25.015" v="2651" actId="478"/>
          <ac:spMkLst>
            <pc:docMk/>
            <pc:sldMk cId="0" sldId="1820"/>
            <ac:spMk id="3" creationId="{00000000-0000-0000-0000-000000000000}"/>
          </ac:spMkLst>
        </pc:spChg>
        <pc:spChg chg="del">
          <ac:chgData name="Daniel Khashabi" userId="62390808-c838-45e6-be59-d6fd0d208bc8" providerId="ADAL" clId="{FEE2FC40-119F-F549-84EB-0773B4730766}" dt="2023-03-16T14:58:23.857" v="2650"/>
          <ac:spMkLst>
            <pc:docMk/>
            <pc:sldMk cId="0" sldId="1820"/>
            <ac:spMk id="7" creationId="{110A2188-52A0-3A2E-CD17-5101569F859B}"/>
          </ac:spMkLst>
        </pc:spChg>
        <pc:spChg chg="add mod">
          <ac:chgData name="Daniel Khashabi" userId="62390808-c838-45e6-be59-d6fd0d208bc8" providerId="ADAL" clId="{FEE2FC40-119F-F549-84EB-0773B4730766}" dt="2023-03-16T14:58:31.442" v="2655" actId="21"/>
          <ac:spMkLst>
            <pc:docMk/>
            <pc:sldMk cId="0" sldId="1820"/>
            <ac:spMk id="11" creationId="{72A4B10B-C998-B443-36D9-BCA8CB917A89}"/>
          </ac:spMkLst>
        </pc:spChg>
        <pc:picChg chg="add del mod">
          <ac:chgData name="Daniel Khashabi" userId="62390808-c838-45e6-be59-d6fd0d208bc8" providerId="ADAL" clId="{FEE2FC40-119F-F549-84EB-0773B4730766}" dt="2023-03-16T14:58:31.442" v="2655" actId="21"/>
          <ac:picMkLst>
            <pc:docMk/>
            <pc:sldMk cId="0" sldId="1820"/>
            <ac:picMk id="9" creationId="{9554A973-0902-E579-5355-C21D93CBCB8B}"/>
          </ac:picMkLst>
        </pc:picChg>
      </pc:sldChg>
      <pc:sldChg chg="del">
        <pc:chgData name="Daniel Khashabi" userId="62390808-c838-45e6-be59-d6fd0d208bc8" providerId="ADAL" clId="{FEE2FC40-119F-F549-84EB-0773B4730766}" dt="2023-03-16T14:59:26.955" v="2682" actId="2696"/>
        <pc:sldMkLst>
          <pc:docMk/>
          <pc:sldMk cId="0" sldId="1821"/>
        </pc:sldMkLst>
      </pc:sldChg>
      <pc:sldChg chg="del">
        <pc:chgData name="Daniel Khashabi" userId="62390808-c838-45e6-be59-d6fd0d208bc8" providerId="ADAL" clId="{FEE2FC40-119F-F549-84EB-0773B4730766}" dt="2023-03-16T14:59:21.596" v="2681" actId="2696"/>
        <pc:sldMkLst>
          <pc:docMk/>
          <pc:sldMk cId="0" sldId="1822"/>
        </pc:sldMkLst>
      </pc:sldChg>
      <pc:sldChg chg="del">
        <pc:chgData name="Daniel Khashabi" userId="62390808-c838-45e6-be59-d6fd0d208bc8" providerId="ADAL" clId="{FEE2FC40-119F-F549-84EB-0773B4730766}" dt="2023-03-16T23:41:32.884" v="4129" actId="2696"/>
        <pc:sldMkLst>
          <pc:docMk/>
          <pc:sldMk cId="104491926" sldId="1824"/>
        </pc:sldMkLst>
      </pc:sldChg>
      <pc:sldChg chg="del">
        <pc:chgData name="Daniel Khashabi" userId="62390808-c838-45e6-be59-d6fd0d208bc8" providerId="ADAL" clId="{FEE2FC40-119F-F549-84EB-0773B4730766}" dt="2023-03-16T23:41:32.886" v="4130" actId="2696"/>
        <pc:sldMkLst>
          <pc:docMk/>
          <pc:sldMk cId="1280531687" sldId="1825"/>
        </pc:sldMkLst>
      </pc:sldChg>
      <pc:sldChg chg="del">
        <pc:chgData name="Daniel Khashabi" userId="62390808-c838-45e6-be59-d6fd0d208bc8" providerId="ADAL" clId="{FEE2FC40-119F-F549-84EB-0773B4730766}" dt="2023-03-16T23:41:32.889" v="4131" actId="2696"/>
        <pc:sldMkLst>
          <pc:docMk/>
          <pc:sldMk cId="1428968377" sldId="1826"/>
        </pc:sldMkLst>
      </pc:sldChg>
      <pc:sldChg chg="del">
        <pc:chgData name="Daniel Khashabi" userId="62390808-c838-45e6-be59-d6fd0d208bc8" providerId="ADAL" clId="{FEE2FC40-119F-F549-84EB-0773B4730766}" dt="2023-03-16T23:41:32.890" v="4132" actId="2696"/>
        <pc:sldMkLst>
          <pc:docMk/>
          <pc:sldMk cId="1993980021" sldId="1827"/>
        </pc:sldMkLst>
      </pc:sldChg>
      <pc:sldChg chg="del">
        <pc:chgData name="Daniel Khashabi" userId="62390808-c838-45e6-be59-d6fd0d208bc8" providerId="ADAL" clId="{FEE2FC40-119F-F549-84EB-0773B4730766}" dt="2023-03-16T23:41:32.892" v="4133" actId="2696"/>
        <pc:sldMkLst>
          <pc:docMk/>
          <pc:sldMk cId="1070674910" sldId="1828"/>
        </pc:sldMkLst>
      </pc:sldChg>
      <pc:sldChg chg="del">
        <pc:chgData name="Daniel Khashabi" userId="62390808-c838-45e6-be59-d6fd0d208bc8" providerId="ADAL" clId="{FEE2FC40-119F-F549-84EB-0773B4730766}" dt="2023-03-16T23:41:32.893" v="4134" actId="2696"/>
        <pc:sldMkLst>
          <pc:docMk/>
          <pc:sldMk cId="2271977771" sldId="1829"/>
        </pc:sldMkLst>
      </pc:sldChg>
      <pc:sldChg chg="del">
        <pc:chgData name="Daniel Khashabi" userId="62390808-c838-45e6-be59-d6fd0d208bc8" providerId="ADAL" clId="{FEE2FC40-119F-F549-84EB-0773B4730766}" dt="2023-03-16T23:41:32.895" v="4135" actId="2696"/>
        <pc:sldMkLst>
          <pc:docMk/>
          <pc:sldMk cId="1971986060" sldId="1830"/>
        </pc:sldMkLst>
      </pc:sldChg>
      <pc:sldChg chg="del">
        <pc:chgData name="Daniel Khashabi" userId="62390808-c838-45e6-be59-d6fd0d208bc8" providerId="ADAL" clId="{FEE2FC40-119F-F549-84EB-0773B4730766}" dt="2023-03-16T23:41:32.896" v="4136" actId="2696"/>
        <pc:sldMkLst>
          <pc:docMk/>
          <pc:sldMk cId="165699095" sldId="1831"/>
        </pc:sldMkLst>
      </pc:sldChg>
      <pc:sldChg chg="del">
        <pc:chgData name="Daniel Khashabi" userId="62390808-c838-45e6-be59-d6fd0d208bc8" providerId="ADAL" clId="{FEE2FC40-119F-F549-84EB-0773B4730766}" dt="2023-03-16T23:41:32.897" v="4137" actId="2696"/>
        <pc:sldMkLst>
          <pc:docMk/>
          <pc:sldMk cId="3245609401" sldId="1832"/>
        </pc:sldMkLst>
      </pc:sldChg>
      <pc:sldChg chg="del">
        <pc:chgData name="Daniel Khashabi" userId="62390808-c838-45e6-be59-d6fd0d208bc8" providerId="ADAL" clId="{FEE2FC40-119F-F549-84EB-0773B4730766}" dt="2023-03-16T23:41:32.899" v="4138" actId="2696"/>
        <pc:sldMkLst>
          <pc:docMk/>
          <pc:sldMk cId="2398987504" sldId="1833"/>
        </pc:sldMkLst>
      </pc:sldChg>
      <pc:sldChg chg="del">
        <pc:chgData name="Daniel Khashabi" userId="62390808-c838-45e6-be59-d6fd0d208bc8" providerId="ADAL" clId="{FEE2FC40-119F-F549-84EB-0773B4730766}" dt="2023-03-16T23:41:32.905" v="4142" actId="2696"/>
        <pc:sldMkLst>
          <pc:docMk/>
          <pc:sldMk cId="2489090485" sldId="1834"/>
        </pc:sldMkLst>
      </pc:sldChg>
      <pc:sldChg chg="del">
        <pc:chgData name="Daniel Khashabi" userId="62390808-c838-45e6-be59-d6fd0d208bc8" providerId="ADAL" clId="{FEE2FC40-119F-F549-84EB-0773B4730766}" dt="2023-03-16T23:41:32.907" v="4143" actId="2696"/>
        <pc:sldMkLst>
          <pc:docMk/>
          <pc:sldMk cId="1827045477" sldId="1835"/>
        </pc:sldMkLst>
      </pc:sldChg>
      <pc:sldChg chg="del">
        <pc:chgData name="Daniel Khashabi" userId="62390808-c838-45e6-be59-d6fd0d208bc8" providerId="ADAL" clId="{FEE2FC40-119F-F549-84EB-0773B4730766}" dt="2023-03-16T23:41:32.911" v="4145" actId="2696"/>
        <pc:sldMkLst>
          <pc:docMk/>
          <pc:sldMk cId="492524874" sldId="1854"/>
        </pc:sldMkLst>
      </pc:sldChg>
      <pc:sldChg chg="add del">
        <pc:chgData name="Daniel Khashabi" userId="62390808-c838-45e6-be59-d6fd0d208bc8" providerId="ADAL" clId="{FEE2FC40-119F-F549-84EB-0773B4730766}" dt="2023-03-16T23:41:32.706" v="4031" actId="2696"/>
        <pc:sldMkLst>
          <pc:docMk/>
          <pc:sldMk cId="695332959" sldId="1855"/>
        </pc:sldMkLst>
      </pc:sldChg>
      <pc:sldChg chg="del">
        <pc:chgData name="Daniel Khashabi" userId="62390808-c838-45e6-be59-d6fd0d208bc8" providerId="ADAL" clId="{FEE2FC40-119F-F549-84EB-0773B4730766}" dt="2023-03-16T14:19:15.524" v="2379" actId="2696"/>
        <pc:sldMkLst>
          <pc:docMk/>
          <pc:sldMk cId="3495468394" sldId="1855"/>
        </pc:sldMkLst>
      </pc:sldChg>
      <pc:sldChg chg="del">
        <pc:chgData name="Daniel Khashabi" userId="62390808-c838-45e6-be59-d6fd0d208bc8" providerId="ADAL" clId="{FEE2FC40-119F-F549-84EB-0773B4730766}" dt="2023-03-16T23:41:50.093" v="4207" actId="2696"/>
        <pc:sldMkLst>
          <pc:docMk/>
          <pc:sldMk cId="2105043816" sldId="1856"/>
        </pc:sldMkLst>
      </pc:sldChg>
      <pc:sldChg chg="del">
        <pc:chgData name="Daniel Khashabi" userId="62390808-c838-45e6-be59-d6fd0d208bc8" providerId="ADAL" clId="{FEE2FC40-119F-F549-84EB-0773B4730766}" dt="2023-03-16T23:41:50.235" v="4228" actId="2696"/>
        <pc:sldMkLst>
          <pc:docMk/>
          <pc:sldMk cId="827144043" sldId="1858"/>
        </pc:sldMkLst>
      </pc:sldChg>
      <pc:sldChg chg="del">
        <pc:chgData name="Daniel Khashabi" userId="62390808-c838-45e6-be59-d6fd0d208bc8" providerId="ADAL" clId="{FEE2FC40-119F-F549-84EB-0773B4730766}" dt="2023-03-15T02:21:10.402" v="523" actId="2696"/>
        <pc:sldMkLst>
          <pc:docMk/>
          <pc:sldMk cId="598954380" sldId="1860"/>
        </pc:sldMkLst>
      </pc:sldChg>
      <pc:sldChg chg="add del">
        <pc:chgData name="Daniel Khashabi" userId="62390808-c838-45e6-be59-d6fd0d208bc8" providerId="ADAL" clId="{FEE2FC40-119F-F549-84EB-0773B4730766}" dt="2023-03-15T02:21:27.217" v="525" actId="2696"/>
        <pc:sldMkLst>
          <pc:docMk/>
          <pc:sldMk cId="1922956960" sldId="1860"/>
        </pc:sldMkLst>
      </pc:sldChg>
      <pc:sldChg chg="del">
        <pc:chgData name="Daniel Khashabi" userId="62390808-c838-45e6-be59-d6fd0d208bc8" providerId="ADAL" clId="{FEE2FC40-119F-F549-84EB-0773B4730766}" dt="2023-03-15T02:21:10.402" v="523" actId="2696"/>
        <pc:sldMkLst>
          <pc:docMk/>
          <pc:sldMk cId="1097139008" sldId="1861"/>
        </pc:sldMkLst>
      </pc:sldChg>
      <pc:sldChg chg="modSp add mod modShow">
        <pc:chgData name="Daniel Khashabi" userId="62390808-c838-45e6-be59-d6fd0d208bc8" providerId="ADAL" clId="{FEE2FC40-119F-F549-84EB-0773B4730766}" dt="2023-03-16T14:09:56.642" v="2243" actId="729"/>
        <pc:sldMkLst>
          <pc:docMk/>
          <pc:sldMk cId="3432951089" sldId="1861"/>
        </pc:sldMkLst>
        <pc:spChg chg="mod">
          <ac:chgData name="Daniel Khashabi" userId="62390808-c838-45e6-be59-d6fd0d208bc8" providerId="ADAL" clId="{FEE2FC40-119F-F549-84EB-0773B4730766}" dt="2023-03-16T14:09:50.309" v="2242" actId="20577"/>
          <ac:spMkLst>
            <pc:docMk/>
            <pc:sldMk cId="3432951089" sldId="1861"/>
            <ac:spMk id="2" creationId="{7D78EB87-8E66-9B1D-483A-FBB415F625E3}"/>
          </ac:spMkLst>
        </pc:spChg>
      </pc:sldChg>
      <pc:sldChg chg="del">
        <pc:chgData name="Daniel Khashabi" userId="62390808-c838-45e6-be59-d6fd0d208bc8" providerId="ADAL" clId="{FEE2FC40-119F-F549-84EB-0773B4730766}" dt="2023-03-16T23:41:32.882" v="4128" actId="2696"/>
        <pc:sldMkLst>
          <pc:docMk/>
          <pc:sldMk cId="2711129566" sldId="1862"/>
        </pc:sldMkLst>
      </pc:sldChg>
      <pc:sldChg chg="del">
        <pc:chgData name="Daniel Khashabi" userId="62390808-c838-45e6-be59-d6fd0d208bc8" providerId="ADAL" clId="{FEE2FC40-119F-F549-84EB-0773B4730766}" dt="2023-03-16T23:41:32.708" v="4032" actId="2696"/>
        <pc:sldMkLst>
          <pc:docMk/>
          <pc:sldMk cId="3523569274" sldId="1863"/>
        </pc:sldMkLst>
      </pc:sldChg>
      <pc:sldChg chg="del">
        <pc:chgData name="Daniel Khashabi" userId="62390808-c838-45e6-be59-d6fd0d208bc8" providerId="ADAL" clId="{FEE2FC40-119F-F549-84EB-0773B4730766}" dt="2023-03-16T23:41:32.710" v="4033" actId="2696"/>
        <pc:sldMkLst>
          <pc:docMk/>
          <pc:sldMk cId="3957893659" sldId="1865"/>
        </pc:sldMkLst>
      </pc:sldChg>
      <pc:sldChg chg="del">
        <pc:chgData name="Daniel Khashabi" userId="62390808-c838-45e6-be59-d6fd0d208bc8" providerId="ADAL" clId="{FEE2FC40-119F-F549-84EB-0773B4730766}" dt="2023-03-16T23:38:07.368" v="3998" actId="2696"/>
        <pc:sldMkLst>
          <pc:docMk/>
          <pc:sldMk cId="2673111531" sldId="1866"/>
        </pc:sldMkLst>
      </pc:sldChg>
      <pc:sldChg chg="del">
        <pc:chgData name="Daniel Khashabi" userId="62390808-c838-45e6-be59-d6fd0d208bc8" providerId="ADAL" clId="{FEE2FC40-119F-F549-84EB-0773B4730766}" dt="2023-03-16T23:41:32.712" v="4034" actId="2696"/>
        <pc:sldMkLst>
          <pc:docMk/>
          <pc:sldMk cId="0" sldId="1867"/>
        </pc:sldMkLst>
      </pc:sldChg>
      <pc:sldChg chg="del">
        <pc:chgData name="Daniel Khashabi" userId="62390808-c838-45e6-be59-d6fd0d208bc8" providerId="ADAL" clId="{FEE2FC40-119F-F549-84EB-0773B4730766}" dt="2023-03-16T23:41:32.714" v="4035" actId="2696"/>
        <pc:sldMkLst>
          <pc:docMk/>
          <pc:sldMk cId="0" sldId="1868"/>
        </pc:sldMkLst>
      </pc:sldChg>
      <pc:sldChg chg="del">
        <pc:chgData name="Daniel Khashabi" userId="62390808-c838-45e6-be59-d6fd0d208bc8" providerId="ADAL" clId="{FEE2FC40-119F-F549-84EB-0773B4730766}" dt="2023-03-16T23:41:32.716" v="4036" actId="2696"/>
        <pc:sldMkLst>
          <pc:docMk/>
          <pc:sldMk cId="0" sldId="1869"/>
        </pc:sldMkLst>
      </pc:sldChg>
      <pc:sldChg chg="del">
        <pc:chgData name="Daniel Khashabi" userId="62390808-c838-45e6-be59-d6fd0d208bc8" providerId="ADAL" clId="{FEE2FC40-119F-F549-84EB-0773B4730766}" dt="2023-03-16T23:41:32.718" v="4037" actId="2696"/>
        <pc:sldMkLst>
          <pc:docMk/>
          <pc:sldMk cId="0" sldId="1870"/>
        </pc:sldMkLst>
      </pc:sldChg>
      <pc:sldChg chg="del">
        <pc:chgData name="Daniel Khashabi" userId="62390808-c838-45e6-be59-d6fd0d208bc8" providerId="ADAL" clId="{FEE2FC40-119F-F549-84EB-0773B4730766}" dt="2023-03-16T23:41:32.720" v="4038" actId="2696"/>
        <pc:sldMkLst>
          <pc:docMk/>
          <pc:sldMk cId="0" sldId="1871"/>
        </pc:sldMkLst>
      </pc:sldChg>
      <pc:sldChg chg="del">
        <pc:chgData name="Daniel Khashabi" userId="62390808-c838-45e6-be59-d6fd0d208bc8" providerId="ADAL" clId="{FEE2FC40-119F-F549-84EB-0773B4730766}" dt="2023-03-16T23:41:32.722" v="4039" actId="2696"/>
        <pc:sldMkLst>
          <pc:docMk/>
          <pc:sldMk cId="0" sldId="1872"/>
        </pc:sldMkLst>
      </pc:sldChg>
      <pc:sldChg chg="del">
        <pc:chgData name="Daniel Khashabi" userId="62390808-c838-45e6-be59-d6fd0d208bc8" providerId="ADAL" clId="{FEE2FC40-119F-F549-84EB-0773B4730766}" dt="2023-03-16T23:41:32.724" v="4040" actId="2696"/>
        <pc:sldMkLst>
          <pc:docMk/>
          <pc:sldMk cId="0" sldId="1873"/>
        </pc:sldMkLst>
      </pc:sldChg>
      <pc:sldChg chg="del">
        <pc:chgData name="Daniel Khashabi" userId="62390808-c838-45e6-be59-d6fd0d208bc8" providerId="ADAL" clId="{FEE2FC40-119F-F549-84EB-0773B4730766}" dt="2023-03-16T23:41:32.726" v="4041" actId="2696"/>
        <pc:sldMkLst>
          <pc:docMk/>
          <pc:sldMk cId="0" sldId="1874"/>
        </pc:sldMkLst>
      </pc:sldChg>
      <pc:sldChg chg="del">
        <pc:chgData name="Daniel Khashabi" userId="62390808-c838-45e6-be59-d6fd0d208bc8" providerId="ADAL" clId="{FEE2FC40-119F-F549-84EB-0773B4730766}" dt="2023-03-16T23:41:32.728" v="4042" actId="2696"/>
        <pc:sldMkLst>
          <pc:docMk/>
          <pc:sldMk cId="0" sldId="1875"/>
        </pc:sldMkLst>
      </pc:sldChg>
      <pc:sldChg chg="del">
        <pc:chgData name="Daniel Khashabi" userId="62390808-c838-45e6-be59-d6fd0d208bc8" providerId="ADAL" clId="{FEE2FC40-119F-F549-84EB-0773B4730766}" dt="2023-03-16T23:41:32.730" v="4043" actId="2696"/>
        <pc:sldMkLst>
          <pc:docMk/>
          <pc:sldMk cId="0" sldId="1876"/>
        </pc:sldMkLst>
      </pc:sldChg>
      <pc:sldChg chg="del">
        <pc:chgData name="Daniel Khashabi" userId="62390808-c838-45e6-be59-d6fd0d208bc8" providerId="ADAL" clId="{FEE2FC40-119F-F549-84EB-0773B4730766}" dt="2023-03-16T23:41:32.732" v="4044" actId="2696"/>
        <pc:sldMkLst>
          <pc:docMk/>
          <pc:sldMk cId="0" sldId="1877"/>
        </pc:sldMkLst>
      </pc:sldChg>
      <pc:sldChg chg="del">
        <pc:chgData name="Daniel Khashabi" userId="62390808-c838-45e6-be59-d6fd0d208bc8" providerId="ADAL" clId="{FEE2FC40-119F-F549-84EB-0773B4730766}" dt="2023-03-16T23:41:32.734" v="4045" actId="2696"/>
        <pc:sldMkLst>
          <pc:docMk/>
          <pc:sldMk cId="0" sldId="1878"/>
        </pc:sldMkLst>
      </pc:sldChg>
      <pc:sldChg chg="del">
        <pc:chgData name="Daniel Khashabi" userId="62390808-c838-45e6-be59-d6fd0d208bc8" providerId="ADAL" clId="{FEE2FC40-119F-F549-84EB-0773B4730766}" dt="2023-03-16T23:41:32.736" v="4046" actId="2696"/>
        <pc:sldMkLst>
          <pc:docMk/>
          <pc:sldMk cId="0" sldId="1879"/>
        </pc:sldMkLst>
      </pc:sldChg>
      <pc:sldChg chg="del">
        <pc:chgData name="Daniel Khashabi" userId="62390808-c838-45e6-be59-d6fd0d208bc8" providerId="ADAL" clId="{FEE2FC40-119F-F549-84EB-0773B4730766}" dt="2023-03-16T23:41:32.738" v="4047" actId="2696"/>
        <pc:sldMkLst>
          <pc:docMk/>
          <pc:sldMk cId="0" sldId="1880"/>
        </pc:sldMkLst>
      </pc:sldChg>
      <pc:sldChg chg="del">
        <pc:chgData name="Daniel Khashabi" userId="62390808-c838-45e6-be59-d6fd0d208bc8" providerId="ADAL" clId="{FEE2FC40-119F-F549-84EB-0773B4730766}" dt="2023-03-16T23:41:32.740" v="4048" actId="2696"/>
        <pc:sldMkLst>
          <pc:docMk/>
          <pc:sldMk cId="0" sldId="1881"/>
        </pc:sldMkLst>
      </pc:sldChg>
      <pc:sldChg chg="del">
        <pc:chgData name="Daniel Khashabi" userId="62390808-c838-45e6-be59-d6fd0d208bc8" providerId="ADAL" clId="{FEE2FC40-119F-F549-84EB-0773B4730766}" dt="2023-03-16T23:41:32.741" v="4049" actId="2696"/>
        <pc:sldMkLst>
          <pc:docMk/>
          <pc:sldMk cId="0" sldId="1882"/>
        </pc:sldMkLst>
      </pc:sldChg>
      <pc:sldChg chg="del">
        <pc:chgData name="Daniel Khashabi" userId="62390808-c838-45e6-be59-d6fd0d208bc8" providerId="ADAL" clId="{FEE2FC40-119F-F549-84EB-0773B4730766}" dt="2023-03-16T23:41:32.744" v="4050" actId="2696"/>
        <pc:sldMkLst>
          <pc:docMk/>
          <pc:sldMk cId="0" sldId="1883"/>
        </pc:sldMkLst>
      </pc:sldChg>
      <pc:sldChg chg="del">
        <pc:chgData name="Daniel Khashabi" userId="62390808-c838-45e6-be59-d6fd0d208bc8" providerId="ADAL" clId="{FEE2FC40-119F-F549-84EB-0773B4730766}" dt="2023-03-16T23:41:32.746" v="4051" actId="2696"/>
        <pc:sldMkLst>
          <pc:docMk/>
          <pc:sldMk cId="0" sldId="1884"/>
        </pc:sldMkLst>
      </pc:sldChg>
      <pc:sldChg chg="del">
        <pc:chgData name="Daniel Khashabi" userId="62390808-c838-45e6-be59-d6fd0d208bc8" providerId="ADAL" clId="{FEE2FC40-119F-F549-84EB-0773B4730766}" dt="2023-03-16T23:41:32.748" v="4052" actId="2696"/>
        <pc:sldMkLst>
          <pc:docMk/>
          <pc:sldMk cId="0" sldId="1885"/>
        </pc:sldMkLst>
      </pc:sldChg>
      <pc:sldChg chg="del">
        <pc:chgData name="Daniel Khashabi" userId="62390808-c838-45e6-be59-d6fd0d208bc8" providerId="ADAL" clId="{FEE2FC40-119F-F549-84EB-0773B4730766}" dt="2023-03-16T23:41:32.750" v="4053" actId="2696"/>
        <pc:sldMkLst>
          <pc:docMk/>
          <pc:sldMk cId="0" sldId="1886"/>
        </pc:sldMkLst>
      </pc:sldChg>
      <pc:sldChg chg="del">
        <pc:chgData name="Daniel Khashabi" userId="62390808-c838-45e6-be59-d6fd0d208bc8" providerId="ADAL" clId="{FEE2FC40-119F-F549-84EB-0773B4730766}" dt="2023-03-16T23:41:32.751" v="4054" actId="2696"/>
        <pc:sldMkLst>
          <pc:docMk/>
          <pc:sldMk cId="0" sldId="1887"/>
        </pc:sldMkLst>
      </pc:sldChg>
      <pc:sldChg chg="del">
        <pc:chgData name="Daniel Khashabi" userId="62390808-c838-45e6-be59-d6fd0d208bc8" providerId="ADAL" clId="{FEE2FC40-119F-F549-84EB-0773B4730766}" dt="2023-03-16T23:41:32.754" v="4055" actId="2696"/>
        <pc:sldMkLst>
          <pc:docMk/>
          <pc:sldMk cId="0" sldId="1888"/>
        </pc:sldMkLst>
      </pc:sldChg>
      <pc:sldChg chg="del">
        <pc:chgData name="Daniel Khashabi" userId="62390808-c838-45e6-be59-d6fd0d208bc8" providerId="ADAL" clId="{FEE2FC40-119F-F549-84EB-0773B4730766}" dt="2023-03-16T23:41:32.756" v="4056" actId="2696"/>
        <pc:sldMkLst>
          <pc:docMk/>
          <pc:sldMk cId="0" sldId="1889"/>
        </pc:sldMkLst>
      </pc:sldChg>
      <pc:sldChg chg="del">
        <pc:chgData name="Daniel Khashabi" userId="62390808-c838-45e6-be59-d6fd0d208bc8" providerId="ADAL" clId="{FEE2FC40-119F-F549-84EB-0773B4730766}" dt="2023-03-16T23:41:32.757" v="4057" actId="2696"/>
        <pc:sldMkLst>
          <pc:docMk/>
          <pc:sldMk cId="0" sldId="1890"/>
        </pc:sldMkLst>
      </pc:sldChg>
      <pc:sldChg chg="del">
        <pc:chgData name="Daniel Khashabi" userId="62390808-c838-45e6-be59-d6fd0d208bc8" providerId="ADAL" clId="{FEE2FC40-119F-F549-84EB-0773B4730766}" dt="2023-03-16T23:41:32.759" v="4058" actId="2696"/>
        <pc:sldMkLst>
          <pc:docMk/>
          <pc:sldMk cId="0" sldId="1891"/>
        </pc:sldMkLst>
      </pc:sldChg>
      <pc:sldChg chg="del">
        <pc:chgData name="Daniel Khashabi" userId="62390808-c838-45e6-be59-d6fd0d208bc8" providerId="ADAL" clId="{FEE2FC40-119F-F549-84EB-0773B4730766}" dt="2023-03-16T23:41:32.762" v="4059" actId="2696"/>
        <pc:sldMkLst>
          <pc:docMk/>
          <pc:sldMk cId="0" sldId="1892"/>
        </pc:sldMkLst>
      </pc:sldChg>
      <pc:sldChg chg="del">
        <pc:chgData name="Daniel Khashabi" userId="62390808-c838-45e6-be59-d6fd0d208bc8" providerId="ADAL" clId="{FEE2FC40-119F-F549-84EB-0773B4730766}" dt="2023-03-16T23:41:32.763" v="4060" actId="2696"/>
        <pc:sldMkLst>
          <pc:docMk/>
          <pc:sldMk cId="0" sldId="1893"/>
        </pc:sldMkLst>
      </pc:sldChg>
      <pc:sldChg chg="del">
        <pc:chgData name="Daniel Khashabi" userId="62390808-c838-45e6-be59-d6fd0d208bc8" providerId="ADAL" clId="{FEE2FC40-119F-F549-84EB-0773B4730766}" dt="2023-03-16T23:41:32.766" v="4061" actId="2696"/>
        <pc:sldMkLst>
          <pc:docMk/>
          <pc:sldMk cId="0" sldId="1894"/>
        </pc:sldMkLst>
      </pc:sldChg>
      <pc:sldChg chg="del">
        <pc:chgData name="Daniel Khashabi" userId="62390808-c838-45e6-be59-d6fd0d208bc8" providerId="ADAL" clId="{FEE2FC40-119F-F549-84EB-0773B4730766}" dt="2023-03-16T23:41:32.768" v="4062" actId="2696"/>
        <pc:sldMkLst>
          <pc:docMk/>
          <pc:sldMk cId="0" sldId="1895"/>
        </pc:sldMkLst>
      </pc:sldChg>
      <pc:sldChg chg="del">
        <pc:chgData name="Daniel Khashabi" userId="62390808-c838-45e6-be59-d6fd0d208bc8" providerId="ADAL" clId="{FEE2FC40-119F-F549-84EB-0773B4730766}" dt="2023-03-16T23:41:32.770" v="4063" actId="2696"/>
        <pc:sldMkLst>
          <pc:docMk/>
          <pc:sldMk cId="0" sldId="1896"/>
        </pc:sldMkLst>
      </pc:sldChg>
      <pc:sldChg chg="del">
        <pc:chgData name="Daniel Khashabi" userId="62390808-c838-45e6-be59-d6fd0d208bc8" providerId="ADAL" clId="{FEE2FC40-119F-F549-84EB-0773B4730766}" dt="2023-03-16T23:41:32.771" v="4064" actId="2696"/>
        <pc:sldMkLst>
          <pc:docMk/>
          <pc:sldMk cId="0" sldId="1897"/>
        </pc:sldMkLst>
      </pc:sldChg>
      <pc:sldChg chg="del">
        <pc:chgData name="Daniel Khashabi" userId="62390808-c838-45e6-be59-d6fd0d208bc8" providerId="ADAL" clId="{FEE2FC40-119F-F549-84EB-0773B4730766}" dt="2023-03-16T23:41:32.773" v="4065" actId="2696"/>
        <pc:sldMkLst>
          <pc:docMk/>
          <pc:sldMk cId="0" sldId="1898"/>
        </pc:sldMkLst>
      </pc:sldChg>
      <pc:sldChg chg="del">
        <pc:chgData name="Daniel Khashabi" userId="62390808-c838-45e6-be59-d6fd0d208bc8" providerId="ADAL" clId="{FEE2FC40-119F-F549-84EB-0773B4730766}" dt="2023-03-16T23:41:32.775" v="4066" actId="2696"/>
        <pc:sldMkLst>
          <pc:docMk/>
          <pc:sldMk cId="0" sldId="1899"/>
        </pc:sldMkLst>
      </pc:sldChg>
      <pc:sldChg chg="del">
        <pc:chgData name="Daniel Khashabi" userId="62390808-c838-45e6-be59-d6fd0d208bc8" providerId="ADAL" clId="{FEE2FC40-119F-F549-84EB-0773B4730766}" dt="2023-03-16T23:41:32.777" v="4067" actId="2696"/>
        <pc:sldMkLst>
          <pc:docMk/>
          <pc:sldMk cId="0" sldId="1900"/>
        </pc:sldMkLst>
      </pc:sldChg>
      <pc:sldChg chg="del">
        <pc:chgData name="Daniel Khashabi" userId="62390808-c838-45e6-be59-d6fd0d208bc8" providerId="ADAL" clId="{FEE2FC40-119F-F549-84EB-0773B4730766}" dt="2023-03-16T23:41:32.779" v="4068" actId="2696"/>
        <pc:sldMkLst>
          <pc:docMk/>
          <pc:sldMk cId="0" sldId="1901"/>
        </pc:sldMkLst>
      </pc:sldChg>
      <pc:sldChg chg="del">
        <pc:chgData name="Daniel Khashabi" userId="62390808-c838-45e6-be59-d6fd0d208bc8" providerId="ADAL" clId="{FEE2FC40-119F-F549-84EB-0773B4730766}" dt="2023-03-16T23:41:32.781" v="4069" actId="2696"/>
        <pc:sldMkLst>
          <pc:docMk/>
          <pc:sldMk cId="0" sldId="1902"/>
        </pc:sldMkLst>
      </pc:sldChg>
      <pc:sldChg chg="del">
        <pc:chgData name="Daniel Khashabi" userId="62390808-c838-45e6-be59-d6fd0d208bc8" providerId="ADAL" clId="{FEE2FC40-119F-F549-84EB-0773B4730766}" dt="2023-03-16T23:41:32.782" v="4070" actId="2696"/>
        <pc:sldMkLst>
          <pc:docMk/>
          <pc:sldMk cId="0" sldId="1903"/>
        </pc:sldMkLst>
      </pc:sldChg>
      <pc:sldChg chg="del">
        <pc:chgData name="Daniel Khashabi" userId="62390808-c838-45e6-be59-d6fd0d208bc8" providerId="ADAL" clId="{FEE2FC40-119F-F549-84EB-0773B4730766}" dt="2023-03-16T23:41:32.785" v="4071" actId="2696"/>
        <pc:sldMkLst>
          <pc:docMk/>
          <pc:sldMk cId="0" sldId="1904"/>
        </pc:sldMkLst>
      </pc:sldChg>
      <pc:sldChg chg="del">
        <pc:chgData name="Daniel Khashabi" userId="62390808-c838-45e6-be59-d6fd0d208bc8" providerId="ADAL" clId="{FEE2FC40-119F-F549-84EB-0773B4730766}" dt="2023-03-16T23:41:32.786" v="4072" actId="2696"/>
        <pc:sldMkLst>
          <pc:docMk/>
          <pc:sldMk cId="0" sldId="1905"/>
        </pc:sldMkLst>
      </pc:sldChg>
      <pc:sldChg chg="del">
        <pc:chgData name="Daniel Khashabi" userId="62390808-c838-45e6-be59-d6fd0d208bc8" providerId="ADAL" clId="{FEE2FC40-119F-F549-84EB-0773B4730766}" dt="2023-03-16T23:41:32.788" v="4073" actId="2696"/>
        <pc:sldMkLst>
          <pc:docMk/>
          <pc:sldMk cId="0" sldId="1906"/>
        </pc:sldMkLst>
      </pc:sldChg>
      <pc:sldChg chg="del">
        <pc:chgData name="Daniel Khashabi" userId="62390808-c838-45e6-be59-d6fd0d208bc8" providerId="ADAL" clId="{FEE2FC40-119F-F549-84EB-0773B4730766}" dt="2023-03-16T23:41:32.790" v="4074" actId="2696"/>
        <pc:sldMkLst>
          <pc:docMk/>
          <pc:sldMk cId="0" sldId="1907"/>
        </pc:sldMkLst>
      </pc:sldChg>
      <pc:sldChg chg="del">
        <pc:chgData name="Daniel Khashabi" userId="62390808-c838-45e6-be59-d6fd0d208bc8" providerId="ADAL" clId="{FEE2FC40-119F-F549-84EB-0773B4730766}" dt="2023-03-16T23:41:32.792" v="4075" actId="2696"/>
        <pc:sldMkLst>
          <pc:docMk/>
          <pc:sldMk cId="0" sldId="1908"/>
        </pc:sldMkLst>
      </pc:sldChg>
      <pc:sldChg chg="del">
        <pc:chgData name="Daniel Khashabi" userId="62390808-c838-45e6-be59-d6fd0d208bc8" providerId="ADAL" clId="{FEE2FC40-119F-F549-84EB-0773B4730766}" dt="2023-03-16T23:41:32.793" v="4076" actId="2696"/>
        <pc:sldMkLst>
          <pc:docMk/>
          <pc:sldMk cId="0" sldId="1909"/>
        </pc:sldMkLst>
      </pc:sldChg>
      <pc:sldChg chg="del">
        <pc:chgData name="Daniel Khashabi" userId="62390808-c838-45e6-be59-d6fd0d208bc8" providerId="ADAL" clId="{FEE2FC40-119F-F549-84EB-0773B4730766}" dt="2023-03-16T23:41:32.795" v="4077" actId="2696"/>
        <pc:sldMkLst>
          <pc:docMk/>
          <pc:sldMk cId="0" sldId="1910"/>
        </pc:sldMkLst>
      </pc:sldChg>
      <pc:sldChg chg="del">
        <pc:chgData name="Daniel Khashabi" userId="62390808-c838-45e6-be59-d6fd0d208bc8" providerId="ADAL" clId="{FEE2FC40-119F-F549-84EB-0773B4730766}" dt="2023-03-16T23:41:32.796" v="4078" actId="2696"/>
        <pc:sldMkLst>
          <pc:docMk/>
          <pc:sldMk cId="0" sldId="1911"/>
        </pc:sldMkLst>
      </pc:sldChg>
      <pc:sldChg chg="del">
        <pc:chgData name="Daniel Khashabi" userId="62390808-c838-45e6-be59-d6fd0d208bc8" providerId="ADAL" clId="{FEE2FC40-119F-F549-84EB-0773B4730766}" dt="2023-03-16T23:41:32.798" v="4079" actId="2696"/>
        <pc:sldMkLst>
          <pc:docMk/>
          <pc:sldMk cId="0" sldId="1912"/>
        </pc:sldMkLst>
      </pc:sldChg>
      <pc:sldChg chg="del">
        <pc:chgData name="Daniel Khashabi" userId="62390808-c838-45e6-be59-d6fd0d208bc8" providerId="ADAL" clId="{FEE2FC40-119F-F549-84EB-0773B4730766}" dt="2023-03-16T23:41:32.800" v="4080" actId="2696"/>
        <pc:sldMkLst>
          <pc:docMk/>
          <pc:sldMk cId="0" sldId="1913"/>
        </pc:sldMkLst>
      </pc:sldChg>
      <pc:sldChg chg="del">
        <pc:chgData name="Daniel Khashabi" userId="62390808-c838-45e6-be59-d6fd0d208bc8" providerId="ADAL" clId="{FEE2FC40-119F-F549-84EB-0773B4730766}" dt="2023-03-16T23:41:32.802" v="4081" actId="2696"/>
        <pc:sldMkLst>
          <pc:docMk/>
          <pc:sldMk cId="0" sldId="1914"/>
        </pc:sldMkLst>
      </pc:sldChg>
      <pc:sldChg chg="del">
        <pc:chgData name="Daniel Khashabi" userId="62390808-c838-45e6-be59-d6fd0d208bc8" providerId="ADAL" clId="{FEE2FC40-119F-F549-84EB-0773B4730766}" dt="2023-03-16T23:41:32.803" v="4082" actId="2696"/>
        <pc:sldMkLst>
          <pc:docMk/>
          <pc:sldMk cId="0" sldId="1915"/>
        </pc:sldMkLst>
      </pc:sldChg>
      <pc:sldChg chg="del">
        <pc:chgData name="Daniel Khashabi" userId="62390808-c838-45e6-be59-d6fd0d208bc8" providerId="ADAL" clId="{FEE2FC40-119F-F549-84EB-0773B4730766}" dt="2023-03-16T23:41:32.805" v="4083" actId="2696"/>
        <pc:sldMkLst>
          <pc:docMk/>
          <pc:sldMk cId="0" sldId="1916"/>
        </pc:sldMkLst>
      </pc:sldChg>
      <pc:sldChg chg="del">
        <pc:chgData name="Daniel Khashabi" userId="62390808-c838-45e6-be59-d6fd0d208bc8" providerId="ADAL" clId="{FEE2FC40-119F-F549-84EB-0773B4730766}" dt="2023-03-16T23:41:32.806" v="4084" actId="2696"/>
        <pc:sldMkLst>
          <pc:docMk/>
          <pc:sldMk cId="0" sldId="1917"/>
        </pc:sldMkLst>
      </pc:sldChg>
      <pc:sldChg chg="del">
        <pc:chgData name="Daniel Khashabi" userId="62390808-c838-45e6-be59-d6fd0d208bc8" providerId="ADAL" clId="{FEE2FC40-119F-F549-84EB-0773B4730766}" dt="2023-03-16T23:41:32.808" v="4085" actId="2696"/>
        <pc:sldMkLst>
          <pc:docMk/>
          <pc:sldMk cId="0" sldId="1918"/>
        </pc:sldMkLst>
      </pc:sldChg>
      <pc:sldChg chg="del">
        <pc:chgData name="Daniel Khashabi" userId="62390808-c838-45e6-be59-d6fd0d208bc8" providerId="ADAL" clId="{FEE2FC40-119F-F549-84EB-0773B4730766}" dt="2023-03-16T23:41:32.810" v="4086" actId="2696"/>
        <pc:sldMkLst>
          <pc:docMk/>
          <pc:sldMk cId="0" sldId="1919"/>
        </pc:sldMkLst>
      </pc:sldChg>
      <pc:sldChg chg="del">
        <pc:chgData name="Daniel Khashabi" userId="62390808-c838-45e6-be59-d6fd0d208bc8" providerId="ADAL" clId="{FEE2FC40-119F-F549-84EB-0773B4730766}" dt="2023-03-16T23:41:32.812" v="4087" actId="2696"/>
        <pc:sldMkLst>
          <pc:docMk/>
          <pc:sldMk cId="0" sldId="1920"/>
        </pc:sldMkLst>
      </pc:sldChg>
      <pc:sldChg chg="del">
        <pc:chgData name="Daniel Khashabi" userId="62390808-c838-45e6-be59-d6fd0d208bc8" providerId="ADAL" clId="{FEE2FC40-119F-F549-84EB-0773B4730766}" dt="2023-03-16T23:41:32.814" v="4088" actId="2696"/>
        <pc:sldMkLst>
          <pc:docMk/>
          <pc:sldMk cId="0" sldId="1921"/>
        </pc:sldMkLst>
      </pc:sldChg>
      <pc:sldChg chg="del">
        <pc:chgData name="Daniel Khashabi" userId="62390808-c838-45e6-be59-d6fd0d208bc8" providerId="ADAL" clId="{FEE2FC40-119F-F549-84EB-0773B4730766}" dt="2023-03-16T23:41:32.815" v="4089" actId="2696"/>
        <pc:sldMkLst>
          <pc:docMk/>
          <pc:sldMk cId="0" sldId="1922"/>
        </pc:sldMkLst>
      </pc:sldChg>
      <pc:sldChg chg="del">
        <pc:chgData name="Daniel Khashabi" userId="62390808-c838-45e6-be59-d6fd0d208bc8" providerId="ADAL" clId="{FEE2FC40-119F-F549-84EB-0773B4730766}" dt="2023-03-16T23:41:32.817" v="4090" actId="2696"/>
        <pc:sldMkLst>
          <pc:docMk/>
          <pc:sldMk cId="0" sldId="1923"/>
        </pc:sldMkLst>
      </pc:sldChg>
      <pc:sldChg chg="del">
        <pc:chgData name="Daniel Khashabi" userId="62390808-c838-45e6-be59-d6fd0d208bc8" providerId="ADAL" clId="{FEE2FC40-119F-F549-84EB-0773B4730766}" dt="2023-03-16T23:41:32.821" v="4092" actId="2696"/>
        <pc:sldMkLst>
          <pc:docMk/>
          <pc:sldMk cId="0" sldId="1924"/>
        </pc:sldMkLst>
      </pc:sldChg>
      <pc:sldChg chg="del">
        <pc:chgData name="Daniel Khashabi" userId="62390808-c838-45e6-be59-d6fd0d208bc8" providerId="ADAL" clId="{FEE2FC40-119F-F549-84EB-0773B4730766}" dt="2023-03-16T23:41:32.823" v="4093" actId="2696"/>
        <pc:sldMkLst>
          <pc:docMk/>
          <pc:sldMk cId="0" sldId="1925"/>
        </pc:sldMkLst>
      </pc:sldChg>
      <pc:sldChg chg="del">
        <pc:chgData name="Daniel Khashabi" userId="62390808-c838-45e6-be59-d6fd0d208bc8" providerId="ADAL" clId="{FEE2FC40-119F-F549-84EB-0773B4730766}" dt="2023-03-16T23:41:32.826" v="4094" actId="2696"/>
        <pc:sldMkLst>
          <pc:docMk/>
          <pc:sldMk cId="0" sldId="1926"/>
        </pc:sldMkLst>
      </pc:sldChg>
      <pc:sldChg chg="del">
        <pc:chgData name="Daniel Khashabi" userId="62390808-c838-45e6-be59-d6fd0d208bc8" providerId="ADAL" clId="{FEE2FC40-119F-F549-84EB-0773B4730766}" dt="2023-03-16T23:41:32.827" v="4095" actId="2696"/>
        <pc:sldMkLst>
          <pc:docMk/>
          <pc:sldMk cId="0" sldId="1927"/>
        </pc:sldMkLst>
      </pc:sldChg>
      <pc:sldChg chg="del">
        <pc:chgData name="Daniel Khashabi" userId="62390808-c838-45e6-be59-d6fd0d208bc8" providerId="ADAL" clId="{FEE2FC40-119F-F549-84EB-0773B4730766}" dt="2023-03-16T23:41:32.829" v="4096" actId="2696"/>
        <pc:sldMkLst>
          <pc:docMk/>
          <pc:sldMk cId="0" sldId="1928"/>
        </pc:sldMkLst>
      </pc:sldChg>
      <pc:sldChg chg="del">
        <pc:chgData name="Daniel Khashabi" userId="62390808-c838-45e6-be59-d6fd0d208bc8" providerId="ADAL" clId="{FEE2FC40-119F-F549-84EB-0773B4730766}" dt="2023-03-16T23:41:32.831" v="4097" actId="2696"/>
        <pc:sldMkLst>
          <pc:docMk/>
          <pc:sldMk cId="0" sldId="1929"/>
        </pc:sldMkLst>
      </pc:sldChg>
      <pc:sldChg chg="del">
        <pc:chgData name="Daniel Khashabi" userId="62390808-c838-45e6-be59-d6fd0d208bc8" providerId="ADAL" clId="{FEE2FC40-119F-F549-84EB-0773B4730766}" dt="2023-03-16T23:41:32.832" v="4098" actId="2696"/>
        <pc:sldMkLst>
          <pc:docMk/>
          <pc:sldMk cId="0" sldId="1930"/>
        </pc:sldMkLst>
      </pc:sldChg>
      <pc:sldChg chg="del">
        <pc:chgData name="Daniel Khashabi" userId="62390808-c838-45e6-be59-d6fd0d208bc8" providerId="ADAL" clId="{FEE2FC40-119F-F549-84EB-0773B4730766}" dt="2023-03-16T23:41:32.834" v="4099" actId="2696"/>
        <pc:sldMkLst>
          <pc:docMk/>
          <pc:sldMk cId="0" sldId="1931"/>
        </pc:sldMkLst>
      </pc:sldChg>
      <pc:sldChg chg="del">
        <pc:chgData name="Daniel Khashabi" userId="62390808-c838-45e6-be59-d6fd0d208bc8" providerId="ADAL" clId="{FEE2FC40-119F-F549-84EB-0773B4730766}" dt="2023-03-16T23:41:32.836" v="4100" actId="2696"/>
        <pc:sldMkLst>
          <pc:docMk/>
          <pc:sldMk cId="0" sldId="1932"/>
        </pc:sldMkLst>
      </pc:sldChg>
      <pc:sldChg chg="del">
        <pc:chgData name="Daniel Khashabi" userId="62390808-c838-45e6-be59-d6fd0d208bc8" providerId="ADAL" clId="{FEE2FC40-119F-F549-84EB-0773B4730766}" dt="2023-03-16T23:41:32.838" v="4101" actId="2696"/>
        <pc:sldMkLst>
          <pc:docMk/>
          <pc:sldMk cId="0" sldId="1933"/>
        </pc:sldMkLst>
      </pc:sldChg>
      <pc:sldChg chg="del">
        <pc:chgData name="Daniel Khashabi" userId="62390808-c838-45e6-be59-d6fd0d208bc8" providerId="ADAL" clId="{FEE2FC40-119F-F549-84EB-0773B4730766}" dt="2023-03-16T23:41:32.840" v="4102" actId="2696"/>
        <pc:sldMkLst>
          <pc:docMk/>
          <pc:sldMk cId="0" sldId="1934"/>
        </pc:sldMkLst>
      </pc:sldChg>
      <pc:sldChg chg="del">
        <pc:chgData name="Daniel Khashabi" userId="62390808-c838-45e6-be59-d6fd0d208bc8" providerId="ADAL" clId="{FEE2FC40-119F-F549-84EB-0773B4730766}" dt="2023-03-16T23:41:32.842" v="4103" actId="2696"/>
        <pc:sldMkLst>
          <pc:docMk/>
          <pc:sldMk cId="0" sldId="1935"/>
        </pc:sldMkLst>
      </pc:sldChg>
      <pc:sldChg chg="del">
        <pc:chgData name="Daniel Khashabi" userId="62390808-c838-45e6-be59-d6fd0d208bc8" providerId="ADAL" clId="{FEE2FC40-119F-F549-84EB-0773B4730766}" dt="2023-03-16T23:41:32.844" v="4104" actId="2696"/>
        <pc:sldMkLst>
          <pc:docMk/>
          <pc:sldMk cId="0" sldId="1936"/>
        </pc:sldMkLst>
      </pc:sldChg>
      <pc:sldChg chg="del">
        <pc:chgData name="Daniel Khashabi" userId="62390808-c838-45e6-be59-d6fd0d208bc8" providerId="ADAL" clId="{FEE2FC40-119F-F549-84EB-0773B4730766}" dt="2023-03-16T23:41:32.846" v="4105" actId="2696"/>
        <pc:sldMkLst>
          <pc:docMk/>
          <pc:sldMk cId="0" sldId="1937"/>
        </pc:sldMkLst>
      </pc:sldChg>
      <pc:sldChg chg="del">
        <pc:chgData name="Daniel Khashabi" userId="62390808-c838-45e6-be59-d6fd0d208bc8" providerId="ADAL" clId="{FEE2FC40-119F-F549-84EB-0773B4730766}" dt="2023-03-16T23:41:32.848" v="4106" actId="2696"/>
        <pc:sldMkLst>
          <pc:docMk/>
          <pc:sldMk cId="0" sldId="1938"/>
        </pc:sldMkLst>
      </pc:sldChg>
      <pc:sldChg chg="del">
        <pc:chgData name="Daniel Khashabi" userId="62390808-c838-45e6-be59-d6fd0d208bc8" providerId="ADAL" clId="{FEE2FC40-119F-F549-84EB-0773B4730766}" dt="2023-03-16T23:41:32.850" v="4107" actId="2696"/>
        <pc:sldMkLst>
          <pc:docMk/>
          <pc:sldMk cId="0" sldId="1939"/>
        </pc:sldMkLst>
      </pc:sldChg>
      <pc:sldChg chg="del">
        <pc:chgData name="Daniel Khashabi" userId="62390808-c838-45e6-be59-d6fd0d208bc8" providerId="ADAL" clId="{FEE2FC40-119F-F549-84EB-0773B4730766}" dt="2023-03-16T23:41:32.852" v="4108" actId="2696"/>
        <pc:sldMkLst>
          <pc:docMk/>
          <pc:sldMk cId="0" sldId="1940"/>
        </pc:sldMkLst>
      </pc:sldChg>
      <pc:sldChg chg="del">
        <pc:chgData name="Daniel Khashabi" userId="62390808-c838-45e6-be59-d6fd0d208bc8" providerId="ADAL" clId="{FEE2FC40-119F-F549-84EB-0773B4730766}" dt="2023-03-16T23:41:32.853" v="4109" actId="2696"/>
        <pc:sldMkLst>
          <pc:docMk/>
          <pc:sldMk cId="0" sldId="1941"/>
        </pc:sldMkLst>
      </pc:sldChg>
      <pc:sldChg chg="del">
        <pc:chgData name="Daniel Khashabi" userId="62390808-c838-45e6-be59-d6fd0d208bc8" providerId="ADAL" clId="{FEE2FC40-119F-F549-84EB-0773B4730766}" dt="2023-03-16T23:41:32.855" v="4110" actId="2696"/>
        <pc:sldMkLst>
          <pc:docMk/>
          <pc:sldMk cId="0" sldId="1942"/>
        </pc:sldMkLst>
      </pc:sldChg>
      <pc:sldChg chg="del">
        <pc:chgData name="Daniel Khashabi" userId="62390808-c838-45e6-be59-d6fd0d208bc8" providerId="ADAL" clId="{FEE2FC40-119F-F549-84EB-0773B4730766}" dt="2023-03-16T23:41:32.857" v="4111" actId="2696"/>
        <pc:sldMkLst>
          <pc:docMk/>
          <pc:sldMk cId="0" sldId="1943"/>
        </pc:sldMkLst>
      </pc:sldChg>
      <pc:sldChg chg="del">
        <pc:chgData name="Daniel Khashabi" userId="62390808-c838-45e6-be59-d6fd0d208bc8" providerId="ADAL" clId="{FEE2FC40-119F-F549-84EB-0773B4730766}" dt="2023-03-16T23:41:32.859" v="4112" actId="2696"/>
        <pc:sldMkLst>
          <pc:docMk/>
          <pc:sldMk cId="0" sldId="1944"/>
        </pc:sldMkLst>
      </pc:sldChg>
      <pc:sldChg chg="del">
        <pc:chgData name="Daniel Khashabi" userId="62390808-c838-45e6-be59-d6fd0d208bc8" providerId="ADAL" clId="{FEE2FC40-119F-F549-84EB-0773B4730766}" dt="2023-03-16T23:41:32.861" v="4113" actId="2696"/>
        <pc:sldMkLst>
          <pc:docMk/>
          <pc:sldMk cId="0" sldId="1945"/>
        </pc:sldMkLst>
      </pc:sldChg>
      <pc:sldChg chg="del">
        <pc:chgData name="Daniel Khashabi" userId="62390808-c838-45e6-be59-d6fd0d208bc8" providerId="ADAL" clId="{FEE2FC40-119F-F549-84EB-0773B4730766}" dt="2023-03-16T23:41:32.862" v="4114" actId="2696"/>
        <pc:sldMkLst>
          <pc:docMk/>
          <pc:sldMk cId="0" sldId="1946"/>
        </pc:sldMkLst>
      </pc:sldChg>
      <pc:sldChg chg="del">
        <pc:chgData name="Daniel Khashabi" userId="62390808-c838-45e6-be59-d6fd0d208bc8" providerId="ADAL" clId="{FEE2FC40-119F-F549-84EB-0773B4730766}" dt="2023-03-16T23:41:32.864" v="4115" actId="2696"/>
        <pc:sldMkLst>
          <pc:docMk/>
          <pc:sldMk cId="0" sldId="1947"/>
        </pc:sldMkLst>
      </pc:sldChg>
      <pc:sldChg chg="del">
        <pc:chgData name="Daniel Khashabi" userId="62390808-c838-45e6-be59-d6fd0d208bc8" providerId="ADAL" clId="{FEE2FC40-119F-F549-84EB-0773B4730766}" dt="2023-03-16T23:41:32.866" v="4116" actId="2696"/>
        <pc:sldMkLst>
          <pc:docMk/>
          <pc:sldMk cId="0" sldId="1948"/>
        </pc:sldMkLst>
      </pc:sldChg>
      <pc:sldChg chg="del">
        <pc:chgData name="Daniel Khashabi" userId="62390808-c838-45e6-be59-d6fd0d208bc8" providerId="ADAL" clId="{FEE2FC40-119F-F549-84EB-0773B4730766}" dt="2023-03-16T23:41:32.870" v="4119" actId="2696"/>
        <pc:sldMkLst>
          <pc:docMk/>
          <pc:sldMk cId="2830243146" sldId="1949"/>
        </pc:sldMkLst>
      </pc:sldChg>
      <pc:sldChg chg="del">
        <pc:chgData name="Daniel Khashabi" userId="62390808-c838-45e6-be59-d6fd0d208bc8" providerId="ADAL" clId="{FEE2FC40-119F-F549-84EB-0773B4730766}" dt="2023-03-16T23:41:32.868" v="4117" actId="2696"/>
        <pc:sldMkLst>
          <pc:docMk/>
          <pc:sldMk cId="2457414041" sldId="1950"/>
        </pc:sldMkLst>
      </pc:sldChg>
      <pc:sldChg chg="del">
        <pc:chgData name="Daniel Khashabi" userId="62390808-c838-45e6-be59-d6fd0d208bc8" providerId="ADAL" clId="{FEE2FC40-119F-F549-84EB-0773B4730766}" dt="2023-03-16T23:41:32.869" v="4118" actId="2696"/>
        <pc:sldMkLst>
          <pc:docMk/>
          <pc:sldMk cId="2458244337" sldId="1952"/>
        </pc:sldMkLst>
      </pc:sldChg>
      <pc:sldChg chg="del">
        <pc:chgData name="Daniel Khashabi" userId="62390808-c838-45e6-be59-d6fd0d208bc8" providerId="ADAL" clId="{FEE2FC40-119F-F549-84EB-0773B4730766}" dt="2023-03-16T23:41:32.871" v="4120" actId="2696"/>
        <pc:sldMkLst>
          <pc:docMk/>
          <pc:sldMk cId="841837156" sldId="1953"/>
        </pc:sldMkLst>
      </pc:sldChg>
      <pc:sldChg chg="del">
        <pc:chgData name="Daniel Khashabi" userId="62390808-c838-45e6-be59-d6fd0d208bc8" providerId="ADAL" clId="{FEE2FC40-119F-F549-84EB-0773B4730766}" dt="2023-03-16T23:41:32.873" v="4121" actId="2696"/>
        <pc:sldMkLst>
          <pc:docMk/>
          <pc:sldMk cId="3001147671" sldId="1954"/>
        </pc:sldMkLst>
      </pc:sldChg>
      <pc:sldChg chg="del">
        <pc:chgData name="Daniel Khashabi" userId="62390808-c838-45e6-be59-d6fd0d208bc8" providerId="ADAL" clId="{FEE2FC40-119F-F549-84EB-0773B4730766}" dt="2023-03-16T23:41:32.881" v="4127" actId="2696"/>
        <pc:sldMkLst>
          <pc:docMk/>
          <pc:sldMk cId="1358069131" sldId="1955"/>
        </pc:sldMkLst>
      </pc:sldChg>
      <pc:sldChg chg="del">
        <pc:chgData name="Daniel Khashabi" userId="62390808-c838-45e6-be59-d6fd0d208bc8" providerId="ADAL" clId="{FEE2FC40-119F-F549-84EB-0773B4730766}" dt="2023-03-16T23:41:32.880" v="4126" actId="2696"/>
        <pc:sldMkLst>
          <pc:docMk/>
          <pc:sldMk cId="4217980589" sldId="1956"/>
        </pc:sldMkLst>
      </pc:sldChg>
      <pc:sldChg chg="del">
        <pc:chgData name="Daniel Khashabi" userId="62390808-c838-45e6-be59-d6fd0d208bc8" providerId="ADAL" clId="{FEE2FC40-119F-F549-84EB-0773B4730766}" dt="2023-03-16T23:41:58.300" v="4263" actId="2696"/>
        <pc:sldMkLst>
          <pc:docMk/>
          <pc:sldMk cId="423261872" sldId="1957"/>
        </pc:sldMkLst>
      </pc:sldChg>
      <pc:sldChg chg="del">
        <pc:chgData name="Daniel Khashabi" userId="62390808-c838-45e6-be59-d6fd0d208bc8" providerId="ADAL" clId="{FEE2FC40-119F-F549-84EB-0773B4730766}" dt="2023-03-16T23:41:58.274" v="4262" actId="2696"/>
        <pc:sldMkLst>
          <pc:docMk/>
          <pc:sldMk cId="3136858018" sldId="1958"/>
        </pc:sldMkLst>
      </pc:sldChg>
      <pc:sldChg chg="del">
        <pc:chgData name="Daniel Khashabi" userId="62390808-c838-45e6-be59-d6fd0d208bc8" providerId="ADAL" clId="{FEE2FC40-119F-F549-84EB-0773B4730766}" dt="2023-03-15T02:21:10.402" v="523" actId="2696"/>
        <pc:sldMkLst>
          <pc:docMk/>
          <pc:sldMk cId="975306942" sldId="1959"/>
        </pc:sldMkLst>
      </pc:sldChg>
      <pc:sldChg chg="add del mod modShow">
        <pc:chgData name="Daniel Khashabi" userId="62390808-c838-45e6-be59-d6fd0d208bc8" providerId="ADAL" clId="{FEE2FC40-119F-F549-84EB-0773B4730766}" dt="2023-03-16T14:15:52.930" v="2354" actId="2696"/>
        <pc:sldMkLst>
          <pc:docMk/>
          <pc:sldMk cId="1180196794" sldId="1959"/>
        </pc:sldMkLst>
      </pc:sldChg>
      <pc:sldChg chg="add del">
        <pc:chgData name="Daniel Khashabi" userId="62390808-c838-45e6-be59-d6fd0d208bc8" providerId="ADAL" clId="{FEE2FC40-119F-F549-84EB-0773B4730766}" dt="2023-03-16T23:41:32.992" v="4205" actId="2696"/>
        <pc:sldMkLst>
          <pc:docMk/>
          <pc:sldMk cId="3477635713" sldId="1959"/>
        </pc:sldMkLst>
      </pc:sldChg>
      <pc:sldChg chg="del">
        <pc:chgData name="Daniel Khashabi" userId="62390808-c838-45e6-be59-d6fd0d208bc8" providerId="ADAL" clId="{FEE2FC40-119F-F549-84EB-0773B4730766}" dt="2023-03-16T23:41:32.990" v="4203" actId="2696"/>
        <pc:sldMkLst>
          <pc:docMk/>
          <pc:sldMk cId="2676100225" sldId="1960"/>
        </pc:sldMkLst>
      </pc:sldChg>
      <pc:sldChg chg="del">
        <pc:chgData name="Daniel Khashabi" userId="62390808-c838-45e6-be59-d6fd0d208bc8" providerId="ADAL" clId="{FEE2FC40-119F-F549-84EB-0773B4730766}" dt="2023-03-16T23:41:32.991" v="4204" actId="2696"/>
        <pc:sldMkLst>
          <pc:docMk/>
          <pc:sldMk cId="3148173644" sldId="1961"/>
        </pc:sldMkLst>
      </pc:sldChg>
      <pc:sldChg chg="del">
        <pc:chgData name="Daniel Khashabi" userId="62390808-c838-45e6-be59-d6fd0d208bc8" providerId="ADAL" clId="{FEE2FC40-119F-F549-84EB-0773B4730766}" dt="2023-03-16T23:41:50.464" v="4258" actId="2696"/>
        <pc:sldMkLst>
          <pc:docMk/>
          <pc:sldMk cId="3369097472" sldId="1962"/>
        </pc:sldMkLst>
      </pc:sldChg>
      <pc:sldChg chg="del">
        <pc:chgData name="Daniel Khashabi" userId="62390808-c838-45e6-be59-d6fd0d208bc8" providerId="ADAL" clId="{FEE2FC40-119F-F549-84EB-0773B4730766}" dt="2023-03-16T23:41:50.465" v="4259" actId="2696"/>
        <pc:sldMkLst>
          <pc:docMk/>
          <pc:sldMk cId="2840551386" sldId="1963"/>
        </pc:sldMkLst>
      </pc:sldChg>
      <pc:sldChg chg="del">
        <pc:chgData name="Daniel Khashabi" userId="62390808-c838-45e6-be59-d6fd0d208bc8" providerId="ADAL" clId="{FEE2FC40-119F-F549-84EB-0773B4730766}" dt="2023-03-16T23:42:01.885" v="4265" actId="2696"/>
        <pc:sldMkLst>
          <pc:docMk/>
          <pc:sldMk cId="1793496069" sldId="1964"/>
        </pc:sldMkLst>
      </pc:sldChg>
      <pc:sldChg chg="del">
        <pc:chgData name="Daniel Khashabi" userId="62390808-c838-45e6-be59-d6fd0d208bc8" providerId="ADAL" clId="{FEE2FC40-119F-F549-84EB-0773B4730766}" dt="2023-03-16T23:42:02.255" v="4266" actId="2696"/>
        <pc:sldMkLst>
          <pc:docMk/>
          <pc:sldMk cId="2451461546" sldId="1965"/>
        </pc:sldMkLst>
      </pc:sldChg>
      <pc:sldChg chg="del">
        <pc:chgData name="Daniel Khashabi" userId="62390808-c838-45e6-be59-d6fd0d208bc8" providerId="ADAL" clId="{FEE2FC40-119F-F549-84EB-0773B4730766}" dt="2023-03-15T02:18:42.749" v="180" actId="2696"/>
        <pc:sldMkLst>
          <pc:docMk/>
          <pc:sldMk cId="1549845591" sldId="1966"/>
        </pc:sldMkLst>
      </pc:sldChg>
      <pc:sldChg chg="del">
        <pc:chgData name="Daniel Khashabi" userId="62390808-c838-45e6-be59-d6fd0d208bc8" providerId="ADAL" clId="{FEE2FC40-119F-F549-84EB-0773B4730766}" dt="2023-03-15T02:18:42.757" v="181" actId="2696"/>
        <pc:sldMkLst>
          <pc:docMk/>
          <pc:sldMk cId="654266703" sldId="1967"/>
        </pc:sldMkLst>
      </pc:sldChg>
      <pc:sldChg chg="del">
        <pc:chgData name="Daniel Khashabi" userId="62390808-c838-45e6-be59-d6fd0d208bc8" providerId="ADAL" clId="{FEE2FC40-119F-F549-84EB-0773B4730766}" dt="2023-03-16T23:41:32.988" v="4201" actId="2696"/>
        <pc:sldMkLst>
          <pc:docMk/>
          <pc:sldMk cId="4283832194" sldId="1968"/>
        </pc:sldMkLst>
      </pc:sldChg>
      <pc:sldChg chg="del">
        <pc:chgData name="Daniel Khashabi" userId="62390808-c838-45e6-be59-d6fd0d208bc8" providerId="ADAL" clId="{FEE2FC40-119F-F549-84EB-0773B4730766}" dt="2023-03-16T23:41:32.989" v="4202" actId="2696"/>
        <pc:sldMkLst>
          <pc:docMk/>
          <pc:sldMk cId="1239335412" sldId="1969"/>
        </pc:sldMkLst>
      </pc:sldChg>
      <pc:sldChg chg="del">
        <pc:chgData name="Daniel Khashabi" userId="62390808-c838-45e6-be59-d6fd0d208bc8" providerId="ADAL" clId="{FEE2FC40-119F-F549-84EB-0773B4730766}" dt="2023-03-16T23:41:50.466" v="4260" actId="2696"/>
        <pc:sldMkLst>
          <pc:docMk/>
          <pc:sldMk cId="3602590369" sldId="1970"/>
        </pc:sldMkLst>
      </pc:sldChg>
      <pc:sldChg chg="del">
        <pc:chgData name="Daniel Khashabi" userId="62390808-c838-45e6-be59-d6fd0d208bc8" providerId="ADAL" clId="{FEE2FC40-119F-F549-84EB-0773B4730766}" dt="2023-03-16T23:41:50.466" v="4261" actId="2696"/>
        <pc:sldMkLst>
          <pc:docMk/>
          <pc:sldMk cId="754482116" sldId="1971"/>
        </pc:sldMkLst>
      </pc:sldChg>
      <pc:sldChg chg="modSp del mod">
        <pc:chgData name="Daniel Khashabi" userId="62390808-c838-45e6-be59-d6fd0d208bc8" providerId="ADAL" clId="{FEE2FC40-119F-F549-84EB-0773B4730766}" dt="2023-03-16T23:41:32.669" v="4023" actId="2696"/>
        <pc:sldMkLst>
          <pc:docMk/>
          <pc:sldMk cId="2190952757" sldId="1980"/>
        </pc:sldMkLst>
        <pc:spChg chg="mod">
          <ac:chgData name="Daniel Khashabi" userId="62390808-c838-45e6-be59-d6fd0d208bc8" providerId="ADAL" clId="{FEE2FC40-119F-F549-84EB-0773B4730766}" dt="2023-03-16T14:30:59.630" v="2497" actId="404"/>
          <ac:spMkLst>
            <pc:docMk/>
            <pc:sldMk cId="2190952757" sldId="1980"/>
            <ac:spMk id="5" creationId="{662A632E-F670-CA29-9837-447C4F9631D8}"/>
          </ac:spMkLst>
        </pc:spChg>
      </pc:sldChg>
      <pc:sldChg chg="modSp del mod">
        <pc:chgData name="Daniel Khashabi" userId="62390808-c838-45e6-be59-d6fd0d208bc8" providerId="ADAL" clId="{FEE2FC40-119F-F549-84EB-0773B4730766}" dt="2023-03-16T23:41:32.673" v="4024" actId="2696"/>
        <pc:sldMkLst>
          <pc:docMk/>
          <pc:sldMk cId="3831824080" sldId="1981"/>
        </pc:sldMkLst>
        <pc:spChg chg="mod">
          <ac:chgData name="Daniel Khashabi" userId="62390808-c838-45e6-be59-d6fd0d208bc8" providerId="ADAL" clId="{FEE2FC40-119F-F549-84EB-0773B4730766}" dt="2023-03-16T14:31:16.332" v="2513" actId="1076"/>
          <ac:spMkLst>
            <pc:docMk/>
            <pc:sldMk cId="3831824080" sldId="1981"/>
            <ac:spMk id="5" creationId="{662A632E-F670-CA29-9837-447C4F9631D8}"/>
          </ac:spMkLst>
        </pc:spChg>
      </pc:sldChg>
      <pc:sldChg chg="del">
        <pc:chgData name="Daniel Khashabi" userId="62390808-c838-45e6-be59-d6fd0d208bc8" providerId="ADAL" clId="{FEE2FC40-119F-F549-84EB-0773B4730766}" dt="2023-03-16T23:41:32.656" v="4021" actId="2696"/>
        <pc:sldMkLst>
          <pc:docMk/>
          <pc:sldMk cId="2175633578" sldId="1982"/>
        </pc:sldMkLst>
      </pc:sldChg>
      <pc:sldChg chg="del">
        <pc:chgData name="Daniel Khashabi" userId="62390808-c838-45e6-be59-d6fd0d208bc8" providerId="ADAL" clId="{FEE2FC40-119F-F549-84EB-0773B4730766}" dt="2023-03-16T23:41:32.537" v="4009" actId="2696"/>
        <pc:sldMkLst>
          <pc:docMk/>
          <pc:sldMk cId="2518002378" sldId="1983"/>
        </pc:sldMkLst>
      </pc:sldChg>
      <pc:sldChg chg="del">
        <pc:chgData name="Daniel Khashabi" userId="62390808-c838-45e6-be59-d6fd0d208bc8" providerId="ADAL" clId="{FEE2FC40-119F-F549-84EB-0773B4730766}" dt="2023-03-16T23:41:32.993" v="4206" actId="2696"/>
        <pc:sldMkLst>
          <pc:docMk/>
          <pc:sldMk cId="1694851328" sldId="1984"/>
        </pc:sldMkLst>
      </pc:sldChg>
      <pc:sldChg chg="del">
        <pc:chgData name="Daniel Khashabi" userId="62390808-c838-45e6-be59-d6fd0d208bc8" providerId="ADAL" clId="{FEE2FC40-119F-F549-84EB-0773B4730766}" dt="2023-03-16T23:41:32.583" v="4013" actId="2696"/>
        <pc:sldMkLst>
          <pc:docMk/>
          <pc:sldMk cId="3067692112" sldId="1985"/>
        </pc:sldMkLst>
      </pc:sldChg>
      <pc:sldChg chg="del">
        <pc:chgData name="Daniel Khashabi" userId="62390808-c838-45e6-be59-d6fd0d208bc8" providerId="ADAL" clId="{FEE2FC40-119F-F549-84EB-0773B4730766}" dt="2023-03-16T23:41:32.592" v="4014" actId="2696"/>
        <pc:sldMkLst>
          <pc:docMk/>
          <pc:sldMk cId="2495022789" sldId="1986"/>
        </pc:sldMkLst>
      </pc:sldChg>
      <pc:sldChg chg="del">
        <pc:chgData name="Daniel Khashabi" userId="62390808-c838-45e6-be59-d6fd0d208bc8" providerId="ADAL" clId="{FEE2FC40-119F-F549-84EB-0773B4730766}" dt="2023-03-16T23:41:32.627" v="4017" actId="2696"/>
        <pc:sldMkLst>
          <pc:docMk/>
          <pc:sldMk cId="2050025572" sldId="1988"/>
        </pc:sldMkLst>
      </pc:sldChg>
      <pc:sldChg chg="del">
        <pc:chgData name="Daniel Khashabi" userId="62390808-c838-45e6-be59-d6fd0d208bc8" providerId="ADAL" clId="{FEE2FC40-119F-F549-84EB-0773B4730766}" dt="2023-03-16T23:41:32.637" v="4018" actId="2696"/>
        <pc:sldMkLst>
          <pc:docMk/>
          <pc:sldMk cId="2115029569" sldId="1989"/>
        </pc:sldMkLst>
      </pc:sldChg>
      <pc:sldChg chg="del">
        <pc:chgData name="Daniel Khashabi" userId="62390808-c838-45e6-be59-d6fd0d208bc8" providerId="ADAL" clId="{FEE2FC40-119F-F549-84EB-0773B4730766}" dt="2023-03-16T23:41:32.645" v="4019" actId="2696"/>
        <pc:sldMkLst>
          <pc:docMk/>
          <pc:sldMk cId="2643503907" sldId="1990"/>
        </pc:sldMkLst>
      </pc:sldChg>
      <pc:sldChg chg="modSp mod">
        <pc:chgData name="Daniel Khashabi" userId="62390808-c838-45e6-be59-d6fd0d208bc8" providerId="ADAL" clId="{FEE2FC40-119F-F549-84EB-0773B4730766}" dt="2023-03-16T15:05:15.369" v="2796" actId="2711"/>
        <pc:sldMkLst>
          <pc:docMk/>
          <pc:sldMk cId="82910249" sldId="1992"/>
        </pc:sldMkLst>
        <pc:spChg chg="mod">
          <ac:chgData name="Daniel Khashabi" userId="62390808-c838-45e6-be59-d6fd0d208bc8" providerId="ADAL" clId="{FEE2FC40-119F-F549-84EB-0773B4730766}" dt="2023-03-16T15:05:15.369" v="2796" actId="2711"/>
          <ac:spMkLst>
            <pc:docMk/>
            <pc:sldMk cId="82910249" sldId="1992"/>
            <ac:spMk id="3" creationId="{560B3BD7-CE84-5564-CDCA-C98DB03367F4}"/>
          </ac:spMkLst>
        </pc:spChg>
        <pc:picChg chg="mod">
          <ac:chgData name="Daniel Khashabi" userId="62390808-c838-45e6-be59-d6fd0d208bc8" providerId="ADAL" clId="{FEE2FC40-119F-F549-84EB-0773B4730766}" dt="2023-03-16T15:05:10.193" v="2793" actId="1036"/>
          <ac:picMkLst>
            <pc:docMk/>
            <pc:sldMk cId="82910249" sldId="1992"/>
            <ac:picMk id="7" creationId="{F50020A5-58FA-84D8-B059-BFE741690483}"/>
          </ac:picMkLst>
        </pc:picChg>
      </pc:sldChg>
      <pc:sldChg chg="del">
        <pc:chgData name="Daniel Khashabi" userId="62390808-c838-45e6-be59-d6fd0d208bc8" providerId="ADAL" clId="{FEE2FC40-119F-F549-84EB-0773B4730766}" dt="2023-03-16T23:41:32.876" v="4123" actId="2696"/>
        <pc:sldMkLst>
          <pc:docMk/>
          <pc:sldMk cId="1105420554" sldId="1994"/>
        </pc:sldMkLst>
      </pc:sldChg>
      <pc:sldChg chg="del">
        <pc:chgData name="Daniel Khashabi" userId="62390808-c838-45e6-be59-d6fd0d208bc8" providerId="ADAL" clId="{FEE2FC40-119F-F549-84EB-0773B4730766}" dt="2023-03-16T23:41:32.877" v="4124" actId="2696"/>
        <pc:sldMkLst>
          <pc:docMk/>
          <pc:sldMk cId="415636418" sldId="1995"/>
        </pc:sldMkLst>
      </pc:sldChg>
      <pc:sldChg chg="del">
        <pc:chgData name="Daniel Khashabi" userId="62390808-c838-45e6-be59-d6fd0d208bc8" providerId="ADAL" clId="{FEE2FC40-119F-F549-84EB-0773B4730766}" dt="2023-03-16T23:41:32.878" v="4125" actId="2696"/>
        <pc:sldMkLst>
          <pc:docMk/>
          <pc:sldMk cId="1001808723" sldId="1996"/>
        </pc:sldMkLst>
      </pc:sldChg>
      <pc:sldChg chg="add del">
        <pc:chgData name="Daniel Khashabi" userId="62390808-c838-45e6-be59-d6fd0d208bc8" providerId="ADAL" clId="{FEE2FC40-119F-F549-84EB-0773B4730766}" dt="2023-03-16T23:41:32.685" v="4027" actId="2696"/>
        <pc:sldMkLst>
          <pc:docMk/>
          <pc:sldMk cId="46568671" sldId="1997"/>
        </pc:sldMkLst>
      </pc:sldChg>
      <pc:sldChg chg="del">
        <pc:chgData name="Daniel Khashabi" userId="62390808-c838-45e6-be59-d6fd0d208bc8" providerId="ADAL" clId="{FEE2FC40-119F-F549-84EB-0773B4730766}" dt="2023-03-16T14:18:51.283" v="2377" actId="2696"/>
        <pc:sldMkLst>
          <pc:docMk/>
          <pc:sldMk cId="3735310071" sldId="1997"/>
        </pc:sldMkLst>
      </pc:sldChg>
      <pc:sldChg chg="del">
        <pc:chgData name="Daniel Khashabi" userId="62390808-c838-45e6-be59-d6fd0d208bc8" providerId="ADAL" clId="{FEE2FC40-119F-F549-84EB-0773B4730766}" dt="2023-03-16T14:19:15.524" v="2379" actId="2696"/>
        <pc:sldMkLst>
          <pc:docMk/>
          <pc:sldMk cId="110927811" sldId="2002"/>
        </pc:sldMkLst>
      </pc:sldChg>
      <pc:sldChg chg="add del">
        <pc:chgData name="Daniel Khashabi" userId="62390808-c838-45e6-be59-d6fd0d208bc8" providerId="ADAL" clId="{FEE2FC40-119F-F549-84EB-0773B4730766}" dt="2023-03-16T23:41:32.702" v="4030" actId="2696"/>
        <pc:sldMkLst>
          <pc:docMk/>
          <pc:sldMk cId="211903408" sldId="2002"/>
        </pc:sldMkLst>
      </pc:sldChg>
      <pc:sldChg chg="add del">
        <pc:chgData name="Daniel Khashabi" userId="62390808-c838-45e6-be59-d6fd0d208bc8" providerId="ADAL" clId="{FEE2FC40-119F-F549-84EB-0773B4730766}" dt="2023-03-16T23:41:32.681" v="4026" actId="2696"/>
        <pc:sldMkLst>
          <pc:docMk/>
          <pc:sldMk cId="1177476826" sldId="2036"/>
        </pc:sldMkLst>
      </pc:sldChg>
      <pc:sldChg chg="del">
        <pc:chgData name="Daniel Khashabi" userId="62390808-c838-45e6-be59-d6fd0d208bc8" providerId="ADAL" clId="{FEE2FC40-119F-F549-84EB-0773B4730766}" dt="2023-03-16T14:18:51.283" v="2377" actId="2696"/>
        <pc:sldMkLst>
          <pc:docMk/>
          <pc:sldMk cId="4124859451" sldId="2036"/>
        </pc:sldMkLst>
      </pc:sldChg>
      <pc:sldChg chg="modSp mod modAnim">
        <pc:chgData name="Daniel Khashabi" userId="62390808-c838-45e6-be59-d6fd0d208bc8" providerId="ADAL" clId="{FEE2FC40-119F-F549-84EB-0773B4730766}" dt="2023-03-16T00:27:13.270" v="913"/>
        <pc:sldMkLst>
          <pc:docMk/>
          <pc:sldMk cId="2237526775" sldId="2039"/>
        </pc:sldMkLst>
        <pc:spChg chg="mod">
          <ac:chgData name="Daniel Khashabi" userId="62390808-c838-45e6-be59-d6fd0d208bc8" providerId="ADAL" clId="{FEE2FC40-119F-F549-84EB-0773B4730766}" dt="2023-03-16T00:11:42.644" v="912" actId="20577"/>
          <ac:spMkLst>
            <pc:docMk/>
            <pc:sldMk cId="2237526775" sldId="2039"/>
            <ac:spMk id="3" creationId="{E127EF48-F37F-5238-C33F-71E6C59AACDE}"/>
          </ac:spMkLst>
        </pc:spChg>
      </pc:sldChg>
      <pc:sldChg chg="del">
        <pc:chgData name="Daniel Khashabi" userId="62390808-c838-45e6-be59-d6fd0d208bc8" providerId="ADAL" clId="{FEE2FC40-119F-F549-84EB-0773B4730766}" dt="2023-03-15T02:18:54.831" v="211" actId="2696"/>
        <pc:sldMkLst>
          <pc:docMk/>
          <pc:sldMk cId="1351191976" sldId="2040"/>
        </pc:sldMkLst>
      </pc:sldChg>
      <pc:sldChg chg="del">
        <pc:chgData name="Daniel Khashabi" userId="62390808-c838-45e6-be59-d6fd0d208bc8" providerId="ADAL" clId="{FEE2FC40-119F-F549-84EB-0773B4730766}" dt="2023-03-15T02:18:55.799" v="212" actId="2696"/>
        <pc:sldMkLst>
          <pc:docMk/>
          <pc:sldMk cId="2057354068" sldId="2041"/>
        </pc:sldMkLst>
      </pc:sldChg>
      <pc:sldChg chg="del">
        <pc:chgData name="Daniel Khashabi" userId="62390808-c838-45e6-be59-d6fd0d208bc8" providerId="ADAL" clId="{FEE2FC40-119F-F549-84EB-0773B4730766}" dt="2023-03-15T02:18:57.216" v="214" actId="2696"/>
        <pc:sldMkLst>
          <pc:docMk/>
          <pc:sldMk cId="55738977" sldId="2042"/>
        </pc:sldMkLst>
      </pc:sldChg>
      <pc:sldChg chg="del">
        <pc:chgData name="Daniel Khashabi" userId="62390808-c838-45e6-be59-d6fd0d208bc8" providerId="ADAL" clId="{FEE2FC40-119F-F549-84EB-0773B4730766}" dt="2023-03-15T02:18:56.415" v="213" actId="2696"/>
        <pc:sldMkLst>
          <pc:docMk/>
          <pc:sldMk cId="231702825" sldId="2043"/>
        </pc:sldMkLst>
      </pc:sldChg>
      <pc:sldChg chg="del">
        <pc:chgData name="Daniel Khashabi" userId="62390808-c838-45e6-be59-d6fd0d208bc8" providerId="ADAL" clId="{FEE2FC40-119F-F549-84EB-0773B4730766}" dt="2023-03-15T02:18:20.429" v="169" actId="2696"/>
        <pc:sldMkLst>
          <pc:docMk/>
          <pc:sldMk cId="1782550019" sldId="2044"/>
        </pc:sldMkLst>
      </pc:sldChg>
      <pc:sldChg chg="del">
        <pc:chgData name="Daniel Khashabi" userId="62390808-c838-45e6-be59-d6fd0d208bc8" providerId="ADAL" clId="{FEE2FC40-119F-F549-84EB-0773B4730766}" dt="2023-03-15T02:18:42.854" v="195" actId="2696"/>
        <pc:sldMkLst>
          <pc:docMk/>
          <pc:sldMk cId="1900674384" sldId="2045"/>
        </pc:sldMkLst>
      </pc:sldChg>
      <pc:sldChg chg="del">
        <pc:chgData name="Daniel Khashabi" userId="62390808-c838-45e6-be59-d6fd0d208bc8" providerId="ADAL" clId="{FEE2FC40-119F-F549-84EB-0773B4730766}" dt="2023-03-15T02:18:42.761" v="182" actId="2696"/>
        <pc:sldMkLst>
          <pc:docMk/>
          <pc:sldMk cId="2065875769" sldId="2046"/>
        </pc:sldMkLst>
      </pc:sldChg>
      <pc:sldChg chg="del">
        <pc:chgData name="Daniel Khashabi" userId="62390808-c838-45e6-be59-d6fd0d208bc8" providerId="ADAL" clId="{FEE2FC40-119F-F549-84EB-0773B4730766}" dt="2023-03-15T02:18:48.468" v="206" actId="2696"/>
        <pc:sldMkLst>
          <pc:docMk/>
          <pc:sldMk cId="1354810782" sldId="2047"/>
        </pc:sldMkLst>
      </pc:sldChg>
      <pc:sldChg chg="del">
        <pc:chgData name="Daniel Khashabi" userId="62390808-c838-45e6-be59-d6fd0d208bc8" providerId="ADAL" clId="{FEE2FC40-119F-F549-84EB-0773B4730766}" dt="2023-03-15T02:18:20.438" v="171" actId="2696"/>
        <pc:sldMkLst>
          <pc:docMk/>
          <pc:sldMk cId="325918201" sldId="2049"/>
        </pc:sldMkLst>
      </pc:sldChg>
      <pc:sldChg chg="del">
        <pc:chgData name="Daniel Khashabi" userId="62390808-c838-45e6-be59-d6fd0d208bc8" providerId="ADAL" clId="{FEE2FC40-119F-F549-84EB-0773B4730766}" dt="2023-03-15T02:18:20.434" v="170" actId="2696"/>
        <pc:sldMkLst>
          <pc:docMk/>
          <pc:sldMk cId="2241306234" sldId="2050"/>
        </pc:sldMkLst>
      </pc:sldChg>
      <pc:sldChg chg="del">
        <pc:chgData name="Daniel Khashabi" userId="62390808-c838-45e6-be59-d6fd0d208bc8" providerId="ADAL" clId="{FEE2FC40-119F-F549-84EB-0773B4730766}" dt="2023-03-15T02:18:20.447" v="172" actId="2696"/>
        <pc:sldMkLst>
          <pc:docMk/>
          <pc:sldMk cId="617068635" sldId="2051"/>
        </pc:sldMkLst>
      </pc:sldChg>
      <pc:sldChg chg="del">
        <pc:chgData name="Daniel Khashabi" userId="62390808-c838-45e6-be59-d6fd0d208bc8" providerId="ADAL" clId="{FEE2FC40-119F-F549-84EB-0773B4730766}" dt="2023-03-15T02:18:42.645" v="174" actId="2696"/>
        <pc:sldMkLst>
          <pc:docMk/>
          <pc:sldMk cId="0" sldId="2052"/>
        </pc:sldMkLst>
      </pc:sldChg>
      <pc:sldChg chg="del">
        <pc:chgData name="Daniel Khashabi" userId="62390808-c838-45e6-be59-d6fd0d208bc8" providerId="ADAL" clId="{FEE2FC40-119F-F549-84EB-0773B4730766}" dt="2023-03-15T02:18:42.690" v="176" actId="2696"/>
        <pc:sldMkLst>
          <pc:docMk/>
          <pc:sldMk cId="0" sldId="2053"/>
        </pc:sldMkLst>
      </pc:sldChg>
      <pc:sldChg chg="del">
        <pc:chgData name="Daniel Khashabi" userId="62390808-c838-45e6-be59-d6fd0d208bc8" providerId="ADAL" clId="{FEE2FC40-119F-F549-84EB-0773B4730766}" dt="2023-03-15T02:18:42.711" v="177" actId="2696"/>
        <pc:sldMkLst>
          <pc:docMk/>
          <pc:sldMk cId="0" sldId="2054"/>
        </pc:sldMkLst>
      </pc:sldChg>
      <pc:sldChg chg="del">
        <pc:chgData name="Daniel Khashabi" userId="62390808-c838-45e6-be59-d6fd0d208bc8" providerId="ADAL" clId="{FEE2FC40-119F-F549-84EB-0773B4730766}" dt="2023-03-15T02:18:42.765" v="183" actId="2696"/>
        <pc:sldMkLst>
          <pc:docMk/>
          <pc:sldMk cId="1023603207" sldId="2055"/>
        </pc:sldMkLst>
      </pc:sldChg>
      <pc:sldChg chg="del">
        <pc:chgData name="Daniel Khashabi" userId="62390808-c838-45e6-be59-d6fd0d208bc8" providerId="ADAL" clId="{FEE2FC40-119F-F549-84EB-0773B4730766}" dt="2023-03-15T02:18:42.791" v="186" actId="2696"/>
        <pc:sldMkLst>
          <pc:docMk/>
          <pc:sldMk cId="0" sldId="2056"/>
        </pc:sldMkLst>
      </pc:sldChg>
      <pc:sldChg chg="del">
        <pc:chgData name="Daniel Khashabi" userId="62390808-c838-45e6-be59-d6fd0d208bc8" providerId="ADAL" clId="{FEE2FC40-119F-F549-84EB-0773B4730766}" dt="2023-03-15T02:18:42.860" v="196" actId="2696"/>
        <pc:sldMkLst>
          <pc:docMk/>
          <pc:sldMk cId="0" sldId="2061"/>
        </pc:sldMkLst>
      </pc:sldChg>
      <pc:sldChg chg="del">
        <pc:chgData name="Daniel Khashabi" userId="62390808-c838-45e6-be59-d6fd0d208bc8" providerId="ADAL" clId="{FEE2FC40-119F-F549-84EB-0773B4730766}" dt="2023-03-15T02:18:42.879" v="198" actId="2696"/>
        <pc:sldMkLst>
          <pc:docMk/>
          <pc:sldMk cId="0" sldId="2062"/>
        </pc:sldMkLst>
      </pc:sldChg>
      <pc:sldChg chg="del">
        <pc:chgData name="Daniel Khashabi" userId="62390808-c838-45e6-be59-d6fd0d208bc8" providerId="ADAL" clId="{FEE2FC40-119F-F549-84EB-0773B4730766}" dt="2023-03-15T02:18:42.892" v="199" actId="2696"/>
        <pc:sldMkLst>
          <pc:docMk/>
          <pc:sldMk cId="0" sldId="2063"/>
        </pc:sldMkLst>
      </pc:sldChg>
      <pc:sldChg chg="del">
        <pc:chgData name="Daniel Khashabi" userId="62390808-c838-45e6-be59-d6fd0d208bc8" providerId="ADAL" clId="{FEE2FC40-119F-F549-84EB-0773B4730766}" dt="2023-03-15T02:18:42.905" v="200" actId="2696"/>
        <pc:sldMkLst>
          <pc:docMk/>
          <pc:sldMk cId="0" sldId="2064"/>
        </pc:sldMkLst>
      </pc:sldChg>
      <pc:sldChg chg="del">
        <pc:chgData name="Daniel Khashabi" userId="62390808-c838-45e6-be59-d6fd0d208bc8" providerId="ADAL" clId="{FEE2FC40-119F-F549-84EB-0773B4730766}" dt="2023-03-15T02:18:42.920" v="201" actId="2696"/>
        <pc:sldMkLst>
          <pc:docMk/>
          <pc:sldMk cId="0" sldId="2065"/>
        </pc:sldMkLst>
      </pc:sldChg>
      <pc:sldChg chg="del">
        <pc:chgData name="Daniel Khashabi" userId="62390808-c838-45e6-be59-d6fd0d208bc8" providerId="ADAL" clId="{FEE2FC40-119F-F549-84EB-0773B4730766}" dt="2023-03-15T02:18:42.935" v="202" actId="2696"/>
        <pc:sldMkLst>
          <pc:docMk/>
          <pc:sldMk cId="0" sldId="2066"/>
        </pc:sldMkLst>
      </pc:sldChg>
      <pc:sldChg chg="del">
        <pc:chgData name="Daniel Khashabi" userId="62390808-c838-45e6-be59-d6fd0d208bc8" providerId="ADAL" clId="{FEE2FC40-119F-F549-84EB-0773B4730766}" dt="2023-03-15T02:18:42.948" v="204" actId="2696"/>
        <pc:sldMkLst>
          <pc:docMk/>
          <pc:sldMk cId="3624119469" sldId="2068"/>
        </pc:sldMkLst>
      </pc:sldChg>
      <pc:sldChg chg="del">
        <pc:chgData name="Daniel Khashabi" userId="62390808-c838-45e6-be59-d6fd0d208bc8" providerId="ADAL" clId="{FEE2FC40-119F-F549-84EB-0773B4730766}" dt="2023-03-15T02:18:42.956" v="205" actId="2696"/>
        <pc:sldMkLst>
          <pc:docMk/>
          <pc:sldMk cId="3981581369" sldId="2069"/>
        </pc:sldMkLst>
      </pc:sldChg>
      <pc:sldChg chg="del">
        <pc:chgData name="Daniel Khashabi" userId="62390808-c838-45e6-be59-d6fd0d208bc8" providerId="ADAL" clId="{FEE2FC40-119F-F549-84EB-0773B4730766}" dt="2023-03-16T23:41:32.516" v="4007" actId="2696"/>
        <pc:sldMkLst>
          <pc:docMk/>
          <pc:sldMk cId="713981739" sldId="2071"/>
        </pc:sldMkLst>
      </pc:sldChg>
      <pc:sldChg chg="addSp modSp mod">
        <pc:chgData name="Daniel Khashabi" userId="62390808-c838-45e6-be59-d6fd0d208bc8" providerId="ADAL" clId="{FEE2FC40-119F-F549-84EB-0773B4730766}" dt="2023-03-16T00:37:50.095" v="1389" actId="1035"/>
        <pc:sldMkLst>
          <pc:docMk/>
          <pc:sldMk cId="1228536348" sldId="2074"/>
        </pc:sldMkLst>
        <pc:spChg chg="mod">
          <ac:chgData name="Daniel Khashabi" userId="62390808-c838-45e6-be59-d6fd0d208bc8" providerId="ADAL" clId="{FEE2FC40-119F-F549-84EB-0773B4730766}" dt="2023-03-16T00:37:44.316" v="1383" actId="20577"/>
          <ac:spMkLst>
            <pc:docMk/>
            <pc:sldMk cId="1228536348" sldId="2074"/>
            <ac:spMk id="3" creationId="{C48DFB84-4EC9-371A-47BC-ED7CEEE628AA}"/>
          </ac:spMkLst>
        </pc:spChg>
        <pc:spChg chg="add mod">
          <ac:chgData name="Daniel Khashabi" userId="62390808-c838-45e6-be59-d6fd0d208bc8" providerId="ADAL" clId="{FEE2FC40-119F-F549-84EB-0773B4730766}" dt="2023-03-16T00:37:50.095" v="1389" actId="1035"/>
          <ac:spMkLst>
            <pc:docMk/>
            <pc:sldMk cId="1228536348" sldId="2074"/>
            <ac:spMk id="4" creationId="{D722CD6B-E0A3-5580-A609-E7EF9FF5D935}"/>
          </ac:spMkLst>
        </pc:spChg>
        <pc:picChg chg="add mod">
          <ac:chgData name="Daniel Khashabi" userId="62390808-c838-45e6-be59-d6fd0d208bc8" providerId="ADAL" clId="{FEE2FC40-119F-F549-84EB-0773B4730766}" dt="2023-03-16T00:34:29.515" v="1008" actId="1076"/>
          <ac:picMkLst>
            <pc:docMk/>
            <pc:sldMk cId="1228536348" sldId="2074"/>
            <ac:picMk id="3074" creationId="{D7121434-8FBB-6553-4D86-0293CEDC2EBE}"/>
          </ac:picMkLst>
        </pc:picChg>
      </pc:sldChg>
      <pc:sldChg chg="modSp mod">
        <pc:chgData name="Daniel Khashabi" userId="62390808-c838-45e6-be59-d6fd0d208bc8" providerId="ADAL" clId="{FEE2FC40-119F-F549-84EB-0773B4730766}" dt="2023-03-16T00:38:39.260" v="1398" actId="207"/>
        <pc:sldMkLst>
          <pc:docMk/>
          <pc:sldMk cId="734099023" sldId="2075"/>
        </pc:sldMkLst>
        <pc:spChg chg="mod">
          <ac:chgData name="Daniel Khashabi" userId="62390808-c838-45e6-be59-d6fd0d208bc8" providerId="ADAL" clId="{FEE2FC40-119F-F549-84EB-0773B4730766}" dt="2023-03-16T00:38:39.260" v="1398" actId="207"/>
          <ac:spMkLst>
            <pc:docMk/>
            <pc:sldMk cId="734099023" sldId="2075"/>
            <ac:spMk id="8" creationId="{FFB203E2-C507-E85C-4689-95B9FC0BE87C}"/>
          </ac:spMkLst>
        </pc:spChg>
      </pc:sldChg>
      <pc:sldChg chg="modSp mod">
        <pc:chgData name="Daniel Khashabi" userId="62390808-c838-45e6-be59-d6fd0d208bc8" providerId="ADAL" clId="{FEE2FC40-119F-F549-84EB-0773B4730766}" dt="2023-03-16T00:38:49.151" v="1399"/>
        <pc:sldMkLst>
          <pc:docMk/>
          <pc:sldMk cId="2564047306" sldId="2086"/>
        </pc:sldMkLst>
        <pc:spChg chg="mod">
          <ac:chgData name="Daniel Khashabi" userId="62390808-c838-45e6-be59-d6fd0d208bc8" providerId="ADAL" clId="{FEE2FC40-119F-F549-84EB-0773B4730766}" dt="2023-03-16T00:38:49.151" v="1399"/>
          <ac:spMkLst>
            <pc:docMk/>
            <pc:sldMk cId="2564047306" sldId="2086"/>
            <ac:spMk id="8" creationId="{FFB203E2-C507-E85C-4689-95B9FC0BE87C}"/>
          </ac:spMkLst>
        </pc:spChg>
      </pc:sldChg>
      <pc:sldChg chg="add del">
        <pc:chgData name="Daniel Khashabi" userId="62390808-c838-45e6-be59-d6fd0d208bc8" providerId="ADAL" clId="{FEE2FC40-119F-F549-84EB-0773B4730766}" dt="2023-03-16T23:41:32.677" v="4025" actId="2696"/>
        <pc:sldMkLst>
          <pc:docMk/>
          <pc:sldMk cId="3603630623" sldId="2088"/>
        </pc:sldMkLst>
      </pc:sldChg>
      <pc:sldChg chg="del">
        <pc:chgData name="Daniel Khashabi" userId="62390808-c838-45e6-be59-d6fd0d208bc8" providerId="ADAL" clId="{FEE2FC40-119F-F549-84EB-0773B4730766}" dt="2023-03-16T14:18:51.283" v="2377" actId="2696"/>
        <pc:sldMkLst>
          <pc:docMk/>
          <pc:sldMk cId="3643187821" sldId="2088"/>
        </pc:sldMkLst>
      </pc:sldChg>
      <pc:sldChg chg="modSp modAnim">
        <pc:chgData name="Daniel Khashabi" userId="62390808-c838-45e6-be59-d6fd0d208bc8" providerId="ADAL" clId="{FEE2FC40-119F-F549-84EB-0773B4730766}" dt="2023-03-16T15:48:09.776" v="3911" actId="20577"/>
        <pc:sldMkLst>
          <pc:docMk/>
          <pc:sldMk cId="1584137516" sldId="2089"/>
        </pc:sldMkLst>
        <pc:spChg chg="mod">
          <ac:chgData name="Daniel Khashabi" userId="62390808-c838-45e6-be59-d6fd0d208bc8" providerId="ADAL" clId="{FEE2FC40-119F-F549-84EB-0773B4730766}" dt="2023-03-16T15:48:09.776" v="3911" actId="20577"/>
          <ac:spMkLst>
            <pc:docMk/>
            <pc:sldMk cId="1584137516" sldId="2089"/>
            <ac:spMk id="3" creationId="{5DE3ABA5-B7A9-EFFA-1CE6-80F23E1DD32A}"/>
          </ac:spMkLst>
        </pc:spChg>
      </pc:sldChg>
      <pc:sldChg chg="addSp delSp modSp mod modShow">
        <pc:chgData name="Daniel Khashabi" userId="62390808-c838-45e6-be59-d6fd0d208bc8" providerId="ADAL" clId="{FEE2FC40-119F-F549-84EB-0773B4730766}" dt="2023-03-16T00:42:18.464" v="1407" actId="478"/>
        <pc:sldMkLst>
          <pc:docMk/>
          <pc:sldMk cId="2448358222" sldId="2090"/>
        </pc:sldMkLst>
        <pc:spChg chg="add del mod">
          <ac:chgData name="Daniel Khashabi" userId="62390808-c838-45e6-be59-d6fd0d208bc8" providerId="ADAL" clId="{FEE2FC40-119F-F549-84EB-0773B4730766}" dt="2023-03-16T00:42:18.464" v="1407" actId="478"/>
          <ac:spMkLst>
            <pc:docMk/>
            <pc:sldMk cId="2448358222" sldId="2090"/>
            <ac:spMk id="5" creationId="{1CBCD192-2ED7-C3E0-1751-A65FA8B26A7F}"/>
          </ac:spMkLst>
        </pc:spChg>
      </pc:sldChg>
      <pc:sldChg chg="addSp delSp modSp new mod modAnim">
        <pc:chgData name="Daniel Khashabi" userId="62390808-c838-45e6-be59-d6fd0d208bc8" providerId="ADAL" clId="{FEE2FC40-119F-F549-84EB-0773B4730766}" dt="2023-03-16T00:06:19.994" v="759" actId="20577"/>
        <pc:sldMkLst>
          <pc:docMk/>
          <pc:sldMk cId="3759358083" sldId="2091"/>
        </pc:sldMkLst>
        <pc:spChg chg="mod">
          <ac:chgData name="Daniel Khashabi" userId="62390808-c838-45e6-be59-d6fd0d208bc8" providerId="ADAL" clId="{FEE2FC40-119F-F549-84EB-0773B4730766}" dt="2023-03-16T00:06:19.994" v="759" actId="20577"/>
          <ac:spMkLst>
            <pc:docMk/>
            <pc:sldMk cId="3759358083" sldId="2091"/>
            <ac:spMk id="2" creationId="{CCD6A176-BAF6-CA35-FE3A-20C5DB869BF5}"/>
          </ac:spMkLst>
        </pc:spChg>
        <pc:spChg chg="mod">
          <ac:chgData name="Daniel Khashabi" userId="62390808-c838-45e6-be59-d6fd0d208bc8" providerId="ADAL" clId="{FEE2FC40-119F-F549-84EB-0773B4730766}" dt="2023-03-16T00:05:04.073" v="692" actId="27636"/>
          <ac:spMkLst>
            <pc:docMk/>
            <pc:sldMk cId="3759358083" sldId="2091"/>
            <ac:spMk id="3" creationId="{60BE85C3-3871-841A-5B1C-46B275F5E342}"/>
          </ac:spMkLst>
        </pc:spChg>
        <pc:picChg chg="add mod">
          <ac:chgData name="Daniel Khashabi" userId="62390808-c838-45e6-be59-d6fd0d208bc8" providerId="ADAL" clId="{FEE2FC40-119F-F549-84EB-0773B4730766}" dt="2023-03-16T00:05:06.682" v="693" actId="1076"/>
          <ac:picMkLst>
            <pc:docMk/>
            <pc:sldMk cId="3759358083" sldId="2091"/>
            <ac:picMk id="4" creationId="{B471B3D0-DCF7-8813-F058-CE694919CF9F}"/>
          </ac:picMkLst>
        </pc:picChg>
        <pc:picChg chg="add del mod">
          <ac:chgData name="Daniel Khashabi" userId="62390808-c838-45e6-be59-d6fd0d208bc8" providerId="ADAL" clId="{FEE2FC40-119F-F549-84EB-0773B4730766}" dt="2023-03-16T00:02:57.875" v="605" actId="478"/>
          <ac:picMkLst>
            <pc:docMk/>
            <pc:sldMk cId="3759358083" sldId="2091"/>
            <ac:picMk id="1026" creationId="{4F1AABAD-E32C-0167-5A60-EB6BAF43CF25}"/>
          </ac:picMkLst>
        </pc:picChg>
        <pc:picChg chg="add mod">
          <ac:chgData name="Daniel Khashabi" userId="62390808-c838-45e6-be59-d6fd0d208bc8" providerId="ADAL" clId="{FEE2FC40-119F-F549-84EB-0773B4730766}" dt="2023-03-16T00:05:09.074" v="694" actId="1076"/>
          <ac:picMkLst>
            <pc:docMk/>
            <pc:sldMk cId="3759358083" sldId="2091"/>
            <ac:picMk id="1028" creationId="{BE83AD7C-6665-ED0D-EFF9-7674134236D9}"/>
          </ac:picMkLst>
        </pc:picChg>
      </pc:sldChg>
      <pc:sldChg chg="addSp delSp modSp add mod modTransition">
        <pc:chgData name="Daniel Khashabi" userId="62390808-c838-45e6-be59-d6fd0d208bc8" providerId="ADAL" clId="{FEE2FC40-119F-F549-84EB-0773B4730766}" dt="2023-03-16T00:06:44.259" v="779" actId="1076"/>
        <pc:sldMkLst>
          <pc:docMk/>
          <pc:sldMk cId="1601840162" sldId="2092"/>
        </pc:sldMkLst>
        <pc:spChg chg="mod">
          <ac:chgData name="Daniel Khashabi" userId="62390808-c838-45e6-be59-d6fd0d208bc8" providerId="ADAL" clId="{FEE2FC40-119F-F549-84EB-0773B4730766}" dt="2023-03-16T00:06:25.493" v="760"/>
          <ac:spMkLst>
            <pc:docMk/>
            <pc:sldMk cId="1601840162" sldId="2092"/>
            <ac:spMk id="2" creationId="{CCD6A176-BAF6-CA35-FE3A-20C5DB869BF5}"/>
          </ac:spMkLst>
        </pc:spChg>
        <pc:spChg chg="mod">
          <ac:chgData name="Daniel Khashabi" userId="62390808-c838-45e6-be59-d6fd0d208bc8" providerId="ADAL" clId="{FEE2FC40-119F-F549-84EB-0773B4730766}" dt="2023-03-16T00:06:03.734" v="717" actId="1036"/>
          <ac:spMkLst>
            <pc:docMk/>
            <pc:sldMk cId="1601840162" sldId="2092"/>
            <ac:spMk id="3" creationId="{60BE85C3-3871-841A-5B1C-46B275F5E342}"/>
          </ac:spMkLst>
        </pc:spChg>
        <pc:picChg chg="add mod">
          <ac:chgData name="Daniel Khashabi" userId="62390808-c838-45e6-be59-d6fd0d208bc8" providerId="ADAL" clId="{FEE2FC40-119F-F549-84EB-0773B4730766}" dt="2023-03-16T00:06:44.259" v="779" actId="1076"/>
          <ac:picMkLst>
            <pc:docMk/>
            <pc:sldMk cId="1601840162" sldId="2092"/>
            <ac:picMk id="4" creationId="{F3699E0D-647E-C0DE-0F55-EBE535BE170A}"/>
          </ac:picMkLst>
        </pc:picChg>
        <pc:picChg chg="del">
          <ac:chgData name="Daniel Khashabi" userId="62390808-c838-45e6-be59-d6fd0d208bc8" providerId="ADAL" clId="{FEE2FC40-119F-F549-84EB-0773B4730766}" dt="2023-03-16T00:03:05.034" v="607" actId="21"/>
          <ac:picMkLst>
            <pc:docMk/>
            <pc:sldMk cId="1601840162" sldId="2092"/>
            <ac:picMk id="1026" creationId="{4F1AABAD-E32C-0167-5A60-EB6BAF43CF25}"/>
          </ac:picMkLst>
        </pc:picChg>
      </pc:sldChg>
      <pc:sldChg chg="addSp delSp modSp new mod modClrScheme chgLayout">
        <pc:chgData name="Daniel Khashabi" userId="62390808-c838-45e6-be59-d6fd0d208bc8" providerId="ADAL" clId="{FEE2FC40-119F-F549-84EB-0773B4730766}" dt="2023-03-16T03:00:45.842" v="2241" actId="20577"/>
        <pc:sldMkLst>
          <pc:docMk/>
          <pc:sldMk cId="2920788809" sldId="2093"/>
        </pc:sldMkLst>
        <pc:spChg chg="del mod ord">
          <ac:chgData name="Daniel Khashabi" userId="62390808-c838-45e6-be59-d6fd0d208bc8" providerId="ADAL" clId="{FEE2FC40-119F-F549-84EB-0773B4730766}" dt="2023-03-16T00:42:24.845" v="1409" actId="700"/>
          <ac:spMkLst>
            <pc:docMk/>
            <pc:sldMk cId="2920788809" sldId="2093"/>
            <ac:spMk id="2" creationId="{FA52FD71-32C8-3D2D-4006-5F12FC41BC8E}"/>
          </ac:spMkLst>
        </pc:spChg>
        <pc:spChg chg="add mod ord">
          <ac:chgData name="Daniel Khashabi" userId="62390808-c838-45e6-be59-d6fd0d208bc8" providerId="ADAL" clId="{FEE2FC40-119F-F549-84EB-0773B4730766}" dt="2023-03-16T00:42:52.552" v="1517" actId="20577"/>
          <ac:spMkLst>
            <pc:docMk/>
            <pc:sldMk cId="2920788809" sldId="2093"/>
            <ac:spMk id="3" creationId="{2FF33186-81F3-FA2D-AA8C-910A32D8766D}"/>
          </ac:spMkLst>
        </pc:spChg>
        <pc:spChg chg="add mod ord">
          <ac:chgData name="Daniel Khashabi" userId="62390808-c838-45e6-be59-d6fd0d208bc8" providerId="ADAL" clId="{FEE2FC40-119F-F549-84EB-0773B4730766}" dt="2023-03-16T03:00:45.842" v="2241" actId="20577"/>
          <ac:spMkLst>
            <pc:docMk/>
            <pc:sldMk cId="2920788809" sldId="2093"/>
            <ac:spMk id="4" creationId="{87910757-7CD4-A473-A7BC-3A44CE28DFB9}"/>
          </ac:spMkLst>
        </pc:spChg>
      </pc:sldChg>
      <pc:sldChg chg="addSp modSp new mod">
        <pc:chgData name="Daniel Khashabi" userId="62390808-c838-45e6-be59-d6fd0d208bc8" providerId="ADAL" clId="{FEE2FC40-119F-F549-84EB-0773B4730766}" dt="2023-03-16T14:15:41.930" v="2353" actId="14100"/>
        <pc:sldMkLst>
          <pc:docMk/>
          <pc:sldMk cId="3350302406" sldId="2094"/>
        </pc:sldMkLst>
        <pc:spChg chg="mod">
          <ac:chgData name="Daniel Khashabi" userId="62390808-c838-45e6-be59-d6fd0d208bc8" providerId="ADAL" clId="{FEE2FC40-119F-F549-84EB-0773B4730766}" dt="2023-03-16T02:57:18.770" v="1699" actId="20577"/>
          <ac:spMkLst>
            <pc:docMk/>
            <pc:sldMk cId="3350302406" sldId="2094"/>
            <ac:spMk id="2" creationId="{C5EBBADA-C14E-798A-DBE3-3BCC4E9AE80E}"/>
          </ac:spMkLst>
        </pc:spChg>
        <pc:spChg chg="mod">
          <ac:chgData name="Daniel Khashabi" userId="62390808-c838-45e6-be59-d6fd0d208bc8" providerId="ADAL" clId="{FEE2FC40-119F-F549-84EB-0773B4730766}" dt="2023-03-16T14:15:38.410" v="2351" actId="20577"/>
          <ac:spMkLst>
            <pc:docMk/>
            <pc:sldMk cId="3350302406" sldId="2094"/>
            <ac:spMk id="3" creationId="{681DBEAB-CC30-E415-DAD1-01C743C741CC}"/>
          </ac:spMkLst>
        </pc:spChg>
        <pc:spChg chg="add mod">
          <ac:chgData name="Daniel Khashabi" userId="62390808-c838-45e6-be59-d6fd0d208bc8" providerId="ADAL" clId="{FEE2FC40-119F-F549-84EB-0773B4730766}" dt="2023-03-16T14:14:56.913" v="2315" actId="1076"/>
          <ac:spMkLst>
            <pc:docMk/>
            <pc:sldMk cId="3350302406" sldId="2094"/>
            <ac:spMk id="6" creationId="{B97B0ED7-74C0-E71C-E859-03301BA86F62}"/>
          </ac:spMkLst>
        </pc:spChg>
        <pc:picChg chg="add mod modCrop">
          <ac:chgData name="Daniel Khashabi" userId="62390808-c838-45e6-be59-d6fd0d208bc8" providerId="ADAL" clId="{FEE2FC40-119F-F549-84EB-0773B4730766}" dt="2023-03-16T14:15:36.528" v="2350" actId="1037"/>
          <ac:picMkLst>
            <pc:docMk/>
            <pc:sldMk cId="3350302406" sldId="2094"/>
            <ac:picMk id="5" creationId="{C4F9E958-827C-EA05-2723-E011668761DE}"/>
          </ac:picMkLst>
        </pc:picChg>
        <pc:picChg chg="add mod modCrop">
          <ac:chgData name="Daniel Khashabi" userId="62390808-c838-45e6-be59-d6fd0d208bc8" providerId="ADAL" clId="{FEE2FC40-119F-F549-84EB-0773B4730766}" dt="2023-03-16T14:15:41.930" v="2353" actId="14100"/>
          <ac:picMkLst>
            <pc:docMk/>
            <pc:sldMk cId="3350302406" sldId="2094"/>
            <ac:picMk id="7" creationId="{77A98036-6BA0-6D8C-927C-B3F9AEE4C85E}"/>
          </ac:picMkLst>
        </pc:picChg>
      </pc:sldChg>
      <pc:sldChg chg="addSp delSp modSp new mod ord">
        <pc:chgData name="Daniel Khashabi" userId="62390808-c838-45e6-be59-d6fd0d208bc8" providerId="ADAL" clId="{FEE2FC40-119F-F549-84EB-0773B4730766}" dt="2023-03-16T14:59:43.995" v="2689" actId="1076"/>
        <pc:sldMkLst>
          <pc:docMk/>
          <pc:sldMk cId="839471404" sldId="2095"/>
        </pc:sldMkLst>
        <pc:spChg chg="mod">
          <ac:chgData name="Daniel Khashabi" userId="62390808-c838-45e6-be59-d6fd0d208bc8" providerId="ADAL" clId="{FEE2FC40-119F-F549-84EB-0773B4730766}" dt="2023-03-16T14:41:22.812" v="2537" actId="14100"/>
          <ac:spMkLst>
            <pc:docMk/>
            <pc:sldMk cId="839471404" sldId="2095"/>
            <ac:spMk id="2" creationId="{508D54E3-7666-082B-DC52-094C4B129E6A}"/>
          </ac:spMkLst>
        </pc:spChg>
        <pc:spChg chg="mod">
          <ac:chgData name="Daniel Khashabi" userId="62390808-c838-45e6-be59-d6fd0d208bc8" providerId="ADAL" clId="{FEE2FC40-119F-F549-84EB-0773B4730766}" dt="2023-03-16T14:57:32.922" v="2622" actId="20577"/>
          <ac:spMkLst>
            <pc:docMk/>
            <pc:sldMk cId="839471404" sldId="2095"/>
            <ac:spMk id="3" creationId="{87407D56-E6D2-D4DA-1595-1487C7F3E731}"/>
          </ac:spMkLst>
        </pc:spChg>
        <pc:spChg chg="add mod">
          <ac:chgData name="Daniel Khashabi" userId="62390808-c838-45e6-be59-d6fd0d208bc8" providerId="ADAL" clId="{FEE2FC40-119F-F549-84EB-0773B4730766}" dt="2023-03-16T14:57:51.390" v="2641" actId="1036"/>
          <ac:spMkLst>
            <pc:docMk/>
            <pc:sldMk cId="839471404" sldId="2095"/>
            <ac:spMk id="4" creationId="{1B22E66B-74FC-0684-3793-11EFE7EFB66B}"/>
          </ac:spMkLst>
        </pc:spChg>
        <pc:spChg chg="add mod">
          <ac:chgData name="Daniel Khashabi" userId="62390808-c838-45e6-be59-d6fd0d208bc8" providerId="ADAL" clId="{FEE2FC40-119F-F549-84EB-0773B4730766}" dt="2023-03-16T14:56:44.593" v="2615" actId="20577"/>
          <ac:spMkLst>
            <pc:docMk/>
            <pc:sldMk cId="839471404" sldId="2095"/>
            <ac:spMk id="5" creationId="{5155CB1B-A16C-8AB0-E89D-19F312D1DF92}"/>
          </ac:spMkLst>
        </pc:spChg>
        <pc:spChg chg="add del mod">
          <ac:chgData name="Daniel Khashabi" userId="62390808-c838-45e6-be59-d6fd0d208bc8" providerId="ADAL" clId="{FEE2FC40-119F-F549-84EB-0773B4730766}" dt="2023-03-16T14:57:45.789" v="2627"/>
          <ac:spMkLst>
            <pc:docMk/>
            <pc:sldMk cId="839471404" sldId="2095"/>
            <ac:spMk id="6" creationId="{0C5E91BD-8BC8-B251-EB48-9CEE869690F1}"/>
          </ac:spMkLst>
        </pc:spChg>
        <pc:spChg chg="add del mod">
          <ac:chgData name="Daniel Khashabi" userId="62390808-c838-45e6-be59-d6fd0d208bc8" providerId="ADAL" clId="{FEE2FC40-119F-F549-84EB-0773B4730766}" dt="2023-03-16T14:58:29.278" v="2654" actId="478"/>
          <ac:spMkLst>
            <pc:docMk/>
            <pc:sldMk cId="839471404" sldId="2095"/>
            <ac:spMk id="7" creationId="{749338E9-E695-22B6-95BE-F93D12218BED}"/>
          </ac:spMkLst>
        </pc:spChg>
        <pc:spChg chg="add del mod">
          <ac:chgData name="Daniel Khashabi" userId="62390808-c838-45e6-be59-d6fd0d208bc8" providerId="ADAL" clId="{FEE2FC40-119F-F549-84EB-0773B4730766}" dt="2023-03-16T14:58:29.278" v="2654" actId="478"/>
          <ac:spMkLst>
            <pc:docMk/>
            <pc:sldMk cId="839471404" sldId="2095"/>
            <ac:spMk id="8" creationId="{72C9E832-7921-D560-3708-2BE1CE6BFB5E}"/>
          </ac:spMkLst>
        </pc:spChg>
        <pc:picChg chg="add mod modCrop">
          <ac:chgData name="Daniel Khashabi" userId="62390808-c838-45e6-be59-d6fd0d208bc8" providerId="ADAL" clId="{FEE2FC40-119F-F549-84EB-0773B4730766}" dt="2023-03-16T14:59:42.211" v="2688" actId="1076"/>
          <ac:picMkLst>
            <pc:docMk/>
            <pc:sldMk cId="839471404" sldId="2095"/>
            <ac:picMk id="9" creationId="{A33356D0-A187-FD08-178B-26FE7796AFD1}"/>
          </ac:picMkLst>
        </pc:picChg>
        <pc:picChg chg="add mod modCrop">
          <ac:chgData name="Daniel Khashabi" userId="62390808-c838-45e6-be59-d6fd0d208bc8" providerId="ADAL" clId="{FEE2FC40-119F-F549-84EB-0773B4730766}" dt="2023-03-16T14:59:43.995" v="2689" actId="1076"/>
          <ac:picMkLst>
            <pc:docMk/>
            <pc:sldMk cId="839471404" sldId="2095"/>
            <ac:picMk id="10" creationId="{75D74B19-894F-D9AB-EEF7-8591B2AEB93B}"/>
          </ac:picMkLst>
        </pc:picChg>
      </pc:sldChg>
      <pc:sldChg chg="modSp add del">
        <pc:chgData name="Daniel Khashabi" userId="62390808-c838-45e6-be59-d6fd0d208bc8" providerId="ADAL" clId="{FEE2FC40-119F-F549-84EB-0773B4730766}" dt="2023-03-16T15:07:26.125" v="2923" actId="2696"/>
        <pc:sldMkLst>
          <pc:docMk/>
          <pc:sldMk cId="0" sldId="2096"/>
        </pc:sldMkLst>
        <pc:spChg chg="mod">
          <ac:chgData name="Daniel Khashabi" userId="62390808-c838-45e6-be59-d6fd0d208bc8" providerId="ADAL" clId="{FEE2FC40-119F-F549-84EB-0773B4730766}" dt="2023-03-16T15:06:28.200" v="2797"/>
          <ac:spMkLst>
            <pc:docMk/>
            <pc:sldMk cId="0" sldId="2096"/>
            <ac:spMk id="5" creationId="{00000000-0000-0000-0000-000000000000}"/>
          </ac:spMkLst>
        </pc:spChg>
      </pc:sldChg>
      <pc:sldChg chg="modSp new del mod">
        <pc:chgData name="Daniel Khashabi" userId="62390808-c838-45e6-be59-d6fd0d208bc8" providerId="ADAL" clId="{FEE2FC40-119F-F549-84EB-0773B4730766}" dt="2023-03-16T15:00:23.847" v="2697" actId="2696"/>
        <pc:sldMkLst>
          <pc:docMk/>
          <pc:sldMk cId="2985485149" sldId="2096"/>
        </pc:sldMkLst>
        <pc:spChg chg="mod">
          <ac:chgData name="Daniel Khashabi" userId="62390808-c838-45e6-be59-d6fd0d208bc8" providerId="ADAL" clId="{FEE2FC40-119F-F549-84EB-0773B4730766}" dt="2023-03-16T15:00:12.383" v="2696" actId="20577"/>
          <ac:spMkLst>
            <pc:docMk/>
            <pc:sldMk cId="2985485149" sldId="2096"/>
            <ac:spMk id="3" creationId="{B94B64F1-A9A2-CB12-B975-59B5A319E2E1}"/>
          </ac:spMkLst>
        </pc:spChg>
      </pc:sldChg>
      <pc:sldChg chg="add del">
        <pc:chgData name="Daniel Khashabi" userId="62390808-c838-45e6-be59-d6fd0d208bc8" providerId="ADAL" clId="{FEE2FC40-119F-F549-84EB-0773B4730766}" dt="2023-03-16T14:57:34.779" v="2623" actId="2696"/>
        <pc:sldMkLst>
          <pc:docMk/>
          <pc:sldMk cId="3955141565" sldId="2096"/>
        </pc:sldMkLst>
      </pc:sldChg>
      <pc:sldChg chg="addSp delSp modSp add mod">
        <pc:chgData name="Daniel Khashabi" userId="62390808-c838-45e6-be59-d6fd0d208bc8" providerId="ADAL" clId="{FEE2FC40-119F-F549-84EB-0773B4730766}" dt="2023-03-16T15:09:47.626" v="2976" actId="207"/>
        <pc:sldMkLst>
          <pc:docMk/>
          <pc:sldMk cId="341743270" sldId="2097"/>
        </pc:sldMkLst>
        <pc:spChg chg="del">
          <ac:chgData name="Daniel Khashabi" userId="62390808-c838-45e6-be59-d6fd0d208bc8" providerId="ADAL" clId="{FEE2FC40-119F-F549-84EB-0773B4730766}" dt="2023-03-16T15:06:55.373" v="2840" actId="478"/>
          <ac:spMkLst>
            <pc:docMk/>
            <pc:sldMk cId="341743270" sldId="2097"/>
            <ac:spMk id="3" creationId="{00000000-0000-0000-0000-000000000000}"/>
          </ac:spMkLst>
        </pc:spChg>
        <pc:spChg chg="del">
          <ac:chgData name="Daniel Khashabi" userId="62390808-c838-45e6-be59-d6fd0d208bc8" providerId="ADAL" clId="{FEE2FC40-119F-F549-84EB-0773B4730766}" dt="2023-03-16T15:06:49.904" v="2838" actId="478"/>
          <ac:spMkLst>
            <pc:docMk/>
            <pc:sldMk cId="341743270" sldId="2097"/>
            <ac:spMk id="4" creationId="{00000000-0000-0000-0000-000000000000}"/>
          </ac:spMkLst>
        </pc:spChg>
        <pc:spChg chg="del">
          <ac:chgData name="Daniel Khashabi" userId="62390808-c838-45e6-be59-d6fd0d208bc8" providerId="ADAL" clId="{FEE2FC40-119F-F549-84EB-0773B4730766}" dt="2023-03-16T15:06:49.904" v="2838" actId="478"/>
          <ac:spMkLst>
            <pc:docMk/>
            <pc:sldMk cId="341743270" sldId="2097"/>
            <ac:spMk id="8" creationId="{00000000-0000-0000-0000-000000000000}"/>
          </ac:spMkLst>
        </pc:spChg>
        <pc:spChg chg="del">
          <ac:chgData name="Daniel Khashabi" userId="62390808-c838-45e6-be59-d6fd0d208bc8" providerId="ADAL" clId="{FEE2FC40-119F-F549-84EB-0773B4730766}" dt="2023-03-16T15:06:49.904" v="2838" actId="478"/>
          <ac:spMkLst>
            <pc:docMk/>
            <pc:sldMk cId="341743270" sldId="2097"/>
            <ac:spMk id="12" creationId="{00000000-0000-0000-0000-000000000000}"/>
          </ac:spMkLst>
        </pc:spChg>
        <pc:spChg chg="del">
          <ac:chgData name="Daniel Khashabi" userId="62390808-c838-45e6-be59-d6fd0d208bc8" providerId="ADAL" clId="{FEE2FC40-119F-F549-84EB-0773B4730766}" dt="2023-03-16T15:06:49.904" v="2838" actId="478"/>
          <ac:spMkLst>
            <pc:docMk/>
            <pc:sldMk cId="341743270" sldId="2097"/>
            <ac:spMk id="13" creationId="{00000000-0000-0000-0000-000000000000}"/>
          </ac:spMkLst>
        </pc:spChg>
        <pc:spChg chg="add mod">
          <ac:chgData name="Daniel Khashabi" userId="62390808-c838-45e6-be59-d6fd0d208bc8" providerId="ADAL" clId="{FEE2FC40-119F-F549-84EB-0773B4730766}" dt="2023-03-16T15:08:25.468" v="2956" actId="1076"/>
          <ac:spMkLst>
            <pc:docMk/>
            <pc:sldMk cId="341743270" sldId="2097"/>
            <ac:spMk id="18" creationId="{1D2574D1-EA50-878A-AB79-1B2A7CD6497A}"/>
          </ac:spMkLst>
        </pc:spChg>
        <pc:spChg chg="mod">
          <ac:chgData name="Daniel Khashabi" userId="62390808-c838-45e6-be59-d6fd0d208bc8" providerId="ADAL" clId="{FEE2FC40-119F-F549-84EB-0773B4730766}" dt="2023-03-16T15:06:38.278" v="2836" actId="20577"/>
          <ac:spMkLst>
            <pc:docMk/>
            <pc:sldMk cId="341743270" sldId="2097"/>
            <ac:spMk id="19" creationId="{00000000-0000-0000-0000-000000000000}"/>
          </ac:spMkLst>
        </pc:spChg>
        <pc:spChg chg="del">
          <ac:chgData name="Daniel Khashabi" userId="62390808-c838-45e6-be59-d6fd0d208bc8" providerId="ADAL" clId="{FEE2FC40-119F-F549-84EB-0773B4730766}" dt="2023-03-16T15:06:46.443" v="2837" actId="478"/>
          <ac:spMkLst>
            <pc:docMk/>
            <pc:sldMk cId="341743270" sldId="2097"/>
            <ac:spMk id="20" creationId="{00000000-0000-0000-0000-000000000000}"/>
          </ac:spMkLst>
        </pc:spChg>
        <pc:spChg chg="del">
          <ac:chgData name="Daniel Khashabi" userId="62390808-c838-45e6-be59-d6fd0d208bc8" providerId="ADAL" clId="{FEE2FC40-119F-F549-84EB-0773B4730766}" dt="2023-03-16T15:06:51.312" v="2839" actId="478"/>
          <ac:spMkLst>
            <pc:docMk/>
            <pc:sldMk cId="341743270" sldId="2097"/>
            <ac:spMk id="25" creationId="{3B9DB3A4-BC72-75D1-0FD4-B96C286160E9}"/>
          </ac:spMkLst>
        </pc:spChg>
        <pc:spChg chg="mod">
          <ac:chgData name="Daniel Khashabi" userId="62390808-c838-45e6-be59-d6fd0d208bc8" providerId="ADAL" clId="{FEE2FC40-119F-F549-84EB-0773B4730766}" dt="2023-03-16T15:09:47.626" v="2976" actId="207"/>
          <ac:spMkLst>
            <pc:docMk/>
            <pc:sldMk cId="341743270" sldId="2097"/>
            <ac:spMk id="26" creationId="{948113E2-BC30-7047-1F8C-535B80033A59}"/>
          </ac:spMkLst>
        </pc:spChg>
        <pc:spChg chg="del">
          <ac:chgData name="Daniel Khashabi" userId="62390808-c838-45e6-be59-d6fd0d208bc8" providerId="ADAL" clId="{FEE2FC40-119F-F549-84EB-0773B4730766}" dt="2023-03-16T15:06:55.373" v="2840" actId="478"/>
          <ac:spMkLst>
            <pc:docMk/>
            <pc:sldMk cId="341743270" sldId="2097"/>
            <ac:spMk id="27" creationId="{DEFD1D98-3DB5-4210-FE7B-3C9AAA0D652C}"/>
          </ac:spMkLst>
        </pc:spChg>
        <pc:grpChg chg="del">
          <ac:chgData name="Daniel Khashabi" userId="62390808-c838-45e6-be59-d6fd0d208bc8" providerId="ADAL" clId="{FEE2FC40-119F-F549-84EB-0773B4730766}" dt="2023-03-16T15:06:49.904" v="2838" actId="478"/>
          <ac:grpSpMkLst>
            <pc:docMk/>
            <pc:sldMk cId="341743270" sldId="2097"/>
            <ac:grpSpMk id="5" creationId="{00000000-0000-0000-0000-000000000000}"/>
          </ac:grpSpMkLst>
        </pc:grpChg>
        <pc:grpChg chg="del">
          <ac:chgData name="Daniel Khashabi" userId="62390808-c838-45e6-be59-d6fd0d208bc8" providerId="ADAL" clId="{FEE2FC40-119F-F549-84EB-0773B4730766}" dt="2023-03-16T15:06:49.904" v="2838" actId="478"/>
          <ac:grpSpMkLst>
            <pc:docMk/>
            <pc:sldMk cId="341743270" sldId="2097"/>
            <ac:grpSpMk id="9" creationId="{00000000-0000-0000-0000-000000000000}"/>
          </ac:grpSpMkLst>
        </pc:grpChg>
        <pc:graphicFrameChg chg="del">
          <ac:chgData name="Daniel Khashabi" userId="62390808-c838-45e6-be59-d6fd0d208bc8" providerId="ADAL" clId="{FEE2FC40-119F-F549-84EB-0773B4730766}" dt="2023-03-16T15:06:49.904" v="2838" actId="478"/>
          <ac:graphicFrameMkLst>
            <pc:docMk/>
            <pc:sldMk cId="341743270" sldId="2097"/>
            <ac:graphicFrameMk id="14" creationId="{00000000-0000-0000-0000-000000000000}"/>
          </ac:graphicFrameMkLst>
        </pc:graphicFrameChg>
        <pc:graphicFrameChg chg="del">
          <ac:chgData name="Daniel Khashabi" userId="62390808-c838-45e6-be59-d6fd0d208bc8" providerId="ADAL" clId="{FEE2FC40-119F-F549-84EB-0773B4730766}" dt="2023-03-16T15:06:49.904" v="2838" actId="478"/>
          <ac:graphicFrameMkLst>
            <pc:docMk/>
            <pc:sldMk cId="341743270" sldId="2097"/>
            <ac:graphicFrameMk id="15" creationId="{00000000-0000-0000-0000-000000000000}"/>
          </ac:graphicFrameMkLst>
        </pc:graphicFrameChg>
        <pc:graphicFrameChg chg="del">
          <ac:chgData name="Daniel Khashabi" userId="62390808-c838-45e6-be59-d6fd0d208bc8" providerId="ADAL" clId="{FEE2FC40-119F-F549-84EB-0773B4730766}" dt="2023-03-16T15:06:49.904" v="2838" actId="478"/>
          <ac:graphicFrameMkLst>
            <pc:docMk/>
            <pc:sldMk cId="341743270" sldId="2097"/>
            <ac:graphicFrameMk id="16" creationId="{00000000-0000-0000-0000-000000000000}"/>
          </ac:graphicFrameMkLst>
        </pc:graphicFrameChg>
        <pc:graphicFrameChg chg="del">
          <ac:chgData name="Daniel Khashabi" userId="62390808-c838-45e6-be59-d6fd0d208bc8" providerId="ADAL" clId="{FEE2FC40-119F-F549-84EB-0773B4730766}" dt="2023-03-16T15:06:49.904" v="2838" actId="478"/>
          <ac:graphicFrameMkLst>
            <pc:docMk/>
            <pc:sldMk cId="341743270" sldId="2097"/>
            <ac:graphicFrameMk id="17" creationId="{00000000-0000-0000-0000-000000000000}"/>
          </ac:graphicFrameMkLst>
        </pc:graphicFrameChg>
        <pc:picChg chg="add mod">
          <ac:chgData name="Daniel Khashabi" userId="62390808-c838-45e6-be59-d6fd0d208bc8" providerId="ADAL" clId="{FEE2FC40-119F-F549-84EB-0773B4730766}" dt="2023-03-16T15:06:56.030" v="2841"/>
          <ac:picMkLst>
            <pc:docMk/>
            <pc:sldMk cId="341743270" sldId="2097"/>
            <ac:picMk id="2" creationId="{61C4E47A-7872-2D8E-ED5C-93A4F66B4E7B}"/>
          </ac:picMkLst>
        </pc:picChg>
      </pc:sldChg>
      <pc:sldChg chg="addSp modSp add mod">
        <pc:chgData name="Daniel Khashabi" userId="62390808-c838-45e6-be59-d6fd0d208bc8" providerId="ADAL" clId="{FEE2FC40-119F-F549-84EB-0773B4730766}" dt="2023-03-16T17:51:16.153" v="3991" actId="1076"/>
        <pc:sldMkLst>
          <pc:docMk/>
          <pc:sldMk cId="1280208039" sldId="2098"/>
        </pc:sldMkLst>
        <pc:spChg chg="add mod">
          <ac:chgData name="Daniel Khashabi" userId="62390808-c838-45e6-be59-d6fd0d208bc8" providerId="ADAL" clId="{FEE2FC40-119F-F549-84EB-0773B4730766}" dt="2023-03-16T17:51:16.153" v="3991" actId="1076"/>
          <ac:spMkLst>
            <pc:docMk/>
            <pc:sldMk cId="1280208039" sldId="2098"/>
            <ac:spMk id="14" creationId="{14798B5E-F0E9-F46E-231F-28F58759E97A}"/>
          </ac:spMkLst>
        </pc:spChg>
      </pc:sldChg>
      <pc:sldChg chg="modSp add del mod">
        <pc:chgData name="Daniel Khashabi" userId="62390808-c838-45e6-be59-d6fd0d208bc8" providerId="ADAL" clId="{FEE2FC40-119F-F549-84EB-0773B4730766}" dt="2023-03-16T15:24:20.739" v="3020" actId="2696"/>
        <pc:sldMkLst>
          <pc:docMk/>
          <pc:sldMk cId="1925413061" sldId="2098"/>
        </pc:sldMkLst>
        <pc:spChg chg="mod">
          <ac:chgData name="Daniel Khashabi" userId="62390808-c838-45e6-be59-d6fd0d208bc8" providerId="ADAL" clId="{FEE2FC40-119F-F549-84EB-0773B4730766}" dt="2023-03-16T15:24:18.977" v="3019" actId="20577"/>
          <ac:spMkLst>
            <pc:docMk/>
            <pc:sldMk cId="1925413061" sldId="2098"/>
            <ac:spMk id="2" creationId="{EAA4E5AE-1C3E-2796-63F2-9096359501A8}"/>
          </ac:spMkLst>
        </pc:spChg>
      </pc:sldChg>
      <pc:sldChg chg="addSp modSp new del mod modAnim">
        <pc:chgData name="Daniel Khashabi" userId="62390808-c838-45e6-be59-d6fd0d208bc8" providerId="ADAL" clId="{FEE2FC40-119F-F549-84EB-0773B4730766}" dt="2023-03-16T15:40:42.807" v="3366" actId="2696"/>
        <pc:sldMkLst>
          <pc:docMk/>
          <pc:sldMk cId="2360104262" sldId="2098"/>
        </pc:sldMkLst>
        <pc:spChg chg="mod">
          <ac:chgData name="Daniel Khashabi" userId="62390808-c838-45e6-be59-d6fd0d208bc8" providerId="ADAL" clId="{FEE2FC40-119F-F549-84EB-0773B4730766}" dt="2023-03-16T15:24:36.423" v="3062" actId="313"/>
          <ac:spMkLst>
            <pc:docMk/>
            <pc:sldMk cId="2360104262" sldId="2098"/>
            <ac:spMk id="2" creationId="{062F4D93-69C5-9CBB-898D-19F2E35A35C8}"/>
          </ac:spMkLst>
        </pc:spChg>
        <pc:spChg chg="mod">
          <ac:chgData name="Daniel Khashabi" userId="62390808-c838-45e6-be59-d6fd0d208bc8" providerId="ADAL" clId="{FEE2FC40-119F-F549-84EB-0773B4730766}" dt="2023-03-16T15:32:29.743" v="3247" actId="20577"/>
          <ac:spMkLst>
            <pc:docMk/>
            <pc:sldMk cId="2360104262" sldId="2098"/>
            <ac:spMk id="3" creationId="{B014FD9D-2C42-638A-892B-C0AA0907382B}"/>
          </ac:spMkLst>
        </pc:spChg>
        <pc:spChg chg="add mod">
          <ac:chgData name="Daniel Khashabi" userId="62390808-c838-45e6-be59-d6fd0d208bc8" providerId="ADAL" clId="{FEE2FC40-119F-F549-84EB-0773B4730766}" dt="2023-03-16T15:37:52.047" v="3334"/>
          <ac:spMkLst>
            <pc:docMk/>
            <pc:sldMk cId="2360104262" sldId="2098"/>
            <ac:spMk id="4" creationId="{34F9321F-D9D0-5510-C9D4-88CBBA2D5341}"/>
          </ac:spMkLst>
        </pc:spChg>
        <pc:spChg chg="add mod">
          <ac:chgData name="Daniel Khashabi" userId="62390808-c838-45e6-be59-d6fd0d208bc8" providerId="ADAL" clId="{FEE2FC40-119F-F549-84EB-0773B4730766}" dt="2023-03-16T15:37:52.047" v="3334"/>
          <ac:spMkLst>
            <pc:docMk/>
            <pc:sldMk cId="2360104262" sldId="2098"/>
            <ac:spMk id="7" creationId="{5E117544-F112-BFD6-1E9E-A28BECE55FB8}"/>
          </ac:spMkLst>
        </pc:spChg>
        <pc:spChg chg="add mod">
          <ac:chgData name="Daniel Khashabi" userId="62390808-c838-45e6-be59-d6fd0d208bc8" providerId="ADAL" clId="{FEE2FC40-119F-F549-84EB-0773B4730766}" dt="2023-03-16T15:37:52.047" v="3334"/>
          <ac:spMkLst>
            <pc:docMk/>
            <pc:sldMk cId="2360104262" sldId="2098"/>
            <ac:spMk id="9" creationId="{46614816-4D7D-933C-9052-F954BBC3F83E}"/>
          </ac:spMkLst>
        </pc:spChg>
        <pc:spChg chg="add mod">
          <ac:chgData name="Daniel Khashabi" userId="62390808-c838-45e6-be59-d6fd0d208bc8" providerId="ADAL" clId="{FEE2FC40-119F-F549-84EB-0773B4730766}" dt="2023-03-16T15:37:52.047" v="3334"/>
          <ac:spMkLst>
            <pc:docMk/>
            <pc:sldMk cId="2360104262" sldId="2098"/>
            <ac:spMk id="11" creationId="{3B9DEB95-86BE-5BFA-45B8-8676B4304E3D}"/>
          </ac:spMkLst>
        </pc:spChg>
        <pc:spChg chg="add mod">
          <ac:chgData name="Daniel Khashabi" userId="62390808-c838-45e6-be59-d6fd0d208bc8" providerId="ADAL" clId="{FEE2FC40-119F-F549-84EB-0773B4730766}" dt="2023-03-16T15:38:09.309" v="3336" actId="1076"/>
          <ac:spMkLst>
            <pc:docMk/>
            <pc:sldMk cId="2360104262" sldId="2098"/>
            <ac:spMk id="12" creationId="{04BF5078-ADAF-77B4-D092-01A91F60D3BD}"/>
          </ac:spMkLst>
        </pc:spChg>
        <pc:spChg chg="add mod">
          <ac:chgData name="Daniel Khashabi" userId="62390808-c838-45e6-be59-d6fd0d208bc8" providerId="ADAL" clId="{FEE2FC40-119F-F549-84EB-0773B4730766}" dt="2023-03-16T15:39:12.367" v="3356" actId="1076"/>
          <ac:spMkLst>
            <pc:docMk/>
            <pc:sldMk cId="2360104262" sldId="2098"/>
            <ac:spMk id="13" creationId="{D6B9E36A-4EE2-C877-5527-FFAD943A1620}"/>
          </ac:spMkLst>
        </pc:spChg>
        <pc:graphicFrameChg chg="add mod">
          <ac:chgData name="Daniel Khashabi" userId="62390808-c838-45e6-be59-d6fd0d208bc8" providerId="ADAL" clId="{FEE2FC40-119F-F549-84EB-0773B4730766}" dt="2023-03-16T15:37:52.047" v="3334"/>
          <ac:graphicFrameMkLst>
            <pc:docMk/>
            <pc:sldMk cId="2360104262" sldId="2098"/>
            <ac:graphicFrameMk id="10" creationId="{72E6891A-199A-1F47-D145-F4D18F54CEB7}"/>
          </ac:graphicFrameMkLst>
        </pc:graphicFrameChg>
        <pc:picChg chg="add mod">
          <ac:chgData name="Daniel Khashabi" userId="62390808-c838-45e6-be59-d6fd0d208bc8" providerId="ADAL" clId="{FEE2FC40-119F-F549-84EB-0773B4730766}" dt="2023-03-16T15:37:52.047" v="3334"/>
          <ac:picMkLst>
            <pc:docMk/>
            <pc:sldMk cId="2360104262" sldId="2098"/>
            <ac:picMk id="8" creationId="{E902A577-EBBC-0E0B-1B68-20D6EDBE5FE8}"/>
          </ac:picMkLst>
        </pc:picChg>
        <pc:cxnChg chg="add mod">
          <ac:chgData name="Daniel Khashabi" userId="62390808-c838-45e6-be59-d6fd0d208bc8" providerId="ADAL" clId="{FEE2FC40-119F-F549-84EB-0773B4730766}" dt="2023-03-16T15:37:52.047" v="3334"/>
          <ac:cxnSpMkLst>
            <pc:docMk/>
            <pc:sldMk cId="2360104262" sldId="2098"/>
            <ac:cxnSpMk id="5" creationId="{5FD7351D-341A-5C58-7924-EAA8DE76F2AC}"/>
          </ac:cxnSpMkLst>
        </pc:cxnChg>
        <pc:cxnChg chg="add mod">
          <ac:chgData name="Daniel Khashabi" userId="62390808-c838-45e6-be59-d6fd0d208bc8" providerId="ADAL" clId="{FEE2FC40-119F-F549-84EB-0773B4730766}" dt="2023-03-16T15:37:52.047" v="3334"/>
          <ac:cxnSpMkLst>
            <pc:docMk/>
            <pc:sldMk cId="2360104262" sldId="2098"/>
            <ac:cxnSpMk id="6" creationId="{96111D47-7F3D-7F2F-AC52-3B71613BEA90}"/>
          </ac:cxnSpMkLst>
        </pc:cxnChg>
      </pc:sldChg>
      <pc:sldChg chg="addSp delSp modSp add del mod delAnim">
        <pc:chgData name="Daniel Khashabi" userId="62390808-c838-45e6-be59-d6fd0d208bc8" providerId="ADAL" clId="{FEE2FC40-119F-F549-84EB-0773B4730766}" dt="2023-03-16T15:40:42.807" v="3366" actId="2696"/>
        <pc:sldMkLst>
          <pc:docMk/>
          <pc:sldMk cId="1480128202" sldId="2099"/>
        </pc:sldMkLst>
        <pc:spChg chg="mod">
          <ac:chgData name="Daniel Khashabi" userId="62390808-c838-45e6-be59-d6fd0d208bc8" providerId="ADAL" clId="{FEE2FC40-119F-F549-84EB-0773B4730766}" dt="2023-03-16T15:36:39.595" v="3315" actId="2711"/>
          <ac:spMkLst>
            <pc:docMk/>
            <pc:sldMk cId="1480128202" sldId="2099"/>
            <ac:spMk id="2" creationId="{6A3ACE77-3070-9843-BCBE-A609E9C809D1}"/>
          </ac:spMkLst>
        </pc:spChg>
        <pc:spChg chg="mod">
          <ac:chgData name="Daniel Khashabi" userId="62390808-c838-45e6-be59-d6fd0d208bc8" providerId="ADAL" clId="{FEE2FC40-119F-F549-84EB-0773B4730766}" dt="2023-03-16T15:36:39.595" v="3315" actId="2711"/>
          <ac:spMkLst>
            <pc:docMk/>
            <pc:sldMk cId="1480128202" sldId="2099"/>
            <ac:spMk id="3" creationId="{02351C86-DC6D-92D6-9304-376DE234A384}"/>
          </ac:spMkLst>
        </pc:spChg>
        <pc:spChg chg="add mod">
          <ac:chgData name="Daniel Khashabi" userId="62390808-c838-45e6-be59-d6fd0d208bc8" providerId="ADAL" clId="{FEE2FC40-119F-F549-84EB-0773B4730766}" dt="2023-03-16T15:36:39.595" v="3315" actId="2711"/>
          <ac:spMkLst>
            <pc:docMk/>
            <pc:sldMk cId="1480128202" sldId="2099"/>
            <ac:spMk id="4" creationId="{DA6796C9-9DEC-510F-CC01-97E5A08BE09E}"/>
          </ac:spMkLst>
        </pc:spChg>
        <pc:spChg chg="del">
          <ac:chgData name="Daniel Khashabi" userId="62390808-c838-45e6-be59-d6fd0d208bc8" providerId="ADAL" clId="{FEE2FC40-119F-F549-84EB-0773B4730766}" dt="2023-03-16T15:28:30.481" v="3077" actId="478"/>
          <ac:spMkLst>
            <pc:docMk/>
            <pc:sldMk cId="1480128202" sldId="2099"/>
            <ac:spMk id="10" creationId="{FCFDA8D5-1E9A-C3C5-366B-CA35664BD6AE}"/>
          </ac:spMkLst>
        </pc:spChg>
        <pc:spChg chg="del">
          <ac:chgData name="Daniel Khashabi" userId="62390808-c838-45e6-be59-d6fd0d208bc8" providerId="ADAL" clId="{FEE2FC40-119F-F549-84EB-0773B4730766}" dt="2023-03-16T15:28:30.481" v="3077" actId="478"/>
          <ac:spMkLst>
            <pc:docMk/>
            <pc:sldMk cId="1480128202" sldId="2099"/>
            <ac:spMk id="13" creationId="{B53A11F5-B951-36A1-A27D-962B690FC598}"/>
          </ac:spMkLst>
        </pc:spChg>
        <pc:spChg chg="del">
          <ac:chgData name="Daniel Khashabi" userId="62390808-c838-45e6-be59-d6fd0d208bc8" providerId="ADAL" clId="{FEE2FC40-119F-F549-84EB-0773B4730766}" dt="2023-03-16T15:32:50.264" v="3248" actId="478"/>
          <ac:spMkLst>
            <pc:docMk/>
            <pc:sldMk cId="1480128202" sldId="2099"/>
            <ac:spMk id="15" creationId="{2247F3FA-9E8B-8AFC-4BBC-3D01E7BE8819}"/>
          </ac:spMkLst>
        </pc:spChg>
        <pc:spChg chg="mod">
          <ac:chgData name="Daniel Khashabi" userId="62390808-c838-45e6-be59-d6fd0d208bc8" providerId="ADAL" clId="{FEE2FC40-119F-F549-84EB-0773B4730766}" dt="2023-03-16T15:37:07.273" v="3330" actId="403"/>
          <ac:spMkLst>
            <pc:docMk/>
            <pc:sldMk cId="1480128202" sldId="2099"/>
            <ac:spMk id="17" creationId="{4BC5FF02-F4DE-B5F4-AE23-077FA997485D}"/>
          </ac:spMkLst>
        </pc:spChg>
        <pc:spChg chg="mod">
          <ac:chgData name="Daniel Khashabi" userId="62390808-c838-45e6-be59-d6fd0d208bc8" providerId="ADAL" clId="{FEE2FC40-119F-F549-84EB-0773B4730766}" dt="2023-03-16T15:37:10.332" v="3331" actId="403"/>
          <ac:spMkLst>
            <pc:docMk/>
            <pc:sldMk cId="1480128202" sldId="2099"/>
            <ac:spMk id="22" creationId="{BC4D4BD0-F966-2571-2534-AF16AAEEEB69}"/>
          </ac:spMkLst>
        </pc:spChg>
        <pc:spChg chg="mod">
          <ac:chgData name="Daniel Khashabi" userId="62390808-c838-45e6-be59-d6fd0d208bc8" providerId="ADAL" clId="{FEE2FC40-119F-F549-84EB-0773B4730766}" dt="2023-03-16T15:36:39.595" v="3315" actId="2711"/>
          <ac:spMkLst>
            <pc:docMk/>
            <pc:sldMk cId="1480128202" sldId="2099"/>
            <ac:spMk id="29" creationId="{5207826E-2A89-C3F3-7C54-391008809B3B}"/>
          </ac:spMkLst>
        </pc:spChg>
        <pc:spChg chg="mod">
          <ac:chgData name="Daniel Khashabi" userId="62390808-c838-45e6-be59-d6fd0d208bc8" providerId="ADAL" clId="{FEE2FC40-119F-F549-84EB-0773B4730766}" dt="2023-03-16T15:36:39.595" v="3315" actId="2711"/>
          <ac:spMkLst>
            <pc:docMk/>
            <pc:sldMk cId="1480128202" sldId="2099"/>
            <ac:spMk id="30" creationId="{13333C4E-08B6-CB7C-8950-F7F9200663B9}"/>
          </ac:spMkLst>
        </pc:spChg>
        <pc:spChg chg="del">
          <ac:chgData name="Daniel Khashabi" userId="62390808-c838-45e6-be59-d6fd0d208bc8" providerId="ADAL" clId="{FEE2FC40-119F-F549-84EB-0773B4730766}" dt="2023-03-16T15:28:30.481" v="3077" actId="478"/>
          <ac:spMkLst>
            <pc:docMk/>
            <pc:sldMk cId="1480128202" sldId="2099"/>
            <ac:spMk id="31" creationId="{5CD2C38E-4560-7D19-4FCD-4105A786F7BC}"/>
          </ac:spMkLst>
        </pc:spChg>
        <pc:spChg chg="del">
          <ac:chgData name="Daniel Khashabi" userId="62390808-c838-45e6-be59-d6fd0d208bc8" providerId="ADAL" clId="{FEE2FC40-119F-F549-84EB-0773B4730766}" dt="2023-03-16T15:28:30.481" v="3077" actId="478"/>
          <ac:spMkLst>
            <pc:docMk/>
            <pc:sldMk cId="1480128202" sldId="2099"/>
            <ac:spMk id="32" creationId="{0451ADB6-3EA3-A986-7FDA-BE1E4F1D7308}"/>
          </ac:spMkLst>
        </pc:spChg>
        <pc:spChg chg="mod">
          <ac:chgData name="Daniel Khashabi" userId="62390808-c838-45e6-be59-d6fd0d208bc8" providerId="ADAL" clId="{FEE2FC40-119F-F549-84EB-0773B4730766}" dt="2023-03-16T15:36:39.595" v="3315" actId="2711"/>
          <ac:spMkLst>
            <pc:docMk/>
            <pc:sldMk cId="1480128202" sldId="2099"/>
            <ac:spMk id="33" creationId="{49947CB2-086F-268A-FD36-008172DE3898}"/>
          </ac:spMkLst>
        </pc:spChg>
        <pc:spChg chg="mod">
          <ac:chgData name="Daniel Khashabi" userId="62390808-c838-45e6-be59-d6fd0d208bc8" providerId="ADAL" clId="{FEE2FC40-119F-F549-84EB-0773B4730766}" dt="2023-03-16T15:36:39.595" v="3315" actId="2711"/>
          <ac:spMkLst>
            <pc:docMk/>
            <pc:sldMk cId="1480128202" sldId="2099"/>
            <ac:spMk id="34" creationId="{213E6232-F2EE-89ED-D69B-2FC5ADE6B0B2}"/>
          </ac:spMkLst>
        </pc:spChg>
        <pc:spChg chg="mod">
          <ac:chgData name="Daniel Khashabi" userId="62390808-c838-45e6-be59-d6fd0d208bc8" providerId="ADAL" clId="{FEE2FC40-119F-F549-84EB-0773B4730766}" dt="2023-03-16T15:36:39.595" v="3315" actId="2711"/>
          <ac:spMkLst>
            <pc:docMk/>
            <pc:sldMk cId="1480128202" sldId="2099"/>
            <ac:spMk id="41" creationId="{651508C9-8E6F-EC02-747B-FA8F3A771435}"/>
          </ac:spMkLst>
        </pc:spChg>
        <pc:spChg chg="mod">
          <ac:chgData name="Daniel Khashabi" userId="62390808-c838-45e6-be59-d6fd0d208bc8" providerId="ADAL" clId="{FEE2FC40-119F-F549-84EB-0773B4730766}" dt="2023-03-16T15:36:39.595" v="3315" actId="2711"/>
          <ac:spMkLst>
            <pc:docMk/>
            <pc:sldMk cId="1480128202" sldId="2099"/>
            <ac:spMk id="44" creationId="{22443B48-A81B-5DBD-1C82-B9C5C5E27BB8}"/>
          </ac:spMkLst>
        </pc:spChg>
        <pc:spChg chg="del">
          <ac:chgData name="Daniel Khashabi" userId="62390808-c838-45e6-be59-d6fd0d208bc8" providerId="ADAL" clId="{FEE2FC40-119F-F549-84EB-0773B4730766}" dt="2023-03-16T15:28:30.481" v="3077" actId="478"/>
          <ac:spMkLst>
            <pc:docMk/>
            <pc:sldMk cId="1480128202" sldId="2099"/>
            <ac:spMk id="45" creationId="{7DD49997-25C0-286E-E90E-AC2603EB9466}"/>
          </ac:spMkLst>
        </pc:spChg>
        <pc:spChg chg="mod">
          <ac:chgData name="Daniel Khashabi" userId="62390808-c838-45e6-be59-d6fd0d208bc8" providerId="ADAL" clId="{FEE2FC40-119F-F549-84EB-0773B4730766}" dt="2023-03-16T15:36:39.595" v="3315" actId="2711"/>
          <ac:spMkLst>
            <pc:docMk/>
            <pc:sldMk cId="1480128202" sldId="2099"/>
            <ac:spMk id="46" creationId="{9C25964E-A2DE-C59A-A000-36569F6CA880}"/>
          </ac:spMkLst>
        </pc:spChg>
        <pc:spChg chg="mod">
          <ac:chgData name="Daniel Khashabi" userId="62390808-c838-45e6-be59-d6fd0d208bc8" providerId="ADAL" clId="{FEE2FC40-119F-F549-84EB-0773B4730766}" dt="2023-03-16T15:36:39.595" v="3315" actId="2711"/>
          <ac:spMkLst>
            <pc:docMk/>
            <pc:sldMk cId="1480128202" sldId="2099"/>
            <ac:spMk id="47" creationId="{B29C4D9B-32AF-0AE6-4ACD-6D5E31F63FCD}"/>
          </ac:spMkLst>
        </pc:spChg>
        <pc:spChg chg="del">
          <ac:chgData name="Daniel Khashabi" userId="62390808-c838-45e6-be59-d6fd0d208bc8" providerId="ADAL" clId="{FEE2FC40-119F-F549-84EB-0773B4730766}" dt="2023-03-16T15:28:30.481" v="3077" actId="478"/>
          <ac:spMkLst>
            <pc:docMk/>
            <pc:sldMk cId="1480128202" sldId="2099"/>
            <ac:spMk id="49" creationId="{53186A37-E830-86E2-FC55-5DBA0E468B66}"/>
          </ac:spMkLst>
        </pc:spChg>
        <pc:spChg chg="del">
          <ac:chgData name="Daniel Khashabi" userId="62390808-c838-45e6-be59-d6fd0d208bc8" providerId="ADAL" clId="{FEE2FC40-119F-F549-84EB-0773B4730766}" dt="2023-03-16T15:28:30.481" v="3077" actId="478"/>
          <ac:spMkLst>
            <pc:docMk/>
            <pc:sldMk cId="1480128202" sldId="2099"/>
            <ac:spMk id="51" creationId="{4E215149-873D-3AA5-1130-94EC871062B1}"/>
          </ac:spMkLst>
        </pc:spChg>
        <pc:spChg chg="del">
          <ac:chgData name="Daniel Khashabi" userId="62390808-c838-45e6-be59-d6fd0d208bc8" providerId="ADAL" clId="{FEE2FC40-119F-F549-84EB-0773B4730766}" dt="2023-03-16T15:34:34.255" v="3293" actId="478"/>
          <ac:spMkLst>
            <pc:docMk/>
            <pc:sldMk cId="1480128202" sldId="2099"/>
            <ac:spMk id="53" creationId="{CB6E3BE3-76E1-3C64-5D9D-E5B35DC7EE76}"/>
          </ac:spMkLst>
        </pc:spChg>
        <pc:spChg chg="mod">
          <ac:chgData name="Daniel Khashabi" userId="62390808-c838-45e6-be59-d6fd0d208bc8" providerId="ADAL" clId="{FEE2FC40-119F-F549-84EB-0773B4730766}" dt="2023-03-16T15:36:39.595" v="3315" actId="2711"/>
          <ac:spMkLst>
            <pc:docMk/>
            <pc:sldMk cId="1480128202" sldId="2099"/>
            <ac:spMk id="54" creationId="{D4C7CE31-1849-CABF-5E7B-2EA9403CBF2A}"/>
          </ac:spMkLst>
        </pc:spChg>
        <pc:grpChg chg="mod">
          <ac:chgData name="Daniel Khashabi" userId="62390808-c838-45e6-be59-d6fd0d208bc8" providerId="ADAL" clId="{FEE2FC40-119F-F549-84EB-0773B4730766}" dt="2023-03-16T15:36:39.595" v="3315" actId="2711"/>
          <ac:grpSpMkLst>
            <pc:docMk/>
            <pc:sldMk cId="1480128202" sldId="2099"/>
            <ac:grpSpMk id="7" creationId="{7D12AE73-AA20-B765-2831-130BDB9E7882}"/>
          </ac:grpSpMkLst>
        </pc:grpChg>
        <pc:grpChg chg="mod">
          <ac:chgData name="Daniel Khashabi" userId="62390808-c838-45e6-be59-d6fd0d208bc8" providerId="ADAL" clId="{FEE2FC40-119F-F549-84EB-0773B4730766}" dt="2023-03-16T15:36:39.595" v="3315" actId="2711"/>
          <ac:grpSpMkLst>
            <pc:docMk/>
            <pc:sldMk cId="1480128202" sldId="2099"/>
            <ac:grpSpMk id="35" creationId="{381FED1D-52C4-5FC3-4284-8E62871FFC6D}"/>
          </ac:grpSpMkLst>
        </pc:grpChg>
        <pc:grpChg chg="mod">
          <ac:chgData name="Daniel Khashabi" userId="62390808-c838-45e6-be59-d6fd0d208bc8" providerId="ADAL" clId="{FEE2FC40-119F-F549-84EB-0773B4730766}" dt="2023-03-16T15:36:39.595" v="3315" actId="2711"/>
          <ac:grpSpMkLst>
            <pc:docMk/>
            <pc:sldMk cId="1480128202" sldId="2099"/>
            <ac:grpSpMk id="38" creationId="{D77F26B5-1A21-D1EC-358A-FF46ADB35010}"/>
          </ac:grpSpMkLst>
        </pc:grpChg>
        <pc:graphicFrameChg chg="mod">
          <ac:chgData name="Daniel Khashabi" userId="62390808-c838-45e6-be59-d6fd0d208bc8" providerId="ADAL" clId="{FEE2FC40-119F-F549-84EB-0773B4730766}" dt="2023-03-16T15:36:39.595" v="3315" actId="2711"/>
          <ac:graphicFrameMkLst>
            <pc:docMk/>
            <pc:sldMk cId="1480128202" sldId="2099"/>
            <ac:graphicFrameMk id="23" creationId="{C44A0E20-D0E9-5D56-63D6-3E2681AC23F8}"/>
          </ac:graphicFrameMkLst>
        </pc:graphicFrameChg>
        <pc:graphicFrameChg chg="mod">
          <ac:chgData name="Daniel Khashabi" userId="62390808-c838-45e6-be59-d6fd0d208bc8" providerId="ADAL" clId="{FEE2FC40-119F-F549-84EB-0773B4730766}" dt="2023-03-16T15:36:39.595" v="3315" actId="2711"/>
          <ac:graphicFrameMkLst>
            <pc:docMk/>
            <pc:sldMk cId="1480128202" sldId="2099"/>
            <ac:graphicFrameMk id="25" creationId="{5BF48A11-3506-CB44-F9B1-ECFC3CE311FE}"/>
          </ac:graphicFrameMkLst>
        </pc:graphicFrameChg>
        <pc:picChg chg="mod">
          <ac:chgData name="Daniel Khashabi" userId="62390808-c838-45e6-be59-d6fd0d208bc8" providerId="ADAL" clId="{FEE2FC40-119F-F549-84EB-0773B4730766}" dt="2023-03-16T15:36:39.595" v="3315" actId="2711"/>
          <ac:picMkLst>
            <pc:docMk/>
            <pc:sldMk cId="1480128202" sldId="2099"/>
            <ac:picMk id="21" creationId="{2AEB3BD3-6477-1F69-FC81-F993B08B8248}"/>
          </ac:picMkLst>
        </pc:picChg>
        <pc:cxnChg chg="add mod">
          <ac:chgData name="Daniel Khashabi" userId="62390808-c838-45e6-be59-d6fd0d208bc8" providerId="ADAL" clId="{FEE2FC40-119F-F549-84EB-0773B4730766}" dt="2023-03-16T15:36:39.595" v="3315" actId="2711"/>
          <ac:cxnSpMkLst>
            <pc:docMk/>
            <pc:sldMk cId="1480128202" sldId="2099"/>
            <ac:cxnSpMk id="5" creationId="{61CEEF14-11E2-0934-A7E2-547EF38C4CA2}"/>
          </ac:cxnSpMkLst>
        </pc:cxnChg>
        <pc:cxnChg chg="add mod">
          <ac:chgData name="Daniel Khashabi" userId="62390808-c838-45e6-be59-d6fd0d208bc8" providerId="ADAL" clId="{FEE2FC40-119F-F549-84EB-0773B4730766}" dt="2023-03-16T15:36:39.595" v="3315" actId="2711"/>
          <ac:cxnSpMkLst>
            <pc:docMk/>
            <pc:sldMk cId="1480128202" sldId="2099"/>
            <ac:cxnSpMk id="8" creationId="{E2DD9231-806B-7011-074D-B684B98A93A2}"/>
          </ac:cxnSpMkLst>
        </pc:cxnChg>
        <pc:cxnChg chg="del">
          <ac:chgData name="Daniel Khashabi" userId="62390808-c838-45e6-be59-d6fd0d208bc8" providerId="ADAL" clId="{FEE2FC40-119F-F549-84EB-0773B4730766}" dt="2023-03-16T15:32:50.264" v="3248" actId="478"/>
          <ac:cxnSpMkLst>
            <pc:docMk/>
            <pc:sldMk cId="1480128202" sldId="2099"/>
            <ac:cxnSpMk id="18" creationId="{163B9434-39E2-9C18-9DD1-65530E071172}"/>
          </ac:cxnSpMkLst>
        </pc:cxnChg>
        <pc:cxnChg chg="del">
          <ac:chgData name="Daniel Khashabi" userId="62390808-c838-45e6-be59-d6fd0d208bc8" providerId="ADAL" clId="{FEE2FC40-119F-F549-84EB-0773B4730766}" dt="2023-03-16T15:32:50.264" v="3248" actId="478"/>
          <ac:cxnSpMkLst>
            <pc:docMk/>
            <pc:sldMk cId="1480128202" sldId="2099"/>
            <ac:cxnSpMk id="19" creationId="{7385538B-49CB-B02D-E23B-472C759D7987}"/>
          </ac:cxnSpMkLst>
        </pc:cxnChg>
        <pc:cxnChg chg="mod">
          <ac:chgData name="Daniel Khashabi" userId="62390808-c838-45e6-be59-d6fd0d208bc8" providerId="ADAL" clId="{FEE2FC40-119F-F549-84EB-0773B4730766}" dt="2023-03-16T15:36:39.595" v="3315" actId="2711"/>
          <ac:cxnSpMkLst>
            <pc:docMk/>
            <pc:sldMk cId="1480128202" sldId="2099"/>
            <ac:cxnSpMk id="26" creationId="{5C8BA4C7-9A01-C71D-979F-E90B6F04EED9}"/>
          </ac:cxnSpMkLst>
        </pc:cxnChg>
        <pc:cxnChg chg="del">
          <ac:chgData name="Daniel Khashabi" userId="62390808-c838-45e6-be59-d6fd0d208bc8" providerId="ADAL" clId="{FEE2FC40-119F-F549-84EB-0773B4730766}" dt="2023-03-16T15:28:30.481" v="3077" actId="478"/>
          <ac:cxnSpMkLst>
            <pc:docMk/>
            <pc:sldMk cId="1480128202" sldId="2099"/>
            <ac:cxnSpMk id="27" creationId="{D1CC8F5C-FD5A-BF4E-84C9-FD5A7B3266B3}"/>
          </ac:cxnSpMkLst>
        </pc:cxnChg>
        <pc:cxnChg chg="mod">
          <ac:chgData name="Daniel Khashabi" userId="62390808-c838-45e6-be59-d6fd0d208bc8" providerId="ADAL" clId="{FEE2FC40-119F-F549-84EB-0773B4730766}" dt="2023-03-16T15:36:39.595" v="3315" actId="2711"/>
          <ac:cxnSpMkLst>
            <pc:docMk/>
            <pc:sldMk cId="1480128202" sldId="2099"/>
            <ac:cxnSpMk id="28" creationId="{EFA6A4FA-ECED-DD0B-D2E2-871252E472D6}"/>
          </ac:cxnSpMkLst>
        </pc:cxnChg>
        <pc:cxnChg chg="del">
          <ac:chgData name="Daniel Khashabi" userId="62390808-c838-45e6-be59-d6fd0d208bc8" providerId="ADAL" clId="{FEE2FC40-119F-F549-84EB-0773B4730766}" dt="2023-03-16T15:28:30.481" v="3077" actId="478"/>
          <ac:cxnSpMkLst>
            <pc:docMk/>
            <pc:sldMk cId="1480128202" sldId="2099"/>
            <ac:cxnSpMk id="48" creationId="{80B9B83C-2683-F920-F341-09F556BD4AD1}"/>
          </ac:cxnSpMkLst>
        </pc:cxnChg>
        <pc:cxnChg chg="del">
          <ac:chgData name="Daniel Khashabi" userId="62390808-c838-45e6-be59-d6fd0d208bc8" providerId="ADAL" clId="{FEE2FC40-119F-F549-84EB-0773B4730766}" dt="2023-03-16T15:28:30.481" v="3077" actId="478"/>
          <ac:cxnSpMkLst>
            <pc:docMk/>
            <pc:sldMk cId="1480128202" sldId="2099"/>
            <ac:cxnSpMk id="52" creationId="{46637154-E5CC-79D8-2C72-003BC8241750}"/>
          </ac:cxnSpMkLst>
        </pc:cxnChg>
      </pc:sldChg>
      <pc:sldChg chg="addSp modSp add">
        <pc:chgData name="Daniel Khashabi" userId="62390808-c838-45e6-be59-d6fd0d208bc8" providerId="ADAL" clId="{FEE2FC40-119F-F549-84EB-0773B4730766}" dt="2023-03-16T17:51:19.542" v="3993"/>
        <pc:sldMkLst>
          <pc:docMk/>
          <pc:sldMk cId="3888515253" sldId="2099"/>
        </pc:sldMkLst>
        <pc:spChg chg="add mod">
          <ac:chgData name="Daniel Khashabi" userId="62390808-c838-45e6-be59-d6fd0d208bc8" providerId="ADAL" clId="{FEE2FC40-119F-F549-84EB-0773B4730766}" dt="2023-03-16T17:51:19.542" v="3993"/>
          <ac:spMkLst>
            <pc:docMk/>
            <pc:sldMk cId="3888515253" sldId="2099"/>
            <ac:spMk id="9" creationId="{9105C296-FB07-4737-A83C-C8C56CE27AD7}"/>
          </ac:spMkLst>
        </pc:spChg>
      </pc:sldChg>
      <pc:sldChg chg="addSp delSp modSp new mod">
        <pc:chgData name="Daniel Khashabi" userId="62390808-c838-45e6-be59-d6fd0d208bc8" providerId="ADAL" clId="{FEE2FC40-119F-F549-84EB-0773B4730766}" dt="2023-03-16T15:48:34.665" v="3922" actId="1076"/>
        <pc:sldMkLst>
          <pc:docMk/>
          <pc:sldMk cId="882603993" sldId="2100"/>
        </pc:sldMkLst>
        <pc:spChg chg="mod">
          <ac:chgData name="Daniel Khashabi" userId="62390808-c838-45e6-be59-d6fd0d208bc8" providerId="ADAL" clId="{FEE2FC40-119F-F549-84EB-0773B4730766}" dt="2023-03-16T15:48:18.695" v="3917" actId="27636"/>
          <ac:spMkLst>
            <pc:docMk/>
            <pc:sldMk cId="882603993" sldId="2100"/>
            <ac:spMk id="2" creationId="{05DFAA2E-1FEA-67D1-DC16-6327BEC7EDC9}"/>
          </ac:spMkLst>
        </pc:spChg>
        <pc:spChg chg="add del">
          <ac:chgData name="Daniel Khashabi" userId="62390808-c838-45e6-be59-d6fd0d208bc8" providerId="ADAL" clId="{FEE2FC40-119F-F549-84EB-0773B4730766}" dt="2023-03-16T15:48:31.798" v="3918"/>
          <ac:spMkLst>
            <pc:docMk/>
            <pc:sldMk cId="882603993" sldId="2100"/>
            <ac:spMk id="3" creationId="{EEA8CE57-2A36-A52E-3B7C-4F422E395639}"/>
          </ac:spMkLst>
        </pc:spChg>
        <pc:graphicFrameChg chg="add del mod">
          <ac:chgData name="Daniel Khashabi" userId="62390808-c838-45e6-be59-d6fd0d208bc8" providerId="ADAL" clId="{FEE2FC40-119F-F549-84EB-0773B4730766}" dt="2023-03-16T15:48:18.533" v="3916"/>
          <ac:graphicFrameMkLst>
            <pc:docMk/>
            <pc:sldMk cId="882603993" sldId="2100"/>
            <ac:graphicFrameMk id="4" creationId="{90378F8E-115C-D829-262E-7C049AF0B645}"/>
          </ac:graphicFrameMkLst>
        </pc:graphicFrameChg>
        <pc:picChg chg="add mod">
          <ac:chgData name="Daniel Khashabi" userId="62390808-c838-45e6-be59-d6fd0d208bc8" providerId="ADAL" clId="{FEE2FC40-119F-F549-84EB-0773B4730766}" dt="2023-03-16T15:48:34.665" v="3922" actId="1076"/>
          <ac:picMkLst>
            <pc:docMk/>
            <pc:sldMk cId="882603993" sldId="2100"/>
            <ac:picMk id="6" creationId="{3DCF1669-0D3B-A195-52DA-C940F6D6C3A3}"/>
          </ac:picMkLst>
        </pc:picChg>
      </pc:sldChg>
      <pc:sldChg chg="addSp delSp modSp new add del mod">
        <pc:chgData name="Daniel Khashabi" userId="62390808-c838-45e6-be59-d6fd0d208bc8" providerId="ADAL" clId="{FEE2FC40-119F-F549-84EB-0773B4730766}" dt="2023-03-16T15:50:46.400" v="3937" actId="1076"/>
        <pc:sldMkLst>
          <pc:docMk/>
          <pc:sldMk cId="207312251" sldId="2101"/>
        </pc:sldMkLst>
        <pc:spChg chg="mod">
          <ac:chgData name="Daniel Khashabi" userId="62390808-c838-45e6-be59-d6fd0d208bc8" providerId="ADAL" clId="{FEE2FC40-119F-F549-84EB-0773B4730766}" dt="2023-03-16T15:50:44.023" v="3936" actId="20577"/>
          <ac:spMkLst>
            <pc:docMk/>
            <pc:sldMk cId="207312251" sldId="2101"/>
            <ac:spMk id="2" creationId="{3796E69B-6973-B456-FEFA-F590B34C65D4}"/>
          </ac:spMkLst>
        </pc:spChg>
        <pc:spChg chg="del">
          <ac:chgData name="Daniel Khashabi" userId="62390808-c838-45e6-be59-d6fd0d208bc8" providerId="ADAL" clId="{FEE2FC40-119F-F549-84EB-0773B4730766}" dt="2023-03-16T15:50:40.341" v="3927"/>
          <ac:spMkLst>
            <pc:docMk/>
            <pc:sldMk cId="207312251" sldId="2101"/>
            <ac:spMk id="3" creationId="{58F55899-5972-25BF-7A9B-E3E8234E8B3E}"/>
          </ac:spMkLst>
        </pc:spChg>
        <pc:picChg chg="add mod">
          <ac:chgData name="Daniel Khashabi" userId="62390808-c838-45e6-be59-d6fd0d208bc8" providerId="ADAL" clId="{FEE2FC40-119F-F549-84EB-0773B4730766}" dt="2023-03-16T15:50:46.400" v="3937" actId="1076"/>
          <ac:picMkLst>
            <pc:docMk/>
            <pc:sldMk cId="207312251" sldId="2101"/>
            <ac:picMk id="5" creationId="{8195198A-3CF6-749C-F077-A87DAB42ABA0}"/>
          </ac:picMkLst>
        </pc:picChg>
      </pc:sldChg>
      <pc:sldChg chg="modSp new del mod">
        <pc:chgData name="Daniel Khashabi" userId="62390808-c838-45e6-be59-d6fd0d208bc8" providerId="ADAL" clId="{FEE2FC40-119F-F549-84EB-0773B4730766}" dt="2023-03-16T15:51:03.728" v="3961" actId="2696"/>
        <pc:sldMkLst>
          <pc:docMk/>
          <pc:sldMk cId="1495933099" sldId="2102"/>
        </pc:sldMkLst>
        <pc:spChg chg="mod">
          <ac:chgData name="Daniel Khashabi" userId="62390808-c838-45e6-be59-d6fd0d208bc8" providerId="ADAL" clId="{FEE2FC40-119F-F549-84EB-0773B4730766}" dt="2023-03-16T15:50:58.668" v="3960" actId="20577"/>
          <ac:spMkLst>
            <pc:docMk/>
            <pc:sldMk cId="1495933099" sldId="2102"/>
            <ac:spMk id="2" creationId="{C4B8ABB0-B9F3-F15C-24D2-9AC6ACF7D4F0}"/>
          </ac:spMkLst>
        </pc:spChg>
      </pc:sldChg>
      <pc:sldChg chg="addSp modSp new mod modClrScheme chgLayout">
        <pc:chgData name="Daniel Khashabi" userId="62390808-c838-45e6-be59-d6fd0d208bc8" providerId="ADAL" clId="{FEE2FC40-119F-F549-84EB-0773B4730766}" dt="2023-03-27T07:17:19.189" v="4270"/>
        <pc:sldMkLst>
          <pc:docMk/>
          <pc:sldMk cId="2649570540" sldId="2102"/>
        </pc:sldMkLst>
        <pc:spChg chg="add mod">
          <ac:chgData name="Daniel Khashabi" userId="62390808-c838-45e6-be59-d6fd0d208bc8" providerId="ADAL" clId="{FEE2FC40-119F-F549-84EB-0773B4730766}" dt="2023-03-27T07:17:17.404" v="4269" actId="27636"/>
          <ac:spMkLst>
            <pc:docMk/>
            <pc:sldMk cId="2649570540" sldId="2102"/>
            <ac:spMk id="2" creationId="{DCD4926A-24E5-9B95-130F-2A71AEFA8694}"/>
          </ac:spMkLst>
        </pc:spChg>
        <pc:spChg chg="add mod">
          <ac:chgData name="Daniel Khashabi" userId="62390808-c838-45e6-be59-d6fd0d208bc8" providerId="ADAL" clId="{FEE2FC40-119F-F549-84EB-0773B4730766}" dt="2023-03-27T07:17:19.189" v="4270"/>
          <ac:spMkLst>
            <pc:docMk/>
            <pc:sldMk cId="2649570540" sldId="2102"/>
            <ac:spMk id="3" creationId="{85CD0364-5AF9-1421-355F-41A5141E84D3}"/>
          </ac:spMkLst>
        </pc:spChg>
      </pc:sldChg>
      <pc:sldMasterChg chg="delSldLayout">
        <pc:chgData name="Daniel Khashabi" userId="62390808-c838-45e6-be59-d6fd0d208bc8" providerId="ADAL" clId="{FEE2FC40-119F-F549-84EB-0773B4730766}" dt="2023-03-16T23:41:50.236" v="4229" actId="2696"/>
        <pc:sldMasterMkLst>
          <pc:docMk/>
          <pc:sldMasterMk cId="0" sldId="2147483684"/>
        </pc:sldMasterMkLst>
        <pc:sldLayoutChg chg="del">
          <pc:chgData name="Daniel Khashabi" userId="62390808-c838-45e6-be59-d6fd0d208bc8" providerId="ADAL" clId="{FEE2FC40-119F-F549-84EB-0773B4730766}" dt="2023-03-16T23:41:50.102" v="4208" actId="2696"/>
          <pc:sldLayoutMkLst>
            <pc:docMk/>
            <pc:sldMasterMk cId="0" sldId="2147483684"/>
            <pc:sldLayoutMk cId="0" sldId="2147483657"/>
          </pc:sldLayoutMkLst>
        </pc:sldLayoutChg>
        <pc:sldLayoutChg chg="del">
          <pc:chgData name="Daniel Khashabi" userId="62390808-c838-45e6-be59-d6fd0d208bc8" providerId="ADAL" clId="{FEE2FC40-119F-F549-84EB-0773B4730766}" dt="2023-03-16T23:41:50.236" v="4229" actId="2696"/>
          <pc:sldLayoutMkLst>
            <pc:docMk/>
            <pc:sldMasterMk cId="0" sldId="2147483684"/>
            <pc:sldLayoutMk cId="3024834713" sldId="2147483687"/>
          </pc:sldLayoutMkLst>
        </pc:sldLayoutChg>
        <pc:sldLayoutChg chg="del">
          <pc:chgData name="Daniel Khashabi" userId="62390808-c838-45e6-be59-d6fd0d208bc8" providerId="ADAL" clId="{FEE2FC40-119F-F549-84EB-0773B4730766}" dt="2023-03-16T23:41:50.200" v="4222" actId="2696"/>
          <pc:sldLayoutMkLst>
            <pc:docMk/>
            <pc:sldMasterMk cId="0" sldId="2147483684"/>
            <pc:sldLayoutMk cId="2459604126" sldId="2147483689"/>
          </pc:sldLayoutMkLst>
        </pc:sldLayoutChg>
        <pc:sldLayoutChg chg="del">
          <pc:chgData name="Daniel Khashabi" userId="62390808-c838-45e6-be59-d6fd0d208bc8" providerId="ADAL" clId="{FEE2FC40-119F-F549-84EB-0773B4730766}" dt="2023-03-16T23:41:32.972" v="4188" actId="2696"/>
          <pc:sldLayoutMkLst>
            <pc:docMk/>
            <pc:sldMasterMk cId="0" sldId="2147483684"/>
            <pc:sldLayoutMk cId="3764306259" sldId="2147483691"/>
          </pc:sldLayoutMkLst>
        </pc:sldLayoutChg>
        <pc:sldLayoutChg chg="del">
          <pc:chgData name="Daniel Khashabi" userId="62390808-c838-45e6-be59-d6fd0d208bc8" providerId="ADAL" clId="{FEE2FC40-119F-F549-84EB-0773B4730766}" dt="2023-03-16T23:41:32.975" v="4191" actId="2696"/>
          <pc:sldLayoutMkLst>
            <pc:docMk/>
            <pc:sldMasterMk cId="0" sldId="2147483684"/>
            <pc:sldLayoutMk cId="1745245549" sldId="2147483692"/>
          </pc:sldLayoutMkLst>
        </pc:sldLayoutChg>
        <pc:sldLayoutChg chg="del">
          <pc:chgData name="Daniel Khashabi" userId="62390808-c838-45e6-be59-d6fd0d208bc8" providerId="ADAL" clId="{FEE2FC40-119F-F549-84EB-0773B4730766}" dt="2023-03-16T23:41:32.978" v="4193" actId="2696"/>
          <pc:sldLayoutMkLst>
            <pc:docMk/>
            <pc:sldMasterMk cId="0" sldId="2147483684"/>
            <pc:sldLayoutMk cId="2390178302" sldId="2147483694"/>
          </pc:sldLayoutMkLst>
        </pc:sldLayoutChg>
        <pc:sldLayoutChg chg="del">
          <pc:chgData name="Daniel Khashabi" userId="62390808-c838-45e6-be59-d6fd0d208bc8" providerId="ADAL" clId="{FEE2FC40-119F-F549-84EB-0773B4730766}" dt="2023-03-16T23:41:32.478" v="4002" actId="2696"/>
          <pc:sldLayoutMkLst>
            <pc:docMk/>
            <pc:sldMasterMk cId="0" sldId="2147483684"/>
            <pc:sldLayoutMk cId="1050889390" sldId="2147483696"/>
          </pc:sldLayoutMkLst>
        </pc:sldLayoutChg>
        <pc:sldLayoutChg chg="del">
          <pc:chgData name="Daniel Khashabi" userId="62390808-c838-45e6-be59-d6fd0d208bc8" providerId="ADAL" clId="{FEE2FC40-119F-F549-84EB-0773B4730766}" dt="2023-03-16T15:40:42.807" v="3366" actId="2696"/>
          <pc:sldLayoutMkLst>
            <pc:docMk/>
            <pc:sldMasterMk cId="0" sldId="2147483684"/>
            <pc:sldLayoutMk cId="974558180" sldId="2147483698"/>
          </pc:sldLayoutMkLst>
        </pc:sldLayoutChg>
      </pc:sldMasterChg>
    </pc:docChg>
  </pc:docChgLst>
  <pc:docChgLst>
    <pc:chgData name="Daniel Khashabi" userId="62390808-c838-45e6-be59-d6fd0d208bc8" providerId="ADAL" clId="{0439EC8E-7C60-FD47-90A2-6D462D5C00F4}"/>
    <pc:docChg chg="undo redo custSel addSld delSld modSld modMainMaster modNotesMaster">
      <pc:chgData name="Daniel Khashabi" userId="62390808-c838-45e6-be59-d6fd0d208bc8" providerId="ADAL" clId="{0439EC8E-7C60-FD47-90A2-6D462D5C00F4}" dt="2023-01-11T00:57:37.159" v="504"/>
      <pc:docMkLst>
        <pc:docMk/>
      </pc:docMkLst>
      <pc:sldChg chg="del">
        <pc:chgData name="Daniel Khashabi" userId="62390808-c838-45e6-be59-d6fd0d208bc8" providerId="ADAL" clId="{0439EC8E-7C60-FD47-90A2-6D462D5C00F4}" dt="2023-01-11T00:50:11.863" v="200" actId="2696"/>
        <pc:sldMkLst>
          <pc:docMk/>
          <pc:sldMk cId="2458244337" sldId="300"/>
        </pc:sldMkLst>
      </pc:sldChg>
      <pc:sldChg chg="modSp modNotes">
        <pc:chgData name="Daniel Khashabi" userId="62390808-c838-45e6-be59-d6fd0d208bc8" providerId="ADAL" clId="{0439EC8E-7C60-FD47-90A2-6D462D5C00F4}" dt="2023-01-11T00:57:24.502" v="503"/>
        <pc:sldMkLst>
          <pc:docMk/>
          <pc:sldMk cId="0" sldId="301"/>
        </pc:sldMkLst>
        <pc:spChg chg="mod">
          <ac:chgData name="Daniel Khashabi" userId="62390808-c838-45e6-be59-d6fd0d208bc8" providerId="ADAL" clId="{0439EC8E-7C60-FD47-90A2-6D462D5C00F4}" dt="2023-01-11T00:57:24.502" v="503"/>
          <ac:spMkLst>
            <pc:docMk/>
            <pc:sldMk cId="0" sldId="301"/>
            <ac:spMk id="2" creationId="{83602E3B-62E7-EEAE-E8F3-5972D2C26242}"/>
          </ac:spMkLst>
        </pc:spChg>
      </pc:sldChg>
      <pc:sldChg chg="modSp add mod">
        <pc:chgData name="Daniel Khashabi" userId="62390808-c838-45e6-be59-d6fd0d208bc8" providerId="ADAL" clId="{0439EC8E-7C60-FD47-90A2-6D462D5C00F4}" dt="2023-01-11T00:54:44.276" v="502" actId="20577"/>
        <pc:sldMkLst>
          <pc:docMk/>
          <pc:sldMk cId="3260301037" sldId="312"/>
        </pc:sldMkLst>
        <pc:spChg chg="mod">
          <ac:chgData name="Daniel Khashabi" userId="62390808-c838-45e6-be59-d6fd0d208bc8" providerId="ADAL" clId="{0439EC8E-7C60-FD47-90A2-6D462D5C00F4}" dt="2023-01-11T00:54:44.276" v="502" actId="20577"/>
          <ac:spMkLst>
            <pc:docMk/>
            <pc:sldMk cId="3260301037" sldId="312"/>
            <ac:spMk id="3" creationId="{2BAE67F7-BFC3-5C68-93F5-C23BA66F363E}"/>
          </ac:spMkLst>
        </pc:spChg>
      </pc:sldChg>
      <pc:sldChg chg="modSp add mod">
        <pc:chgData name="Daniel Khashabi" userId="62390808-c838-45e6-be59-d6fd0d208bc8" providerId="ADAL" clId="{0439EC8E-7C60-FD47-90A2-6D462D5C00F4}" dt="2023-01-11T00:57:37.159" v="504"/>
        <pc:sldMkLst>
          <pc:docMk/>
          <pc:sldMk cId="617374293" sldId="320"/>
        </pc:sldMkLst>
        <pc:spChg chg="mod">
          <ac:chgData name="Daniel Khashabi" userId="62390808-c838-45e6-be59-d6fd0d208bc8" providerId="ADAL" clId="{0439EC8E-7C60-FD47-90A2-6D462D5C00F4}" dt="2023-01-11T00:49:57.498" v="192" actId="27636"/>
          <ac:spMkLst>
            <pc:docMk/>
            <pc:sldMk cId="617374293" sldId="320"/>
            <ac:spMk id="2" creationId="{7963FB8C-984D-4963-B21F-E3CA415E94CA}"/>
          </ac:spMkLst>
        </pc:spChg>
        <pc:spChg chg="mod">
          <ac:chgData name="Daniel Khashabi" userId="62390808-c838-45e6-be59-d6fd0d208bc8" providerId="ADAL" clId="{0439EC8E-7C60-FD47-90A2-6D462D5C00F4}" dt="2023-01-11T00:57:24.502" v="503"/>
          <ac:spMkLst>
            <pc:docMk/>
            <pc:sldMk cId="617374293" sldId="320"/>
            <ac:spMk id="3" creationId="{642E07AD-EAFF-3752-CFC7-436A23CDC15E}"/>
          </ac:spMkLst>
        </pc:spChg>
        <pc:spChg chg="mod">
          <ac:chgData name="Daniel Khashabi" userId="62390808-c838-45e6-be59-d6fd0d208bc8" providerId="ADAL" clId="{0439EC8E-7C60-FD47-90A2-6D462D5C00F4}" dt="2023-01-11T00:57:24.502" v="503"/>
          <ac:spMkLst>
            <pc:docMk/>
            <pc:sldMk cId="617374293" sldId="320"/>
            <ac:spMk id="4" creationId="{3E9250DF-67B9-43FE-BC69-D7093EC1DF49}"/>
          </ac:spMkLst>
        </pc:spChg>
        <pc:spChg chg="mod">
          <ac:chgData name="Daniel Khashabi" userId="62390808-c838-45e6-be59-d6fd0d208bc8" providerId="ADAL" clId="{0439EC8E-7C60-FD47-90A2-6D462D5C00F4}" dt="2023-01-11T00:57:24.502" v="503"/>
          <ac:spMkLst>
            <pc:docMk/>
            <pc:sldMk cId="617374293" sldId="320"/>
            <ac:spMk id="5" creationId="{3061AA40-0C40-4145-B10C-584381E759A6}"/>
          </ac:spMkLst>
        </pc:spChg>
        <pc:spChg chg="mod">
          <ac:chgData name="Daniel Khashabi" userId="62390808-c838-45e6-be59-d6fd0d208bc8" providerId="ADAL" clId="{0439EC8E-7C60-FD47-90A2-6D462D5C00F4}" dt="2023-01-11T00:57:24.502" v="503"/>
          <ac:spMkLst>
            <pc:docMk/>
            <pc:sldMk cId="617374293" sldId="320"/>
            <ac:spMk id="6" creationId="{2B627B6D-685E-4479-BB18-DD62B8954325}"/>
          </ac:spMkLst>
        </pc:spChg>
        <pc:spChg chg="mod">
          <ac:chgData name="Daniel Khashabi" userId="62390808-c838-45e6-be59-d6fd0d208bc8" providerId="ADAL" clId="{0439EC8E-7C60-FD47-90A2-6D462D5C00F4}" dt="2023-01-11T00:57:24.502" v="503"/>
          <ac:spMkLst>
            <pc:docMk/>
            <pc:sldMk cId="617374293" sldId="320"/>
            <ac:spMk id="9" creationId="{05F51F48-A2FE-416A-8A40-32B02FA9966E}"/>
          </ac:spMkLst>
        </pc:spChg>
        <pc:spChg chg="mod">
          <ac:chgData name="Daniel Khashabi" userId="62390808-c838-45e6-be59-d6fd0d208bc8" providerId="ADAL" clId="{0439EC8E-7C60-FD47-90A2-6D462D5C00F4}" dt="2023-01-11T00:57:24.502" v="503"/>
          <ac:spMkLst>
            <pc:docMk/>
            <pc:sldMk cId="617374293" sldId="320"/>
            <ac:spMk id="11" creationId="{86277FD3-9D96-42EC-82C6-0780D0D801DE}"/>
          </ac:spMkLst>
        </pc:spChg>
        <pc:spChg chg="mod">
          <ac:chgData name="Daniel Khashabi" userId="62390808-c838-45e6-be59-d6fd0d208bc8" providerId="ADAL" clId="{0439EC8E-7C60-FD47-90A2-6D462D5C00F4}" dt="2023-01-11T00:57:24.502" v="503"/>
          <ac:spMkLst>
            <pc:docMk/>
            <pc:sldMk cId="617374293" sldId="320"/>
            <ac:spMk id="16" creationId="{B113B38B-B195-4199-941D-EBBE178DC86B}"/>
          </ac:spMkLst>
        </pc:spChg>
        <pc:spChg chg="mod">
          <ac:chgData name="Daniel Khashabi" userId="62390808-c838-45e6-be59-d6fd0d208bc8" providerId="ADAL" clId="{0439EC8E-7C60-FD47-90A2-6D462D5C00F4}" dt="2023-01-11T00:57:24.502" v="503"/>
          <ac:spMkLst>
            <pc:docMk/>
            <pc:sldMk cId="617374293" sldId="320"/>
            <ac:spMk id="17" creationId="{59BC3CA3-1964-4507-B412-847DFE907D40}"/>
          </ac:spMkLst>
        </pc:spChg>
        <pc:spChg chg="mod">
          <ac:chgData name="Daniel Khashabi" userId="62390808-c838-45e6-be59-d6fd0d208bc8" providerId="ADAL" clId="{0439EC8E-7C60-FD47-90A2-6D462D5C00F4}" dt="2023-01-11T00:57:24.502" v="503"/>
          <ac:spMkLst>
            <pc:docMk/>
            <pc:sldMk cId="617374293" sldId="320"/>
            <ac:spMk id="18" creationId="{C5F84609-E44E-4094-B416-6B453341C8D7}"/>
          </ac:spMkLst>
        </pc:spChg>
        <pc:spChg chg="mod">
          <ac:chgData name="Daniel Khashabi" userId="62390808-c838-45e6-be59-d6fd0d208bc8" providerId="ADAL" clId="{0439EC8E-7C60-FD47-90A2-6D462D5C00F4}" dt="2023-01-11T00:57:24.502" v="503"/>
          <ac:spMkLst>
            <pc:docMk/>
            <pc:sldMk cId="617374293" sldId="320"/>
            <ac:spMk id="19" creationId="{BA6A2A10-0D3C-4280-B698-334BD45EA664}"/>
          </ac:spMkLst>
        </pc:spChg>
        <pc:spChg chg="mod">
          <ac:chgData name="Daniel Khashabi" userId="62390808-c838-45e6-be59-d6fd0d208bc8" providerId="ADAL" clId="{0439EC8E-7C60-FD47-90A2-6D462D5C00F4}" dt="2023-01-11T00:57:24.502" v="503"/>
          <ac:spMkLst>
            <pc:docMk/>
            <pc:sldMk cId="617374293" sldId="320"/>
            <ac:spMk id="20" creationId="{07798F3A-C081-4CB3-9F2E-374D976ADC92}"/>
          </ac:spMkLst>
        </pc:spChg>
        <pc:spChg chg="mod">
          <ac:chgData name="Daniel Khashabi" userId="62390808-c838-45e6-be59-d6fd0d208bc8" providerId="ADAL" clId="{0439EC8E-7C60-FD47-90A2-6D462D5C00F4}" dt="2023-01-11T00:57:24.502" v="503"/>
          <ac:spMkLst>
            <pc:docMk/>
            <pc:sldMk cId="617374293" sldId="320"/>
            <ac:spMk id="21" creationId="{8E3CD3E3-901D-49C1-A459-29AF2B3F5FB2}"/>
          </ac:spMkLst>
        </pc:spChg>
        <pc:spChg chg="mod">
          <ac:chgData name="Daniel Khashabi" userId="62390808-c838-45e6-be59-d6fd0d208bc8" providerId="ADAL" clId="{0439EC8E-7C60-FD47-90A2-6D462D5C00F4}" dt="2023-01-11T00:57:24.502" v="503"/>
          <ac:spMkLst>
            <pc:docMk/>
            <pc:sldMk cId="617374293" sldId="320"/>
            <ac:spMk id="22" creationId="{1165CE37-B6AC-4A14-BC12-7C2EEC81801B}"/>
          </ac:spMkLst>
        </pc:spChg>
        <pc:spChg chg="mod">
          <ac:chgData name="Daniel Khashabi" userId="62390808-c838-45e6-be59-d6fd0d208bc8" providerId="ADAL" clId="{0439EC8E-7C60-FD47-90A2-6D462D5C00F4}" dt="2023-01-11T00:57:24.502" v="503"/>
          <ac:spMkLst>
            <pc:docMk/>
            <pc:sldMk cId="617374293" sldId="320"/>
            <ac:spMk id="23" creationId="{729F31CE-5C54-408B-A93A-6174B055F120}"/>
          </ac:spMkLst>
        </pc:spChg>
        <pc:spChg chg="mod">
          <ac:chgData name="Daniel Khashabi" userId="62390808-c838-45e6-be59-d6fd0d208bc8" providerId="ADAL" clId="{0439EC8E-7C60-FD47-90A2-6D462D5C00F4}" dt="2023-01-11T00:57:24.502" v="503"/>
          <ac:spMkLst>
            <pc:docMk/>
            <pc:sldMk cId="617374293" sldId="320"/>
            <ac:spMk id="24" creationId="{A553CA31-ADC6-425C-9409-9C672582BA47}"/>
          </ac:spMkLst>
        </pc:spChg>
        <pc:spChg chg="mod">
          <ac:chgData name="Daniel Khashabi" userId="62390808-c838-45e6-be59-d6fd0d208bc8" providerId="ADAL" clId="{0439EC8E-7C60-FD47-90A2-6D462D5C00F4}" dt="2023-01-11T00:57:24.502" v="503"/>
          <ac:spMkLst>
            <pc:docMk/>
            <pc:sldMk cId="617374293" sldId="320"/>
            <ac:spMk id="25" creationId="{9BA2E584-D8E6-450E-8D69-AA2E9C347FEB}"/>
          </ac:spMkLst>
        </pc:spChg>
        <pc:spChg chg="mod">
          <ac:chgData name="Daniel Khashabi" userId="62390808-c838-45e6-be59-d6fd0d208bc8" providerId="ADAL" clId="{0439EC8E-7C60-FD47-90A2-6D462D5C00F4}" dt="2023-01-11T00:57:24.502" v="503"/>
          <ac:spMkLst>
            <pc:docMk/>
            <pc:sldMk cId="617374293" sldId="320"/>
            <ac:spMk id="26" creationId="{63C2A8DD-F3DD-4392-9611-2BC349BF92DC}"/>
          </ac:spMkLst>
        </pc:spChg>
        <pc:spChg chg="mod">
          <ac:chgData name="Daniel Khashabi" userId="62390808-c838-45e6-be59-d6fd0d208bc8" providerId="ADAL" clId="{0439EC8E-7C60-FD47-90A2-6D462D5C00F4}" dt="2023-01-11T00:57:24.502" v="503"/>
          <ac:spMkLst>
            <pc:docMk/>
            <pc:sldMk cId="617374293" sldId="320"/>
            <ac:spMk id="27" creationId="{453F3093-E03A-4604-85A7-4447BB6DAEDF}"/>
          </ac:spMkLst>
        </pc:spChg>
        <pc:spChg chg="mod">
          <ac:chgData name="Daniel Khashabi" userId="62390808-c838-45e6-be59-d6fd0d208bc8" providerId="ADAL" clId="{0439EC8E-7C60-FD47-90A2-6D462D5C00F4}" dt="2023-01-11T00:57:24.502" v="503"/>
          <ac:spMkLst>
            <pc:docMk/>
            <pc:sldMk cId="617374293" sldId="320"/>
            <ac:spMk id="28" creationId="{79DA9D49-8AF4-42E6-ACAA-7BBA36A6D27D}"/>
          </ac:spMkLst>
        </pc:spChg>
        <pc:spChg chg="mod">
          <ac:chgData name="Daniel Khashabi" userId="62390808-c838-45e6-be59-d6fd0d208bc8" providerId="ADAL" clId="{0439EC8E-7C60-FD47-90A2-6D462D5C00F4}" dt="2023-01-11T00:57:24.502" v="503"/>
          <ac:spMkLst>
            <pc:docMk/>
            <pc:sldMk cId="617374293" sldId="320"/>
            <ac:spMk id="29" creationId="{EC2F8E26-D94E-4BC5-9453-1FAA7854E1F2}"/>
          </ac:spMkLst>
        </pc:spChg>
        <pc:spChg chg="mod">
          <ac:chgData name="Daniel Khashabi" userId="62390808-c838-45e6-be59-d6fd0d208bc8" providerId="ADAL" clId="{0439EC8E-7C60-FD47-90A2-6D462D5C00F4}" dt="2023-01-11T00:57:24.502" v="503"/>
          <ac:spMkLst>
            <pc:docMk/>
            <pc:sldMk cId="617374293" sldId="320"/>
            <ac:spMk id="30" creationId="{A5BC32B7-7EE3-497C-8A3D-54EB5749023D}"/>
          </ac:spMkLst>
        </pc:spChg>
        <pc:spChg chg="mod">
          <ac:chgData name="Daniel Khashabi" userId="62390808-c838-45e6-be59-d6fd0d208bc8" providerId="ADAL" clId="{0439EC8E-7C60-FD47-90A2-6D462D5C00F4}" dt="2023-01-11T00:57:24.502" v="503"/>
          <ac:spMkLst>
            <pc:docMk/>
            <pc:sldMk cId="617374293" sldId="320"/>
            <ac:spMk id="31" creationId="{53BF01C0-B9A9-4CCA-896C-5631C46341DC}"/>
          </ac:spMkLst>
        </pc:spChg>
        <pc:spChg chg="mod">
          <ac:chgData name="Daniel Khashabi" userId="62390808-c838-45e6-be59-d6fd0d208bc8" providerId="ADAL" clId="{0439EC8E-7C60-FD47-90A2-6D462D5C00F4}" dt="2023-01-11T00:57:24.502" v="503"/>
          <ac:spMkLst>
            <pc:docMk/>
            <pc:sldMk cId="617374293" sldId="320"/>
            <ac:spMk id="39" creationId="{9F736651-E9B1-46BC-959C-5A32390C4DEB}"/>
          </ac:spMkLst>
        </pc:spChg>
        <pc:spChg chg="mod">
          <ac:chgData name="Daniel Khashabi" userId="62390808-c838-45e6-be59-d6fd0d208bc8" providerId="ADAL" clId="{0439EC8E-7C60-FD47-90A2-6D462D5C00F4}" dt="2023-01-11T00:57:24.502" v="503"/>
          <ac:spMkLst>
            <pc:docMk/>
            <pc:sldMk cId="617374293" sldId="320"/>
            <ac:spMk id="40" creationId="{7F59FF4D-7EFB-49B6-95A3-22097B276BA5}"/>
          </ac:spMkLst>
        </pc:spChg>
        <pc:spChg chg="mod">
          <ac:chgData name="Daniel Khashabi" userId="62390808-c838-45e6-be59-d6fd0d208bc8" providerId="ADAL" clId="{0439EC8E-7C60-FD47-90A2-6D462D5C00F4}" dt="2023-01-11T00:57:24.502" v="503"/>
          <ac:spMkLst>
            <pc:docMk/>
            <pc:sldMk cId="617374293" sldId="320"/>
            <ac:spMk id="41" creationId="{E370781D-FA38-4728-8730-26EBB4EE7238}"/>
          </ac:spMkLst>
        </pc:spChg>
        <pc:spChg chg="mod">
          <ac:chgData name="Daniel Khashabi" userId="62390808-c838-45e6-be59-d6fd0d208bc8" providerId="ADAL" clId="{0439EC8E-7C60-FD47-90A2-6D462D5C00F4}" dt="2023-01-11T00:57:24.502" v="503"/>
          <ac:spMkLst>
            <pc:docMk/>
            <pc:sldMk cId="617374293" sldId="320"/>
            <ac:spMk id="44" creationId="{7BEF9086-365D-48CD-AA2F-B92804C00DF3}"/>
          </ac:spMkLst>
        </pc:spChg>
        <pc:spChg chg="mod">
          <ac:chgData name="Daniel Khashabi" userId="62390808-c838-45e6-be59-d6fd0d208bc8" providerId="ADAL" clId="{0439EC8E-7C60-FD47-90A2-6D462D5C00F4}" dt="2023-01-11T00:57:24.502" v="503"/>
          <ac:spMkLst>
            <pc:docMk/>
            <pc:sldMk cId="617374293" sldId="320"/>
            <ac:spMk id="46" creationId="{11CD8A1F-3813-4578-9760-6B2224F856B7}"/>
          </ac:spMkLst>
        </pc:spChg>
        <pc:spChg chg="mod">
          <ac:chgData name="Daniel Khashabi" userId="62390808-c838-45e6-be59-d6fd0d208bc8" providerId="ADAL" clId="{0439EC8E-7C60-FD47-90A2-6D462D5C00F4}" dt="2023-01-11T00:57:24.502" v="503"/>
          <ac:spMkLst>
            <pc:docMk/>
            <pc:sldMk cId="617374293" sldId="320"/>
            <ac:spMk id="51" creationId="{64D44098-CF99-4C60-8499-6E50940965A1}"/>
          </ac:spMkLst>
        </pc:spChg>
        <pc:spChg chg="mod">
          <ac:chgData name="Daniel Khashabi" userId="62390808-c838-45e6-be59-d6fd0d208bc8" providerId="ADAL" clId="{0439EC8E-7C60-FD47-90A2-6D462D5C00F4}" dt="2023-01-11T00:57:24.502" v="503"/>
          <ac:spMkLst>
            <pc:docMk/>
            <pc:sldMk cId="617374293" sldId="320"/>
            <ac:spMk id="52" creationId="{CAF9D9A3-5923-49DC-ADB2-8756E0D897D5}"/>
          </ac:spMkLst>
        </pc:spChg>
        <pc:spChg chg="mod">
          <ac:chgData name="Daniel Khashabi" userId="62390808-c838-45e6-be59-d6fd0d208bc8" providerId="ADAL" clId="{0439EC8E-7C60-FD47-90A2-6D462D5C00F4}" dt="2023-01-11T00:57:24.502" v="503"/>
          <ac:spMkLst>
            <pc:docMk/>
            <pc:sldMk cId="617374293" sldId="320"/>
            <ac:spMk id="53" creationId="{EAFBE680-298A-451E-AD54-5AA855F5B059}"/>
          </ac:spMkLst>
        </pc:spChg>
        <pc:spChg chg="mod">
          <ac:chgData name="Daniel Khashabi" userId="62390808-c838-45e6-be59-d6fd0d208bc8" providerId="ADAL" clId="{0439EC8E-7C60-FD47-90A2-6D462D5C00F4}" dt="2023-01-11T00:57:24.502" v="503"/>
          <ac:spMkLst>
            <pc:docMk/>
            <pc:sldMk cId="617374293" sldId="320"/>
            <ac:spMk id="54" creationId="{7BACEB32-5866-4F46-97ED-E08C6EBF36F5}"/>
          </ac:spMkLst>
        </pc:spChg>
        <pc:spChg chg="mod">
          <ac:chgData name="Daniel Khashabi" userId="62390808-c838-45e6-be59-d6fd0d208bc8" providerId="ADAL" clId="{0439EC8E-7C60-FD47-90A2-6D462D5C00F4}" dt="2023-01-11T00:57:24.502" v="503"/>
          <ac:spMkLst>
            <pc:docMk/>
            <pc:sldMk cId="617374293" sldId="320"/>
            <ac:spMk id="55" creationId="{4D9E2BFE-B4FB-4ED7-94C4-7F4494BC37AC}"/>
          </ac:spMkLst>
        </pc:spChg>
        <pc:spChg chg="mod">
          <ac:chgData name="Daniel Khashabi" userId="62390808-c838-45e6-be59-d6fd0d208bc8" providerId="ADAL" clId="{0439EC8E-7C60-FD47-90A2-6D462D5C00F4}" dt="2023-01-11T00:57:24.502" v="503"/>
          <ac:spMkLst>
            <pc:docMk/>
            <pc:sldMk cId="617374293" sldId="320"/>
            <ac:spMk id="56" creationId="{8F41038C-4284-4C04-B945-7C05FD2960C0}"/>
          </ac:spMkLst>
        </pc:spChg>
        <pc:spChg chg="mod">
          <ac:chgData name="Daniel Khashabi" userId="62390808-c838-45e6-be59-d6fd0d208bc8" providerId="ADAL" clId="{0439EC8E-7C60-FD47-90A2-6D462D5C00F4}" dt="2023-01-11T00:57:24.502" v="503"/>
          <ac:spMkLst>
            <pc:docMk/>
            <pc:sldMk cId="617374293" sldId="320"/>
            <ac:spMk id="57" creationId="{3BC5E86D-6A8B-426D-AEB4-F5E0DEAE6BF1}"/>
          </ac:spMkLst>
        </pc:spChg>
        <pc:spChg chg="mod">
          <ac:chgData name="Daniel Khashabi" userId="62390808-c838-45e6-be59-d6fd0d208bc8" providerId="ADAL" clId="{0439EC8E-7C60-FD47-90A2-6D462D5C00F4}" dt="2023-01-11T00:57:24.502" v="503"/>
          <ac:spMkLst>
            <pc:docMk/>
            <pc:sldMk cId="617374293" sldId="320"/>
            <ac:spMk id="58" creationId="{1D6BA34E-2E98-4F04-BE2C-14D785D33E6A}"/>
          </ac:spMkLst>
        </pc:spChg>
        <pc:spChg chg="mod">
          <ac:chgData name="Daniel Khashabi" userId="62390808-c838-45e6-be59-d6fd0d208bc8" providerId="ADAL" clId="{0439EC8E-7C60-FD47-90A2-6D462D5C00F4}" dt="2023-01-11T00:57:24.502" v="503"/>
          <ac:spMkLst>
            <pc:docMk/>
            <pc:sldMk cId="617374293" sldId="320"/>
            <ac:spMk id="59" creationId="{CBFA2BB8-E48F-41EF-A588-EB14716FDD13}"/>
          </ac:spMkLst>
        </pc:spChg>
        <pc:spChg chg="mod">
          <ac:chgData name="Daniel Khashabi" userId="62390808-c838-45e6-be59-d6fd0d208bc8" providerId="ADAL" clId="{0439EC8E-7C60-FD47-90A2-6D462D5C00F4}" dt="2023-01-11T00:57:24.502" v="503"/>
          <ac:spMkLst>
            <pc:docMk/>
            <pc:sldMk cId="617374293" sldId="320"/>
            <ac:spMk id="60" creationId="{3A9B84DB-7FE1-4655-8711-0B410306FAF1}"/>
          </ac:spMkLst>
        </pc:spChg>
        <pc:spChg chg="mod">
          <ac:chgData name="Daniel Khashabi" userId="62390808-c838-45e6-be59-d6fd0d208bc8" providerId="ADAL" clId="{0439EC8E-7C60-FD47-90A2-6D462D5C00F4}" dt="2023-01-11T00:57:24.502" v="503"/>
          <ac:spMkLst>
            <pc:docMk/>
            <pc:sldMk cId="617374293" sldId="320"/>
            <ac:spMk id="61" creationId="{9F2E0EDD-28ED-4601-B5C7-154D5C401327}"/>
          </ac:spMkLst>
        </pc:spChg>
        <pc:spChg chg="mod">
          <ac:chgData name="Daniel Khashabi" userId="62390808-c838-45e6-be59-d6fd0d208bc8" providerId="ADAL" clId="{0439EC8E-7C60-FD47-90A2-6D462D5C00F4}" dt="2023-01-11T00:57:24.502" v="503"/>
          <ac:spMkLst>
            <pc:docMk/>
            <pc:sldMk cId="617374293" sldId="320"/>
            <ac:spMk id="62" creationId="{DD761F2E-82F7-4581-859D-DF26CA5A541B}"/>
          </ac:spMkLst>
        </pc:spChg>
        <pc:spChg chg="mod">
          <ac:chgData name="Daniel Khashabi" userId="62390808-c838-45e6-be59-d6fd0d208bc8" providerId="ADAL" clId="{0439EC8E-7C60-FD47-90A2-6D462D5C00F4}" dt="2023-01-11T00:57:24.502" v="503"/>
          <ac:spMkLst>
            <pc:docMk/>
            <pc:sldMk cId="617374293" sldId="320"/>
            <ac:spMk id="63" creationId="{3E7CD02C-CDB6-481F-A5D5-0FA8494C6E0B}"/>
          </ac:spMkLst>
        </pc:spChg>
        <pc:spChg chg="mod">
          <ac:chgData name="Daniel Khashabi" userId="62390808-c838-45e6-be59-d6fd0d208bc8" providerId="ADAL" clId="{0439EC8E-7C60-FD47-90A2-6D462D5C00F4}" dt="2023-01-11T00:57:24.502" v="503"/>
          <ac:spMkLst>
            <pc:docMk/>
            <pc:sldMk cId="617374293" sldId="320"/>
            <ac:spMk id="64" creationId="{4365F7DC-5645-4450-872E-1C76A344D063}"/>
          </ac:spMkLst>
        </pc:spChg>
        <pc:spChg chg="mod">
          <ac:chgData name="Daniel Khashabi" userId="62390808-c838-45e6-be59-d6fd0d208bc8" providerId="ADAL" clId="{0439EC8E-7C60-FD47-90A2-6D462D5C00F4}" dt="2023-01-11T00:57:24.502" v="503"/>
          <ac:spMkLst>
            <pc:docMk/>
            <pc:sldMk cId="617374293" sldId="320"/>
            <ac:spMk id="65" creationId="{E1606BE7-3AB2-4DEE-9455-4CB2EAD4024D}"/>
          </ac:spMkLst>
        </pc:spChg>
        <pc:spChg chg="mod">
          <ac:chgData name="Daniel Khashabi" userId="62390808-c838-45e6-be59-d6fd0d208bc8" providerId="ADAL" clId="{0439EC8E-7C60-FD47-90A2-6D462D5C00F4}" dt="2023-01-11T00:57:24.502" v="503"/>
          <ac:spMkLst>
            <pc:docMk/>
            <pc:sldMk cId="617374293" sldId="320"/>
            <ac:spMk id="66" creationId="{C7F4D547-6819-4E5B-972F-81C75F2D3DF9}"/>
          </ac:spMkLst>
        </pc:spChg>
        <pc:spChg chg="mod">
          <ac:chgData name="Daniel Khashabi" userId="62390808-c838-45e6-be59-d6fd0d208bc8" providerId="ADAL" clId="{0439EC8E-7C60-FD47-90A2-6D462D5C00F4}" dt="2023-01-11T00:57:24.502" v="503"/>
          <ac:spMkLst>
            <pc:docMk/>
            <pc:sldMk cId="617374293" sldId="320"/>
            <ac:spMk id="74" creationId="{2054C5E2-45B4-4A42-9764-46C1A6E291AF}"/>
          </ac:spMkLst>
        </pc:spChg>
        <pc:spChg chg="mod">
          <ac:chgData name="Daniel Khashabi" userId="62390808-c838-45e6-be59-d6fd0d208bc8" providerId="ADAL" clId="{0439EC8E-7C60-FD47-90A2-6D462D5C00F4}" dt="2023-01-11T00:57:24.502" v="503"/>
          <ac:spMkLst>
            <pc:docMk/>
            <pc:sldMk cId="617374293" sldId="320"/>
            <ac:spMk id="75" creationId="{E723CDE1-DEC2-4ADA-ABFE-0C537CDF3821}"/>
          </ac:spMkLst>
        </pc:spChg>
        <pc:spChg chg="mod">
          <ac:chgData name="Daniel Khashabi" userId="62390808-c838-45e6-be59-d6fd0d208bc8" providerId="ADAL" clId="{0439EC8E-7C60-FD47-90A2-6D462D5C00F4}" dt="2023-01-11T00:57:24.502" v="503"/>
          <ac:spMkLst>
            <pc:docMk/>
            <pc:sldMk cId="617374293" sldId="320"/>
            <ac:spMk id="77" creationId="{A30B8CAB-BDDD-4F57-A14B-BAD8F836ECE4}"/>
          </ac:spMkLst>
        </pc:spChg>
        <pc:spChg chg="mod">
          <ac:chgData name="Daniel Khashabi" userId="62390808-c838-45e6-be59-d6fd0d208bc8" providerId="ADAL" clId="{0439EC8E-7C60-FD47-90A2-6D462D5C00F4}" dt="2023-01-11T00:57:24.502" v="503"/>
          <ac:spMkLst>
            <pc:docMk/>
            <pc:sldMk cId="617374293" sldId="320"/>
            <ac:spMk id="78" creationId="{5AF0002F-C2F5-4895-9EC4-FAAF2FD34829}"/>
          </ac:spMkLst>
        </pc:spChg>
        <pc:spChg chg="mod">
          <ac:chgData name="Daniel Khashabi" userId="62390808-c838-45e6-be59-d6fd0d208bc8" providerId="ADAL" clId="{0439EC8E-7C60-FD47-90A2-6D462D5C00F4}" dt="2023-01-11T00:57:24.502" v="503"/>
          <ac:spMkLst>
            <pc:docMk/>
            <pc:sldMk cId="617374293" sldId="320"/>
            <ac:spMk id="81" creationId="{18D62EC9-E1C5-ED49-3F05-199478978765}"/>
          </ac:spMkLst>
        </pc:spChg>
        <pc:spChg chg="mod">
          <ac:chgData name="Daniel Khashabi" userId="62390808-c838-45e6-be59-d6fd0d208bc8" providerId="ADAL" clId="{0439EC8E-7C60-FD47-90A2-6D462D5C00F4}" dt="2023-01-11T00:57:37.159" v="504"/>
          <ac:spMkLst>
            <pc:docMk/>
            <pc:sldMk cId="617374293" sldId="320"/>
            <ac:spMk id="82" creationId="{D0C1566E-1B6C-9700-F179-79926F402ADE}"/>
          </ac:spMkLst>
        </pc:spChg>
        <pc:spChg chg="mod">
          <ac:chgData name="Daniel Khashabi" userId="62390808-c838-45e6-be59-d6fd0d208bc8" providerId="ADAL" clId="{0439EC8E-7C60-FD47-90A2-6D462D5C00F4}" dt="2023-01-11T00:57:24.502" v="503"/>
          <ac:spMkLst>
            <pc:docMk/>
            <pc:sldMk cId="617374293" sldId="320"/>
            <ac:spMk id="84" creationId="{AAA65024-A512-EADF-8E72-23741A0B523D}"/>
          </ac:spMkLst>
        </pc:spChg>
      </pc:sldChg>
      <pc:sldChg chg="modSp modNotes">
        <pc:chgData name="Daniel Khashabi" userId="62390808-c838-45e6-be59-d6fd0d208bc8" providerId="ADAL" clId="{0439EC8E-7C60-FD47-90A2-6D462D5C00F4}" dt="2023-01-11T00:57:24.502" v="503"/>
        <pc:sldMkLst>
          <pc:docMk/>
          <pc:sldMk cId="1703826601" sldId="363"/>
        </pc:sldMkLst>
        <pc:spChg chg="mod">
          <ac:chgData name="Daniel Khashabi" userId="62390808-c838-45e6-be59-d6fd0d208bc8" providerId="ADAL" clId="{0439EC8E-7C60-FD47-90A2-6D462D5C00F4}" dt="2023-01-11T00:57:24.502" v="503"/>
          <ac:spMkLst>
            <pc:docMk/>
            <pc:sldMk cId="1703826601" sldId="363"/>
            <ac:spMk id="2"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7"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8"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15"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24"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25"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26"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28"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29"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30"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31"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32" creationId="{00000000-0000-0000-0000-000000000000}"/>
          </ac:spMkLst>
        </pc:spChg>
      </pc:sldChg>
      <pc:sldChg chg="modSp modNotes">
        <pc:chgData name="Daniel Khashabi" userId="62390808-c838-45e6-be59-d6fd0d208bc8" providerId="ADAL" clId="{0439EC8E-7C60-FD47-90A2-6D462D5C00F4}" dt="2023-01-11T00:57:24.502" v="503"/>
        <pc:sldMkLst>
          <pc:docMk/>
          <pc:sldMk cId="1906780869" sldId="456"/>
        </pc:sldMkLst>
        <pc:spChg chg="mod">
          <ac:chgData name="Daniel Khashabi" userId="62390808-c838-45e6-be59-d6fd0d208bc8" providerId="ADAL" clId="{0439EC8E-7C60-FD47-90A2-6D462D5C00F4}" dt="2023-01-11T00:57:24.502" v="503"/>
          <ac:spMkLst>
            <pc:docMk/>
            <pc:sldMk cId="1906780869" sldId="456"/>
            <ac:spMk id="11"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14"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15"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16"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17"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18"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19"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20" creationId="{3ACCDF74-7CFE-6146-A057-9802E8750827}"/>
          </ac:spMkLst>
        </pc:spChg>
        <pc:spChg chg="mod">
          <ac:chgData name="Daniel Khashabi" userId="62390808-c838-45e6-be59-d6fd0d208bc8" providerId="ADAL" clId="{0439EC8E-7C60-FD47-90A2-6D462D5C00F4}" dt="2023-01-11T00:57:24.502" v="503"/>
          <ac:spMkLst>
            <pc:docMk/>
            <pc:sldMk cId="1906780869" sldId="456"/>
            <ac:spMk id="21"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998917282" sldId="457"/>
        </pc:sldMkLst>
        <pc:spChg chg="mod">
          <ac:chgData name="Daniel Khashabi" userId="62390808-c838-45e6-be59-d6fd0d208bc8" providerId="ADAL" clId="{0439EC8E-7C60-FD47-90A2-6D462D5C00F4}" dt="2023-01-11T00:57:24.502" v="503"/>
          <ac:spMkLst>
            <pc:docMk/>
            <pc:sldMk cId="998917282" sldId="457"/>
            <ac:spMk id="11"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14"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15"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16"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17"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18"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19"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20" creationId="{3ACCDF74-7CFE-6146-A057-9802E8750827}"/>
          </ac:spMkLst>
        </pc:spChg>
        <pc:spChg chg="mod">
          <ac:chgData name="Daniel Khashabi" userId="62390808-c838-45e6-be59-d6fd0d208bc8" providerId="ADAL" clId="{0439EC8E-7C60-FD47-90A2-6D462D5C00F4}" dt="2023-01-11T00:57:24.502" v="503"/>
          <ac:spMkLst>
            <pc:docMk/>
            <pc:sldMk cId="998917282" sldId="457"/>
            <ac:spMk id="21"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24" creationId="{4648C912-CD17-4C23-9055-45F8E61C540A}"/>
          </ac:spMkLst>
        </pc:spChg>
      </pc:sldChg>
      <pc:sldChg chg="modSp">
        <pc:chgData name="Daniel Khashabi" userId="62390808-c838-45e6-be59-d6fd0d208bc8" providerId="ADAL" clId="{0439EC8E-7C60-FD47-90A2-6D462D5C00F4}" dt="2023-01-11T00:57:24.502" v="503"/>
        <pc:sldMkLst>
          <pc:docMk/>
          <pc:sldMk cId="3406073538" sldId="474"/>
        </pc:sldMkLst>
        <pc:spChg chg="mod">
          <ac:chgData name="Daniel Khashabi" userId="62390808-c838-45e6-be59-d6fd0d208bc8" providerId="ADAL" clId="{0439EC8E-7C60-FD47-90A2-6D462D5C00F4}" dt="2023-01-11T00:57:24.502" v="503"/>
          <ac:spMkLst>
            <pc:docMk/>
            <pc:sldMk cId="3406073538" sldId="474"/>
            <ac:spMk id="4" creationId="{DCA4703C-276C-4E30-9C18-2F1E62FEE948}"/>
          </ac:spMkLst>
        </pc:spChg>
      </pc:sldChg>
      <pc:sldChg chg="modSp">
        <pc:chgData name="Daniel Khashabi" userId="62390808-c838-45e6-be59-d6fd0d208bc8" providerId="ADAL" clId="{0439EC8E-7C60-FD47-90A2-6D462D5C00F4}" dt="2023-01-11T00:57:24.502" v="503"/>
        <pc:sldMkLst>
          <pc:docMk/>
          <pc:sldMk cId="3737052150" sldId="475"/>
        </pc:sldMkLst>
        <pc:spChg chg="mod">
          <ac:chgData name="Daniel Khashabi" userId="62390808-c838-45e6-be59-d6fd0d208bc8" providerId="ADAL" clId="{0439EC8E-7C60-FD47-90A2-6D462D5C00F4}" dt="2023-01-11T00:57:24.502" v="503"/>
          <ac:spMkLst>
            <pc:docMk/>
            <pc:sldMk cId="3737052150" sldId="475"/>
            <ac:spMk id="4" creationId="{4ABA35FE-870B-49CD-B909-DD4D641DACF4}"/>
          </ac:spMkLst>
        </pc:spChg>
      </pc:sldChg>
      <pc:sldChg chg="modSp">
        <pc:chgData name="Daniel Khashabi" userId="62390808-c838-45e6-be59-d6fd0d208bc8" providerId="ADAL" clId="{0439EC8E-7C60-FD47-90A2-6D462D5C00F4}" dt="2023-01-11T00:57:24.502" v="503"/>
        <pc:sldMkLst>
          <pc:docMk/>
          <pc:sldMk cId="3072744809" sldId="476"/>
        </pc:sldMkLst>
        <pc:spChg chg="mod">
          <ac:chgData name="Daniel Khashabi" userId="62390808-c838-45e6-be59-d6fd0d208bc8" providerId="ADAL" clId="{0439EC8E-7C60-FD47-90A2-6D462D5C00F4}" dt="2023-01-11T00:57:24.502" v="503"/>
          <ac:spMkLst>
            <pc:docMk/>
            <pc:sldMk cId="3072744809" sldId="476"/>
            <ac:spMk id="4" creationId="{358BE29B-99A2-4511-8F12-E631145B929D}"/>
          </ac:spMkLst>
        </pc:spChg>
      </pc:sldChg>
      <pc:sldChg chg="modSp">
        <pc:chgData name="Daniel Khashabi" userId="62390808-c838-45e6-be59-d6fd0d208bc8" providerId="ADAL" clId="{0439EC8E-7C60-FD47-90A2-6D462D5C00F4}" dt="2023-01-11T00:57:24.502" v="503"/>
        <pc:sldMkLst>
          <pc:docMk/>
          <pc:sldMk cId="3734347825" sldId="477"/>
        </pc:sldMkLst>
        <pc:spChg chg="mod">
          <ac:chgData name="Daniel Khashabi" userId="62390808-c838-45e6-be59-d6fd0d208bc8" providerId="ADAL" clId="{0439EC8E-7C60-FD47-90A2-6D462D5C00F4}" dt="2023-01-11T00:57:24.502" v="503"/>
          <ac:spMkLst>
            <pc:docMk/>
            <pc:sldMk cId="3734347825" sldId="477"/>
            <ac:spMk id="4" creationId="{7637E307-A60C-46A3-8EB4-093E7D871DFA}"/>
          </ac:spMkLst>
        </pc:spChg>
      </pc:sldChg>
      <pc:sldChg chg="modSp modNotes">
        <pc:chgData name="Daniel Khashabi" userId="62390808-c838-45e6-be59-d6fd0d208bc8" providerId="ADAL" clId="{0439EC8E-7C60-FD47-90A2-6D462D5C00F4}" dt="2023-01-11T00:57:24.502" v="503"/>
        <pc:sldMkLst>
          <pc:docMk/>
          <pc:sldMk cId="2522946710" sldId="478"/>
        </pc:sldMkLst>
        <pc:spChg chg="mod">
          <ac:chgData name="Daniel Khashabi" userId="62390808-c838-45e6-be59-d6fd0d208bc8" providerId="ADAL" clId="{0439EC8E-7C60-FD47-90A2-6D462D5C00F4}" dt="2023-01-11T00:57:24.502" v="503"/>
          <ac:spMkLst>
            <pc:docMk/>
            <pc:sldMk cId="2522946710" sldId="478"/>
            <ac:spMk id="4" creationId="{3484936E-2B31-4E95-B189-2AD09F408AD5}"/>
          </ac:spMkLst>
        </pc:spChg>
      </pc:sldChg>
      <pc:sldChg chg="modSp">
        <pc:chgData name="Daniel Khashabi" userId="62390808-c838-45e6-be59-d6fd0d208bc8" providerId="ADAL" clId="{0439EC8E-7C60-FD47-90A2-6D462D5C00F4}" dt="2023-01-11T00:57:24.502" v="503"/>
        <pc:sldMkLst>
          <pc:docMk/>
          <pc:sldMk cId="2880834873" sldId="479"/>
        </pc:sldMkLst>
        <pc:spChg chg="mod">
          <ac:chgData name="Daniel Khashabi" userId="62390808-c838-45e6-be59-d6fd0d208bc8" providerId="ADAL" clId="{0439EC8E-7C60-FD47-90A2-6D462D5C00F4}" dt="2023-01-11T00:57:24.502" v="503"/>
          <ac:spMkLst>
            <pc:docMk/>
            <pc:sldMk cId="2880834873" sldId="479"/>
            <ac:spMk id="4" creationId="{11AA51CB-E192-4558-ACDF-A334707C5519}"/>
          </ac:spMkLst>
        </pc:spChg>
      </pc:sldChg>
      <pc:sldChg chg="modSp">
        <pc:chgData name="Daniel Khashabi" userId="62390808-c838-45e6-be59-d6fd0d208bc8" providerId="ADAL" clId="{0439EC8E-7C60-FD47-90A2-6D462D5C00F4}" dt="2023-01-11T00:57:24.502" v="503"/>
        <pc:sldMkLst>
          <pc:docMk/>
          <pc:sldMk cId="1547657137" sldId="488"/>
        </pc:sldMkLst>
        <pc:spChg chg="mod">
          <ac:chgData name="Daniel Khashabi" userId="62390808-c838-45e6-be59-d6fd0d208bc8" providerId="ADAL" clId="{0439EC8E-7C60-FD47-90A2-6D462D5C00F4}" dt="2023-01-11T00:57:24.502" v="503"/>
          <ac:spMkLst>
            <pc:docMk/>
            <pc:sldMk cId="1547657137" sldId="488"/>
            <ac:spMk id="4" creationId="{4648C912-CD17-4C23-9055-45F8E61C540A}"/>
          </ac:spMkLst>
        </pc:spChg>
        <pc:spChg chg="mod">
          <ac:chgData name="Daniel Khashabi" userId="62390808-c838-45e6-be59-d6fd0d208bc8" providerId="ADAL" clId="{0439EC8E-7C60-FD47-90A2-6D462D5C00F4}" dt="2023-01-11T00:57:24.502" v="503"/>
          <ac:spMkLst>
            <pc:docMk/>
            <pc:sldMk cId="1547657137" sldId="488"/>
            <ac:spMk id="5" creationId="{00000000-0000-0000-0000-000000000000}"/>
          </ac:spMkLst>
        </pc:spChg>
      </pc:sldChg>
      <pc:sldChg chg="modSp">
        <pc:chgData name="Daniel Khashabi" userId="62390808-c838-45e6-be59-d6fd0d208bc8" providerId="ADAL" clId="{0439EC8E-7C60-FD47-90A2-6D462D5C00F4}" dt="2023-01-11T00:57:24.502" v="503"/>
        <pc:sldMkLst>
          <pc:docMk/>
          <pc:sldMk cId="1618338631" sldId="489"/>
        </pc:sldMkLst>
        <pc:spChg chg="mod">
          <ac:chgData name="Daniel Khashabi" userId="62390808-c838-45e6-be59-d6fd0d208bc8" providerId="ADAL" clId="{0439EC8E-7C60-FD47-90A2-6D462D5C00F4}" dt="2023-01-11T00:57:24.502" v="503"/>
          <ac:spMkLst>
            <pc:docMk/>
            <pc:sldMk cId="1618338631" sldId="489"/>
            <ac:spMk id="3" creationId="{00000000-0000-0000-0000-000000000000}"/>
          </ac:spMkLst>
        </pc:spChg>
        <pc:spChg chg="mod">
          <ac:chgData name="Daniel Khashabi" userId="62390808-c838-45e6-be59-d6fd0d208bc8" providerId="ADAL" clId="{0439EC8E-7C60-FD47-90A2-6D462D5C00F4}" dt="2023-01-11T00:57:24.502" v="503"/>
          <ac:spMkLst>
            <pc:docMk/>
            <pc:sldMk cId="1618338631" sldId="489"/>
            <ac:spMk id="4" creationId="{4648C912-CD17-4C23-9055-45F8E61C540A}"/>
          </ac:spMkLst>
        </pc:spChg>
        <pc:spChg chg="mod">
          <ac:chgData name="Daniel Khashabi" userId="62390808-c838-45e6-be59-d6fd0d208bc8" providerId="ADAL" clId="{0439EC8E-7C60-FD47-90A2-6D462D5C00F4}" dt="2023-01-11T00:57:24.502" v="503"/>
          <ac:spMkLst>
            <pc:docMk/>
            <pc:sldMk cId="1618338631" sldId="489"/>
            <ac:spMk id="5" creationId="{00000000-0000-0000-0000-000000000000}"/>
          </ac:spMkLst>
        </pc:spChg>
        <pc:spChg chg="mod">
          <ac:chgData name="Daniel Khashabi" userId="62390808-c838-45e6-be59-d6fd0d208bc8" providerId="ADAL" clId="{0439EC8E-7C60-FD47-90A2-6D462D5C00F4}" dt="2023-01-11T00:57:24.502" v="503"/>
          <ac:spMkLst>
            <pc:docMk/>
            <pc:sldMk cId="1618338631" sldId="489"/>
            <ac:spMk id="6" creationId="{00000000-0000-0000-0000-000000000000}"/>
          </ac:spMkLst>
        </pc:spChg>
        <pc:spChg chg="mod">
          <ac:chgData name="Daniel Khashabi" userId="62390808-c838-45e6-be59-d6fd0d208bc8" providerId="ADAL" clId="{0439EC8E-7C60-FD47-90A2-6D462D5C00F4}" dt="2023-01-11T00:57:24.502" v="503"/>
          <ac:spMkLst>
            <pc:docMk/>
            <pc:sldMk cId="1618338631" sldId="489"/>
            <ac:spMk id="7" creationId="{00000000-0000-0000-0000-000000000000}"/>
          </ac:spMkLst>
        </pc:spChg>
        <pc:spChg chg="mod">
          <ac:chgData name="Daniel Khashabi" userId="62390808-c838-45e6-be59-d6fd0d208bc8" providerId="ADAL" clId="{0439EC8E-7C60-FD47-90A2-6D462D5C00F4}" dt="2023-01-11T00:57:24.502" v="503"/>
          <ac:spMkLst>
            <pc:docMk/>
            <pc:sldMk cId="1618338631" sldId="489"/>
            <ac:spMk id="8" creationId="{00000000-0000-0000-0000-000000000000}"/>
          </ac:spMkLst>
        </pc:spChg>
        <pc:spChg chg="mod">
          <ac:chgData name="Daniel Khashabi" userId="62390808-c838-45e6-be59-d6fd0d208bc8" providerId="ADAL" clId="{0439EC8E-7C60-FD47-90A2-6D462D5C00F4}" dt="2023-01-11T00:57:24.502" v="503"/>
          <ac:spMkLst>
            <pc:docMk/>
            <pc:sldMk cId="1618338631" sldId="489"/>
            <ac:spMk id="9" creationId="{00000000-0000-0000-0000-000000000000}"/>
          </ac:spMkLst>
        </pc:spChg>
      </pc:sldChg>
      <pc:sldChg chg="modSp">
        <pc:chgData name="Daniel Khashabi" userId="62390808-c838-45e6-be59-d6fd0d208bc8" providerId="ADAL" clId="{0439EC8E-7C60-FD47-90A2-6D462D5C00F4}" dt="2023-01-11T00:57:24.502" v="503"/>
        <pc:sldMkLst>
          <pc:docMk/>
          <pc:sldMk cId="2820829040" sldId="490"/>
        </pc:sldMkLst>
        <pc:spChg chg="mod">
          <ac:chgData name="Daniel Khashabi" userId="62390808-c838-45e6-be59-d6fd0d208bc8" providerId="ADAL" clId="{0439EC8E-7C60-FD47-90A2-6D462D5C00F4}" dt="2023-01-11T00:57:24.502" v="503"/>
          <ac:spMkLst>
            <pc:docMk/>
            <pc:sldMk cId="2820829040" sldId="490"/>
            <ac:spMk id="5"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6" creationId="{4648C912-CD17-4C23-9055-45F8E61C540A}"/>
          </ac:spMkLst>
        </pc:spChg>
        <pc:spChg chg="mod">
          <ac:chgData name="Daniel Khashabi" userId="62390808-c838-45e6-be59-d6fd0d208bc8" providerId="ADAL" clId="{0439EC8E-7C60-FD47-90A2-6D462D5C00F4}" dt="2023-01-11T00:57:24.502" v="503"/>
          <ac:spMkLst>
            <pc:docMk/>
            <pc:sldMk cId="2820829040" sldId="490"/>
            <ac:spMk id="7"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8"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9"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10"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11"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12"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13"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14"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15"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16" creationId="{00000000-0000-0000-0000-000000000000}"/>
          </ac:spMkLst>
        </pc:spChg>
      </pc:sldChg>
      <pc:sldChg chg="modSp modNotes">
        <pc:chgData name="Daniel Khashabi" userId="62390808-c838-45e6-be59-d6fd0d208bc8" providerId="ADAL" clId="{0439EC8E-7C60-FD47-90A2-6D462D5C00F4}" dt="2023-01-11T00:57:24.502" v="503"/>
        <pc:sldMkLst>
          <pc:docMk/>
          <pc:sldMk cId="3241349083" sldId="492"/>
        </pc:sldMkLst>
        <pc:spChg chg="mod">
          <ac:chgData name="Daniel Khashabi" userId="62390808-c838-45e6-be59-d6fd0d208bc8" providerId="ADAL" clId="{0439EC8E-7C60-FD47-90A2-6D462D5C00F4}" dt="2023-01-11T00:57:24.502" v="503"/>
          <ac:spMkLst>
            <pc:docMk/>
            <pc:sldMk cId="3241349083" sldId="492"/>
            <ac:spMk id="11"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14"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15"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16"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17"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18"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19"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21"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658051344" sldId="493"/>
        </pc:sldMkLst>
        <pc:spChg chg="mod">
          <ac:chgData name="Daniel Khashabi" userId="62390808-c838-45e6-be59-d6fd0d208bc8" providerId="ADAL" clId="{0439EC8E-7C60-FD47-90A2-6D462D5C00F4}" dt="2023-01-11T00:57:24.502" v="503"/>
          <ac:spMkLst>
            <pc:docMk/>
            <pc:sldMk cId="658051344" sldId="493"/>
            <ac:spMk id="5"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11"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14"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15"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16"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17"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18"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19"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21"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303684050" sldId="494"/>
        </pc:sldMkLst>
        <pc:spChg chg="mod">
          <ac:chgData name="Daniel Khashabi" userId="62390808-c838-45e6-be59-d6fd0d208bc8" providerId="ADAL" clId="{0439EC8E-7C60-FD47-90A2-6D462D5C00F4}" dt="2023-01-11T00:57:24.502" v="503"/>
          <ac:spMkLst>
            <pc:docMk/>
            <pc:sldMk cId="1303684050" sldId="494"/>
            <ac:spMk id="11"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14"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15"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16"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17"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18"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19"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21"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2974659538" sldId="495"/>
        </pc:sldMkLst>
        <pc:spChg chg="mod">
          <ac:chgData name="Daniel Khashabi" userId="62390808-c838-45e6-be59-d6fd0d208bc8" providerId="ADAL" clId="{0439EC8E-7C60-FD47-90A2-6D462D5C00F4}" dt="2023-01-11T00:57:24.502" v="503"/>
          <ac:spMkLst>
            <pc:docMk/>
            <pc:sldMk cId="2974659538" sldId="495"/>
            <ac:spMk id="2" creationId="{15454F06-257B-CE41-9831-3BC9470EC192}"/>
          </ac:spMkLst>
        </pc:spChg>
        <pc:spChg chg="mod">
          <ac:chgData name="Daniel Khashabi" userId="62390808-c838-45e6-be59-d6fd0d208bc8" providerId="ADAL" clId="{0439EC8E-7C60-FD47-90A2-6D462D5C00F4}" dt="2023-01-11T00:57:24.502" v="503"/>
          <ac:spMkLst>
            <pc:docMk/>
            <pc:sldMk cId="2974659538" sldId="495"/>
            <ac:spMk id="11"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14"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15"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16"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17"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18"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19"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21"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354443461" sldId="496"/>
        </pc:sldMkLst>
        <pc:spChg chg="mod">
          <ac:chgData name="Daniel Khashabi" userId="62390808-c838-45e6-be59-d6fd0d208bc8" providerId="ADAL" clId="{0439EC8E-7C60-FD47-90A2-6D462D5C00F4}" dt="2023-01-11T00:57:24.502" v="503"/>
          <ac:spMkLst>
            <pc:docMk/>
            <pc:sldMk cId="354443461" sldId="496"/>
            <ac:spMk id="6"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11"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14"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15"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16"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17"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18"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19"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21"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167609536" sldId="497"/>
        </pc:sldMkLst>
        <pc:spChg chg="mod">
          <ac:chgData name="Daniel Khashabi" userId="62390808-c838-45e6-be59-d6fd0d208bc8" providerId="ADAL" clId="{0439EC8E-7C60-FD47-90A2-6D462D5C00F4}" dt="2023-01-11T00:57:24.502" v="503"/>
          <ac:spMkLst>
            <pc:docMk/>
            <pc:sldMk cId="1167609536" sldId="497"/>
            <ac:spMk id="11"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14"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15"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16"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17"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18"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19"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21"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2714805550" sldId="498"/>
        </pc:sldMkLst>
        <pc:spChg chg="mod">
          <ac:chgData name="Daniel Khashabi" userId="62390808-c838-45e6-be59-d6fd0d208bc8" providerId="ADAL" clId="{0439EC8E-7C60-FD47-90A2-6D462D5C00F4}" dt="2023-01-11T00:57:24.502" v="503"/>
          <ac:spMkLst>
            <pc:docMk/>
            <pc:sldMk cId="2714805550" sldId="498"/>
            <ac:spMk id="11"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14"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15"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16"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17"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18"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19"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21"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2704700270" sldId="499"/>
        </pc:sldMkLst>
        <pc:spChg chg="mod">
          <ac:chgData name="Daniel Khashabi" userId="62390808-c838-45e6-be59-d6fd0d208bc8" providerId="ADAL" clId="{0439EC8E-7C60-FD47-90A2-6D462D5C00F4}" dt="2023-01-11T00:57:24.502" v="503"/>
          <ac:spMkLst>
            <pc:docMk/>
            <pc:sldMk cId="2704700270" sldId="499"/>
            <ac:spMk id="11"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14"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15"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16"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17"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18"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19"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21"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2552820905" sldId="500"/>
        </pc:sldMkLst>
        <pc:spChg chg="mod">
          <ac:chgData name="Daniel Khashabi" userId="62390808-c838-45e6-be59-d6fd0d208bc8" providerId="ADAL" clId="{0439EC8E-7C60-FD47-90A2-6D462D5C00F4}" dt="2023-01-11T00:57:24.502" v="503"/>
          <ac:spMkLst>
            <pc:docMk/>
            <pc:sldMk cId="2552820905" sldId="500"/>
            <ac:spMk id="11"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14"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15"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16"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17"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18"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19"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21"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2163998519" sldId="501"/>
        </pc:sldMkLst>
        <pc:spChg chg="mod">
          <ac:chgData name="Daniel Khashabi" userId="62390808-c838-45e6-be59-d6fd0d208bc8" providerId="ADAL" clId="{0439EC8E-7C60-FD47-90A2-6D462D5C00F4}" dt="2023-01-11T00:57:24.502" v="503"/>
          <ac:spMkLst>
            <pc:docMk/>
            <pc:sldMk cId="2163998519" sldId="501"/>
            <ac:spMk id="11"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14"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15"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16"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17"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18"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19"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21"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3760016070" sldId="502"/>
        </pc:sldMkLst>
        <pc:spChg chg="mod">
          <ac:chgData name="Daniel Khashabi" userId="62390808-c838-45e6-be59-d6fd0d208bc8" providerId="ADAL" clId="{0439EC8E-7C60-FD47-90A2-6D462D5C00F4}" dt="2023-01-11T00:57:24.502" v="503"/>
          <ac:spMkLst>
            <pc:docMk/>
            <pc:sldMk cId="3760016070" sldId="502"/>
            <ac:spMk id="2"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11"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14"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15"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16"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17"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18"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19"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21"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783165777" sldId="503"/>
        </pc:sldMkLst>
        <pc:spChg chg="mod">
          <ac:chgData name="Daniel Khashabi" userId="62390808-c838-45e6-be59-d6fd0d208bc8" providerId="ADAL" clId="{0439EC8E-7C60-FD47-90A2-6D462D5C00F4}" dt="2023-01-11T00:57:24.502" v="503"/>
          <ac:spMkLst>
            <pc:docMk/>
            <pc:sldMk cId="1783165777" sldId="503"/>
            <ac:spMk id="11"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14"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15"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16"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17"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18"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19"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21"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4087064700" sldId="504"/>
        </pc:sldMkLst>
        <pc:spChg chg="mod">
          <ac:chgData name="Daniel Khashabi" userId="62390808-c838-45e6-be59-d6fd0d208bc8" providerId="ADAL" clId="{0439EC8E-7C60-FD47-90A2-6D462D5C00F4}" dt="2023-01-11T00:57:24.502" v="503"/>
          <ac:spMkLst>
            <pc:docMk/>
            <pc:sldMk cId="4087064700" sldId="504"/>
            <ac:spMk id="3"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11"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14"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15"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16"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17"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18"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19"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21"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3260195695" sldId="505"/>
        </pc:sldMkLst>
        <pc:spChg chg="mod">
          <ac:chgData name="Daniel Khashabi" userId="62390808-c838-45e6-be59-d6fd0d208bc8" providerId="ADAL" clId="{0439EC8E-7C60-FD47-90A2-6D462D5C00F4}" dt="2023-01-11T00:57:24.502" v="503"/>
          <ac:spMkLst>
            <pc:docMk/>
            <pc:sldMk cId="3260195695" sldId="505"/>
            <ac:spMk id="11"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14"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15"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16"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17"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18"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19"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21"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2629283079" sldId="506"/>
        </pc:sldMkLst>
        <pc:spChg chg="mod">
          <ac:chgData name="Daniel Khashabi" userId="62390808-c838-45e6-be59-d6fd0d208bc8" providerId="ADAL" clId="{0439EC8E-7C60-FD47-90A2-6D462D5C00F4}" dt="2023-01-11T00:57:24.502" v="503"/>
          <ac:spMkLst>
            <pc:docMk/>
            <pc:sldMk cId="2629283079" sldId="506"/>
            <ac:spMk id="3"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11"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14"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15"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16"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17"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18"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19"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21"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411925560" sldId="507"/>
        </pc:sldMkLst>
        <pc:spChg chg="mod">
          <ac:chgData name="Daniel Khashabi" userId="62390808-c838-45e6-be59-d6fd0d208bc8" providerId="ADAL" clId="{0439EC8E-7C60-FD47-90A2-6D462D5C00F4}" dt="2023-01-11T00:57:24.502" v="503"/>
          <ac:spMkLst>
            <pc:docMk/>
            <pc:sldMk cId="1411925560" sldId="507"/>
            <ac:spMk id="2"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11"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14"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15"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16"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17"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18"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19"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20"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21"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426902672" sldId="508"/>
        </pc:sldMkLst>
        <pc:spChg chg="mod">
          <ac:chgData name="Daniel Khashabi" userId="62390808-c838-45e6-be59-d6fd0d208bc8" providerId="ADAL" clId="{0439EC8E-7C60-FD47-90A2-6D462D5C00F4}" dt="2023-01-11T00:57:24.502" v="503"/>
          <ac:spMkLst>
            <pc:docMk/>
            <pc:sldMk cId="426902672" sldId="508"/>
            <ac:spMk id="11"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14"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15"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16"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17"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18"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19"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21"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705921395" sldId="509"/>
        </pc:sldMkLst>
        <pc:spChg chg="mod">
          <ac:chgData name="Daniel Khashabi" userId="62390808-c838-45e6-be59-d6fd0d208bc8" providerId="ADAL" clId="{0439EC8E-7C60-FD47-90A2-6D462D5C00F4}" dt="2023-01-11T00:57:24.502" v="503"/>
          <ac:spMkLst>
            <pc:docMk/>
            <pc:sldMk cId="1705921395" sldId="509"/>
            <ac:spMk id="11"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14"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15"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16"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17"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18"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19"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21"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744192743" sldId="510"/>
        </pc:sldMkLst>
        <pc:spChg chg="mod">
          <ac:chgData name="Daniel Khashabi" userId="62390808-c838-45e6-be59-d6fd0d208bc8" providerId="ADAL" clId="{0439EC8E-7C60-FD47-90A2-6D462D5C00F4}" dt="2023-01-11T00:57:24.502" v="503"/>
          <ac:spMkLst>
            <pc:docMk/>
            <pc:sldMk cId="1744192743" sldId="510"/>
            <ac:spMk id="2"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5"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11"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14"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15"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16"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17"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18"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19"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21"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4073206488" sldId="511"/>
        </pc:sldMkLst>
        <pc:spChg chg="mod">
          <ac:chgData name="Daniel Khashabi" userId="62390808-c838-45e6-be59-d6fd0d208bc8" providerId="ADAL" clId="{0439EC8E-7C60-FD47-90A2-6D462D5C00F4}" dt="2023-01-11T00:57:24.502" v="503"/>
          <ac:spMkLst>
            <pc:docMk/>
            <pc:sldMk cId="4073206488" sldId="511"/>
            <ac:spMk id="5"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11"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14"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15"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16"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17"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18"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19"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21"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3097302770" sldId="512"/>
        </pc:sldMkLst>
        <pc:spChg chg="mod">
          <ac:chgData name="Daniel Khashabi" userId="62390808-c838-45e6-be59-d6fd0d208bc8" providerId="ADAL" clId="{0439EC8E-7C60-FD47-90A2-6D462D5C00F4}" dt="2023-01-11T00:57:24.502" v="503"/>
          <ac:spMkLst>
            <pc:docMk/>
            <pc:sldMk cId="3097302770" sldId="512"/>
            <ac:spMk id="3" creationId="{02B6CA22-F1CD-AC44-B010-10678C6441D0}"/>
          </ac:spMkLst>
        </pc:spChg>
        <pc:spChg chg="mod">
          <ac:chgData name="Daniel Khashabi" userId="62390808-c838-45e6-be59-d6fd0d208bc8" providerId="ADAL" clId="{0439EC8E-7C60-FD47-90A2-6D462D5C00F4}" dt="2023-01-11T00:57:24.502" v="503"/>
          <ac:spMkLst>
            <pc:docMk/>
            <pc:sldMk cId="3097302770" sldId="512"/>
            <ac:spMk id="11"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14"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15"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16"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17"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18"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19"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20"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21"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74723470" sldId="514"/>
        </pc:sldMkLst>
        <pc:spChg chg="mod">
          <ac:chgData name="Daniel Khashabi" userId="62390808-c838-45e6-be59-d6fd0d208bc8" providerId="ADAL" clId="{0439EC8E-7C60-FD47-90A2-6D462D5C00F4}" dt="2023-01-11T00:57:24.502" v="503"/>
          <ac:spMkLst>
            <pc:docMk/>
            <pc:sldMk cId="74723470" sldId="514"/>
            <ac:spMk id="2"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3"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11"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14"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15"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16"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17"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18"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19"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21"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614663588" sldId="515"/>
        </pc:sldMkLst>
        <pc:spChg chg="mod">
          <ac:chgData name="Daniel Khashabi" userId="62390808-c838-45e6-be59-d6fd0d208bc8" providerId="ADAL" clId="{0439EC8E-7C60-FD47-90A2-6D462D5C00F4}" dt="2023-01-11T00:57:24.502" v="503"/>
          <ac:spMkLst>
            <pc:docMk/>
            <pc:sldMk cId="1614663588" sldId="515"/>
            <ac:spMk id="2"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11"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14"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15"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16"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17"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18"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19"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21"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4222778642" sldId="516"/>
        </pc:sldMkLst>
        <pc:spChg chg="mod">
          <ac:chgData name="Daniel Khashabi" userId="62390808-c838-45e6-be59-d6fd0d208bc8" providerId="ADAL" clId="{0439EC8E-7C60-FD47-90A2-6D462D5C00F4}" dt="2023-01-11T00:57:24.502" v="503"/>
          <ac:spMkLst>
            <pc:docMk/>
            <pc:sldMk cId="4222778642" sldId="516"/>
            <ac:spMk id="3"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11"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14"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15"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16"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17"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18"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19"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21"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24" creationId="{4648C912-CD17-4C23-9055-45F8E61C540A}"/>
          </ac:spMkLst>
        </pc:spChg>
      </pc:sldChg>
      <pc:sldChg chg="modSp">
        <pc:chgData name="Daniel Khashabi" userId="62390808-c838-45e6-be59-d6fd0d208bc8" providerId="ADAL" clId="{0439EC8E-7C60-FD47-90A2-6D462D5C00F4}" dt="2023-01-11T00:57:24.502" v="503"/>
        <pc:sldMkLst>
          <pc:docMk/>
          <pc:sldMk cId="2311711431" sldId="517"/>
        </pc:sldMkLst>
        <pc:spChg chg="mod">
          <ac:chgData name="Daniel Khashabi" userId="62390808-c838-45e6-be59-d6fd0d208bc8" providerId="ADAL" clId="{0439EC8E-7C60-FD47-90A2-6D462D5C00F4}" dt="2023-01-11T00:57:24.502" v="503"/>
          <ac:spMkLst>
            <pc:docMk/>
            <pc:sldMk cId="2311711431" sldId="517"/>
            <ac:spMk id="2" creationId="{00000000-0000-0000-0000-000000000000}"/>
          </ac:spMkLst>
        </pc:spChg>
        <pc:spChg chg="mod">
          <ac:chgData name="Daniel Khashabi" userId="62390808-c838-45e6-be59-d6fd0d208bc8" providerId="ADAL" clId="{0439EC8E-7C60-FD47-90A2-6D462D5C00F4}" dt="2023-01-11T00:57:24.502" v="503"/>
          <ac:spMkLst>
            <pc:docMk/>
            <pc:sldMk cId="2311711431" sldId="517"/>
            <ac:spMk id="5" creationId="{00000000-0000-0000-0000-000000000000}"/>
          </ac:spMkLst>
        </pc:spChg>
        <pc:spChg chg="mod">
          <ac:chgData name="Daniel Khashabi" userId="62390808-c838-45e6-be59-d6fd0d208bc8" providerId="ADAL" clId="{0439EC8E-7C60-FD47-90A2-6D462D5C00F4}" dt="2023-01-11T00:57:24.502" v="503"/>
          <ac:spMkLst>
            <pc:docMk/>
            <pc:sldMk cId="2311711431" sldId="517"/>
            <ac:spMk id="6" creationId="{4648C912-CD17-4C23-9055-45F8E61C540A}"/>
          </ac:spMkLst>
        </pc:spChg>
        <pc:spChg chg="mod">
          <ac:chgData name="Daniel Khashabi" userId="62390808-c838-45e6-be59-d6fd0d208bc8" providerId="ADAL" clId="{0439EC8E-7C60-FD47-90A2-6D462D5C00F4}" dt="2023-01-11T00:57:24.502" v="503"/>
          <ac:spMkLst>
            <pc:docMk/>
            <pc:sldMk cId="2311711431" sldId="517"/>
            <ac:spMk id="7" creationId="{00000000-0000-0000-0000-000000000000}"/>
          </ac:spMkLst>
        </pc:spChg>
      </pc:sldChg>
      <pc:sldChg chg="modSp modNotes">
        <pc:chgData name="Daniel Khashabi" userId="62390808-c838-45e6-be59-d6fd0d208bc8" providerId="ADAL" clId="{0439EC8E-7C60-FD47-90A2-6D462D5C00F4}" dt="2023-01-11T00:57:24.502" v="503"/>
        <pc:sldMkLst>
          <pc:docMk/>
          <pc:sldMk cId="564985647" sldId="518"/>
        </pc:sldMkLst>
        <pc:spChg chg="mod">
          <ac:chgData name="Daniel Khashabi" userId="62390808-c838-45e6-be59-d6fd0d208bc8" providerId="ADAL" clId="{0439EC8E-7C60-FD47-90A2-6D462D5C00F4}" dt="2023-01-11T00:57:24.502" v="503"/>
          <ac:spMkLst>
            <pc:docMk/>
            <pc:sldMk cId="564985647" sldId="518"/>
            <ac:spMk id="11"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14"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15"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16"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17"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18"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19"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21"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24" creationId="{4648C912-CD17-4C23-9055-45F8E61C540A}"/>
          </ac:spMkLst>
        </pc:spChg>
      </pc:sldChg>
      <pc:sldChg chg="modSp">
        <pc:chgData name="Daniel Khashabi" userId="62390808-c838-45e6-be59-d6fd0d208bc8" providerId="ADAL" clId="{0439EC8E-7C60-FD47-90A2-6D462D5C00F4}" dt="2023-01-11T00:57:24.502" v="503"/>
        <pc:sldMkLst>
          <pc:docMk/>
          <pc:sldMk cId="2480435344" sldId="519"/>
        </pc:sldMkLst>
        <pc:spChg chg="mod">
          <ac:chgData name="Daniel Khashabi" userId="62390808-c838-45e6-be59-d6fd0d208bc8" providerId="ADAL" clId="{0439EC8E-7C60-FD47-90A2-6D462D5C00F4}" dt="2023-01-11T00:57:24.502" v="503"/>
          <ac:spMkLst>
            <pc:docMk/>
            <pc:sldMk cId="2480435344" sldId="519"/>
            <ac:spMk id="2" creationId="{00000000-0000-0000-0000-000000000000}"/>
          </ac:spMkLst>
        </pc:spChg>
        <pc:spChg chg="mod">
          <ac:chgData name="Daniel Khashabi" userId="62390808-c838-45e6-be59-d6fd0d208bc8" providerId="ADAL" clId="{0439EC8E-7C60-FD47-90A2-6D462D5C00F4}" dt="2023-01-11T00:57:24.502" v="503"/>
          <ac:spMkLst>
            <pc:docMk/>
            <pc:sldMk cId="2480435344" sldId="519"/>
            <ac:spMk id="5" creationId="{00000000-0000-0000-0000-000000000000}"/>
          </ac:spMkLst>
        </pc:spChg>
        <pc:spChg chg="mod">
          <ac:chgData name="Daniel Khashabi" userId="62390808-c838-45e6-be59-d6fd0d208bc8" providerId="ADAL" clId="{0439EC8E-7C60-FD47-90A2-6D462D5C00F4}" dt="2023-01-11T00:57:24.502" v="503"/>
          <ac:spMkLst>
            <pc:docMk/>
            <pc:sldMk cId="2480435344" sldId="519"/>
            <ac:spMk id="6" creationId="{4648C912-CD17-4C23-9055-45F8E61C540A}"/>
          </ac:spMkLst>
        </pc:spChg>
        <pc:spChg chg="mod">
          <ac:chgData name="Daniel Khashabi" userId="62390808-c838-45e6-be59-d6fd0d208bc8" providerId="ADAL" clId="{0439EC8E-7C60-FD47-90A2-6D462D5C00F4}" dt="2023-01-11T00:57:24.502" v="503"/>
          <ac:spMkLst>
            <pc:docMk/>
            <pc:sldMk cId="2480435344" sldId="519"/>
            <ac:spMk id="7" creationId="{00000000-0000-0000-0000-000000000000}"/>
          </ac:spMkLst>
        </pc:spChg>
      </pc:sldChg>
      <pc:sldChg chg="modSp modNotes">
        <pc:chgData name="Daniel Khashabi" userId="62390808-c838-45e6-be59-d6fd0d208bc8" providerId="ADAL" clId="{0439EC8E-7C60-FD47-90A2-6D462D5C00F4}" dt="2023-01-11T00:57:24.502" v="503"/>
        <pc:sldMkLst>
          <pc:docMk/>
          <pc:sldMk cId="2450095062" sldId="520"/>
        </pc:sldMkLst>
        <pc:spChg chg="mod">
          <ac:chgData name="Daniel Khashabi" userId="62390808-c838-45e6-be59-d6fd0d208bc8" providerId="ADAL" clId="{0439EC8E-7C60-FD47-90A2-6D462D5C00F4}" dt="2023-01-11T00:57:24.502" v="503"/>
          <ac:spMkLst>
            <pc:docMk/>
            <pc:sldMk cId="2450095062" sldId="520"/>
            <ac:spMk id="3"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11"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14"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15"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16"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17"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18"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19"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21"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657237973" sldId="578"/>
        </pc:sldMkLst>
        <pc:spChg chg="mod">
          <ac:chgData name="Daniel Khashabi" userId="62390808-c838-45e6-be59-d6fd0d208bc8" providerId="ADAL" clId="{0439EC8E-7C60-FD47-90A2-6D462D5C00F4}" dt="2023-01-11T00:57:24.502" v="503"/>
          <ac:spMkLst>
            <pc:docMk/>
            <pc:sldMk cId="1657237973" sldId="578"/>
            <ac:spMk id="2" creationId="{00000000-0000-0000-0000-000000000000}"/>
          </ac:spMkLst>
        </pc:spChg>
        <pc:spChg chg="mod">
          <ac:chgData name="Daniel Khashabi" userId="62390808-c838-45e6-be59-d6fd0d208bc8" providerId="ADAL" clId="{0439EC8E-7C60-FD47-90A2-6D462D5C00F4}" dt="2023-01-11T00:57:24.502" v="503"/>
          <ac:spMkLst>
            <pc:docMk/>
            <pc:sldMk cId="1657237973" sldId="578"/>
            <ac:spMk id="4" creationId="{00000000-0000-0000-0000-000000000000}"/>
          </ac:spMkLst>
        </pc:spChg>
        <pc:spChg chg="mod">
          <ac:chgData name="Daniel Khashabi" userId="62390808-c838-45e6-be59-d6fd0d208bc8" providerId="ADAL" clId="{0439EC8E-7C60-FD47-90A2-6D462D5C00F4}" dt="2023-01-11T00:57:24.502" v="503"/>
          <ac:spMkLst>
            <pc:docMk/>
            <pc:sldMk cId="1657237973" sldId="578"/>
            <ac:spMk id="7" creationId="{00000000-0000-0000-0000-000000000000}"/>
          </ac:spMkLst>
        </pc:spChg>
        <pc:spChg chg="mod">
          <ac:chgData name="Daniel Khashabi" userId="62390808-c838-45e6-be59-d6fd0d208bc8" providerId="ADAL" clId="{0439EC8E-7C60-FD47-90A2-6D462D5C00F4}" dt="2023-01-11T00:57:24.502" v="503"/>
          <ac:spMkLst>
            <pc:docMk/>
            <pc:sldMk cId="1657237973" sldId="578"/>
            <ac:spMk id="14" creationId="{E00ACBE9-C157-4015-AD97-82464F177F10}"/>
          </ac:spMkLst>
        </pc:spChg>
        <pc:spChg chg="mod">
          <ac:chgData name="Daniel Khashabi" userId="62390808-c838-45e6-be59-d6fd0d208bc8" providerId="ADAL" clId="{0439EC8E-7C60-FD47-90A2-6D462D5C00F4}" dt="2023-01-11T00:57:24.502" v="503"/>
          <ac:spMkLst>
            <pc:docMk/>
            <pc:sldMk cId="1657237973" sldId="578"/>
            <ac:spMk id="40" creationId="{80078C12-0DAF-47FB-96EA-06100A3F3370}"/>
          </ac:spMkLst>
        </pc:spChg>
      </pc:sldChg>
      <pc:sldChg chg="modSp modNotes">
        <pc:chgData name="Daniel Khashabi" userId="62390808-c838-45e6-be59-d6fd0d208bc8" providerId="ADAL" clId="{0439EC8E-7C60-FD47-90A2-6D462D5C00F4}" dt="2023-01-11T00:57:24.502" v="503"/>
        <pc:sldMkLst>
          <pc:docMk/>
          <pc:sldMk cId="591689327" sldId="579"/>
        </pc:sldMkLst>
        <pc:spChg chg="mod">
          <ac:chgData name="Daniel Khashabi" userId="62390808-c838-45e6-be59-d6fd0d208bc8" providerId="ADAL" clId="{0439EC8E-7C60-FD47-90A2-6D462D5C00F4}" dt="2023-01-11T00:57:24.502" v="503"/>
          <ac:spMkLst>
            <pc:docMk/>
            <pc:sldMk cId="591689327" sldId="579"/>
            <ac:spMk id="14" creationId="{E00ACBE9-C157-4015-AD97-82464F177F10}"/>
          </ac:spMkLst>
        </pc:spChg>
        <pc:spChg chg="mod">
          <ac:chgData name="Daniel Khashabi" userId="62390808-c838-45e6-be59-d6fd0d208bc8" providerId="ADAL" clId="{0439EC8E-7C60-FD47-90A2-6D462D5C00F4}" dt="2023-01-11T00:57:24.502" v="503"/>
          <ac:spMkLst>
            <pc:docMk/>
            <pc:sldMk cId="591689327" sldId="579"/>
            <ac:spMk id="40" creationId="{80078C12-0DAF-47FB-96EA-06100A3F3370}"/>
          </ac:spMkLst>
        </pc:spChg>
      </pc:sldChg>
      <pc:sldChg chg="modSp modNotes">
        <pc:chgData name="Daniel Khashabi" userId="62390808-c838-45e6-be59-d6fd0d208bc8" providerId="ADAL" clId="{0439EC8E-7C60-FD47-90A2-6D462D5C00F4}" dt="2023-01-11T00:57:24.502" v="503"/>
        <pc:sldMkLst>
          <pc:docMk/>
          <pc:sldMk cId="4077723832" sldId="580"/>
        </pc:sldMkLst>
        <pc:spChg chg="mod">
          <ac:chgData name="Daniel Khashabi" userId="62390808-c838-45e6-be59-d6fd0d208bc8" providerId="ADAL" clId="{0439EC8E-7C60-FD47-90A2-6D462D5C00F4}" dt="2023-01-11T00:57:24.502" v="503"/>
          <ac:spMkLst>
            <pc:docMk/>
            <pc:sldMk cId="4077723832" sldId="580"/>
            <ac:spMk id="2" creationId="{00000000-0000-0000-0000-000000000000}"/>
          </ac:spMkLst>
        </pc:spChg>
        <pc:spChg chg="mod">
          <ac:chgData name="Daniel Khashabi" userId="62390808-c838-45e6-be59-d6fd0d208bc8" providerId="ADAL" clId="{0439EC8E-7C60-FD47-90A2-6D462D5C00F4}" dt="2023-01-11T00:57:24.502" v="503"/>
          <ac:spMkLst>
            <pc:docMk/>
            <pc:sldMk cId="4077723832" sldId="580"/>
            <ac:spMk id="14" creationId="{E00ACBE9-C157-4015-AD97-82464F177F10}"/>
          </ac:spMkLst>
        </pc:spChg>
        <pc:spChg chg="mod">
          <ac:chgData name="Daniel Khashabi" userId="62390808-c838-45e6-be59-d6fd0d208bc8" providerId="ADAL" clId="{0439EC8E-7C60-FD47-90A2-6D462D5C00F4}" dt="2023-01-11T00:57:24.502" v="503"/>
          <ac:spMkLst>
            <pc:docMk/>
            <pc:sldMk cId="4077723832" sldId="580"/>
            <ac:spMk id="40" creationId="{80078C12-0DAF-47FB-96EA-06100A3F3370}"/>
          </ac:spMkLst>
        </pc:spChg>
      </pc:sldChg>
      <pc:sldChg chg="modSp modNotes">
        <pc:chgData name="Daniel Khashabi" userId="62390808-c838-45e6-be59-d6fd0d208bc8" providerId="ADAL" clId="{0439EC8E-7C60-FD47-90A2-6D462D5C00F4}" dt="2023-01-11T00:57:24.502" v="503"/>
        <pc:sldMkLst>
          <pc:docMk/>
          <pc:sldMk cId="1687794412" sldId="581"/>
        </pc:sldMkLst>
        <pc:spChg chg="mod">
          <ac:chgData name="Daniel Khashabi" userId="62390808-c838-45e6-be59-d6fd0d208bc8" providerId="ADAL" clId="{0439EC8E-7C60-FD47-90A2-6D462D5C00F4}" dt="2023-01-11T00:57:24.502" v="503"/>
          <ac:spMkLst>
            <pc:docMk/>
            <pc:sldMk cId="1687794412" sldId="581"/>
            <ac:spMk id="2" creationId="{B53AFF00-207B-EF4D-87C4-FBB0A52436CF}"/>
          </ac:spMkLst>
        </pc:spChg>
        <pc:spChg chg="mod">
          <ac:chgData name="Daniel Khashabi" userId="62390808-c838-45e6-be59-d6fd0d208bc8" providerId="ADAL" clId="{0439EC8E-7C60-FD47-90A2-6D462D5C00F4}" dt="2023-01-11T00:57:24.502" v="503"/>
          <ac:spMkLst>
            <pc:docMk/>
            <pc:sldMk cId="1687794412" sldId="581"/>
            <ac:spMk id="14" creationId="{E00ACBE9-C157-4015-AD97-82464F177F10}"/>
          </ac:spMkLst>
        </pc:spChg>
        <pc:spChg chg="mod">
          <ac:chgData name="Daniel Khashabi" userId="62390808-c838-45e6-be59-d6fd0d208bc8" providerId="ADAL" clId="{0439EC8E-7C60-FD47-90A2-6D462D5C00F4}" dt="2023-01-11T00:57:24.502" v="503"/>
          <ac:spMkLst>
            <pc:docMk/>
            <pc:sldMk cId="1687794412" sldId="581"/>
            <ac:spMk id="40" creationId="{80078C12-0DAF-47FB-96EA-06100A3F3370}"/>
          </ac:spMkLst>
        </pc:spChg>
      </pc:sldChg>
      <pc:sldChg chg="modSp modNotes">
        <pc:chgData name="Daniel Khashabi" userId="62390808-c838-45e6-be59-d6fd0d208bc8" providerId="ADAL" clId="{0439EC8E-7C60-FD47-90A2-6D462D5C00F4}" dt="2023-01-11T00:57:24.502" v="503"/>
        <pc:sldMkLst>
          <pc:docMk/>
          <pc:sldMk cId="4108800004" sldId="582"/>
        </pc:sldMkLst>
        <pc:spChg chg="mod">
          <ac:chgData name="Daniel Khashabi" userId="62390808-c838-45e6-be59-d6fd0d208bc8" providerId="ADAL" clId="{0439EC8E-7C60-FD47-90A2-6D462D5C00F4}" dt="2023-01-11T00:57:24.502" v="503"/>
          <ac:spMkLst>
            <pc:docMk/>
            <pc:sldMk cId="4108800004" sldId="582"/>
            <ac:spMk id="14" creationId="{E00ACBE9-C157-4015-AD97-82464F177F10}"/>
          </ac:spMkLst>
        </pc:spChg>
        <pc:spChg chg="mod">
          <ac:chgData name="Daniel Khashabi" userId="62390808-c838-45e6-be59-d6fd0d208bc8" providerId="ADAL" clId="{0439EC8E-7C60-FD47-90A2-6D462D5C00F4}" dt="2023-01-11T00:57:24.502" v="503"/>
          <ac:spMkLst>
            <pc:docMk/>
            <pc:sldMk cId="4108800004" sldId="582"/>
            <ac:spMk id="40" creationId="{80078C12-0DAF-47FB-96EA-06100A3F3370}"/>
          </ac:spMkLst>
        </pc:spChg>
      </pc:sldChg>
      <pc:sldChg chg="modSp modNotes">
        <pc:chgData name="Daniel Khashabi" userId="62390808-c838-45e6-be59-d6fd0d208bc8" providerId="ADAL" clId="{0439EC8E-7C60-FD47-90A2-6D462D5C00F4}" dt="2023-01-11T00:57:24.502" v="503"/>
        <pc:sldMkLst>
          <pc:docMk/>
          <pc:sldMk cId="3752720095" sldId="583"/>
        </pc:sldMkLst>
        <pc:spChg chg="mod">
          <ac:chgData name="Daniel Khashabi" userId="62390808-c838-45e6-be59-d6fd0d208bc8" providerId="ADAL" clId="{0439EC8E-7C60-FD47-90A2-6D462D5C00F4}" dt="2023-01-11T00:57:24.502" v="503"/>
          <ac:spMkLst>
            <pc:docMk/>
            <pc:sldMk cId="3752720095" sldId="583"/>
            <ac:spMk id="14" creationId="{E00ACBE9-C157-4015-AD97-82464F177F10}"/>
          </ac:spMkLst>
        </pc:spChg>
        <pc:spChg chg="mod">
          <ac:chgData name="Daniel Khashabi" userId="62390808-c838-45e6-be59-d6fd0d208bc8" providerId="ADAL" clId="{0439EC8E-7C60-FD47-90A2-6D462D5C00F4}" dt="2023-01-11T00:57:24.502" v="503"/>
          <ac:spMkLst>
            <pc:docMk/>
            <pc:sldMk cId="3752720095" sldId="583"/>
            <ac:spMk id="40" creationId="{80078C12-0DAF-47FB-96EA-06100A3F3370}"/>
          </ac:spMkLst>
        </pc:spChg>
      </pc:sldChg>
      <pc:sldChg chg="modSp modNotes">
        <pc:chgData name="Daniel Khashabi" userId="62390808-c838-45e6-be59-d6fd0d208bc8" providerId="ADAL" clId="{0439EC8E-7C60-FD47-90A2-6D462D5C00F4}" dt="2023-01-11T00:57:24.502" v="503"/>
        <pc:sldMkLst>
          <pc:docMk/>
          <pc:sldMk cId="2077774917" sldId="586"/>
        </pc:sldMkLst>
        <pc:spChg chg="mod">
          <ac:chgData name="Daniel Khashabi" userId="62390808-c838-45e6-be59-d6fd0d208bc8" providerId="ADAL" clId="{0439EC8E-7C60-FD47-90A2-6D462D5C00F4}" dt="2023-01-11T00:57:24.502" v="503"/>
          <ac:spMkLst>
            <pc:docMk/>
            <pc:sldMk cId="2077774917" sldId="586"/>
            <ac:spMk id="14" creationId="{E00ACBE9-C157-4015-AD97-82464F177F10}"/>
          </ac:spMkLst>
        </pc:spChg>
        <pc:spChg chg="mod">
          <ac:chgData name="Daniel Khashabi" userId="62390808-c838-45e6-be59-d6fd0d208bc8" providerId="ADAL" clId="{0439EC8E-7C60-FD47-90A2-6D462D5C00F4}" dt="2023-01-11T00:57:24.502" v="503"/>
          <ac:spMkLst>
            <pc:docMk/>
            <pc:sldMk cId="2077774917" sldId="586"/>
            <ac:spMk id="40" creationId="{80078C12-0DAF-47FB-96EA-06100A3F3370}"/>
          </ac:spMkLst>
        </pc:spChg>
      </pc:sldChg>
      <pc:sldChg chg="modSp add del mod">
        <pc:chgData name="Daniel Khashabi" userId="62390808-c838-45e6-be59-d6fd0d208bc8" providerId="ADAL" clId="{0439EC8E-7C60-FD47-90A2-6D462D5C00F4}" dt="2023-01-11T00:50:09.530" v="198" actId="2696"/>
        <pc:sldMkLst>
          <pc:docMk/>
          <pc:sldMk cId="2515119926" sldId="596"/>
        </pc:sldMkLst>
        <pc:spChg chg="mod">
          <ac:chgData name="Daniel Khashabi" userId="62390808-c838-45e6-be59-d6fd0d208bc8" providerId="ADAL" clId="{0439EC8E-7C60-FD47-90A2-6D462D5C00F4}" dt="2023-01-11T00:49:57.457" v="191" actId="27636"/>
          <ac:spMkLst>
            <pc:docMk/>
            <pc:sldMk cId="2515119926" sldId="596"/>
            <ac:spMk id="285" creationId="{00000000-0000-0000-0000-000000000000}"/>
          </ac:spMkLst>
        </pc:spChg>
      </pc:sldChg>
      <pc:sldChg chg="modSp add mod modShow modNotes">
        <pc:chgData name="Daniel Khashabi" userId="62390808-c838-45e6-be59-d6fd0d208bc8" providerId="ADAL" clId="{0439EC8E-7C60-FD47-90A2-6D462D5C00F4}" dt="2023-01-11T00:57:24.502" v="503"/>
        <pc:sldMkLst>
          <pc:docMk/>
          <pc:sldMk cId="3241233427" sldId="596"/>
        </pc:sldMkLst>
        <pc:spChg chg="mod">
          <ac:chgData name="Daniel Khashabi" userId="62390808-c838-45e6-be59-d6fd0d208bc8" providerId="ADAL" clId="{0439EC8E-7C60-FD47-90A2-6D462D5C00F4}" dt="2023-01-11T00:57:24.502" v="503"/>
          <ac:spMkLst>
            <pc:docMk/>
            <pc:sldMk cId="3241233427" sldId="596"/>
            <ac:spMk id="2" creationId="{3A914E57-ED47-38E0-2359-37B6DE620B39}"/>
          </ac:spMkLst>
        </pc:spChg>
        <pc:spChg chg="mod">
          <ac:chgData name="Daniel Khashabi" userId="62390808-c838-45e6-be59-d6fd0d208bc8" providerId="ADAL" clId="{0439EC8E-7C60-FD47-90A2-6D462D5C00F4}" dt="2023-01-11T00:57:24.502" v="503"/>
          <ac:spMkLst>
            <pc:docMk/>
            <pc:sldMk cId="3241233427" sldId="596"/>
            <ac:spMk id="3" creationId="{55D4434B-0250-D46F-EAEF-541FBB0598B8}"/>
          </ac:spMkLst>
        </pc:spChg>
        <pc:spChg chg="mod">
          <ac:chgData name="Daniel Khashabi" userId="62390808-c838-45e6-be59-d6fd0d208bc8" providerId="ADAL" clId="{0439EC8E-7C60-FD47-90A2-6D462D5C00F4}" dt="2023-01-11T00:52:45.184" v="254" actId="20577"/>
          <ac:spMkLst>
            <pc:docMk/>
            <pc:sldMk cId="3241233427" sldId="596"/>
            <ac:spMk id="286" creationId="{00000000-0000-0000-0000-000000000000}"/>
          </ac:spMkLst>
        </pc:spChg>
      </pc:sldChg>
      <pc:sldChg chg="modSp add mod">
        <pc:chgData name="Daniel Khashabi" userId="62390808-c838-45e6-be59-d6fd0d208bc8" providerId="ADAL" clId="{0439EC8E-7C60-FD47-90A2-6D462D5C00F4}" dt="2023-01-11T00:57:37.159" v="504"/>
        <pc:sldMkLst>
          <pc:docMk/>
          <pc:sldMk cId="277184893" sldId="1596"/>
        </pc:sldMkLst>
        <pc:spChg chg="mod">
          <ac:chgData name="Daniel Khashabi" userId="62390808-c838-45e6-be59-d6fd0d208bc8" providerId="ADAL" clId="{0439EC8E-7C60-FD47-90A2-6D462D5C00F4}" dt="2023-01-11T00:49:57.517" v="193" actId="27636"/>
          <ac:spMkLst>
            <pc:docMk/>
            <pc:sldMk cId="277184893" sldId="1596"/>
            <ac:spMk id="2" creationId="{4FFAB9C1-BE5E-7E88-6FC6-5B2FD1529EC4}"/>
          </ac:spMkLst>
        </pc:spChg>
        <pc:spChg chg="mod">
          <ac:chgData name="Daniel Khashabi" userId="62390808-c838-45e6-be59-d6fd0d208bc8" providerId="ADAL" clId="{0439EC8E-7C60-FD47-90A2-6D462D5C00F4}" dt="2023-01-11T00:57:37.159" v="504"/>
          <ac:spMkLst>
            <pc:docMk/>
            <pc:sldMk cId="277184893" sldId="1596"/>
            <ac:spMk id="3" creationId="{DE52EFA0-8BA7-9E13-8476-314DCF891BC1}"/>
          </ac:spMkLst>
        </pc:spChg>
        <pc:spChg chg="mod">
          <ac:chgData name="Daniel Khashabi" userId="62390808-c838-45e6-be59-d6fd0d208bc8" providerId="ADAL" clId="{0439EC8E-7C60-FD47-90A2-6D462D5C00F4}" dt="2023-01-11T00:57:24.502" v="503"/>
          <ac:spMkLst>
            <pc:docMk/>
            <pc:sldMk cId="277184893" sldId="1596"/>
            <ac:spMk id="4" creationId="{1EE58D85-0E11-2558-C94E-6F7D361B79D0}"/>
          </ac:spMkLst>
        </pc:spChg>
        <pc:spChg chg="mod">
          <ac:chgData name="Daniel Khashabi" userId="62390808-c838-45e6-be59-d6fd0d208bc8" providerId="ADAL" clId="{0439EC8E-7C60-FD47-90A2-6D462D5C00F4}" dt="2023-01-11T00:57:24.502" v="503"/>
          <ac:spMkLst>
            <pc:docMk/>
            <pc:sldMk cId="277184893" sldId="1596"/>
            <ac:spMk id="42" creationId="{92242E47-F2F5-5992-DCD0-A2359B36598F}"/>
          </ac:spMkLst>
        </pc:spChg>
      </pc:sldChg>
      <pc:sldChg chg="modSp add del mod">
        <pc:chgData name="Daniel Khashabi" userId="62390808-c838-45e6-be59-d6fd0d208bc8" providerId="ADAL" clId="{0439EC8E-7C60-FD47-90A2-6D462D5C00F4}" dt="2023-01-11T00:50:09.530" v="198" actId="2696"/>
        <pc:sldMkLst>
          <pc:docMk/>
          <pc:sldMk cId="1119788886" sldId="1600"/>
        </pc:sldMkLst>
        <pc:spChg chg="mod">
          <ac:chgData name="Daniel Khashabi" userId="62390808-c838-45e6-be59-d6fd0d208bc8" providerId="ADAL" clId="{0439EC8E-7C60-FD47-90A2-6D462D5C00F4}" dt="2023-01-11T00:49:57.431" v="190" actId="27636"/>
          <ac:spMkLst>
            <pc:docMk/>
            <pc:sldMk cId="1119788886" sldId="1600"/>
            <ac:spMk id="2" creationId="{953ED47A-3027-1985-0980-096D263C53C4}"/>
          </ac:spMkLst>
        </pc:spChg>
      </pc:sldChg>
      <pc:sldChg chg="modSp add mod chgLayout modNotes">
        <pc:chgData name="Daniel Khashabi" userId="62390808-c838-45e6-be59-d6fd0d208bc8" providerId="ADAL" clId="{0439EC8E-7C60-FD47-90A2-6D462D5C00F4}" dt="2023-01-11T00:57:24.502" v="503"/>
        <pc:sldMkLst>
          <pc:docMk/>
          <pc:sldMk cId="2829751526" sldId="1600"/>
        </pc:sldMkLst>
        <pc:spChg chg="mod ord">
          <ac:chgData name="Daniel Khashabi" userId="62390808-c838-45e6-be59-d6fd0d208bc8" providerId="ADAL" clId="{0439EC8E-7C60-FD47-90A2-6D462D5C00F4}" dt="2023-01-11T00:52:15.914" v="237" actId="700"/>
          <ac:spMkLst>
            <pc:docMk/>
            <pc:sldMk cId="2829751526" sldId="1600"/>
            <ac:spMk id="2" creationId="{953ED47A-3027-1985-0980-096D263C53C4}"/>
          </ac:spMkLst>
        </pc:spChg>
        <pc:spChg chg="mod ord">
          <ac:chgData name="Daniel Khashabi" userId="62390808-c838-45e6-be59-d6fd0d208bc8" providerId="ADAL" clId="{0439EC8E-7C60-FD47-90A2-6D462D5C00F4}" dt="2023-01-11T00:57:24.502" v="503"/>
          <ac:spMkLst>
            <pc:docMk/>
            <pc:sldMk cId="2829751526" sldId="1600"/>
            <ac:spMk id="3" creationId="{9EC67CCB-95EE-1934-35AC-186CCA9D9921}"/>
          </ac:spMkLst>
        </pc:spChg>
        <pc:spChg chg="mod">
          <ac:chgData name="Daniel Khashabi" userId="62390808-c838-45e6-be59-d6fd0d208bc8" providerId="ADAL" clId="{0439EC8E-7C60-FD47-90A2-6D462D5C00F4}" dt="2023-01-11T00:57:24.502" v="503"/>
          <ac:spMkLst>
            <pc:docMk/>
            <pc:sldMk cId="2829751526" sldId="1600"/>
            <ac:spMk id="127" creationId="{2F12DE1B-F45E-E0F9-93FD-EB559ED31C12}"/>
          </ac:spMkLst>
        </pc:spChg>
        <pc:spChg chg="mod ord">
          <ac:chgData name="Daniel Khashabi" userId="62390808-c838-45e6-be59-d6fd0d208bc8" providerId="ADAL" clId="{0439EC8E-7C60-FD47-90A2-6D462D5C00F4}" dt="2023-01-11T00:52:26.252" v="247" actId="20577"/>
          <ac:spMkLst>
            <pc:docMk/>
            <pc:sldMk cId="2829751526" sldId="1600"/>
            <ac:spMk id="142" creationId="{185BFF6F-8170-E1BD-248F-5B262D395E4E}"/>
          </ac:spMkLst>
        </pc:spChg>
      </pc:sldChg>
      <pc:sldChg chg="modSp add mod">
        <pc:chgData name="Daniel Khashabi" userId="62390808-c838-45e6-be59-d6fd0d208bc8" providerId="ADAL" clId="{0439EC8E-7C60-FD47-90A2-6D462D5C00F4}" dt="2023-01-11T00:57:37.159" v="504"/>
        <pc:sldMkLst>
          <pc:docMk/>
          <pc:sldMk cId="977812050" sldId="1601"/>
        </pc:sldMkLst>
        <pc:spChg chg="mod">
          <ac:chgData name="Daniel Khashabi" userId="62390808-c838-45e6-be59-d6fd0d208bc8" providerId="ADAL" clId="{0439EC8E-7C60-FD47-90A2-6D462D5C00F4}" dt="2023-01-11T00:49:57.600" v="194" actId="27636"/>
          <ac:spMkLst>
            <pc:docMk/>
            <pc:sldMk cId="977812050" sldId="1601"/>
            <ac:spMk id="2" creationId="{DBD7D964-89F1-603A-2EA4-EFC883DB4AC2}"/>
          </ac:spMkLst>
        </pc:spChg>
        <pc:spChg chg="mod">
          <ac:chgData name="Daniel Khashabi" userId="62390808-c838-45e6-be59-d6fd0d208bc8" providerId="ADAL" clId="{0439EC8E-7C60-FD47-90A2-6D462D5C00F4}" dt="2023-01-11T00:57:37.159" v="504"/>
          <ac:spMkLst>
            <pc:docMk/>
            <pc:sldMk cId="977812050" sldId="1601"/>
            <ac:spMk id="3" creationId="{DA5342BD-59B7-63E9-B3AF-C5AA38C19386}"/>
          </ac:spMkLst>
        </pc:spChg>
        <pc:spChg chg="mod">
          <ac:chgData name="Daniel Khashabi" userId="62390808-c838-45e6-be59-d6fd0d208bc8" providerId="ADAL" clId="{0439EC8E-7C60-FD47-90A2-6D462D5C00F4}" dt="2023-01-11T00:57:24.502" v="503"/>
          <ac:spMkLst>
            <pc:docMk/>
            <pc:sldMk cId="977812050" sldId="1601"/>
            <ac:spMk id="4" creationId="{54267B65-D057-A842-4998-BBA539AFE4D3}"/>
          </ac:spMkLst>
        </pc:spChg>
        <pc:spChg chg="mod">
          <ac:chgData name="Daniel Khashabi" userId="62390808-c838-45e6-be59-d6fd0d208bc8" providerId="ADAL" clId="{0439EC8E-7C60-FD47-90A2-6D462D5C00F4}" dt="2023-01-11T00:57:24.502" v="503"/>
          <ac:spMkLst>
            <pc:docMk/>
            <pc:sldMk cId="977812050" sldId="1601"/>
            <ac:spMk id="13" creationId="{C3DF63AB-4939-CDC9-6A07-1C42BAE00041}"/>
          </ac:spMkLst>
        </pc:spChg>
      </pc:sldChg>
      <pc:sldChg chg="modSp add">
        <pc:chgData name="Daniel Khashabi" userId="62390808-c838-45e6-be59-d6fd0d208bc8" providerId="ADAL" clId="{0439EC8E-7C60-FD47-90A2-6D462D5C00F4}" dt="2023-01-11T00:57:24.502" v="503"/>
        <pc:sldMkLst>
          <pc:docMk/>
          <pc:sldMk cId="3048726238" sldId="1605"/>
        </pc:sldMkLst>
        <pc:spChg chg="mod">
          <ac:chgData name="Daniel Khashabi" userId="62390808-c838-45e6-be59-d6fd0d208bc8" providerId="ADAL" clId="{0439EC8E-7C60-FD47-90A2-6D462D5C00F4}" dt="2023-01-11T00:57:24.502" v="503"/>
          <ac:spMkLst>
            <pc:docMk/>
            <pc:sldMk cId="3048726238" sldId="1605"/>
            <ac:spMk id="2" creationId="{905AB810-3D7D-65ED-BA58-504F065A446C}"/>
          </ac:spMkLst>
        </pc:spChg>
        <pc:spChg chg="mod">
          <ac:chgData name="Daniel Khashabi" userId="62390808-c838-45e6-be59-d6fd0d208bc8" providerId="ADAL" clId="{0439EC8E-7C60-FD47-90A2-6D462D5C00F4}" dt="2023-01-11T00:57:24.502" v="503"/>
          <ac:spMkLst>
            <pc:docMk/>
            <pc:sldMk cId="3048726238" sldId="1605"/>
            <ac:spMk id="25" creationId="{4F6FC934-D1B8-1707-6387-EECD02D5F991}"/>
          </ac:spMkLst>
        </pc:spChg>
        <pc:spChg chg="mod">
          <ac:chgData name="Daniel Khashabi" userId="62390808-c838-45e6-be59-d6fd0d208bc8" providerId="ADAL" clId="{0439EC8E-7C60-FD47-90A2-6D462D5C00F4}" dt="2023-01-11T00:57:24.502" v="503"/>
          <ac:spMkLst>
            <pc:docMk/>
            <pc:sldMk cId="3048726238" sldId="1605"/>
            <ac:spMk id="26" creationId="{082B7E43-F6AA-F2C8-6C31-C60686B3E19E}"/>
          </ac:spMkLst>
        </pc:spChg>
        <pc:spChg chg="mod">
          <ac:chgData name="Daniel Khashabi" userId="62390808-c838-45e6-be59-d6fd0d208bc8" providerId="ADAL" clId="{0439EC8E-7C60-FD47-90A2-6D462D5C00F4}" dt="2023-01-11T00:57:24.502" v="503"/>
          <ac:spMkLst>
            <pc:docMk/>
            <pc:sldMk cId="3048726238" sldId="1605"/>
            <ac:spMk id="27" creationId="{019C1802-AB76-2BB1-7CB7-AFC5A93C3371}"/>
          </ac:spMkLst>
        </pc:spChg>
        <pc:spChg chg="mod">
          <ac:chgData name="Daniel Khashabi" userId="62390808-c838-45e6-be59-d6fd0d208bc8" providerId="ADAL" clId="{0439EC8E-7C60-FD47-90A2-6D462D5C00F4}" dt="2023-01-11T00:57:24.502" v="503"/>
          <ac:spMkLst>
            <pc:docMk/>
            <pc:sldMk cId="3048726238" sldId="1605"/>
            <ac:spMk id="28" creationId="{1503E800-03F6-F0C7-19EB-098227C7B1E7}"/>
          </ac:spMkLst>
        </pc:spChg>
        <pc:spChg chg="mod">
          <ac:chgData name="Daniel Khashabi" userId="62390808-c838-45e6-be59-d6fd0d208bc8" providerId="ADAL" clId="{0439EC8E-7C60-FD47-90A2-6D462D5C00F4}" dt="2023-01-11T00:57:24.502" v="503"/>
          <ac:spMkLst>
            <pc:docMk/>
            <pc:sldMk cId="3048726238" sldId="1605"/>
            <ac:spMk id="29" creationId="{B7D58CA8-E1B2-BA35-0B8D-4B31986D64F8}"/>
          </ac:spMkLst>
        </pc:spChg>
        <pc:spChg chg="mod">
          <ac:chgData name="Daniel Khashabi" userId="62390808-c838-45e6-be59-d6fd0d208bc8" providerId="ADAL" clId="{0439EC8E-7C60-FD47-90A2-6D462D5C00F4}" dt="2023-01-11T00:57:24.502" v="503"/>
          <ac:spMkLst>
            <pc:docMk/>
            <pc:sldMk cId="3048726238" sldId="1605"/>
            <ac:spMk id="30" creationId="{9DBC8D66-39AD-808B-8BFC-CBB1558018AB}"/>
          </ac:spMkLst>
        </pc:spChg>
        <pc:spChg chg="mod">
          <ac:chgData name="Daniel Khashabi" userId="62390808-c838-45e6-be59-d6fd0d208bc8" providerId="ADAL" clId="{0439EC8E-7C60-FD47-90A2-6D462D5C00F4}" dt="2023-01-11T00:57:24.502" v="503"/>
          <ac:spMkLst>
            <pc:docMk/>
            <pc:sldMk cId="3048726238" sldId="1605"/>
            <ac:spMk id="71" creationId="{1539C76B-D283-179F-B27F-6B0BC334DDDB}"/>
          </ac:spMkLst>
        </pc:spChg>
        <pc:spChg chg="mod">
          <ac:chgData name="Daniel Khashabi" userId="62390808-c838-45e6-be59-d6fd0d208bc8" providerId="ADAL" clId="{0439EC8E-7C60-FD47-90A2-6D462D5C00F4}" dt="2023-01-11T00:57:24.502" v="503"/>
          <ac:spMkLst>
            <pc:docMk/>
            <pc:sldMk cId="3048726238" sldId="1605"/>
            <ac:spMk id="72" creationId="{04DFAC35-FC15-B1A5-77DB-85B7FE63420F}"/>
          </ac:spMkLst>
        </pc:spChg>
        <pc:spChg chg="mod">
          <ac:chgData name="Daniel Khashabi" userId="62390808-c838-45e6-be59-d6fd0d208bc8" providerId="ADAL" clId="{0439EC8E-7C60-FD47-90A2-6D462D5C00F4}" dt="2023-01-11T00:57:24.502" v="503"/>
          <ac:spMkLst>
            <pc:docMk/>
            <pc:sldMk cId="3048726238" sldId="1605"/>
            <ac:spMk id="73" creationId="{4AD54B33-4EB9-F9E9-FCFC-4827A8F0707A}"/>
          </ac:spMkLst>
        </pc:spChg>
        <pc:spChg chg="mod">
          <ac:chgData name="Daniel Khashabi" userId="62390808-c838-45e6-be59-d6fd0d208bc8" providerId="ADAL" clId="{0439EC8E-7C60-FD47-90A2-6D462D5C00F4}" dt="2023-01-11T00:57:24.502" v="503"/>
          <ac:spMkLst>
            <pc:docMk/>
            <pc:sldMk cId="3048726238" sldId="1605"/>
            <ac:spMk id="74" creationId="{A91F834F-03B1-65F8-DE13-896DC2ACB383}"/>
          </ac:spMkLst>
        </pc:spChg>
        <pc:spChg chg="mod">
          <ac:chgData name="Daniel Khashabi" userId="62390808-c838-45e6-be59-d6fd0d208bc8" providerId="ADAL" clId="{0439EC8E-7C60-FD47-90A2-6D462D5C00F4}" dt="2023-01-11T00:57:24.502" v="503"/>
          <ac:spMkLst>
            <pc:docMk/>
            <pc:sldMk cId="3048726238" sldId="1605"/>
            <ac:spMk id="75" creationId="{47DC07F5-F6D6-834F-C030-5FE921DBCAEF}"/>
          </ac:spMkLst>
        </pc:spChg>
        <pc:spChg chg="mod">
          <ac:chgData name="Daniel Khashabi" userId="62390808-c838-45e6-be59-d6fd0d208bc8" providerId="ADAL" clId="{0439EC8E-7C60-FD47-90A2-6D462D5C00F4}" dt="2023-01-11T00:57:24.502" v="503"/>
          <ac:spMkLst>
            <pc:docMk/>
            <pc:sldMk cId="3048726238" sldId="1605"/>
            <ac:spMk id="76" creationId="{94F950C8-5268-2D4E-5CF0-0932BF19BA22}"/>
          </ac:spMkLst>
        </pc:spChg>
        <pc:spChg chg="mod">
          <ac:chgData name="Daniel Khashabi" userId="62390808-c838-45e6-be59-d6fd0d208bc8" providerId="ADAL" clId="{0439EC8E-7C60-FD47-90A2-6D462D5C00F4}" dt="2023-01-11T00:57:24.502" v="503"/>
          <ac:spMkLst>
            <pc:docMk/>
            <pc:sldMk cId="3048726238" sldId="1605"/>
            <ac:spMk id="77" creationId="{10EF2801-489D-B352-6833-0FFD4FF5EA98}"/>
          </ac:spMkLst>
        </pc:spChg>
        <pc:spChg chg="mod">
          <ac:chgData name="Daniel Khashabi" userId="62390808-c838-45e6-be59-d6fd0d208bc8" providerId="ADAL" clId="{0439EC8E-7C60-FD47-90A2-6D462D5C00F4}" dt="2023-01-11T00:57:24.502" v="503"/>
          <ac:spMkLst>
            <pc:docMk/>
            <pc:sldMk cId="3048726238" sldId="1605"/>
            <ac:spMk id="78" creationId="{BC7D00C1-D2D2-7BFE-E1C0-2A0E4ACF4D3F}"/>
          </ac:spMkLst>
        </pc:spChg>
        <pc:spChg chg="mod">
          <ac:chgData name="Daniel Khashabi" userId="62390808-c838-45e6-be59-d6fd0d208bc8" providerId="ADAL" clId="{0439EC8E-7C60-FD47-90A2-6D462D5C00F4}" dt="2023-01-11T00:57:24.502" v="503"/>
          <ac:spMkLst>
            <pc:docMk/>
            <pc:sldMk cId="3048726238" sldId="1605"/>
            <ac:spMk id="79" creationId="{C164FD82-46A0-85AF-6BC4-99DD0022BFDD}"/>
          </ac:spMkLst>
        </pc:spChg>
      </pc:sldChg>
      <pc:sldChg chg="modSp add mod modAnim modNotes">
        <pc:chgData name="Daniel Khashabi" userId="62390808-c838-45e6-be59-d6fd0d208bc8" providerId="ADAL" clId="{0439EC8E-7C60-FD47-90A2-6D462D5C00F4}" dt="2023-01-11T00:57:37.159" v="504"/>
        <pc:sldMkLst>
          <pc:docMk/>
          <pc:sldMk cId="3352225948" sldId="1606"/>
        </pc:sldMkLst>
        <pc:spChg chg="mod">
          <ac:chgData name="Daniel Khashabi" userId="62390808-c838-45e6-be59-d6fd0d208bc8" providerId="ADAL" clId="{0439EC8E-7C60-FD47-90A2-6D462D5C00F4}" dt="2023-01-11T00:49:57.637" v="195" actId="27636"/>
          <ac:spMkLst>
            <pc:docMk/>
            <pc:sldMk cId="3352225948" sldId="1606"/>
            <ac:spMk id="2" creationId="{657EBAC9-7D38-53DD-75E6-D0D3C3A06240}"/>
          </ac:spMkLst>
        </pc:spChg>
        <pc:spChg chg="mod">
          <ac:chgData name="Daniel Khashabi" userId="62390808-c838-45e6-be59-d6fd0d208bc8" providerId="ADAL" clId="{0439EC8E-7C60-FD47-90A2-6D462D5C00F4}" dt="2023-01-11T00:57:37.159" v="504"/>
          <ac:spMkLst>
            <pc:docMk/>
            <pc:sldMk cId="3352225948" sldId="1606"/>
            <ac:spMk id="3" creationId="{58B57376-83E0-E507-151B-591DA026DE82}"/>
          </ac:spMkLst>
        </pc:spChg>
        <pc:spChg chg="mod">
          <ac:chgData name="Daniel Khashabi" userId="62390808-c838-45e6-be59-d6fd0d208bc8" providerId="ADAL" clId="{0439EC8E-7C60-FD47-90A2-6D462D5C00F4}" dt="2023-01-11T00:57:24.502" v="503"/>
          <ac:spMkLst>
            <pc:docMk/>
            <pc:sldMk cId="3352225948" sldId="1606"/>
            <ac:spMk id="5" creationId="{45BB08EA-5D4A-5028-E791-C796C12B3E2E}"/>
          </ac:spMkLst>
        </pc:spChg>
        <pc:spChg chg="mod">
          <ac:chgData name="Daniel Khashabi" userId="62390808-c838-45e6-be59-d6fd0d208bc8" providerId="ADAL" clId="{0439EC8E-7C60-FD47-90A2-6D462D5C00F4}" dt="2023-01-11T00:57:24.502" v="503"/>
          <ac:spMkLst>
            <pc:docMk/>
            <pc:sldMk cId="3352225948" sldId="1606"/>
            <ac:spMk id="6" creationId="{18087FCB-4453-FD93-ECBC-B8CEA1B70A9D}"/>
          </ac:spMkLst>
        </pc:spChg>
        <pc:spChg chg="mod">
          <ac:chgData name="Daniel Khashabi" userId="62390808-c838-45e6-be59-d6fd0d208bc8" providerId="ADAL" clId="{0439EC8E-7C60-FD47-90A2-6D462D5C00F4}" dt="2023-01-11T00:57:24.502" v="503"/>
          <ac:spMkLst>
            <pc:docMk/>
            <pc:sldMk cId="3352225948" sldId="1606"/>
            <ac:spMk id="7" creationId="{B6F6F421-5B20-7751-265F-6F767B06601A}"/>
          </ac:spMkLst>
        </pc:spChg>
        <pc:spChg chg="mod">
          <ac:chgData name="Daniel Khashabi" userId="62390808-c838-45e6-be59-d6fd0d208bc8" providerId="ADAL" clId="{0439EC8E-7C60-FD47-90A2-6D462D5C00F4}" dt="2023-01-11T00:57:24.502" v="503"/>
          <ac:spMkLst>
            <pc:docMk/>
            <pc:sldMk cId="3352225948" sldId="1606"/>
            <ac:spMk id="8" creationId="{90C2FAB6-90E0-4EE1-6484-4B48BE913FB5}"/>
          </ac:spMkLst>
        </pc:spChg>
        <pc:spChg chg="mod">
          <ac:chgData name="Daniel Khashabi" userId="62390808-c838-45e6-be59-d6fd0d208bc8" providerId="ADAL" clId="{0439EC8E-7C60-FD47-90A2-6D462D5C00F4}" dt="2023-01-11T00:57:24.502" v="503"/>
          <ac:spMkLst>
            <pc:docMk/>
            <pc:sldMk cId="3352225948" sldId="1606"/>
            <ac:spMk id="9" creationId="{764E7499-B950-91D6-0606-F4CC7C80816A}"/>
          </ac:spMkLst>
        </pc:spChg>
        <pc:spChg chg="mod">
          <ac:chgData name="Daniel Khashabi" userId="62390808-c838-45e6-be59-d6fd0d208bc8" providerId="ADAL" clId="{0439EC8E-7C60-FD47-90A2-6D462D5C00F4}" dt="2023-01-11T00:57:24.502" v="503"/>
          <ac:spMkLst>
            <pc:docMk/>
            <pc:sldMk cId="3352225948" sldId="1606"/>
            <ac:spMk id="10" creationId="{E9C4614B-C92C-D283-BA67-DD1C22DE0C70}"/>
          </ac:spMkLst>
        </pc:spChg>
        <pc:spChg chg="mod">
          <ac:chgData name="Daniel Khashabi" userId="62390808-c838-45e6-be59-d6fd0d208bc8" providerId="ADAL" clId="{0439EC8E-7C60-FD47-90A2-6D462D5C00F4}" dt="2023-01-11T00:57:24.502" v="503"/>
          <ac:spMkLst>
            <pc:docMk/>
            <pc:sldMk cId="3352225948" sldId="1606"/>
            <ac:spMk id="11" creationId="{55330E7F-E88D-7A00-FADC-5B13554EB88F}"/>
          </ac:spMkLst>
        </pc:spChg>
        <pc:spChg chg="mod">
          <ac:chgData name="Daniel Khashabi" userId="62390808-c838-45e6-be59-d6fd0d208bc8" providerId="ADAL" clId="{0439EC8E-7C60-FD47-90A2-6D462D5C00F4}" dt="2023-01-11T00:57:24.502" v="503"/>
          <ac:spMkLst>
            <pc:docMk/>
            <pc:sldMk cId="3352225948" sldId="1606"/>
            <ac:spMk id="12" creationId="{FBA829E2-71AF-38FC-CFD8-FC50A5B11845}"/>
          </ac:spMkLst>
        </pc:spChg>
        <pc:spChg chg="mod">
          <ac:chgData name="Daniel Khashabi" userId="62390808-c838-45e6-be59-d6fd0d208bc8" providerId="ADAL" clId="{0439EC8E-7C60-FD47-90A2-6D462D5C00F4}" dt="2023-01-11T00:57:24.502" v="503"/>
          <ac:spMkLst>
            <pc:docMk/>
            <pc:sldMk cId="3352225948" sldId="1606"/>
            <ac:spMk id="25" creationId="{5BF884A2-7112-697F-7B17-587104C2A8EE}"/>
          </ac:spMkLst>
        </pc:spChg>
        <pc:spChg chg="mod">
          <ac:chgData name="Daniel Khashabi" userId="62390808-c838-45e6-be59-d6fd0d208bc8" providerId="ADAL" clId="{0439EC8E-7C60-FD47-90A2-6D462D5C00F4}" dt="2023-01-11T00:57:24.502" v="503"/>
          <ac:spMkLst>
            <pc:docMk/>
            <pc:sldMk cId="3352225948" sldId="1606"/>
            <ac:spMk id="26" creationId="{5D034C6F-E1CD-B499-040E-69543F1DD81C}"/>
          </ac:spMkLst>
        </pc:spChg>
        <pc:spChg chg="mod">
          <ac:chgData name="Daniel Khashabi" userId="62390808-c838-45e6-be59-d6fd0d208bc8" providerId="ADAL" clId="{0439EC8E-7C60-FD47-90A2-6D462D5C00F4}" dt="2023-01-11T00:57:24.502" v="503"/>
          <ac:spMkLst>
            <pc:docMk/>
            <pc:sldMk cId="3352225948" sldId="1606"/>
            <ac:spMk id="27" creationId="{E0C4B12C-20E3-CF1C-704C-F464CBEE7176}"/>
          </ac:spMkLst>
        </pc:spChg>
        <pc:spChg chg="mod">
          <ac:chgData name="Daniel Khashabi" userId="62390808-c838-45e6-be59-d6fd0d208bc8" providerId="ADAL" clId="{0439EC8E-7C60-FD47-90A2-6D462D5C00F4}" dt="2023-01-11T00:57:24.502" v="503"/>
          <ac:spMkLst>
            <pc:docMk/>
            <pc:sldMk cId="3352225948" sldId="1606"/>
            <ac:spMk id="28" creationId="{EB4B58CF-D2B9-5EC7-FD35-1A7A9685C846}"/>
          </ac:spMkLst>
        </pc:spChg>
        <pc:spChg chg="mod">
          <ac:chgData name="Daniel Khashabi" userId="62390808-c838-45e6-be59-d6fd0d208bc8" providerId="ADAL" clId="{0439EC8E-7C60-FD47-90A2-6D462D5C00F4}" dt="2023-01-11T00:57:24.502" v="503"/>
          <ac:spMkLst>
            <pc:docMk/>
            <pc:sldMk cId="3352225948" sldId="1606"/>
            <ac:spMk id="29" creationId="{E116835B-A446-0A38-B4CA-81E1812A52DD}"/>
          </ac:spMkLst>
        </pc:spChg>
        <pc:spChg chg="mod">
          <ac:chgData name="Daniel Khashabi" userId="62390808-c838-45e6-be59-d6fd0d208bc8" providerId="ADAL" clId="{0439EC8E-7C60-FD47-90A2-6D462D5C00F4}" dt="2023-01-11T00:57:24.502" v="503"/>
          <ac:spMkLst>
            <pc:docMk/>
            <pc:sldMk cId="3352225948" sldId="1606"/>
            <ac:spMk id="30" creationId="{ABD42677-F661-843A-96AB-3F340948848F}"/>
          </ac:spMkLst>
        </pc:spChg>
        <pc:spChg chg="mod">
          <ac:chgData name="Daniel Khashabi" userId="62390808-c838-45e6-be59-d6fd0d208bc8" providerId="ADAL" clId="{0439EC8E-7C60-FD47-90A2-6D462D5C00F4}" dt="2023-01-11T00:57:24.502" v="503"/>
          <ac:spMkLst>
            <pc:docMk/>
            <pc:sldMk cId="3352225948" sldId="1606"/>
            <ac:spMk id="31" creationId="{CF577B95-D1B3-8A75-A4F5-E0E514B7957D}"/>
          </ac:spMkLst>
        </pc:spChg>
        <pc:spChg chg="mod">
          <ac:chgData name="Daniel Khashabi" userId="62390808-c838-45e6-be59-d6fd0d208bc8" providerId="ADAL" clId="{0439EC8E-7C60-FD47-90A2-6D462D5C00F4}" dt="2023-01-11T00:57:24.502" v="503"/>
          <ac:spMkLst>
            <pc:docMk/>
            <pc:sldMk cId="3352225948" sldId="1606"/>
            <ac:spMk id="32" creationId="{01E169D9-B14B-F966-06DF-E93413C11209}"/>
          </ac:spMkLst>
        </pc:spChg>
        <pc:spChg chg="mod">
          <ac:chgData name="Daniel Khashabi" userId="62390808-c838-45e6-be59-d6fd0d208bc8" providerId="ADAL" clId="{0439EC8E-7C60-FD47-90A2-6D462D5C00F4}" dt="2023-01-11T00:57:24.502" v="503"/>
          <ac:spMkLst>
            <pc:docMk/>
            <pc:sldMk cId="3352225948" sldId="1606"/>
            <ac:spMk id="33" creationId="{14FFEDB4-FF48-F8B8-1861-02B199C45F29}"/>
          </ac:spMkLst>
        </pc:spChg>
        <pc:spChg chg="mod">
          <ac:chgData name="Daniel Khashabi" userId="62390808-c838-45e6-be59-d6fd0d208bc8" providerId="ADAL" clId="{0439EC8E-7C60-FD47-90A2-6D462D5C00F4}" dt="2023-01-11T00:57:24.502" v="503"/>
          <ac:spMkLst>
            <pc:docMk/>
            <pc:sldMk cId="3352225948" sldId="1606"/>
            <ac:spMk id="34" creationId="{A9C0BD6A-E7E2-EB64-6222-5D1565C82A77}"/>
          </ac:spMkLst>
        </pc:spChg>
        <pc:spChg chg="mod">
          <ac:chgData name="Daniel Khashabi" userId="62390808-c838-45e6-be59-d6fd0d208bc8" providerId="ADAL" clId="{0439EC8E-7C60-FD47-90A2-6D462D5C00F4}" dt="2023-01-11T00:57:24.502" v="503"/>
          <ac:spMkLst>
            <pc:docMk/>
            <pc:sldMk cId="3352225948" sldId="1606"/>
            <ac:spMk id="37" creationId="{9D717302-7D3A-C53F-EA0C-DCB9908460B8}"/>
          </ac:spMkLst>
        </pc:spChg>
      </pc:sldChg>
      <pc:sldChg chg="modSp add mod">
        <pc:chgData name="Daniel Khashabi" userId="62390808-c838-45e6-be59-d6fd0d208bc8" providerId="ADAL" clId="{0439EC8E-7C60-FD47-90A2-6D462D5C00F4}" dt="2023-01-11T00:57:24.502" v="503"/>
        <pc:sldMkLst>
          <pc:docMk/>
          <pc:sldMk cId="848025613" sldId="1610"/>
        </pc:sldMkLst>
        <pc:spChg chg="mod">
          <ac:chgData name="Daniel Khashabi" userId="62390808-c838-45e6-be59-d6fd0d208bc8" providerId="ADAL" clId="{0439EC8E-7C60-FD47-90A2-6D462D5C00F4}" dt="2023-01-11T00:57:24.502" v="503"/>
          <ac:spMkLst>
            <pc:docMk/>
            <pc:sldMk cId="848025613" sldId="1610"/>
            <ac:spMk id="2" creationId="{0BB91808-AED5-3152-7751-F4D9CB7B4DFC}"/>
          </ac:spMkLst>
        </pc:spChg>
        <pc:spChg chg="mod">
          <ac:chgData name="Daniel Khashabi" userId="62390808-c838-45e6-be59-d6fd0d208bc8" providerId="ADAL" clId="{0439EC8E-7C60-FD47-90A2-6D462D5C00F4}" dt="2023-01-11T00:57:24.502" v="503"/>
          <ac:spMkLst>
            <pc:docMk/>
            <pc:sldMk cId="848025613" sldId="1610"/>
            <ac:spMk id="4" creationId="{66E47F1C-C79A-1486-8DC5-943653E554A8}"/>
          </ac:spMkLst>
        </pc:spChg>
        <pc:spChg chg="mod">
          <ac:chgData name="Daniel Khashabi" userId="62390808-c838-45e6-be59-d6fd0d208bc8" providerId="ADAL" clId="{0439EC8E-7C60-FD47-90A2-6D462D5C00F4}" dt="2023-01-11T00:57:24.502" v="503"/>
          <ac:spMkLst>
            <pc:docMk/>
            <pc:sldMk cId="848025613" sldId="1610"/>
            <ac:spMk id="5" creationId="{0996E6CE-4CCF-813C-64B9-448830884C29}"/>
          </ac:spMkLst>
        </pc:spChg>
        <pc:spChg chg="mod">
          <ac:chgData name="Daniel Khashabi" userId="62390808-c838-45e6-be59-d6fd0d208bc8" providerId="ADAL" clId="{0439EC8E-7C60-FD47-90A2-6D462D5C00F4}" dt="2023-01-11T00:57:24.502" v="503"/>
          <ac:spMkLst>
            <pc:docMk/>
            <pc:sldMk cId="848025613" sldId="1610"/>
            <ac:spMk id="6" creationId="{2A0C8778-88E2-0944-059D-85BDD5C6A549}"/>
          </ac:spMkLst>
        </pc:spChg>
        <pc:spChg chg="mod">
          <ac:chgData name="Daniel Khashabi" userId="62390808-c838-45e6-be59-d6fd0d208bc8" providerId="ADAL" clId="{0439EC8E-7C60-FD47-90A2-6D462D5C00F4}" dt="2023-01-11T00:57:24.502" v="503"/>
          <ac:spMkLst>
            <pc:docMk/>
            <pc:sldMk cId="848025613" sldId="1610"/>
            <ac:spMk id="7" creationId="{39461898-4387-EFE2-19F6-A757A28673A6}"/>
          </ac:spMkLst>
        </pc:spChg>
        <pc:spChg chg="mod">
          <ac:chgData name="Daniel Khashabi" userId="62390808-c838-45e6-be59-d6fd0d208bc8" providerId="ADAL" clId="{0439EC8E-7C60-FD47-90A2-6D462D5C00F4}" dt="2023-01-11T00:57:24.502" v="503"/>
          <ac:spMkLst>
            <pc:docMk/>
            <pc:sldMk cId="848025613" sldId="1610"/>
            <ac:spMk id="8" creationId="{74E461D6-5837-F3B3-A53F-073118A3B85D}"/>
          </ac:spMkLst>
        </pc:spChg>
        <pc:spChg chg="mod">
          <ac:chgData name="Daniel Khashabi" userId="62390808-c838-45e6-be59-d6fd0d208bc8" providerId="ADAL" clId="{0439EC8E-7C60-FD47-90A2-6D462D5C00F4}" dt="2023-01-11T00:57:24.502" v="503"/>
          <ac:spMkLst>
            <pc:docMk/>
            <pc:sldMk cId="848025613" sldId="1610"/>
            <ac:spMk id="9" creationId="{E215B509-F27A-53AD-A522-91F3073342BE}"/>
          </ac:spMkLst>
        </pc:spChg>
        <pc:spChg chg="mod">
          <ac:chgData name="Daniel Khashabi" userId="62390808-c838-45e6-be59-d6fd0d208bc8" providerId="ADAL" clId="{0439EC8E-7C60-FD47-90A2-6D462D5C00F4}" dt="2023-01-11T00:57:24.502" v="503"/>
          <ac:spMkLst>
            <pc:docMk/>
            <pc:sldMk cId="848025613" sldId="1610"/>
            <ac:spMk id="10" creationId="{91BA1FD3-B7AA-33CC-60EC-5D9F502D3C1C}"/>
          </ac:spMkLst>
        </pc:spChg>
        <pc:spChg chg="mod">
          <ac:chgData name="Daniel Khashabi" userId="62390808-c838-45e6-be59-d6fd0d208bc8" providerId="ADAL" clId="{0439EC8E-7C60-FD47-90A2-6D462D5C00F4}" dt="2023-01-11T00:57:24.502" v="503"/>
          <ac:spMkLst>
            <pc:docMk/>
            <pc:sldMk cId="848025613" sldId="1610"/>
            <ac:spMk id="15" creationId="{6D2400EA-94C6-D025-290F-D884FB0CE89D}"/>
          </ac:spMkLst>
        </pc:spChg>
        <pc:spChg chg="mod">
          <ac:chgData name="Daniel Khashabi" userId="62390808-c838-45e6-be59-d6fd0d208bc8" providerId="ADAL" clId="{0439EC8E-7C60-FD47-90A2-6D462D5C00F4}" dt="2023-01-11T00:57:24.502" v="503"/>
          <ac:spMkLst>
            <pc:docMk/>
            <pc:sldMk cId="848025613" sldId="1610"/>
            <ac:spMk id="16" creationId="{A1D1865A-2018-7972-784B-DA6392D6D18C}"/>
          </ac:spMkLst>
        </pc:spChg>
        <pc:spChg chg="mod">
          <ac:chgData name="Daniel Khashabi" userId="62390808-c838-45e6-be59-d6fd0d208bc8" providerId="ADAL" clId="{0439EC8E-7C60-FD47-90A2-6D462D5C00F4}" dt="2023-01-11T00:57:24.502" v="503"/>
          <ac:spMkLst>
            <pc:docMk/>
            <pc:sldMk cId="848025613" sldId="1610"/>
            <ac:spMk id="17" creationId="{851D2A31-C799-3D94-6D28-A70CAD429C3F}"/>
          </ac:spMkLst>
        </pc:spChg>
        <pc:spChg chg="mod">
          <ac:chgData name="Daniel Khashabi" userId="62390808-c838-45e6-be59-d6fd0d208bc8" providerId="ADAL" clId="{0439EC8E-7C60-FD47-90A2-6D462D5C00F4}" dt="2023-01-11T00:57:24.502" v="503"/>
          <ac:spMkLst>
            <pc:docMk/>
            <pc:sldMk cId="848025613" sldId="1610"/>
            <ac:spMk id="18" creationId="{CC8B955F-53CA-0B24-ADC9-4BA802D38646}"/>
          </ac:spMkLst>
        </pc:spChg>
        <pc:spChg chg="mod">
          <ac:chgData name="Daniel Khashabi" userId="62390808-c838-45e6-be59-d6fd0d208bc8" providerId="ADAL" clId="{0439EC8E-7C60-FD47-90A2-6D462D5C00F4}" dt="2023-01-11T00:57:24.502" v="503"/>
          <ac:spMkLst>
            <pc:docMk/>
            <pc:sldMk cId="848025613" sldId="1610"/>
            <ac:spMk id="19" creationId="{F7221F2C-E3CF-EC78-9713-4B5DF570BE14}"/>
          </ac:spMkLst>
        </pc:spChg>
        <pc:spChg chg="mod">
          <ac:chgData name="Daniel Khashabi" userId="62390808-c838-45e6-be59-d6fd0d208bc8" providerId="ADAL" clId="{0439EC8E-7C60-FD47-90A2-6D462D5C00F4}" dt="2023-01-11T00:57:24.502" v="503"/>
          <ac:spMkLst>
            <pc:docMk/>
            <pc:sldMk cId="848025613" sldId="1610"/>
            <ac:spMk id="20" creationId="{BBF4471C-92E2-A432-1CAB-6A09449A9E19}"/>
          </ac:spMkLst>
        </pc:spChg>
        <pc:spChg chg="mod">
          <ac:chgData name="Daniel Khashabi" userId="62390808-c838-45e6-be59-d6fd0d208bc8" providerId="ADAL" clId="{0439EC8E-7C60-FD47-90A2-6D462D5C00F4}" dt="2023-01-11T00:57:24.502" v="503"/>
          <ac:spMkLst>
            <pc:docMk/>
            <pc:sldMk cId="848025613" sldId="1610"/>
            <ac:spMk id="21" creationId="{905055E4-9398-4054-F9A4-DCAF202673D1}"/>
          </ac:spMkLst>
        </pc:spChg>
        <pc:spChg chg="mod">
          <ac:chgData name="Daniel Khashabi" userId="62390808-c838-45e6-be59-d6fd0d208bc8" providerId="ADAL" clId="{0439EC8E-7C60-FD47-90A2-6D462D5C00F4}" dt="2023-01-11T00:57:24.502" v="503"/>
          <ac:spMkLst>
            <pc:docMk/>
            <pc:sldMk cId="848025613" sldId="1610"/>
            <ac:spMk id="22" creationId="{5F41F5D6-5AC0-E165-48FC-D590E73F1357}"/>
          </ac:spMkLst>
        </pc:spChg>
        <pc:spChg chg="mod">
          <ac:chgData name="Daniel Khashabi" userId="62390808-c838-45e6-be59-d6fd0d208bc8" providerId="ADAL" clId="{0439EC8E-7C60-FD47-90A2-6D462D5C00F4}" dt="2023-01-11T00:57:24.502" v="503"/>
          <ac:spMkLst>
            <pc:docMk/>
            <pc:sldMk cId="848025613" sldId="1610"/>
            <ac:spMk id="25" creationId="{4F6FC934-D1B8-1707-6387-EECD02D5F991}"/>
          </ac:spMkLst>
        </pc:spChg>
        <pc:spChg chg="mod">
          <ac:chgData name="Daniel Khashabi" userId="62390808-c838-45e6-be59-d6fd0d208bc8" providerId="ADAL" clId="{0439EC8E-7C60-FD47-90A2-6D462D5C00F4}" dt="2023-01-11T00:57:24.502" v="503"/>
          <ac:spMkLst>
            <pc:docMk/>
            <pc:sldMk cId="848025613" sldId="1610"/>
            <ac:spMk id="26" creationId="{082B7E43-F6AA-F2C8-6C31-C60686B3E19E}"/>
          </ac:spMkLst>
        </pc:spChg>
        <pc:spChg chg="mod">
          <ac:chgData name="Daniel Khashabi" userId="62390808-c838-45e6-be59-d6fd0d208bc8" providerId="ADAL" clId="{0439EC8E-7C60-FD47-90A2-6D462D5C00F4}" dt="2023-01-11T00:57:24.502" v="503"/>
          <ac:spMkLst>
            <pc:docMk/>
            <pc:sldMk cId="848025613" sldId="1610"/>
            <ac:spMk id="27" creationId="{019C1802-AB76-2BB1-7CB7-AFC5A93C3371}"/>
          </ac:spMkLst>
        </pc:spChg>
        <pc:spChg chg="mod">
          <ac:chgData name="Daniel Khashabi" userId="62390808-c838-45e6-be59-d6fd0d208bc8" providerId="ADAL" clId="{0439EC8E-7C60-FD47-90A2-6D462D5C00F4}" dt="2023-01-11T00:57:24.502" v="503"/>
          <ac:spMkLst>
            <pc:docMk/>
            <pc:sldMk cId="848025613" sldId="1610"/>
            <ac:spMk id="28" creationId="{1503E800-03F6-F0C7-19EB-098227C7B1E7}"/>
          </ac:spMkLst>
        </pc:spChg>
        <pc:spChg chg="mod">
          <ac:chgData name="Daniel Khashabi" userId="62390808-c838-45e6-be59-d6fd0d208bc8" providerId="ADAL" clId="{0439EC8E-7C60-FD47-90A2-6D462D5C00F4}" dt="2023-01-11T00:57:24.502" v="503"/>
          <ac:spMkLst>
            <pc:docMk/>
            <pc:sldMk cId="848025613" sldId="1610"/>
            <ac:spMk id="29" creationId="{B7D58CA8-E1B2-BA35-0B8D-4B31986D64F8}"/>
          </ac:spMkLst>
        </pc:spChg>
        <pc:spChg chg="mod">
          <ac:chgData name="Daniel Khashabi" userId="62390808-c838-45e6-be59-d6fd0d208bc8" providerId="ADAL" clId="{0439EC8E-7C60-FD47-90A2-6D462D5C00F4}" dt="2023-01-11T00:57:24.502" v="503"/>
          <ac:spMkLst>
            <pc:docMk/>
            <pc:sldMk cId="848025613" sldId="1610"/>
            <ac:spMk id="30" creationId="{9DBC8D66-39AD-808B-8BFC-CBB1558018AB}"/>
          </ac:spMkLst>
        </pc:spChg>
        <pc:spChg chg="mod">
          <ac:chgData name="Daniel Khashabi" userId="62390808-c838-45e6-be59-d6fd0d208bc8" providerId="ADAL" clId="{0439EC8E-7C60-FD47-90A2-6D462D5C00F4}" dt="2023-01-11T00:57:24.502" v="503"/>
          <ac:spMkLst>
            <pc:docMk/>
            <pc:sldMk cId="848025613" sldId="1610"/>
            <ac:spMk id="37" creationId="{27FD3151-EC6F-D61B-FDC1-F6EF65C6E5F3}"/>
          </ac:spMkLst>
        </pc:spChg>
        <pc:spChg chg="mod">
          <ac:chgData name="Daniel Khashabi" userId="62390808-c838-45e6-be59-d6fd0d208bc8" providerId="ADAL" clId="{0439EC8E-7C60-FD47-90A2-6D462D5C00F4}" dt="2023-01-11T00:57:24.502" v="503"/>
          <ac:spMkLst>
            <pc:docMk/>
            <pc:sldMk cId="848025613" sldId="1610"/>
            <ac:spMk id="38" creationId="{252A91A1-CCEE-D3E1-81E6-7361ED46B8B4}"/>
          </ac:spMkLst>
        </pc:spChg>
        <pc:spChg chg="mod">
          <ac:chgData name="Daniel Khashabi" userId="62390808-c838-45e6-be59-d6fd0d208bc8" providerId="ADAL" clId="{0439EC8E-7C60-FD47-90A2-6D462D5C00F4}" dt="2023-01-11T00:57:24.502" v="503"/>
          <ac:spMkLst>
            <pc:docMk/>
            <pc:sldMk cId="848025613" sldId="1610"/>
            <ac:spMk id="39" creationId="{D8919D0B-03F6-75D2-67CE-700430048D0B}"/>
          </ac:spMkLst>
        </pc:spChg>
        <pc:spChg chg="mod">
          <ac:chgData name="Daniel Khashabi" userId="62390808-c838-45e6-be59-d6fd0d208bc8" providerId="ADAL" clId="{0439EC8E-7C60-FD47-90A2-6D462D5C00F4}" dt="2023-01-11T00:57:24.502" v="503"/>
          <ac:spMkLst>
            <pc:docMk/>
            <pc:sldMk cId="848025613" sldId="1610"/>
            <ac:spMk id="40" creationId="{6EDAFD65-0267-8B63-C7D5-2DC5FB31B6F6}"/>
          </ac:spMkLst>
        </pc:spChg>
        <pc:spChg chg="mod">
          <ac:chgData name="Daniel Khashabi" userId="62390808-c838-45e6-be59-d6fd0d208bc8" providerId="ADAL" clId="{0439EC8E-7C60-FD47-90A2-6D462D5C00F4}" dt="2023-01-11T00:57:24.502" v="503"/>
          <ac:spMkLst>
            <pc:docMk/>
            <pc:sldMk cId="848025613" sldId="1610"/>
            <ac:spMk id="41" creationId="{04BC61B6-BC9E-F8A3-C260-69462BEC6E18}"/>
          </ac:spMkLst>
        </pc:spChg>
        <pc:spChg chg="mod">
          <ac:chgData name="Daniel Khashabi" userId="62390808-c838-45e6-be59-d6fd0d208bc8" providerId="ADAL" clId="{0439EC8E-7C60-FD47-90A2-6D462D5C00F4}" dt="2023-01-11T00:57:24.502" v="503"/>
          <ac:spMkLst>
            <pc:docMk/>
            <pc:sldMk cId="848025613" sldId="1610"/>
            <ac:spMk id="42" creationId="{9FCD99F5-C896-9DB4-024D-4E079E521DFC}"/>
          </ac:spMkLst>
        </pc:spChg>
        <pc:spChg chg="mod">
          <ac:chgData name="Daniel Khashabi" userId="62390808-c838-45e6-be59-d6fd0d208bc8" providerId="ADAL" clId="{0439EC8E-7C60-FD47-90A2-6D462D5C00F4}" dt="2023-01-11T00:57:24.502" v="503"/>
          <ac:spMkLst>
            <pc:docMk/>
            <pc:sldMk cId="848025613" sldId="1610"/>
            <ac:spMk id="43" creationId="{8D029C79-5F2B-030D-5A58-E4A2E6A35E16}"/>
          </ac:spMkLst>
        </pc:spChg>
        <pc:spChg chg="mod">
          <ac:chgData name="Daniel Khashabi" userId="62390808-c838-45e6-be59-d6fd0d208bc8" providerId="ADAL" clId="{0439EC8E-7C60-FD47-90A2-6D462D5C00F4}" dt="2023-01-11T00:57:24.502" v="503"/>
          <ac:spMkLst>
            <pc:docMk/>
            <pc:sldMk cId="848025613" sldId="1610"/>
            <ac:spMk id="44" creationId="{748C98E8-FBB9-C66C-5271-6685E2C5FB0D}"/>
          </ac:spMkLst>
        </pc:spChg>
        <pc:spChg chg="mod">
          <ac:chgData name="Daniel Khashabi" userId="62390808-c838-45e6-be59-d6fd0d208bc8" providerId="ADAL" clId="{0439EC8E-7C60-FD47-90A2-6D462D5C00F4}" dt="2023-01-11T00:57:24.502" v="503"/>
          <ac:spMkLst>
            <pc:docMk/>
            <pc:sldMk cId="848025613" sldId="1610"/>
            <ac:spMk id="49" creationId="{A46EBD32-73FD-F055-706F-4F51AF97868B}"/>
          </ac:spMkLst>
        </pc:spChg>
        <pc:spChg chg="mod">
          <ac:chgData name="Daniel Khashabi" userId="62390808-c838-45e6-be59-d6fd0d208bc8" providerId="ADAL" clId="{0439EC8E-7C60-FD47-90A2-6D462D5C00F4}" dt="2023-01-11T00:57:24.502" v="503"/>
          <ac:spMkLst>
            <pc:docMk/>
            <pc:sldMk cId="848025613" sldId="1610"/>
            <ac:spMk id="50" creationId="{4D79DD58-2134-ADAE-6AEF-A5E1905F8088}"/>
          </ac:spMkLst>
        </pc:spChg>
        <pc:spChg chg="mod">
          <ac:chgData name="Daniel Khashabi" userId="62390808-c838-45e6-be59-d6fd0d208bc8" providerId="ADAL" clId="{0439EC8E-7C60-FD47-90A2-6D462D5C00F4}" dt="2023-01-11T00:57:24.502" v="503"/>
          <ac:spMkLst>
            <pc:docMk/>
            <pc:sldMk cId="848025613" sldId="1610"/>
            <ac:spMk id="51" creationId="{D196AE15-FA14-B580-7F77-A45935B1E778}"/>
          </ac:spMkLst>
        </pc:spChg>
        <pc:spChg chg="mod">
          <ac:chgData name="Daniel Khashabi" userId="62390808-c838-45e6-be59-d6fd0d208bc8" providerId="ADAL" clId="{0439EC8E-7C60-FD47-90A2-6D462D5C00F4}" dt="2023-01-11T00:57:24.502" v="503"/>
          <ac:spMkLst>
            <pc:docMk/>
            <pc:sldMk cId="848025613" sldId="1610"/>
            <ac:spMk id="52" creationId="{20FF98EF-A3A5-E343-C04E-B76A477536BC}"/>
          </ac:spMkLst>
        </pc:spChg>
        <pc:spChg chg="mod">
          <ac:chgData name="Daniel Khashabi" userId="62390808-c838-45e6-be59-d6fd0d208bc8" providerId="ADAL" clId="{0439EC8E-7C60-FD47-90A2-6D462D5C00F4}" dt="2023-01-11T00:57:24.502" v="503"/>
          <ac:spMkLst>
            <pc:docMk/>
            <pc:sldMk cId="848025613" sldId="1610"/>
            <ac:spMk id="53" creationId="{DB23E254-4F73-72D7-5F0A-9F2C123DDB18}"/>
          </ac:spMkLst>
        </pc:spChg>
        <pc:spChg chg="mod">
          <ac:chgData name="Daniel Khashabi" userId="62390808-c838-45e6-be59-d6fd0d208bc8" providerId="ADAL" clId="{0439EC8E-7C60-FD47-90A2-6D462D5C00F4}" dt="2023-01-11T00:57:24.502" v="503"/>
          <ac:spMkLst>
            <pc:docMk/>
            <pc:sldMk cId="848025613" sldId="1610"/>
            <ac:spMk id="54" creationId="{284323EE-8E23-2712-FD48-772F509208C9}"/>
          </ac:spMkLst>
        </pc:spChg>
        <pc:spChg chg="mod">
          <ac:chgData name="Daniel Khashabi" userId="62390808-c838-45e6-be59-d6fd0d208bc8" providerId="ADAL" clId="{0439EC8E-7C60-FD47-90A2-6D462D5C00F4}" dt="2023-01-11T00:57:24.502" v="503"/>
          <ac:spMkLst>
            <pc:docMk/>
            <pc:sldMk cId="848025613" sldId="1610"/>
            <ac:spMk id="55" creationId="{466A8973-BAA0-A735-D9DE-26ED44A18553}"/>
          </ac:spMkLst>
        </pc:spChg>
        <pc:spChg chg="mod">
          <ac:chgData name="Daniel Khashabi" userId="62390808-c838-45e6-be59-d6fd0d208bc8" providerId="ADAL" clId="{0439EC8E-7C60-FD47-90A2-6D462D5C00F4}" dt="2023-01-11T00:57:24.502" v="503"/>
          <ac:spMkLst>
            <pc:docMk/>
            <pc:sldMk cId="848025613" sldId="1610"/>
            <ac:spMk id="56" creationId="{0C1BEFC1-C6C8-3F0D-D8A9-8D4D4215EAAD}"/>
          </ac:spMkLst>
        </pc:spChg>
        <pc:spChg chg="mod">
          <ac:chgData name="Daniel Khashabi" userId="62390808-c838-45e6-be59-d6fd0d208bc8" providerId="ADAL" clId="{0439EC8E-7C60-FD47-90A2-6D462D5C00F4}" dt="2023-01-11T00:57:24.502" v="503"/>
          <ac:spMkLst>
            <pc:docMk/>
            <pc:sldMk cId="848025613" sldId="1610"/>
            <ac:spMk id="71" creationId="{1539C76B-D283-179F-B27F-6B0BC334DDDB}"/>
          </ac:spMkLst>
        </pc:spChg>
        <pc:spChg chg="mod">
          <ac:chgData name="Daniel Khashabi" userId="62390808-c838-45e6-be59-d6fd0d208bc8" providerId="ADAL" clId="{0439EC8E-7C60-FD47-90A2-6D462D5C00F4}" dt="2023-01-11T00:57:24.502" v="503"/>
          <ac:spMkLst>
            <pc:docMk/>
            <pc:sldMk cId="848025613" sldId="1610"/>
            <ac:spMk id="79" creationId="{C164FD82-46A0-85AF-6BC4-99DD0022BFDD}"/>
          </ac:spMkLst>
        </pc:spChg>
      </pc:sldChg>
      <pc:sldChg chg="modSp add mod">
        <pc:chgData name="Daniel Khashabi" userId="62390808-c838-45e6-be59-d6fd0d208bc8" providerId="ADAL" clId="{0439EC8E-7C60-FD47-90A2-6D462D5C00F4}" dt="2023-01-11T00:57:24.502" v="503"/>
        <pc:sldMkLst>
          <pc:docMk/>
          <pc:sldMk cId="590724948" sldId="1611"/>
        </pc:sldMkLst>
        <pc:spChg chg="mod">
          <ac:chgData name="Daniel Khashabi" userId="62390808-c838-45e6-be59-d6fd0d208bc8" providerId="ADAL" clId="{0439EC8E-7C60-FD47-90A2-6D462D5C00F4}" dt="2023-01-11T00:57:24.502" v="503"/>
          <ac:spMkLst>
            <pc:docMk/>
            <pc:sldMk cId="590724948" sldId="1611"/>
            <ac:spMk id="2" creationId="{8ABAC542-6315-033C-05A4-19DE65CC73B9}"/>
          </ac:spMkLst>
        </pc:spChg>
        <pc:spChg chg="mod">
          <ac:chgData name="Daniel Khashabi" userId="62390808-c838-45e6-be59-d6fd0d208bc8" providerId="ADAL" clId="{0439EC8E-7C60-FD47-90A2-6D462D5C00F4}" dt="2023-01-11T00:57:24.502" v="503"/>
          <ac:spMkLst>
            <pc:docMk/>
            <pc:sldMk cId="590724948" sldId="1611"/>
            <ac:spMk id="4" creationId="{66E47F1C-C79A-1486-8DC5-943653E554A8}"/>
          </ac:spMkLst>
        </pc:spChg>
        <pc:spChg chg="mod">
          <ac:chgData name="Daniel Khashabi" userId="62390808-c838-45e6-be59-d6fd0d208bc8" providerId="ADAL" clId="{0439EC8E-7C60-FD47-90A2-6D462D5C00F4}" dt="2023-01-11T00:57:24.502" v="503"/>
          <ac:spMkLst>
            <pc:docMk/>
            <pc:sldMk cId="590724948" sldId="1611"/>
            <ac:spMk id="5" creationId="{0996E6CE-4CCF-813C-64B9-448830884C29}"/>
          </ac:spMkLst>
        </pc:spChg>
        <pc:spChg chg="mod">
          <ac:chgData name="Daniel Khashabi" userId="62390808-c838-45e6-be59-d6fd0d208bc8" providerId="ADAL" clId="{0439EC8E-7C60-FD47-90A2-6D462D5C00F4}" dt="2023-01-11T00:57:24.502" v="503"/>
          <ac:spMkLst>
            <pc:docMk/>
            <pc:sldMk cId="590724948" sldId="1611"/>
            <ac:spMk id="6" creationId="{2A0C8778-88E2-0944-059D-85BDD5C6A549}"/>
          </ac:spMkLst>
        </pc:spChg>
        <pc:spChg chg="mod">
          <ac:chgData name="Daniel Khashabi" userId="62390808-c838-45e6-be59-d6fd0d208bc8" providerId="ADAL" clId="{0439EC8E-7C60-FD47-90A2-6D462D5C00F4}" dt="2023-01-11T00:57:24.502" v="503"/>
          <ac:spMkLst>
            <pc:docMk/>
            <pc:sldMk cId="590724948" sldId="1611"/>
            <ac:spMk id="7" creationId="{39461898-4387-EFE2-19F6-A757A28673A6}"/>
          </ac:spMkLst>
        </pc:spChg>
        <pc:spChg chg="mod">
          <ac:chgData name="Daniel Khashabi" userId="62390808-c838-45e6-be59-d6fd0d208bc8" providerId="ADAL" clId="{0439EC8E-7C60-FD47-90A2-6D462D5C00F4}" dt="2023-01-11T00:57:24.502" v="503"/>
          <ac:spMkLst>
            <pc:docMk/>
            <pc:sldMk cId="590724948" sldId="1611"/>
            <ac:spMk id="8" creationId="{74E461D6-5837-F3B3-A53F-073118A3B85D}"/>
          </ac:spMkLst>
        </pc:spChg>
        <pc:spChg chg="mod">
          <ac:chgData name="Daniel Khashabi" userId="62390808-c838-45e6-be59-d6fd0d208bc8" providerId="ADAL" clId="{0439EC8E-7C60-FD47-90A2-6D462D5C00F4}" dt="2023-01-11T00:57:24.502" v="503"/>
          <ac:spMkLst>
            <pc:docMk/>
            <pc:sldMk cId="590724948" sldId="1611"/>
            <ac:spMk id="9" creationId="{E215B509-F27A-53AD-A522-91F3073342BE}"/>
          </ac:spMkLst>
        </pc:spChg>
        <pc:spChg chg="mod">
          <ac:chgData name="Daniel Khashabi" userId="62390808-c838-45e6-be59-d6fd0d208bc8" providerId="ADAL" clId="{0439EC8E-7C60-FD47-90A2-6D462D5C00F4}" dt="2023-01-11T00:57:24.502" v="503"/>
          <ac:spMkLst>
            <pc:docMk/>
            <pc:sldMk cId="590724948" sldId="1611"/>
            <ac:spMk id="10" creationId="{91BA1FD3-B7AA-33CC-60EC-5D9F502D3C1C}"/>
          </ac:spMkLst>
        </pc:spChg>
        <pc:spChg chg="mod">
          <ac:chgData name="Daniel Khashabi" userId="62390808-c838-45e6-be59-d6fd0d208bc8" providerId="ADAL" clId="{0439EC8E-7C60-FD47-90A2-6D462D5C00F4}" dt="2023-01-11T00:57:24.502" v="503"/>
          <ac:spMkLst>
            <pc:docMk/>
            <pc:sldMk cId="590724948" sldId="1611"/>
            <ac:spMk id="15" creationId="{6D2400EA-94C6-D025-290F-D884FB0CE89D}"/>
          </ac:spMkLst>
        </pc:spChg>
        <pc:spChg chg="mod">
          <ac:chgData name="Daniel Khashabi" userId="62390808-c838-45e6-be59-d6fd0d208bc8" providerId="ADAL" clId="{0439EC8E-7C60-FD47-90A2-6D462D5C00F4}" dt="2023-01-11T00:57:24.502" v="503"/>
          <ac:spMkLst>
            <pc:docMk/>
            <pc:sldMk cId="590724948" sldId="1611"/>
            <ac:spMk id="16" creationId="{A1D1865A-2018-7972-784B-DA6392D6D18C}"/>
          </ac:spMkLst>
        </pc:spChg>
        <pc:spChg chg="mod">
          <ac:chgData name="Daniel Khashabi" userId="62390808-c838-45e6-be59-d6fd0d208bc8" providerId="ADAL" clId="{0439EC8E-7C60-FD47-90A2-6D462D5C00F4}" dt="2023-01-11T00:57:24.502" v="503"/>
          <ac:spMkLst>
            <pc:docMk/>
            <pc:sldMk cId="590724948" sldId="1611"/>
            <ac:spMk id="17" creationId="{851D2A31-C799-3D94-6D28-A70CAD429C3F}"/>
          </ac:spMkLst>
        </pc:spChg>
        <pc:spChg chg="mod">
          <ac:chgData name="Daniel Khashabi" userId="62390808-c838-45e6-be59-d6fd0d208bc8" providerId="ADAL" clId="{0439EC8E-7C60-FD47-90A2-6D462D5C00F4}" dt="2023-01-11T00:57:24.502" v="503"/>
          <ac:spMkLst>
            <pc:docMk/>
            <pc:sldMk cId="590724948" sldId="1611"/>
            <ac:spMk id="18" creationId="{CC8B955F-53CA-0B24-ADC9-4BA802D38646}"/>
          </ac:spMkLst>
        </pc:spChg>
        <pc:spChg chg="mod">
          <ac:chgData name="Daniel Khashabi" userId="62390808-c838-45e6-be59-d6fd0d208bc8" providerId="ADAL" clId="{0439EC8E-7C60-FD47-90A2-6D462D5C00F4}" dt="2023-01-11T00:57:24.502" v="503"/>
          <ac:spMkLst>
            <pc:docMk/>
            <pc:sldMk cId="590724948" sldId="1611"/>
            <ac:spMk id="19" creationId="{F7221F2C-E3CF-EC78-9713-4B5DF570BE14}"/>
          </ac:spMkLst>
        </pc:spChg>
        <pc:spChg chg="mod">
          <ac:chgData name="Daniel Khashabi" userId="62390808-c838-45e6-be59-d6fd0d208bc8" providerId="ADAL" clId="{0439EC8E-7C60-FD47-90A2-6D462D5C00F4}" dt="2023-01-11T00:57:24.502" v="503"/>
          <ac:spMkLst>
            <pc:docMk/>
            <pc:sldMk cId="590724948" sldId="1611"/>
            <ac:spMk id="20" creationId="{BBF4471C-92E2-A432-1CAB-6A09449A9E19}"/>
          </ac:spMkLst>
        </pc:spChg>
        <pc:spChg chg="mod">
          <ac:chgData name="Daniel Khashabi" userId="62390808-c838-45e6-be59-d6fd0d208bc8" providerId="ADAL" clId="{0439EC8E-7C60-FD47-90A2-6D462D5C00F4}" dt="2023-01-11T00:57:24.502" v="503"/>
          <ac:spMkLst>
            <pc:docMk/>
            <pc:sldMk cId="590724948" sldId="1611"/>
            <ac:spMk id="21" creationId="{905055E4-9398-4054-F9A4-DCAF202673D1}"/>
          </ac:spMkLst>
        </pc:spChg>
        <pc:spChg chg="mod">
          <ac:chgData name="Daniel Khashabi" userId="62390808-c838-45e6-be59-d6fd0d208bc8" providerId="ADAL" clId="{0439EC8E-7C60-FD47-90A2-6D462D5C00F4}" dt="2023-01-11T00:57:24.502" v="503"/>
          <ac:spMkLst>
            <pc:docMk/>
            <pc:sldMk cId="590724948" sldId="1611"/>
            <ac:spMk id="22" creationId="{5F41F5D6-5AC0-E165-48FC-D590E73F1357}"/>
          </ac:spMkLst>
        </pc:spChg>
        <pc:spChg chg="mod">
          <ac:chgData name="Daniel Khashabi" userId="62390808-c838-45e6-be59-d6fd0d208bc8" providerId="ADAL" clId="{0439EC8E-7C60-FD47-90A2-6D462D5C00F4}" dt="2023-01-11T00:57:24.502" v="503"/>
          <ac:spMkLst>
            <pc:docMk/>
            <pc:sldMk cId="590724948" sldId="1611"/>
            <ac:spMk id="25" creationId="{4F6FC934-D1B8-1707-6387-EECD02D5F991}"/>
          </ac:spMkLst>
        </pc:spChg>
        <pc:spChg chg="mod">
          <ac:chgData name="Daniel Khashabi" userId="62390808-c838-45e6-be59-d6fd0d208bc8" providerId="ADAL" clId="{0439EC8E-7C60-FD47-90A2-6D462D5C00F4}" dt="2023-01-11T00:57:24.502" v="503"/>
          <ac:spMkLst>
            <pc:docMk/>
            <pc:sldMk cId="590724948" sldId="1611"/>
            <ac:spMk id="26" creationId="{082B7E43-F6AA-F2C8-6C31-C60686B3E19E}"/>
          </ac:spMkLst>
        </pc:spChg>
        <pc:spChg chg="mod">
          <ac:chgData name="Daniel Khashabi" userId="62390808-c838-45e6-be59-d6fd0d208bc8" providerId="ADAL" clId="{0439EC8E-7C60-FD47-90A2-6D462D5C00F4}" dt="2023-01-11T00:57:24.502" v="503"/>
          <ac:spMkLst>
            <pc:docMk/>
            <pc:sldMk cId="590724948" sldId="1611"/>
            <ac:spMk id="27" creationId="{019C1802-AB76-2BB1-7CB7-AFC5A93C3371}"/>
          </ac:spMkLst>
        </pc:spChg>
        <pc:spChg chg="mod">
          <ac:chgData name="Daniel Khashabi" userId="62390808-c838-45e6-be59-d6fd0d208bc8" providerId="ADAL" clId="{0439EC8E-7C60-FD47-90A2-6D462D5C00F4}" dt="2023-01-11T00:57:24.502" v="503"/>
          <ac:spMkLst>
            <pc:docMk/>
            <pc:sldMk cId="590724948" sldId="1611"/>
            <ac:spMk id="28" creationId="{1503E800-03F6-F0C7-19EB-098227C7B1E7}"/>
          </ac:spMkLst>
        </pc:spChg>
        <pc:spChg chg="mod">
          <ac:chgData name="Daniel Khashabi" userId="62390808-c838-45e6-be59-d6fd0d208bc8" providerId="ADAL" clId="{0439EC8E-7C60-FD47-90A2-6D462D5C00F4}" dt="2023-01-11T00:57:24.502" v="503"/>
          <ac:spMkLst>
            <pc:docMk/>
            <pc:sldMk cId="590724948" sldId="1611"/>
            <ac:spMk id="29" creationId="{B7D58CA8-E1B2-BA35-0B8D-4B31986D64F8}"/>
          </ac:spMkLst>
        </pc:spChg>
        <pc:spChg chg="mod">
          <ac:chgData name="Daniel Khashabi" userId="62390808-c838-45e6-be59-d6fd0d208bc8" providerId="ADAL" clId="{0439EC8E-7C60-FD47-90A2-6D462D5C00F4}" dt="2023-01-11T00:57:24.502" v="503"/>
          <ac:spMkLst>
            <pc:docMk/>
            <pc:sldMk cId="590724948" sldId="1611"/>
            <ac:spMk id="30" creationId="{9DBC8D66-39AD-808B-8BFC-CBB1558018AB}"/>
          </ac:spMkLst>
        </pc:spChg>
        <pc:spChg chg="mod">
          <ac:chgData name="Daniel Khashabi" userId="62390808-c838-45e6-be59-d6fd0d208bc8" providerId="ADAL" clId="{0439EC8E-7C60-FD47-90A2-6D462D5C00F4}" dt="2023-01-11T00:57:24.502" v="503"/>
          <ac:spMkLst>
            <pc:docMk/>
            <pc:sldMk cId="590724948" sldId="1611"/>
            <ac:spMk id="37" creationId="{27FD3151-EC6F-D61B-FDC1-F6EF65C6E5F3}"/>
          </ac:spMkLst>
        </pc:spChg>
        <pc:spChg chg="mod">
          <ac:chgData name="Daniel Khashabi" userId="62390808-c838-45e6-be59-d6fd0d208bc8" providerId="ADAL" clId="{0439EC8E-7C60-FD47-90A2-6D462D5C00F4}" dt="2023-01-11T00:57:24.502" v="503"/>
          <ac:spMkLst>
            <pc:docMk/>
            <pc:sldMk cId="590724948" sldId="1611"/>
            <ac:spMk id="38" creationId="{252A91A1-CCEE-D3E1-81E6-7361ED46B8B4}"/>
          </ac:spMkLst>
        </pc:spChg>
        <pc:spChg chg="mod">
          <ac:chgData name="Daniel Khashabi" userId="62390808-c838-45e6-be59-d6fd0d208bc8" providerId="ADAL" clId="{0439EC8E-7C60-FD47-90A2-6D462D5C00F4}" dt="2023-01-11T00:57:24.502" v="503"/>
          <ac:spMkLst>
            <pc:docMk/>
            <pc:sldMk cId="590724948" sldId="1611"/>
            <ac:spMk id="39" creationId="{D8919D0B-03F6-75D2-67CE-700430048D0B}"/>
          </ac:spMkLst>
        </pc:spChg>
        <pc:spChg chg="mod">
          <ac:chgData name="Daniel Khashabi" userId="62390808-c838-45e6-be59-d6fd0d208bc8" providerId="ADAL" clId="{0439EC8E-7C60-FD47-90A2-6D462D5C00F4}" dt="2023-01-11T00:57:24.502" v="503"/>
          <ac:spMkLst>
            <pc:docMk/>
            <pc:sldMk cId="590724948" sldId="1611"/>
            <ac:spMk id="40" creationId="{6EDAFD65-0267-8B63-C7D5-2DC5FB31B6F6}"/>
          </ac:spMkLst>
        </pc:spChg>
        <pc:spChg chg="mod">
          <ac:chgData name="Daniel Khashabi" userId="62390808-c838-45e6-be59-d6fd0d208bc8" providerId="ADAL" clId="{0439EC8E-7C60-FD47-90A2-6D462D5C00F4}" dt="2023-01-11T00:57:24.502" v="503"/>
          <ac:spMkLst>
            <pc:docMk/>
            <pc:sldMk cId="590724948" sldId="1611"/>
            <ac:spMk id="41" creationId="{04BC61B6-BC9E-F8A3-C260-69462BEC6E18}"/>
          </ac:spMkLst>
        </pc:spChg>
        <pc:spChg chg="mod">
          <ac:chgData name="Daniel Khashabi" userId="62390808-c838-45e6-be59-d6fd0d208bc8" providerId="ADAL" clId="{0439EC8E-7C60-FD47-90A2-6D462D5C00F4}" dt="2023-01-11T00:57:24.502" v="503"/>
          <ac:spMkLst>
            <pc:docMk/>
            <pc:sldMk cId="590724948" sldId="1611"/>
            <ac:spMk id="42" creationId="{9FCD99F5-C896-9DB4-024D-4E079E521DFC}"/>
          </ac:spMkLst>
        </pc:spChg>
        <pc:spChg chg="mod">
          <ac:chgData name="Daniel Khashabi" userId="62390808-c838-45e6-be59-d6fd0d208bc8" providerId="ADAL" clId="{0439EC8E-7C60-FD47-90A2-6D462D5C00F4}" dt="2023-01-11T00:57:24.502" v="503"/>
          <ac:spMkLst>
            <pc:docMk/>
            <pc:sldMk cId="590724948" sldId="1611"/>
            <ac:spMk id="43" creationId="{8D029C79-5F2B-030D-5A58-E4A2E6A35E16}"/>
          </ac:spMkLst>
        </pc:spChg>
        <pc:spChg chg="mod">
          <ac:chgData name="Daniel Khashabi" userId="62390808-c838-45e6-be59-d6fd0d208bc8" providerId="ADAL" clId="{0439EC8E-7C60-FD47-90A2-6D462D5C00F4}" dt="2023-01-11T00:57:24.502" v="503"/>
          <ac:spMkLst>
            <pc:docMk/>
            <pc:sldMk cId="590724948" sldId="1611"/>
            <ac:spMk id="44" creationId="{748C98E8-FBB9-C66C-5271-6685E2C5FB0D}"/>
          </ac:spMkLst>
        </pc:spChg>
        <pc:spChg chg="mod">
          <ac:chgData name="Daniel Khashabi" userId="62390808-c838-45e6-be59-d6fd0d208bc8" providerId="ADAL" clId="{0439EC8E-7C60-FD47-90A2-6D462D5C00F4}" dt="2023-01-11T00:57:24.502" v="503"/>
          <ac:spMkLst>
            <pc:docMk/>
            <pc:sldMk cId="590724948" sldId="1611"/>
            <ac:spMk id="49" creationId="{A46EBD32-73FD-F055-706F-4F51AF97868B}"/>
          </ac:spMkLst>
        </pc:spChg>
        <pc:spChg chg="mod">
          <ac:chgData name="Daniel Khashabi" userId="62390808-c838-45e6-be59-d6fd0d208bc8" providerId="ADAL" clId="{0439EC8E-7C60-FD47-90A2-6D462D5C00F4}" dt="2023-01-11T00:57:24.502" v="503"/>
          <ac:spMkLst>
            <pc:docMk/>
            <pc:sldMk cId="590724948" sldId="1611"/>
            <ac:spMk id="50" creationId="{4D79DD58-2134-ADAE-6AEF-A5E1905F8088}"/>
          </ac:spMkLst>
        </pc:spChg>
        <pc:spChg chg="mod">
          <ac:chgData name="Daniel Khashabi" userId="62390808-c838-45e6-be59-d6fd0d208bc8" providerId="ADAL" clId="{0439EC8E-7C60-FD47-90A2-6D462D5C00F4}" dt="2023-01-11T00:57:24.502" v="503"/>
          <ac:spMkLst>
            <pc:docMk/>
            <pc:sldMk cId="590724948" sldId="1611"/>
            <ac:spMk id="51" creationId="{D196AE15-FA14-B580-7F77-A45935B1E778}"/>
          </ac:spMkLst>
        </pc:spChg>
        <pc:spChg chg="mod">
          <ac:chgData name="Daniel Khashabi" userId="62390808-c838-45e6-be59-d6fd0d208bc8" providerId="ADAL" clId="{0439EC8E-7C60-FD47-90A2-6D462D5C00F4}" dt="2023-01-11T00:57:24.502" v="503"/>
          <ac:spMkLst>
            <pc:docMk/>
            <pc:sldMk cId="590724948" sldId="1611"/>
            <ac:spMk id="52" creationId="{20FF98EF-A3A5-E343-C04E-B76A477536BC}"/>
          </ac:spMkLst>
        </pc:spChg>
        <pc:spChg chg="mod">
          <ac:chgData name="Daniel Khashabi" userId="62390808-c838-45e6-be59-d6fd0d208bc8" providerId="ADAL" clId="{0439EC8E-7C60-FD47-90A2-6D462D5C00F4}" dt="2023-01-11T00:57:24.502" v="503"/>
          <ac:spMkLst>
            <pc:docMk/>
            <pc:sldMk cId="590724948" sldId="1611"/>
            <ac:spMk id="53" creationId="{DB23E254-4F73-72D7-5F0A-9F2C123DDB18}"/>
          </ac:spMkLst>
        </pc:spChg>
        <pc:spChg chg="mod">
          <ac:chgData name="Daniel Khashabi" userId="62390808-c838-45e6-be59-d6fd0d208bc8" providerId="ADAL" clId="{0439EC8E-7C60-FD47-90A2-6D462D5C00F4}" dt="2023-01-11T00:57:24.502" v="503"/>
          <ac:spMkLst>
            <pc:docMk/>
            <pc:sldMk cId="590724948" sldId="1611"/>
            <ac:spMk id="60" creationId="{594A1929-FCFD-4119-F59F-07430367B6A8}"/>
          </ac:spMkLst>
        </pc:spChg>
        <pc:spChg chg="mod">
          <ac:chgData name="Daniel Khashabi" userId="62390808-c838-45e6-be59-d6fd0d208bc8" providerId="ADAL" clId="{0439EC8E-7C60-FD47-90A2-6D462D5C00F4}" dt="2023-01-11T00:57:24.502" v="503"/>
          <ac:spMkLst>
            <pc:docMk/>
            <pc:sldMk cId="590724948" sldId="1611"/>
            <ac:spMk id="61" creationId="{0674880C-667E-1E98-D6F7-F1C6EBFA7453}"/>
          </ac:spMkLst>
        </pc:spChg>
        <pc:spChg chg="mod">
          <ac:chgData name="Daniel Khashabi" userId="62390808-c838-45e6-be59-d6fd0d208bc8" providerId="ADAL" clId="{0439EC8E-7C60-FD47-90A2-6D462D5C00F4}" dt="2023-01-11T00:57:24.502" v="503"/>
          <ac:spMkLst>
            <pc:docMk/>
            <pc:sldMk cId="590724948" sldId="1611"/>
            <ac:spMk id="62" creationId="{0B1A8DB0-57D9-5A4A-3B6E-2BB2BCF0C56D}"/>
          </ac:spMkLst>
        </pc:spChg>
        <pc:spChg chg="mod">
          <ac:chgData name="Daniel Khashabi" userId="62390808-c838-45e6-be59-d6fd0d208bc8" providerId="ADAL" clId="{0439EC8E-7C60-FD47-90A2-6D462D5C00F4}" dt="2023-01-11T00:57:24.502" v="503"/>
          <ac:spMkLst>
            <pc:docMk/>
            <pc:sldMk cId="590724948" sldId="1611"/>
            <ac:spMk id="63" creationId="{53052C9F-30AB-DCD7-6802-F10392EFA663}"/>
          </ac:spMkLst>
        </pc:spChg>
        <pc:spChg chg="mod">
          <ac:chgData name="Daniel Khashabi" userId="62390808-c838-45e6-be59-d6fd0d208bc8" providerId="ADAL" clId="{0439EC8E-7C60-FD47-90A2-6D462D5C00F4}" dt="2023-01-11T00:57:24.502" v="503"/>
          <ac:spMkLst>
            <pc:docMk/>
            <pc:sldMk cId="590724948" sldId="1611"/>
            <ac:spMk id="64" creationId="{06AC2E08-CA5A-4B42-69CB-12C009C8481B}"/>
          </ac:spMkLst>
        </pc:spChg>
        <pc:spChg chg="mod">
          <ac:chgData name="Daniel Khashabi" userId="62390808-c838-45e6-be59-d6fd0d208bc8" providerId="ADAL" clId="{0439EC8E-7C60-FD47-90A2-6D462D5C00F4}" dt="2023-01-11T00:57:24.502" v="503"/>
          <ac:spMkLst>
            <pc:docMk/>
            <pc:sldMk cId="590724948" sldId="1611"/>
            <ac:spMk id="65" creationId="{090BA7A6-12CB-8FC4-1962-4237260C4A22}"/>
          </ac:spMkLst>
        </pc:spChg>
        <pc:spChg chg="mod">
          <ac:chgData name="Daniel Khashabi" userId="62390808-c838-45e6-be59-d6fd0d208bc8" providerId="ADAL" clId="{0439EC8E-7C60-FD47-90A2-6D462D5C00F4}" dt="2023-01-11T00:57:24.502" v="503"/>
          <ac:spMkLst>
            <pc:docMk/>
            <pc:sldMk cId="590724948" sldId="1611"/>
            <ac:spMk id="70" creationId="{F8B30533-4510-FCE5-B2C9-9BE083838BE5}"/>
          </ac:spMkLst>
        </pc:spChg>
        <pc:spChg chg="mod">
          <ac:chgData name="Daniel Khashabi" userId="62390808-c838-45e6-be59-d6fd0d208bc8" providerId="ADAL" clId="{0439EC8E-7C60-FD47-90A2-6D462D5C00F4}" dt="2023-01-11T00:57:24.502" v="503"/>
          <ac:spMkLst>
            <pc:docMk/>
            <pc:sldMk cId="590724948" sldId="1611"/>
            <ac:spMk id="71" creationId="{1539C76B-D283-179F-B27F-6B0BC334DDDB}"/>
          </ac:spMkLst>
        </pc:spChg>
        <pc:spChg chg="mod">
          <ac:chgData name="Daniel Khashabi" userId="62390808-c838-45e6-be59-d6fd0d208bc8" providerId="ADAL" clId="{0439EC8E-7C60-FD47-90A2-6D462D5C00F4}" dt="2023-01-11T00:57:24.502" v="503"/>
          <ac:spMkLst>
            <pc:docMk/>
            <pc:sldMk cId="590724948" sldId="1611"/>
            <ac:spMk id="72" creationId="{6198D14A-B413-4D74-2253-B13CCCE0616C}"/>
          </ac:spMkLst>
        </pc:spChg>
        <pc:spChg chg="mod">
          <ac:chgData name="Daniel Khashabi" userId="62390808-c838-45e6-be59-d6fd0d208bc8" providerId="ADAL" clId="{0439EC8E-7C60-FD47-90A2-6D462D5C00F4}" dt="2023-01-11T00:57:24.502" v="503"/>
          <ac:spMkLst>
            <pc:docMk/>
            <pc:sldMk cId="590724948" sldId="1611"/>
            <ac:spMk id="74" creationId="{1162C052-9858-2BBA-884D-1F77AD757806}"/>
          </ac:spMkLst>
        </pc:spChg>
        <pc:spChg chg="mod">
          <ac:chgData name="Daniel Khashabi" userId="62390808-c838-45e6-be59-d6fd0d208bc8" providerId="ADAL" clId="{0439EC8E-7C60-FD47-90A2-6D462D5C00F4}" dt="2023-01-11T00:57:24.502" v="503"/>
          <ac:spMkLst>
            <pc:docMk/>
            <pc:sldMk cId="590724948" sldId="1611"/>
            <ac:spMk id="75" creationId="{41F57A2F-70C1-70F7-C14F-E523CD8D7FDA}"/>
          </ac:spMkLst>
        </pc:spChg>
        <pc:spChg chg="mod">
          <ac:chgData name="Daniel Khashabi" userId="62390808-c838-45e6-be59-d6fd0d208bc8" providerId="ADAL" clId="{0439EC8E-7C60-FD47-90A2-6D462D5C00F4}" dt="2023-01-11T00:57:24.502" v="503"/>
          <ac:spMkLst>
            <pc:docMk/>
            <pc:sldMk cId="590724948" sldId="1611"/>
            <ac:spMk id="77" creationId="{B8F5CA2E-8038-0DE0-214B-E52178FC30F9}"/>
          </ac:spMkLst>
        </pc:spChg>
        <pc:spChg chg="mod">
          <ac:chgData name="Daniel Khashabi" userId="62390808-c838-45e6-be59-d6fd0d208bc8" providerId="ADAL" clId="{0439EC8E-7C60-FD47-90A2-6D462D5C00F4}" dt="2023-01-11T00:57:24.502" v="503"/>
          <ac:spMkLst>
            <pc:docMk/>
            <pc:sldMk cId="590724948" sldId="1611"/>
            <ac:spMk id="78" creationId="{4421962E-9CC3-BCDC-097E-2A0CD6809D6D}"/>
          </ac:spMkLst>
        </pc:spChg>
        <pc:spChg chg="mod">
          <ac:chgData name="Daniel Khashabi" userId="62390808-c838-45e6-be59-d6fd0d208bc8" providerId="ADAL" clId="{0439EC8E-7C60-FD47-90A2-6D462D5C00F4}" dt="2023-01-11T00:57:24.502" v="503"/>
          <ac:spMkLst>
            <pc:docMk/>
            <pc:sldMk cId="590724948" sldId="1611"/>
            <ac:spMk id="79" creationId="{C164FD82-46A0-85AF-6BC4-99DD0022BFDD}"/>
          </ac:spMkLst>
        </pc:spChg>
      </pc:sldChg>
      <pc:sldChg chg="modSp add mod">
        <pc:chgData name="Daniel Khashabi" userId="62390808-c838-45e6-be59-d6fd0d208bc8" providerId="ADAL" clId="{0439EC8E-7C60-FD47-90A2-6D462D5C00F4}" dt="2023-01-11T00:57:24.502" v="503"/>
        <pc:sldMkLst>
          <pc:docMk/>
          <pc:sldMk cId="3169511776" sldId="1612"/>
        </pc:sldMkLst>
        <pc:spChg chg="mod">
          <ac:chgData name="Daniel Khashabi" userId="62390808-c838-45e6-be59-d6fd0d208bc8" providerId="ADAL" clId="{0439EC8E-7C60-FD47-90A2-6D462D5C00F4}" dt="2023-01-11T00:57:24.502" v="503"/>
          <ac:spMkLst>
            <pc:docMk/>
            <pc:sldMk cId="3169511776" sldId="1612"/>
            <ac:spMk id="4" creationId="{66E47F1C-C79A-1486-8DC5-943653E554A8}"/>
          </ac:spMkLst>
        </pc:spChg>
        <pc:spChg chg="mod">
          <ac:chgData name="Daniel Khashabi" userId="62390808-c838-45e6-be59-d6fd0d208bc8" providerId="ADAL" clId="{0439EC8E-7C60-FD47-90A2-6D462D5C00F4}" dt="2023-01-11T00:57:24.502" v="503"/>
          <ac:spMkLst>
            <pc:docMk/>
            <pc:sldMk cId="3169511776" sldId="1612"/>
            <ac:spMk id="5" creationId="{0996E6CE-4CCF-813C-64B9-448830884C29}"/>
          </ac:spMkLst>
        </pc:spChg>
        <pc:spChg chg="mod">
          <ac:chgData name="Daniel Khashabi" userId="62390808-c838-45e6-be59-d6fd0d208bc8" providerId="ADAL" clId="{0439EC8E-7C60-FD47-90A2-6D462D5C00F4}" dt="2023-01-11T00:57:24.502" v="503"/>
          <ac:spMkLst>
            <pc:docMk/>
            <pc:sldMk cId="3169511776" sldId="1612"/>
            <ac:spMk id="6" creationId="{2A0C8778-88E2-0944-059D-85BDD5C6A549}"/>
          </ac:spMkLst>
        </pc:spChg>
        <pc:spChg chg="mod">
          <ac:chgData name="Daniel Khashabi" userId="62390808-c838-45e6-be59-d6fd0d208bc8" providerId="ADAL" clId="{0439EC8E-7C60-FD47-90A2-6D462D5C00F4}" dt="2023-01-11T00:57:24.502" v="503"/>
          <ac:spMkLst>
            <pc:docMk/>
            <pc:sldMk cId="3169511776" sldId="1612"/>
            <ac:spMk id="7" creationId="{39461898-4387-EFE2-19F6-A757A28673A6}"/>
          </ac:spMkLst>
        </pc:spChg>
        <pc:spChg chg="mod">
          <ac:chgData name="Daniel Khashabi" userId="62390808-c838-45e6-be59-d6fd0d208bc8" providerId="ADAL" clId="{0439EC8E-7C60-FD47-90A2-6D462D5C00F4}" dt="2023-01-11T00:57:24.502" v="503"/>
          <ac:spMkLst>
            <pc:docMk/>
            <pc:sldMk cId="3169511776" sldId="1612"/>
            <ac:spMk id="8" creationId="{74E461D6-5837-F3B3-A53F-073118A3B85D}"/>
          </ac:spMkLst>
        </pc:spChg>
        <pc:spChg chg="mod">
          <ac:chgData name="Daniel Khashabi" userId="62390808-c838-45e6-be59-d6fd0d208bc8" providerId="ADAL" clId="{0439EC8E-7C60-FD47-90A2-6D462D5C00F4}" dt="2023-01-11T00:57:24.502" v="503"/>
          <ac:spMkLst>
            <pc:docMk/>
            <pc:sldMk cId="3169511776" sldId="1612"/>
            <ac:spMk id="9" creationId="{E215B509-F27A-53AD-A522-91F3073342BE}"/>
          </ac:spMkLst>
        </pc:spChg>
        <pc:spChg chg="mod">
          <ac:chgData name="Daniel Khashabi" userId="62390808-c838-45e6-be59-d6fd0d208bc8" providerId="ADAL" clId="{0439EC8E-7C60-FD47-90A2-6D462D5C00F4}" dt="2023-01-11T00:57:24.502" v="503"/>
          <ac:spMkLst>
            <pc:docMk/>
            <pc:sldMk cId="3169511776" sldId="1612"/>
            <ac:spMk id="10" creationId="{91BA1FD3-B7AA-33CC-60EC-5D9F502D3C1C}"/>
          </ac:spMkLst>
        </pc:spChg>
        <pc:spChg chg="mod">
          <ac:chgData name="Daniel Khashabi" userId="62390808-c838-45e6-be59-d6fd0d208bc8" providerId="ADAL" clId="{0439EC8E-7C60-FD47-90A2-6D462D5C00F4}" dt="2023-01-11T00:57:24.502" v="503"/>
          <ac:spMkLst>
            <pc:docMk/>
            <pc:sldMk cId="3169511776" sldId="1612"/>
            <ac:spMk id="15" creationId="{6D2400EA-94C6-D025-290F-D884FB0CE89D}"/>
          </ac:spMkLst>
        </pc:spChg>
        <pc:spChg chg="mod">
          <ac:chgData name="Daniel Khashabi" userId="62390808-c838-45e6-be59-d6fd0d208bc8" providerId="ADAL" clId="{0439EC8E-7C60-FD47-90A2-6D462D5C00F4}" dt="2023-01-11T00:57:24.502" v="503"/>
          <ac:spMkLst>
            <pc:docMk/>
            <pc:sldMk cId="3169511776" sldId="1612"/>
            <ac:spMk id="16" creationId="{A1D1865A-2018-7972-784B-DA6392D6D18C}"/>
          </ac:spMkLst>
        </pc:spChg>
        <pc:spChg chg="mod">
          <ac:chgData name="Daniel Khashabi" userId="62390808-c838-45e6-be59-d6fd0d208bc8" providerId="ADAL" clId="{0439EC8E-7C60-FD47-90A2-6D462D5C00F4}" dt="2023-01-11T00:57:24.502" v="503"/>
          <ac:spMkLst>
            <pc:docMk/>
            <pc:sldMk cId="3169511776" sldId="1612"/>
            <ac:spMk id="17" creationId="{851D2A31-C799-3D94-6D28-A70CAD429C3F}"/>
          </ac:spMkLst>
        </pc:spChg>
        <pc:spChg chg="mod">
          <ac:chgData name="Daniel Khashabi" userId="62390808-c838-45e6-be59-d6fd0d208bc8" providerId="ADAL" clId="{0439EC8E-7C60-FD47-90A2-6D462D5C00F4}" dt="2023-01-11T00:57:24.502" v="503"/>
          <ac:spMkLst>
            <pc:docMk/>
            <pc:sldMk cId="3169511776" sldId="1612"/>
            <ac:spMk id="18" creationId="{CC8B955F-53CA-0B24-ADC9-4BA802D38646}"/>
          </ac:spMkLst>
        </pc:spChg>
        <pc:spChg chg="mod">
          <ac:chgData name="Daniel Khashabi" userId="62390808-c838-45e6-be59-d6fd0d208bc8" providerId="ADAL" clId="{0439EC8E-7C60-FD47-90A2-6D462D5C00F4}" dt="2023-01-11T00:57:24.502" v="503"/>
          <ac:spMkLst>
            <pc:docMk/>
            <pc:sldMk cId="3169511776" sldId="1612"/>
            <ac:spMk id="19" creationId="{F7221F2C-E3CF-EC78-9713-4B5DF570BE14}"/>
          </ac:spMkLst>
        </pc:spChg>
        <pc:spChg chg="mod">
          <ac:chgData name="Daniel Khashabi" userId="62390808-c838-45e6-be59-d6fd0d208bc8" providerId="ADAL" clId="{0439EC8E-7C60-FD47-90A2-6D462D5C00F4}" dt="2023-01-11T00:57:24.502" v="503"/>
          <ac:spMkLst>
            <pc:docMk/>
            <pc:sldMk cId="3169511776" sldId="1612"/>
            <ac:spMk id="20" creationId="{BBF4471C-92E2-A432-1CAB-6A09449A9E19}"/>
          </ac:spMkLst>
        </pc:spChg>
        <pc:spChg chg="mod">
          <ac:chgData name="Daniel Khashabi" userId="62390808-c838-45e6-be59-d6fd0d208bc8" providerId="ADAL" clId="{0439EC8E-7C60-FD47-90A2-6D462D5C00F4}" dt="2023-01-11T00:57:24.502" v="503"/>
          <ac:spMkLst>
            <pc:docMk/>
            <pc:sldMk cId="3169511776" sldId="1612"/>
            <ac:spMk id="21" creationId="{905055E4-9398-4054-F9A4-DCAF202673D1}"/>
          </ac:spMkLst>
        </pc:spChg>
        <pc:spChg chg="mod">
          <ac:chgData name="Daniel Khashabi" userId="62390808-c838-45e6-be59-d6fd0d208bc8" providerId="ADAL" clId="{0439EC8E-7C60-FD47-90A2-6D462D5C00F4}" dt="2023-01-11T00:57:24.502" v="503"/>
          <ac:spMkLst>
            <pc:docMk/>
            <pc:sldMk cId="3169511776" sldId="1612"/>
            <ac:spMk id="22" creationId="{5F41F5D6-5AC0-E165-48FC-D590E73F1357}"/>
          </ac:spMkLst>
        </pc:spChg>
        <pc:spChg chg="mod">
          <ac:chgData name="Daniel Khashabi" userId="62390808-c838-45e6-be59-d6fd0d208bc8" providerId="ADAL" clId="{0439EC8E-7C60-FD47-90A2-6D462D5C00F4}" dt="2023-01-11T00:57:24.502" v="503"/>
          <ac:spMkLst>
            <pc:docMk/>
            <pc:sldMk cId="3169511776" sldId="1612"/>
            <ac:spMk id="25" creationId="{4F6FC934-D1B8-1707-6387-EECD02D5F991}"/>
          </ac:spMkLst>
        </pc:spChg>
        <pc:spChg chg="mod">
          <ac:chgData name="Daniel Khashabi" userId="62390808-c838-45e6-be59-d6fd0d208bc8" providerId="ADAL" clId="{0439EC8E-7C60-FD47-90A2-6D462D5C00F4}" dt="2023-01-11T00:57:24.502" v="503"/>
          <ac:spMkLst>
            <pc:docMk/>
            <pc:sldMk cId="3169511776" sldId="1612"/>
            <ac:spMk id="26" creationId="{082B7E43-F6AA-F2C8-6C31-C60686B3E19E}"/>
          </ac:spMkLst>
        </pc:spChg>
        <pc:spChg chg="mod">
          <ac:chgData name="Daniel Khashabi" userId="62390808-c838-45e6-be59-d6fd0d208bc8" providerId="ADAL" clId="{0439EC8E-7C60-FD47-90A2-6D462D5C00F4}" dt="2023-01-11T00:57:24.502" v="503"/>
          <ac:spMkLst>
            <pc:docMk/>
            <pc:sldMk cId="3169511776" sldId="1612"/>
            <ac:spMk id="27" creationId="{019C1802-AB76-2BB1-7CB7-AFC5A93C3371}"/>
          </ac:spMkLst>
        </pc:spChg>
        <pc:spChg chg="mod">
          <ac:chgData name="Daniel Khashabi" userId="62390808-c838-45e6-be59-d6fd0d208bc8" providerId="ADAL" clId="{0439EC8E-7C60-FD47-90A2-6D462D5C00F4}" dt="2023-01-11T00:57:24.502" v="503"/>
          <ac:spMkLst>
            <pc:docMk/>
            <pc:sldMk cId="3169511776" sldId="1612"/>
            <ac:spMk id="28" creationId="{1503E800-03F6-F0C7-19EB-098227C7B1E7}"/>
          </ac:spMkLst>
        </pc:spChg>
        <pc:spChg chg="mod">
          <ac:chgData name="Daniel Khashabi" userId="62390808-c838-45e6-be59-d6fd0d208bc8" providerId="ADAL" clId="{0439EC8E-7C60-FD47-90A2-6D462D5C00F4}" dt="2023-01-11T00:57:24.502" v="503"/>
          <ac:spMkLst>
            <pc:docMk/>
            <pc:sldMk cId="3169511776" sldId="1612"/>
            <ac:spMk id="29" creationId="{B7D58CA8-E1B2-BA35-0B8D-4B31986D64F8}"/>
          </ac:spMkLst>
        </pc:spChg>
        <pc:spChg chg="mod">
          <ac:chgData name="Daniel Khashabi" userId="62390808-c838-45e6-be59-d6fd0d208bc8" providerId="ADAL" clId="{0439EC8E-7C60-FD47-90A2-6D462D5C00F4}" dt="2023-01-11T00:57:24.502" v="503"/>
          <ac:spMkLst>
            <pc:docMk/>
            <pc:sldMk cId="3169511776" sldId="1612"/>
            <ac:spMk id="30" creationId="{9DBC8D66-39AD-808B-8BFC-CBB1558018AB}"/>
          </ac:spMkLst>
        </pc:spChg>
        <pc:spChg chg="mod">
          <ac:chgData name="Daniel Khashabi" userId="62390808-c838-45e6-be59-d6fd0d208bc8" providerId="ADAL" clId="{0439EC8E-7C60-FD47-90A2-6D462D5C00F4}" dt="2023-01-11T00:57:24.502" v="503"/>
          <ac:spMkLst>
            <pc:docMk/>
            <pc:sldMk cId="3169511776" sldId="1612"/>
            <ac:spMk id="37" creationId="{27FD3151-EC6F-D61B-FDC1-F6EF65C6E5F3}"/>
          </ac:spMkLst>
        </pc:spChg>
        <pc:spChg chg="mod">
          <ac:chgData name="Daniel Khashabi" userId="62390808-c838-45e6-be59-d6fd0d208bc8" providerId="ADAL" clId="{0439EC8E-7C60-FD47-90A2-6D462D5C00F4}" dt="2023-01-11T00:57:24.502" v="503"/>
          <ac:spMkLst>
            <pc:docMk/>
            <pc:sldMk cId="3169511776" sldId="1612"/>
            <ac:spMk id="38" creationId="{252A91A1-CCEE-D3E1-81E6-7361ED46B8B4}"/>
          </ac:spMkLst>
        </pc:spChg>
        <pc:spChg chg="mod">
          <ac:chgData name="Daniel Khashabi" userId="62390808-c838-45e6-be59-d6fd0d208bc8" providerId="ADAL" clId="{0439EC8E-7C60-FD47-90A2-6D462D5C00F4}" dt="2023-01-11T00:57:24.502" v="503"/>
          <ac:spMkLst>
            <pc:docMk/>
            <pc:sldMk cId="3169511776" sldId="1612"/>
            <ac:spMk id="39" creationId="{D8919D0B-03F6-75D2-67CE-700430048D0B}"/>
          </ac:spMkLst>
        </pc:spChg>
        <pc:spChg chg="mod">
          <ac:chgData name="Daniel Khashabi" userId="62390808-c838-45e6-be59-d6fd0d208bc8" providerId="ADAL" clId="{0439EC8E-7C60-FD47-90A2-6D462D5C00F4}" dt="2023-01-11T00:57:24.502" v="503"/>
          <ac:spMkLst>
            <pc:docMk/>
            <pc:sldMk cId="3169511776" sldId="1612"/>
            <ac:spMk id="40" creationId="{6EDAFD65-0267-8B63-C7D5-2DC5FB31B6F6}"/>
          </ac:spMkLst>
        </pc:spChg>
        <pc:spChg chg="mod">
          <ac:chgData name="Daniel Khashabi" userId="62390808-c838-45e6-be59-d6fd0d208bc8" providerId="ADAL" clId="{0439EC8E-7C60-FD47-90A2-6D462D5C00F4}" dt="2023-01-11T00:57:24.502" v="503"/>
          <ac:spMkLst>
            <pc:docMk/>
            <pc:sldMk cId="3169511776" sldId="1612"/>
            <ac:spMk id="41" creationId="{04BC61B6-BC9E-F8A3-C260-69462BEC6E18}"/>
          </ac:spMkLst>
        </pc:spChg>
        <pc:spChg chg="mod">
          <ac:chgData name="Daniel Khashabi" userId="62390808-c838-45e6-be59-d6fd0d208bc8" providerId="ADAL" clId="{0439EC8E-7C60-FD47-90A2-6D462D5C00F4}" dt="2023-01-11T00:57:24.502" v="503"/>
          <ac:spMkLst>
            <pc:docMk/>
            <pc:sldMk cId="3169511776" sldId="1612"/>
            <ac:spMk id="42" creationId="{9FCD99F5-C896-9DB4-024D-4E079E521DFC}"/>
          </ac:spMkLst>
        </pc:spChg>
        <pc:spChg chg="mod">
          <ac:chgData name="Daniel Khashabi" userId="62390808-c838-45e6-be59-d6fd0d208bc8" providerId="ADAL" clId="{0439EC8E-7C60-FD47-90A2-6D462D5C00F4}" dt="2023-01-11T00:57:24.502" v="503"/>
          <ac:spMkLst>
            <pc:docMk/>
            <pc:sldMk cId="3169511776" sldId="1612"/>
            <ac:spMk id="43" creationId="{8D029C79-5F2B-030D-5A58-E4A2E6A35E16}"/>
          </ac:spMkLst>
        </pc:spChg>
        <pc:spChg chg="mod">
          <ac:chgData name="Daniel Khashabi" userId="62390808-c838-45e6-be59-d6fd0d208bc8" providerId="ADAL" clId="{0439EC8E-7C60-FD47-90A2-6D462D5C00F4}" dt="2023-01-11T00:57:24.502" v="503"/>
          <ac:spMkLst>
            <pc:docMk/>
            <pc:sldMk cId="3169511776" sldId="1612"/>
            <ac:spMk id="44" creationId="{748C98E8-FBB9-C66C-5271-6685E2C5FB0D}"/>
          </ac:spMkLst>
        </pc:spChg>
        <pc:spChg chg="mod">
          <ac:chgData name="Daniel Khashabi" userId="62390808-c838-45e6-be59-d6fd0d208bc8" providerId="ADAL" clId="{0439EC8E-7C60-FD47-90A2-6D462D5C00F4}" dt="2023-01-11T00:57:24.502" v="503"/>
          <ac:spMkLst>
            <pc:docMk/>
            <pc:sldMk cId="3169511776" sldId="1612"/>
            <ac:spMk id="49" creationId="{A46EBD32-73FD-F055-706F-4F51AF97868B}"/>
          </ac:spMkLst>
        </pc:spChg>
        <pc:spChg chg="mod">
          <ac:chgData name="Daniel Khashabi" userId="62390808-c838-45e6-be59-d6fd0d208bc8" providerId="ADAL" clId="{0439EC8E-7C60-FD47-90A2-6D462D5C00F4}" dt="2023-01-11T00:57:24.502" v="503"/>
          <ac:spMkLst>
            <pc:docMk/>
            <pc:sldMk cId="3169511776" sldId="1612"/>
            <ac:spMk id="50" creationId="{4D79DD58-2134-ADAE-6AEF-A5E1905F8088}"/>
          </ac:spMkLst>
        </pc:spChg>
        <pc:spChg chg="mod">
          <ac:chgData name="Daniel Khashabi" userId="62390808-c838-45e6-be59-d6fd0d208bc8" providerId="ADAL" clId="{0439EC8E-7C60-FD47-90A2-6D462D5C00F4}" dt="2023-01-11T00:57:24.502" v="503"/>
          <ac:spMkLst>
            <pc:docMk/>
            <pc:sldMk cId="3169511776" sldId="1612"/>
            <ac:spMk id="51" creationId="{5751BECF-A130-5C11-8802-898107BEA07F}"/>
          </ac:spMkLst>
        </pc:spChg>
        <pc:spChg chg="mod">
          <ac:chgData name="Daniel Khashabi" userId="62390808-c838-45e6-be59-d6fd0d208bc8" providerId="ADAL" clId="{0439EC8E-7C60-FD47-90A2-6D462D5C00F4}" dt="2023-01-11T00:57:24.502" v="503"/>
          <ac:spMkLst>
            <pc:docMk/>
            <pc:sldMk cId="3169511776" sldId="1612"/>
            <ac:spMk id="60" creationId="{594A1929-FCFD-4119-F59F-07430367B6A8}"/>
          </ac:spMkLst>
        </pc:spChg>
        <pc:spChg chg="mod">
          <ac:chgData name="Daniel Khashabi" userId="62390808-c838-45e6-be59-d6fd0d208bc8" providerId="ADAL" clId="{0439EC8E-7C60-FD47-90A2-6D462D5C00F4}" dt="2023-01-11T00:57:24.502" v="503"/>
          <ac:spMkLst>
            <pc:docMk/>
            <pc:sldMk cId="3169511776" sldId="1612"/>
            <ac:spMk id="61" creationId="{0674880C-667E-1E98-D6F7-F1C6EBFA7453}"/>
          </ac:spMkLst>
        </pc:spChg>
        <pc:spChg chg="mod">
          <ac:chgData name="Daniel Khashabi" userId="62390808-c838-45e6-be59-d6fd0d208bc8" providerId="ADAL" clId="{0439EC8E-7C60-FD47-90A2-6D462D5C00F4}" dt="2023-01-11T00:57:24.502" v="503"/>
          <ac:spMkLst>
            <pc:docMk/>
            <pc:sldMk cId="3169511776" sldId="1612"/>
            <ac:spMk id="62" creationId="{0B1A8DB0-57D9-5A4A-3B6E-2BB2BCF0C56D}"/>
          </ac:spMkLst>
        </pc:spChg>
        <pc:spChg chg="mod">
          <ac:chgData name="Daniel Khashabi" userId="62390808-c838-45e6-be59-d6fd0d208bc8" providerId="ADAL" clId="{0439EC8E-7C60-FD47-90A2-6D462D5C00F4}" dt="2023-01-11T00:57:24.502" v="503"/>
          <ac:spMkLst>
            <pc:docMk/>
            <pc:sldMk cId="3169511776" sldId="1612"/>
            <ac:spMk id="63" creationId="{53052C9F-30AB-DCD7-6802-F10392EFA663}"/>
          </ac:spMkLst>
        </pc:spChg>
        <pc:spChg chg="mod">
          <ac:chgData name="Daniel Khashabi" userId="62390808-c838-45e6-be59-d6fd0d208bc8" providerId="ADAL" clId="{0439EC8E-7C60-FD47-90A2-6D462D5C00F4}" dt="2023-01-11T00:57:24.502" v="503"/>
          <ac:spMkLst>
            <pc:docMk/>
            <pc:sldMk cId="3169511776" sldId="1612"/>
            <ac:spMk id="64" creationId="{06AC2E08-CA5A-4B42-69CB-12C009C8481B}"/>
          </ac:spMkLst>
        </pc:spChg>
        <pc:spChg chg="mod">
          <ac:chgData name="Daniel Khashabi" userId="62390808-c838-45e6-be59-d6fd0d208bc8" providerId="ADAL" clId="{0439EC8E-7C60-FD47-90A2-6D462D5C00F4}" dt="2023-01-11T00:57:24.502" v="503"/>
          <ac:spMkLst>
            <pc:docMk/>
            <pc:sldMk cId="3169511776" sldId="1612"/>
            <ac:spMk id="65" creationId="{090BA7A6-12CB-8FC4-1962-4237260C4A22}"/>
          </ac:spMkLst>
        </pc:spChg>
        <pc:spChg chg="mod">
          <ac:chgData name="Daniel Khashabi" userId="62390808-c838-45e6-be59-d6fd0d208bc8" providerId="ADAL" clId="{0439EC8E-7C60-FD47-90A2-6D462D5C00F4}" dt="2023-01-11T00:57:24.502" v="503"/>
          <ac:spMkLst>
            <pc:docMk/>
            <pc:sldMk cId="3169511776" sldId="1612"/>
            <ac:spMk id="70" creationId="{F8B30533-4510-FCE5-B2C9-9BE083838BE5}"/>
          </ac:spMkLst>
        </pc:spChg>
        <pc:spChg chg="mod">
          <ac:chgData name="Daniel Khashabi" userId="62390808-c838-45e6-be59-d6fd0d208bc8" providerId="ADAL" clId="{0439EC8E-7C60-FD47-90A2-6D462D5C00F4}" dt="2023-01-11T00:57:24.502" v="503"/>
          <ac:spMkLst>
            <pc:docMk/>
            <pc:sldMk cId="3169511776" sldId="1612"/>
            <ac:spMk id="71" creationId="{1539C76B-D283-179F-B27F-6B0BC334DDDB}"/>
          </ac:spMkLst>
        </pc:spChg>
        <pc:spChg chg="mod">
          <ac:chgData name="Daniel Khashabi" userId="62390808-c838-45e6-be59-d6fd0d208bc8" providerId="ADAL" clId="{0439EC8E-7C60-FD47-90A2-6D462D5C00F4}" dt="2023-01-11T00:57:24.502" v="503"/>
          <ac:spMkLst>
            <pc:docMk/>
            <pc:sldMk cId="3169511776" sldId="1612"/>
            <ac:spMk id="72" creationId="{6198D14A-B413-4D74-2253-B13CCCE0616C}"/>
          </ac:spMkLst>
        </pc:spChg>
        <pc:spChg chg="mod">
          <ac:chgData name="Daniel Khashabi" userId="62390808-c838-45e6-be59-d6fd0d208bc8" providerId="ADAL" clId="{0439EC8E-7C60-FD47-90A2-6D462D5C00F4}" dt="2023-01-11T00:57:24.502" v="503"/>
          <ac:spMkLst>
            <pc:docMk/>
            <pc:sldMk cId="3169511776" sldId="1612"/>
            <ac:spMk id="73" creationId="{711D89AB-DE66-2B77-192B-DD226A7E3FC7}"/>
          </ac:spMkLst>
        </pc:spChg>
        <pc:spChg chg="mod">
          <ac:chgData name="Daniel Khashabi" userId="62390808-c838-45e6-be59-d6fd0d208bc8" providerId="ADAL" clId="{0439EC8E-7C60-FD47-90A2-6D462D5C00F4}" dt="2023-01-11T00:57:24.502" v="503"/>
          <ac:spMkLst>
            <pc:docMk/>
            <pc:sldMk cId="3169511776" sldId="1612"/>
            <ac:spMk id="74" creationId="{1162C052-9858-2BBA-884D-1F77AD757806}"/>
          </ac:spMkLst>
        </pc:spChg>
        <pc:spChg chg="mod">
          <ac:chgData name="Daniel Khashabi" userId="62390808-c838-45e6-be59-d6fd0d208bc8" providerId="ADAL" clId="{0439EC8E-7C60-FD47-90A2-6D462D5C00F4}" dt="2023-01-11T00:57:24.502" v="503"/>
          <ac:spMkLst>
            <pc:docMk/>
            <pc:sldMk cId="3169511776" sldId="1612"/>
            <ac:spMk id="76" creationId="{F6D10EC4-98AD-4E80-607E-F293C2ACF9D1}"/>
          </ac:spMkLst>
        </pc:spChg>
        <pc:spChg chg="mod">
          <ac:chgData name="Daniel Khashabi" userId="62390808-c838-45e6-be59-d6fd0d208bc8" providerId="ADAL" clId="{0439EC8E-7C60-FD47-90A2-6D462D5C00F4}" dt="2023-01-11T00:57:24.502" v="503"/>
          <ac:spMkLst>
            <pc:docMk/>
            <pc:sldMk cId="3169511776" sldId="1612"/>
            <ac:spMk id="79" creationId="{C164FD82-46A0-85AF-6BC4-99DD0022BFDD}"/>
          </ac:spMkLst>
        </pc:spChg>
        <pc:spChg chg="mod">
          <ac:chgData name="Daniel Khashabi" userId="62390808-c838-45e6-be59-d6fd0d208bc8" providerId="ADAL" clId="{0439EC8E-7C60-FD47-90A2-6D462D5C00F4}" dt="2023-01-11T00:57:24.502" v="503"/>
          <ac:spMkLst>
            <pc:docMk/>
            <pc:sldMk cId="3169511776" sldId="1612"/>
            <ac:spMk id="80" creationId="{1910C4F5-8206-ED07-6A9B-3B236A65148B}"/>
          </ac:spMkLst>
        </pc:spChg>
        <pc:spChg chg="mod">
          <ac:chgData name="Daniel Khashabi" userId="62390808-c838-45e6-be59-d6fd0d208bc8" providerId="ADAL" clId="{0439EC8E-7C60-FD47-90A2-6D462D5C00F4}" dt="2023-01-11T00:57:24.502" v="503"/>
          <ac:spMkLst>
            <pc:docMk/>
            <pc:sldMk cId="3169511776" sldId="1612"/>
            <ac:spMk id="81" creationId="{BFCA7D9C-67E5-47A6-55CF-D45A35009F88}"/>
          </ac:spMkLst>
        </pc:spChg>
        <pc:spChg chg="mod">
          <ac:chgData name="Daniel Khashabi" userId="62390808-c838-45e6-be59-d6fd0d208bc8" providerId="ADAL" clId="{0439EC8E-7C60-FD47-90A2-6D462D5C00F4}" dt="2023-01-11T00:57:24.502" v="503"/>
          <ac:spMkLst>
            <pc:docMk/>
            <pc:sldMk cId="3169511776" sldId="1612"/>
            <ac:spMk id="82" creationId="{566D775E-748E-C5E0-FC18-9065BE19C46B}"/>
          </ac:spMkLst>
        </pc:spChg>
        <pc:spChg chg="mod">
          <ac:chgData name="Daniel Khashabi" userId="62390808-c838-45e6-be59-d6fd0d208bc8" providerId="ADAL" clId="{0439EC8E-7C60-FD47-90A2-6D462D5C00F4}" dt="2023-01-11T00:57:24.502" v="503"/>
          <ac:spMkLst>
            <pc:docMk/>
            <pc:sldMk cId="3169511776" sldId="1612"/>
            <ac:spMk id="83" creationId="{225716CA-EC32-9765-8761-81D9A056D5BF}"/>
          </ac:spMkLst>
        </pc:spChg>
      </pc:sldChg>
      <pc:sldChg chg="modSp add mod">
        <pc:chgData name="Daniel Khashabi" userId="62390808-c838-45e6-be59-d6fd0d208bc8" providerId="ADAL" clId="{0439EC8E-7C60-FD47-90A2-6D462D5C00F4}" dt="2023-01-11T00:57:24.502" v="503"/>
        <pc:sldMkLst>
          <pc:docMk/>
          <pc:sldMk cId="609025459" sldId="1613"/>
        </pc:sldMkLst>
        <pc:spChg chg="mod">
          <ac:chgData name="Daniel Khashabi" userId="62390808-c838-45e6-be59-d6fd0d208bc8" providerId="ADAL" clId="{0439EC8E-7C60-FD47-90A2-6D462D5C00F4}" dt="2023-01-11T00:57:24.502" v="503"/>
          <ac:spMkLst>
            <pc:docMk/>
            <pc:sldMk cId="609025459" sldId="1613"/>
            <ac:spMk id="4" creationId="{66E47F1C-C79A-1486-8DC5-943653E554A8}"/>
          </ac:spMkLst>
        </pc:spChg>
        <pc:spChg chg="mod">
          <ac:chgData name="Daniel Khashabi" userId="62390808-c838-45e6-be59-d6fd0d208bc8" providerId="ADAL" clId="{0439EC8E-7C60-FD47-90A2-6D462D5C00F4}" dt="2023-01-11T00:57:24.502" v="503"/>
          <ac:spMkLst>
            <pc:docMk/>
            <pc:sldMk cId="609025459" sldId="1613"/>
            <ac:spMk id="5" creationId="{0996E6CE-4CCF-813C-64B9-448830884C29}"/>
          </ac:spMkLst>
        </pc:spChg>
        <pc:spChg chg="mod">
          <ac:chgData name="Daniel Khashabi" userId="62390808-c838-45e6-be59-d6fd0d208bc8" providerId="ADAL" clId="{0439EC8E-7C60-FD47-90A2-6D462D5C00F4}" dt="2023-01-11T00:57:24.502" v="503"/>
          <ac:spMkLst>
            <pc:docMk/>
            <pc:sldMk cId="609025459" sldId="1613"/>
            <ac:spMk id="6" creationId="{2A0C8778-88E2-0944-059D-85BDD5C6A549}"/>
          </ac:spMkLst>
        </pc:spChg>
        <pc:spChg chg="mod">
          <ac:chgData name="Daniel Khashabi" userId="62390808-c838-45e6-be59-d6fd0d208bc8" providerId="ADAL" clId="{0439EC8E-7C60-FD47-90A2-6D462D5C00F4}" dt="2023-01-11T00:57:24.502" v="503"/>
          <ac:spMkLst>
            <pc:docMk/>
            <pc:sldMk cId="609025459" sldId="1613"/>
            <ac:spMk id="7" creationId="{39461898-4387-EFE2-19F6-A757A28673A6}"/>
          </ac:spMkLst>
        </pc:spChg>
        <pc:spChg chg="mod">
          <ac:chgData name="Daniel Khashabi" userId="62390808-c838-45e6-be59-d6fd0d208bc8" providerId="ADAL" clId="{0439EC8E-7C60-FD47-90A2-6D462D5C00F4}" dt="2023-01-11T00:57:24.502" v="503"/>
          <ac:spMkLst>
            <pc:docMk/>
            <pc:sldMk cId="609025459" sldId="1613"/>
            <ac:spMk id="8" creationId="{74E461D6-5837-F3B3-A53F-073118A3B85D}"/>
          </ac:spMkLst>
        </pc:spChg>
        <pc:spChg chg="mod">
          <ac:chgData name="Daniel Khashabi" userId="62390808-c838-45e6-be59-d6fd0d208bc8" providerId="ADAL" clId="{0439EC8E-7C60-FD47-90A2-6D462D5C00F4}" dt="2023-01-11T00:57:24.502" v="503"/>
          <ac:spMkLst>
            <pc:docMk/>
            <pc:sldMk cId="609025459" sldId="1613"/>
            <ac:spMk id="9" creationId="{E215B509-F27A-53AD-A522-91F3073342BE}"/>
          </ac:spMkLst>
        </pc:spChg>
        <pc:spChg chg="mod">
          <ac:chgData name="Daniel Khashabi" userId="62390808-c838-45e6-be59-d6fd0d208bc8" providerId="ADAL" clId="{0439EC8E-7C60-FD47-90A2-6D462D5C00F4}" dt="2023-01-11T00:57:24.502" v="503"/>
          <ac:spMkLst>
            <pc:docMk/>
            <pc:sldMk cId="609025459" sldId="1613"/>
            <ac:spMk id="10" creationId="{91BA1FD3-B7AA-33CC-60EC-5D9F502D3C1C}"/>
          </ac:spMkLst>
        </pc:spChg>
        <pc:spChg chg="mod">
          <ac:chgData name="Daniel Khashabi" userId="62390808-c838-45e6-be59-d6fd0d208bc8" providerId="ADAL" clId="{0439EC8E-7C60-FD47-90A2-6D462D5C00F4}" dt="2023-01-11T00:57:24.502" v="503"/>
          <ac:spMkLst>
            <pc:docMk/>
            <pc:sldMk cId="609025459" sldId="1613"/>
            <ac:spMk id="15" creationId="{6D2400EA-94C6-D025-290F-D884FB0CE89D}"/>
          </ac:spMkLst>
        </pc:spChg>
        <pc:spChg chg="mod">
          <ac:chgData name="Daniel Khashabi" userId="62390808-c838-45e6-be59-d6fd0d208bc8" providerId="ADAL" clId="{0439EC8E-7C60-FD47-90A2-6D462D5C00F4}" dt="2023-01-11T00:57:24.502" v="503"/>
          <ac:spMkLst>
            <pc:docMk/>
            <pc:sldMk cId="609025459" sldId="1613"/>
            <ac:spMk id="16" creationId="{A1D1865A-2018-7972-784B-DA6392D6D18C}"/>
          </ac:spMkLst>
        </pc:spChg>
        <pc:spChg chg="mod">
          <ac:chgData name="Daniel Khashabi" userId="62390808-c838-45e6-be59-d6fd0d208bc8" providerId="ADAL" clId="{0439EC8E-7C60-FD47-90A2-6D462D5C00F4}" dt="2023-01-11T00:57:24.502" v="503"/>
          <ac:spMkLst>
            <pc:docMk/>
            <pc:sldMk cId="609025459" sldId="1613"/>
            <ac:spMk id="17" creationId="{851D2A31-C799-3D94-6D28-A70CAD429C3F}"/>
          </ac:spMkLst>
        </pc:spChg>
        <pc:spChg chg="mod">
          <ac:chgData name="Daniel Khashabi" userId="62390808-c838-45e6-be59-d6fd0d208bc8" providerId="ADAL" clId="{0439EC8E-7C60-FD47-90A2-6D462D5C00F4}" dt="2023-01-11T00:57:24.502" v="503"/>
          <ac:spMkLst>
            <pc:docMk/>
            <pc:sldMk cId="609025459" sldId="1613"/>
            <ac:spMk id="18" creationId="{CC8B955F-53CA-0B24-ADC9-4BA802D38646}"/>
          </ac:spMkLst>
        </pc:spChg>
        <pc:spChg chg="mod">
          <ac:chgData name="Daniel Khashabi" userId="62390808-c838-45e6-be59-d6fd0d208bc8" providerId="ADAL" clId="{0439EC8E-7C60-FD47-90A2-6D462D5C00F4}" dt="2023-01-11T00:57:24.502" v="503"/>
          <ac:spMkLst>
            <pc:docMk/>
            <pc:sldMk cId="609025459" sldId="1613"/>
            <ac:spMk id="19" creationId="{F7221F2C-E3CF-EC78-9713-4B5DF570BE14}"/>
          </ac:spMkLst>
        </pc:spChg>
        <pc:spChg chg="mod">
          <ac:chgData name="Daniel Khashabi" userId="62390808-c838-45e6-be59-d6fd0d208bc8" providerId="ADAL" clId="{0439EC8E-7C60-FD47-90A2-6D462D5C00F4}" dt="2023-01-11T00:57:24.502" v="503"/>
          <ac:spMkLst>
            <pc:docMk/>
            <pc:sldMk cId="609025459" sldId="1613"/>
            <ac:spMk id="20" creationId="{BBF4471C-92E2-A432-1CAB-6A09449A9E19}"/>
          </ac:spMkLst>
        </pc:spChg>
        <pc:spChg chg="mod">
          <ac:chgData name="Daniel Khashabi" userId="62390808-c838-45e6-be59-d6fd0d208bc8" providerId="ADAL" clId="{0439EC8E-7C60-FD47-90A2-6D462D5C00F4}" dt="2023-01-11T00:57:24.502" v="503"/>
          <ac:spMkLst>
            <pc:docMk/>
            <pc:sldMk cId="609025459" sldId="1613"/>
            <ac:spMk id="21" creationId="{905055E4-9398-4054-F9A4-DCAF202673D1}"/>
          </ac:spMkLst>
        </pc:spChg>
        <pc:spChg chg="mod">
          <ac:chgData name="Daniel Khashabi" userId="62390808-c838-45e6-be59-d6fd0d208bc8" providerId="ADAL" clId="{0439EC8E-7C60-FD47-90A2-6D462D5C00F4}" dt="2023-01-11T00:57:24.502" v="503"/>
          <ac:spMkLst>
            <pc:docMk/>
            <pc:sldMk cId="609025459" sldId="1613"/>
            <ac:spMk id="22" creationId="{5F41F5D6-5AC0-E165-48FC-D590E73F1357}"/>
          </ac:spMkLst>
        </pc:spChg>
        <pc:spChg chg="mod">
          <ac:chgData name="Daniel Khashabi" userId="62390808-c838-45e6-be59-d6fd0d208bc8" providerId="ADAL" clId="{0439EC8E-7C60-FD47-90A2-6D462D5C00F4}" dt="2023-01-11T00:57:24.502" v="503"/>
          <ac:spMkLst>
            <pc:docMk/>
            <pc:sldMk cId="609025459" sldId="1613"/>
            <ac:spMk id="25" creationId="{4F6FC934-D1B8-1707-6387-EECD02D5F991}"/>
          </ac:spMkLst>
        </pc:spChg>
        <pc:spChg chg="mod">
          <ac:chgData name="Daniel Khashabi" userId="62390808-c838-45e6-be59-d6fd0d208bc8" providerId="ADAL" clId="{0439EC8E-7C60-FD47-90A2-6D462D5C00F4}" dt="2023-01-11T00:57:24.502" v="503"/>
          <ac:spMkLst>
            <pc:docMk/>
            <pc:sldMk cId="609025459" sldId="1613"/>
            <ac:spMk id="26" creationId="{082B7E43-F6AA-F2C8-6C31-C60686B3E19E}"/>
          </ac:spMkLst>
        </pc:spChg>
        <pc:spChg chg="mod">
          <ac:chgData name="Daniel Khashabi" userId="62390808-c838-45e6-be59-d6fd0d208bc8" providerId="ADAL" clId="{0439EC8E-7C60-FD47-90A2-6D462D5C00F4}" dt="2023-01-11T00:57:24.502" v="503"/>
          <ac:spMkLst>
            <pc:docMk/>
            <pc:sldMk cId="609025459" sldId="1613"/>
            <ac:spMk id="27" creationId="{019C1802-AB76-2BB1-7CB7-AFC5A93C3371}"/>
          </ac:spMkLst>
        </pc:spChg>
        <pc:spChg chg="mod">
          <ac:chgData name="Daniel Khashabi" userId="62390808-c838-45e6-be59-d6fd0d208bc8" providerId="ADAL" clId="{0439EC8E-7C60-FD47-90A2-6D462D5C00F4}" dt="2023-01-11T00:57:24.502" v="503"/>
          <ac:spMkLst>
            <pc:docMk/>
            <pc:sldMk cId="609025459" sldId="1613"/>
            <ac:spMk id="28" creationId="{1503E800-03F6-F0C7-19EB-098227C7B1E7}"/>
          </ac:spMkLst>
        </pc:spChg>
        <pc:spChg chg="mod">
          <ac:chgData name="Daniel Khashabi" userId="62390808-c838-45e6-be59-d6fd0d208bc8" providerId="ADAL" clId="{0439EC8E-7C60-FD47-90A2-6D462D5C00F4}" dt="2023-01-11T00:57:24.502" v="503"/>
          <ac:spMkLst>
            <pc:docMk/>
            <pc:sldMk cId="609025459" sldId="1613"/>
            <ac:spMk id="29" creationId="{B7D58CA8-E1B2-BA35-0B8D-4B31986D64F8}"/>
          </ac:spMkLst>
        </pc:spChg>
        <pc:spChg chg="mod">
          <ac:chgData name="Daniel Khashabi" userId="62390808-c838-45e6-be59-d6fd0d208bc8" providerId="ADAL" clId="{0439EC8E-7C60-FD47-90A2-6D462D5C00F4}" dt="2023-01-11T00:57:24.502" v="503"/>
          <ac:spMkLst>
            <pc:docMk/>
            <pc:sldMk cId="609025459" sldId="1613"/>
            <ac:spMk id="30" creationId="{9DBC8D66-39AD-808B-8BFC-CBB1558018AB}"/>
          </ac:spMkLst>
        </pc:spChg>
        <pc:spChg chg="mod">
          <ac:chgData name="Daniel Khashabi" userId="62390808-c838-45e6-be59-d6fd0d208bc8" providerId="ADAL" clId="{0439EC8E-7C60-FD47-90A2-6D462D5C00F4}" dt="2023-01-11T00:57:24.502" v="503"/>
          <ac:spMkLst>
            <pc:docMk/>
            <pc:sldMk cId="609025459" sldId="1613"/>
            <ac:spMk id="37" creationId="{27FD3151-EC6F-D61B-FDC1-F6EF65C6E5F3}"/>
          </ac:spMkLst>
        </pc:spChg>
        <pc:spChg chg="mod">
          <ac:chgData name="Daniel Khashabi" userId="62390808-c838-45e6-be59-d6fd0d208bc8" providerId="ADAL" clId="{0439EC8E-7C60-FD47-90A2-6D462D5C00F4}" dt="2023-01-11T00:57:24.502" v="503"/>
          <ac:spMkLst>
            <pc:docMk/>
            <pc:sldMk cId="609025459" sldId="1613"/>
            <ac:spMk id="38" creationId="{252A91A1-CCEE-D3E1-81E6-7361ED46B8B4}"/>
          </ac:spMkLst>
        </pc:spChg>
        <pc:spChg chg="mod">
          <ac:chgData name="Daniel Khashabi" userId="62390808-c838-45e6-be59-d6fd0d208bc8" providerId="ADAL" clId="{0439EC8E-7C60-FD47-90A2-6D462D5C00F4}" dt="2023-01-11T00:57:24.502" v="503"/>
          <ac:spMkLst>
            <pc:docMk/>
            <pc:sldMk cId="609025459" sldId="1613"/>
            <ac:spMk id="39" creationId="{D8919D0B-03F6-75D2-67CE-700430048D0B}"/>
          </ac:spMkLst>
        </pc:spChg>
        <pc:spChg chg="mod">
          <ac:chgData name="Daniel Khashabi" userId="62390808-c838-45e6-be59-d6fd0d208bc8" providerId="ADAL" clId="{0439EC8E-7C60-FD47-90A2-6D462D5C00F4}" dt="2023-01-11T00:57:24.502" v="503"/>
          <ac:spMkLst>
            <pc:docMk/>
            <pc:sldMk cId="609025459" sldId="1613"/>
            <ac:spMk id="40" creationId="{6EDAFD65-0267-8B63-C7D5-2DC5FB31B6F6}"/>
          </ac:spMkLst>
        </pc:spChg>
        <pc:spChg chg="mod">
          <ac:chgData name="Daniel Khashabi" userId="62390808-c838-45e6-be59-d6fd0d208bc8" providerId="ADAL" clId="{0439EC8E-7C60-FD47-90A2-6D462D5C00F4}" dt="2023-01-11T00:57:24.502" v="503"/>
          <ac:spMkLst>
            <pc:docMk/>
            <pc:sldMk cId="609025459" sldId="1613"/>
            <ac:spMk id="41" creationId="{04BC61B6-BC9E-F8A3-C260-69462BEC6E18}"/>
          </ac:spMkLst>
        </pc:spChg>
        <pc:spChg chg="mod">
          <ac:chgData name="Daniel Khashabi" userId="62390808-c838-45e6-be59-d6fd0d208bc8" providerId="ADAL" clId="{0439EC8E-7C60-FD47-90A2-6D462D5C00F4}" dt="2023-01-11T00:57:24.502" v="503"/>
          <ac:spMkLst>
            <pc:docMk/>
            <pc:sldMk cId="609025459" sldId="1613"/>
            <ac:spMk id="42" creationId="{9FCD99F5-C896-9DB4-024D-4E079E521DFC}"/>
          </ac:spMkLst>
        </pc:spChg>
        <pc:spChg chg="mod">
          <ac:chgData name="Daniel Khashabi" userId="62390808-c838-45e6-be59-d6fd0d208bc8" providerId="ADAL" clId="{0439EC8E-7C60-FD47-90A2-6D462D5C00F4}" dt="2023-01-11T00:57:24.502" v="503"/>
          <ac:spMkLst>
            <pc:docMk/>
            <pc:sldMk cId="609025459" sldId="1613"/>
            <ac:spMk id="43" creationId="{8D029C79-5F2B-030D-5A58-E4A2E6A35E16}"/>
          </ac:spMkLst>
        </pc:spChg>
        <pc:spChg chg="mod">
          <ac:chgData name="Daniel Khashabi" userId="62390808-c838-45e6-be59-d6fd0d208bc8" providerId="ADAL" clId="{0439EC8E-7C60-FD47-90A2-6D462D5C00F4}" dt="2023-01-11T00:57:24.502" v="503"/>
          <ac:spMkLst>
            <pc:docMk/>
            <pc:sldMk cId="609025459" sldId="1613"/>
            <ac:spMk id="44" creationId="{748C98E8-FBB9-C66C-5271-6685E2C5FB0D}"/>
          </ac:spMkLst>
        </pc:spChg>
        <pc:spChg chg="mod">
          <ac:chgData name="Daniel Khashabi" userId="62390808-c838-45e6-be59-d6fd0d208bc8" providerId="ADAL" clId="{0439EC8E-7C60-FD47-90A2-6D462D5C00F4}" dt="2023-01-11T00:57:24.502" v="503"/>
          <ac:spMkLst>
            <pc:docMk/>
            <pc:sldMk cId="609025459" sldId="1613"/>
            <ac:spMk id="49" creationId="{A46EBD32-73FD-F055-706F-4F51AF97868B}"/>
          </ac:spMkLst>
        </pc:spChg>
        <pc:spChg chg="mod">
          <ac:chgData name="Daniel Khashabi" userId="62390808-c838-45e6-be59-d6fd0d208bc8" providerId="ADAL" clId="{0439EC8E-7C60-FD47-90A2-6D462D5C00F4}" dt="2023-01-11T00:57:24.502" v="503"/>
          <ac:spMkLst>
            <pc:docMk/>
            <pc:sldMk cId="609025459" sldId="1613"/>
            <ac:spMk id="50" creationId="{4D79DD58-2134-ADAE-6AEF-A5E1905F8088}"/>
          </ac:spMkLst>
        </pc:spChg>
        <pc:spChg chg="mod">
          <ac:chgData name="Daniel Khashabi" userId="62390808-c838-45e6-be59-d6fd0d208bc8" providerId="ADAL" clId="{0439EC8E-7C60-FD47-90A2-6D462D5C00F4}" dt="2023-01-11T00:57:24.502" v="503"/>
          <ac:spMkLst>
            <pc:docMk/>
            <pc:sldMk cId="609025459" sldId="1613"/>
            <ac:spMk id="51" creationId="{672721B1-0845-D71D-18E4-9B37ABD2D512}"/>
          </ac:spMkLst>
        </pc:spChg>
        <pc:spChg chg="mod">
          <ac:chgData name="Daniel Khashabi" userId="62390808-c838-45e6-be59-d6fd0d208bc8" providerId="ADAL" clId="{0439EC8E-7C60-FD47-90A2-6D462D5C00F4}" dt="2023-01-11T00:57:24.502" v="503"/>
          <ac:spMkLst>
            <pc:docMk/>
            <pc:sldMk cId="609025459" sldId="1613"/>
            <ac:spMk id="60" creationId="{594A1929-FCFD-4119-F59F-07430367B6A8}"/>
          </ac:spMkLst>
        </pc:spChg>
        <pc:spChg chg="mod">
          <ac:chgData name="Daniel Khashabi" userId="62390808-c838-45e6-be59-d6fd0d208bc8" providerId="ADAL" clId="{0439EC8E-7C60-FD47-90A2-6D462D5C00F4}" dt="2023-01-11T00:57:24.502" v="503"/>
          <ac:spMkLst>
            <pc:docMk/>
            <pc:sldMk cId="609025459" sldId="1613"/>
            <ac:spMk id="61" creationId="{0674880C-667E-1E98-D6F7-F1C6EBFA7453}"/>
          </ac:spMkLst>
        </pc:spChg>
        <pc:spChg chg="mod">
          <ac:chgData name="Daniel Khashabi" userId="62390808-c838-45e6-be59-d6fd0d208bc8" providerId="ADAL" clId="{0439EC8E-7C60-FD47-90A2-6D462D5C00F4}" dt="2023-01-11T00:57:24.502" v="503"/>
          <ac:spMkLst>
            <pc:docMk/>
            <pc:sldMk cId="609025459" sldId="1613"/>
            <ac:spMk id="62" creationId="{0B1A8DB0-57D9-5A4A-3B6E-2BB2BCF0C56D}"/>
          </ac:spMkLst>
        </pc:spChg>
        <pc:spChg chg="mod">
          <ac:chgData name="Daniel Khashabi" userId="62390808-c838-45e6-be59-d6fd0d208bc8" providerId="ADAL" clId="{0439EC8E-7C60-FD47-90A2-6D462D5C00F4}" dt="2023-01-11T00:57:24.502" v="503"/>
          <ac:spMkLst>
            <pc:docMk/>
            <pc:sldMk cId="609025459" sldId="1613"/>
            <ac:spMk id="63" creationId="{53052C9F-30AB-DCD7-6802-F10392EFA663}"/>
          </ac:spMkLst>
        </pc:spChg>
        <pc:spChg chg="mod">
          <ac:chgData name="Daniel Khashabi" userId="62390808-c838-45e6-be59-d6fd0d208bc8" providerId="ADAL" clId="{0439EC8E-7C60-FD47-90A2-6D462D5C00F4}" dt="2023-01-11T00:57:24.502" v="503"/>
          <ac:spMkLst>
            <pc:docMk/>
            <pc:sldMk cId="609025459" sldId="1613"/>
            <ac:spMk id="64" creationId="{06AC2E08-CA5A-4B42-69CB-12C009C8481B}"/>
          </ac:spMkLst>
        </pc:spChg>
        <pc:spChg chg="mod">
          <ac:chgData name="Daniel Khashabi" userId="62390808-c838-45e6-be59-d6fd0d208bc8" providerId="ADAL" clId="{0439EC8E-7C60-FD47-90A2-6D462D5C00F4}" dt="2023-01-11T00:57:24.502" v="503"/>
          <ac:spMkLst>
            <pc:docMk/>
            <pc:sldMk cId="609025459" sldId="1613"/>
            <ac:spMk id="65" creationId="{090BA7A6-12CB-8FC4-1962-4237260C4A22}"/>
          </ac:spMkLst>
        </pc:spChg>
        <pc:spChg chg="mod">
          <ac:chgData name="Daniel Khashabi" userId="62390808-c838-45e6-be59-d6fd0d208bc8" providerId="ADAL" clId="{0439EC8E-7C60-FD47-90A2-6D462D5C00F4}" dt="2023-01-11T00:57:24.502" v="503"/>
          <ac:spMkLst>
            <pc:docMk/>
            <pc:sldMk cId="609025459" sldId="1613"/>
            <ac:spMk id="70" creationId="{F8B30533-4510-FCE5-B2C9-9BE083838BE5}"/>
          </ac:spMkLst>
        </pc:spChg>
        <pc:spChg chg="mod">
          <ac:chgData name="Daniel Khashabi" userId="62390808-c838-45e6-be59-d6fd0d208bc8" providerId="ADAL" clId="{0439EC8E-7C60-FD47-90A2-6D462D5C00F4}" dt="2023-01-11T00:57:24.502" v="503"/>
          <ac:spMkLst>
            <pc:docMk/>
            <pc:sldMk cId="609025459" sldId="1613"/>
            <ac:spMk id="71" creationId="{1539C76B-D283-179F-B27F-6B0BC334DDDB}"/>
          </ac:spMkLst>
        </pc:spChg>
        <pc:spChg chg="mod">
          <ac:chgData name="Daniel Khashabi" userId="62390808-c838-45e6-be59-d6fd0d208bc8" providerId="ADAL" clId="{0439EC8E-7C60-FD47-90A2-6D462D5C00F4}" dt="2023-01-11T00:57:24.502" v="503"/>
          <ac:spMkLst>
            <pc:docMk/>
            <pc:sldMk cId="609025459" sldId="1613"/>
            <ac:spMk id="72" creationId="{6198D14A-B413-4D74-2253-B13CCCE0616C}"/>
          </ac:spMkLst>
        </pc:spChg>
        <pc:spChg chg="mod">
          <ac:chgData name="Daniel Khashabi" userId="62390808-c838-45e6-be59-d6fd0d208bc8" providerId="ADAL" clId="{0439EC8E-7C60-FD47-90A2-6D462D5C00F4}" dt="2023-01-11T00:57:24.502" v="503"/>
          <ac:spMkLst>
            <pc:docMk/>
            <pc:sldMk cId="609025459" sldId="1613"/>
            <ac:spMk id="73" creationId="{711D89AB-DE66-2B77-192B-DD226A7E3FC7}"/>
          </ac:spMkLst>
        </pc:spChg>
        <pc:spChg chg="mod">
          <ac:chgData name="Daniel Khashabi" userId="62390808-c838-45e6-be59-d6fd0d208bc8" providerId="ADAL" clId="{0439EC8E-7C60-FD47-90A2-6D462D5C00F4}" dt="2023-01-11T00:57:24.502" v="503"/>
          <ac:spMkLst>
            <pc:docMk/>
            <pc:sldMk cId="609025459" sldId="1613"/>
            <ac:spMk id="74" creationId="{1162C052-9858-2BBA-884D-1F77AD757806}"/>
          </ac:spMkLst>
        </pc:spChg>
        <pc:spChg chg="mod">
          <ac:chgData name="Daniel Khashabi" userId="62390808-c838-45e6-be59-d6fd0d208bc8" providerId="ADAL" clId="{0439EC8E-7C60-FD47-90A2-6D462D5C00F4}" dt="2023-01-11T00:57:24.502" v="503"/>
          <ac:spMkLst>
            <pc:docMk/>
            <pc:sldMk cId="609025459" sldId="1613"/>
            <ac:spMk id="76" creationId="{F6D10EC4-98AD-4E80-607E-F293C2ACF9D1}"/>
          </ac:spMkLst>
        </pc:spChg>
        <pc:spChg chg="mod">
          <ac:chgData name="Daniel Khashabi" userId="62390808-c838-45e6-be59-d6fd0d208bc8" providerId="ADAL" clId="{0439EC8E-7C60-FD47-90A2-6D462D5C00F4}" dt="2023-01-11T00:57:24.502" v="503"/>
          <ac:spMkLst>
            <pc:docMk/>
            <pc:sldMk cId="609025459" sldId="1613"/>
            <ac:spMk id="78" creationId="{AE88C546-7DB8-32D8-74D0-2F2788ABF7F6}"/>
          </ac:spMkLst>
        </pc:spChg>
        <pc:spChg chg="mod">
          <ac:chgData name="Daniel Khashabi" userId="62390808-c838-45e6-be59-d6fd0d208bc8" providerId="ADAL" clId="{0439EC8E-7C60-FD47-90A2-6D462D5C00F4}" dt="2023-01-11T00:57:24.502" v="503"/>
          <ac:spMkLst>
            <pc:docMk/>
            <pc:sldMk cId="609025459" sldId="1613"/>
            <ac:spMk id="79" creationId="{C164FD82-46A0-85AF-6BC4-99DD0022BFDD}"/>
          </ac:spMkLst>
        </pc:spChg>
        <pc:spChg chg="mod">
          <ac:chgData name="Daniel Khashabi" userId="62390808-c838-45e6-be59-d6fd0d208bc8" providerId="ADAL" clId="{0439EC8E-7C60-FD47-90A2-6D462D5C00F4}" dt="2023-01-11T00:57:24.502" v="503"/>
          <ac:spMkLst>
            <pc:docMk/>
            <pc:sldMk cId="609025459" sldId="1613"/>
            <ac:spMk id="80" creationId="{1910C4F5-8206-ED07-6A9B-3B236A65148B}"/>
          </ac:spMkLst>
        </pc:spChg>
        <pc:spChg chg="mod">
          <ac:chgData name="Daniel Khashabi" userId="62390808-c838-45e6-be59-d6fd0d208bc8" providerId="ADAL" clId="{0439EC8E-7C60-FD47-90A2-6D462D5C00F4}" dt="2023-01-11T00:57:24.502" v="503"/>
          <ac:spMkLst>
            <pc:docMk/>
            <pc:sldMk cId="609025459" sldId="1613"/>
            <ac:spMk id="81" creationId="{BFCA7D9C-67E5-47A6-55CF-D45A35009F88}"/>
          </ac:spMkLst>
        </pc:spChg>
        <pc:spChg chg="mod">
          <ac:chgData name="Daniel Khashabi" userId="62390808-c838-45e6-be59-d6fd0d208bc8" providerId="ADAL" clId="{0439EC8E-7C60-FD47-90A2-6D462D5C00F4}" dt="2023-01-11T00:57:24.502" v="503"/>
          <ac:spMkLst>
            <pc:docMk/>
            <pc:sldMk cId="609025459" sldId="1613"/>
            <ac:spMk id="82" creationId="{566D775E-748E-C5E0-FC18-9065BE19C46B}"/>
          </ac:spMkLst>
        </pc:spChg>
        <pc:spChg chg="mod">
          <ac:chgData name="Daniel Khashabi" userId="62390808-c838-45e6-be59-d6fd0d208bc8" providerId="ADAL" clId="{0439EC8E-7C60-FD47-90A2-6D462D5C00F4}" dt="2023-01-11T00:57:24.502" v="503"/>
          <ac:spMkLst>
            <pc:docMk/>
            <pc:sldMk cId="609025459" sldId="1613"/>
            <ac:spMk id="93" creationId="{BC311B3C-A334-1F24-F1D1-F971EFD3651A}"/>
          </ac:spMkLst>
        </pc:spChg>
        <pc:spChg chg="mod">
          <ac:chgData name="Daniel Khashabi" userId="62390808-c838-45e6-be59-d6fd0d208bc8" providerId="ADAL" clId="{0439EC8E-7C60-FD47-90A2-6D462D5C00F4}" dt="2023-01-11T00:57:24.502" v="503"/>
          <ac:spMkLst>
            <pc:docMk/>
            <pc:sldMk cId="609025459" sldId="1613"/>
            <ac:spMk id="95" creationId="{DBBDAA60-18C7-93EF-DE12-388812D0C97C}"/>
          </ac:spMkLst>
        </pc:spChg>
        <pc:spChg chg="mod">
          <ac:chgData name="Daniel Khashabi" userId="62390808-c838-45e6-be59-d6fd0d208bc8" providerId="ADAL" clId="{0439EC8E-7C60-FD47-90A2-6D462D5C00F4}" dt="2023-01-11T00:57:24.502" v="503"/>
          <ac:spMkLst>
            <pc:docMk/>
            <pc:sldMk cId="609025459" sldId="1613"/>
            <ac:spMk id="107" creationId="{9A7EF8D7-7CE7-1202-634A-47B32212A1B6}"/>
          </ac:spMkLst>
        </pc:spChg>
        <pc:spChg chg="mod">
          <ac:chgData name="Daniel Khashabi" userId="62390808-c838-45e6-be59-d6fd0d208bc8" providerId="ADAL" clId="{0439EC8E-7C60-FD47-90A2-6D462D5C00F4}" dt="2023-01-11T00:57:24.502" v="503"/>
          <ac:spMkLst>
            <pc:docMk/>
            <pc:sldMk cId="609025459" sldId="1613"/>
            <ac:spMk id="114" creationId="{C000C909-CBBF-C660-871D-271DDB8F9E99}"/>
          </ac:spMkLst>
        </pc:spChg>
        <pc:spChg chg="mod">
          <ac:chgData name="Daniel Khashabi" userId="62390808-c838-45e6-be59-d6fd0d208bc8" providerId="ADAL" clId="{0439EC8E-7C60-FD47-90A2-6D462D5C00F4}" dt="2023-01-11T00:57:24.502" v="503"/>
          <ac:spMkLst>
            <pc:docMk/>
            <pc:sldMk cId="609025459" sldId="1613"/>
            <ac:spMk id="121" creationId="{8F3671AF-D0ED-7898-CAD9-D4A5E410F115}"/>
          </ac:spMkLst>
        </pc:spChg>
        <pc:spChg chg="mod">
          <ac:chgData name="Daniel Khashabi" userId="62390808-c838-45e6-be59-d6fd0d208bc8" providerId="ADAL" clId="{0439EC8E-7C60-FD47-90A2-6D462D5C00F4}" dt="2023-01-11T00:57:24.502" v="503"/>
          <ac:spMkLst>
            <pc:docMk/>
            <pc:sldMk cId="609025459" sldId="1613"/>
            <ac:spMk id="154" creationId="{0E1A55C4-99E6-7E32-4228-7F1BC7BE6651}"/>
          </ac:spMkLst>
        </pc:spChg>
      </pc:sldChg>
      <pc:sldChg chg="modSp add mod">
        <pc:chgData name="Daniel Khashabi" userId="62390808-c838-45e6-be59-d6fd0d208bc8" providerId="ADAL" clId="{0439EC8E-7C60-FD47-90A2-6D462D5C00F4}" dt="2023-01-11T00:57:24.502" v="503"/>
        <pc:sldMkLst>
          <pc:docMk/>
          <pc:sldMk cId="670089029" sldId="1614"/>
        </pc:sldMkLst>
        <pc:spChg chg="mod">
          <ac:chgData name="Daniel Khashabi" userId="62390808-c838-45e6-be59-d6fd0d208bc8" providerId="ADAL" clId="{0439EC8E-7C60-FD47-90A2-6D462D5C00F4}" dt="2023-01-11T00:49:57.353" v="189" actId="27636"/>
          <ac:spMkLst>
            <pc:docMk/>
            <pc:sldMk cId="670089029" sldId="1614"/>
            <ac:spMk id="2" creationId="{821DC7F3-D1C9-F413-2375-6822BE3DC77B}"/>
          </ac:spMkLst>
        </pc:spChg>
        <pc:spChg chg="mod">
          <ac:chgData name="Daniel Khashabi" userId="62390808-c838-45e6-be59-d6fd0d208bc8" providerId="ADAL" clId="{0439EC8E-7C60-FD47-90A2-6D462D5C00F4}" dt="2023-01-11T00:57:24.502" v="503"/>
          <ac:spMkLst>
            <pc:docMk/>
            <pc:sldMk cId="670089029" sldId="1614"/>
            <ac:spMk id="4" creationId="{438D3EB4-22DC-1ECF-ED9B-ACF5D672EEE8}"/>
          </ac:spMkLst>
        </pc:spChg>
      </pc:sldChg>
      <pc:sldChg chg="modSp add mod modNotes">
        <pc:chgData name="Daniel Khashabi" userId="62390808-c838-45e6-be59-d6fd0d208bc8" providerId="ADAL" clId="{0439EC8E-7C60-FD47-90A2-6D462D5C00F4}" dt="2023-01-11T00:57:24.502" v="503"/>
        <pc:sldMkLst>
          <pc:docMk/>
          <pc:sldMk cId="2772866417" sldId="1617"/>
        </pc:sldMkLst>
        <pc:spChg chg="mod">
          <ac:chgData name="Daniel Khashabi" userId="62390808-c838-45e6-be59-d6fd0d208bc8" providerId="ADAL" clId="{0439EC8E-7C60-FD47-90A2-6D462D5C00F4}" dt="2023-01-11T00:57:24.502" v="503"/>
          <ac:spMkLst>
            <pc:docMk/>
            <pc:sldMk cId="2772866417" sldId="1617"/>
            <ac:spMk id="4" creationId="{66E47F1C-C79A-1486-8DC5-943653E554A8}"/>
          </ac:spMkLst>
        </pc:spChg>
        <pc:spChg chg="mod">
          <ac:chgData name="Daniel Khashabi" userId="62390808-c838-45e6-be59-d6fd0d208bc8" providerId="ADAL" clId="{0439EC8E-7C60-FD47-90A2-6D462D5C00F4}" dt="2023-01-11T00:57:24.502" v="503"/>
          <ac:spMkLst>
            <pc:docMk/>
            <pc:sldMk cId="2772866417" sldId="1617"/>
            <ac:spMk id="5" creationId="{0996E6CE-4CCF-813C-64B9-448830884C29}"/>
          </ac:spMkLst>
        </pc:spChg>
        <pc:spChg chg="mod">
          <ac:chgData name="Daniel Khashabi" userId="62390808-c838-45e6-be59-d6fd0d208bc8" providerId="ADAL" clId="{0439EC8E-7C60-FD47-90A2-6D462D5C00F4}" dt="2023-01-11T00:57:24.502" v="503"/>
          <ac:spMkLst>
            <pc:docMk/>
            <pc:sldMk cId="2772866417" sldId="1617"/>
            <ac:spMk id="6" creationId="{2A0C8778-88E2-0944-059D-85BDD5C6A549}"/>
          </ac:spMkLst>
        </pc:spChg>
        <pc:spChg chg="mod">
          <ac:chgData name="Daniel Khashabi" userId="62390808-c838-45e6-be59-d6fd0d208bc8" providerId="ADAL" clId="{0439EC8E-7C60-FD47-90A2-6D462D5C00F4}" dt="2023-01-11T00:57:24.502" v="503"/>
          <ac:spMkLst>
            <pc:docMk/>
            <pc:sldMk cId="2772866417" sldId="1617"/>
            <ac:spMk id="7" creationId="{39461898-4387-EFE2-19F6-A757A28673A6}"/>
          </ac:spMkLst>
        </pc:spChg>
        <pc:spChg chg="mod">
          <ac:chgData name="Daniel Khashabi" userId="62390808-c838-45e6-be59-d6fd0d208bc8" providerId="ADAL" clId="{0439EC8E-7C60-FD47-90A2-6D462D5C00F4}" dt="2023-01-11T00:57:24.502" v="503"/>
          <ac:spMkLst>
            <pc:docMk/>
            <pc:sldMk cId="2772866417" sldId="1617"/>
            <ac:spMk id="8" creationId="{74E461D6-5837-F3B3-A53F-073118A3B85D}"/>
          </ac:spMkLst>
        </pc:spChg>
        <pc:spChg chg="mod">
          <ac:chgData name="Daniel Khashabi" userId="62390808-c838-45e6-be59-d6fd0d208bc8" providerId="ADAL" clId="{0439EC8E-7C60-FD47-90A2-6D462D5C00F4}" dt="2023-01-11T00:57:24.502" v="503"/>
          <ac:spMkLst>
            <pc:docMk/>
            <pc:sldMk cId="2772866417" sldId="1617"/>
            <ac:spMk id="9" creationId="{E215B509-F27A-53AD-A522-91F3073342BE}"/>
          </ac:spMkLst>
        </pc:spChg>
        <pc:spChg chg="mod">
          <ac:chgData name="Daniel Khashabi" userId="62390808-c838-45e6-be59-d6fd0d208bc8" providerId="ADAL" clId="{0439EC8E-7C60-FD47-90A2-6D462D5C00F4}" dt="2023-01-11T00:57:24.502" v="503"/>
          <ac:spMkLst>
            <pc:docMk/>
            <pc:sldMk cId="2772866417" sldId="1617"/>
            <ac:spMk id="10" creationId="{91BA1FD3-B7AA-33CC-60EC-5D9F502D3C1C}"/>
          </ac:spMkLst>
        </pc:spChg>
        <pc:spChg chg="mod">
          <ac:chgData name="Daniel Khashabi" userId="62390808-c838-45e6-be59-d6fd0d208bc8" providerId="ADAL" clId="{0439EC8E-7C60-FD47-90A2-6D462D5C00F4}" dt="2023-01-11T00:57:24.502" v="503"/>
          <ac:spMkLst>
            <pc:docMk/>
            <pc:sldMk cId="2772866417" sldId="1617"/>
            <ac:spMk id="15" creationId="{6D2400EA-94C6-D025-290F-D884FB0CE89D}"/>
          </ac:spMkLst>
        </pc:spChg>
        <pc:spChg chg="mod">
          <ac:chgData name="Daniel Khashabi" userId="62390808-c838-45e6-be59-d6fd0d208bc8" providerId="ADAL" clId="{0439EC8E-7C60-FD47-90A2-6D462D5C00F4}" dt="2023-01-11T00:57:24.502" v="503"/>
          <ac:spMkLst>
            <pc:docMk/>
            <pc:sldMk cId="2772866417" sldId="1617"/>
            <ac:spMk id="16" creationId="{A1D1865A-2018-7972-784B-DA6392D6D18C}"/>
          </ac:spMkLst>
        </pc:spChg>
        <pc:spChg chg="mod">
          <ac:chgData name="Daniel Khashabi" userId="62390808-c838-45e6-be59-d6fd0d208bc8" providerId="ADAL" clId="{0439EC8E-7C60-FD47-90A2-6D462D5C00F4}" dt="2023-01-11T00:57:24.502" v="503"/>
          <ac:spMkLst>
            <pc:docMk/>
            <pc:sldMk cId="2772866417" sldId="1617"/>
            <ac:spMk id="17" creationId="{851D2A31-C799-3D94-6D28-A70CAD429C3F}"/>
          </ac:spMkLst>
        </pc:spChg>
        <pc:spChg chg="mod">
          <ac:chgData name="Daniel Khashabi" userId="62390808-c838-45e6-be59-d6fd0d208bc8" providerId="ADAL" clId="{0439EC8E-7C60-FD47-90A2-6D462D5C00F4}" dt="2023-01-11T00:57:24.502" v="503"/>
          <ac:spMkLst>
            <pc:docMk/>
            <pc:sldMk cId="2772866417" sldId="1617"/>
            <ac:spMk id="18" creationId="{CC8B955F-53CA-0B24-ADC9-4BA802D38646}"/>
          </ac:spMkLst>
        </pc:spChg>
        <pc:spChg chg="mod">
          <ac:chgData name="Daniel Khashabi" userId="62390808-c838-45e6-be59-d6fd0d208bc8" providerId="ADAL" clId="{0439EC8E-7C60-FD47-90A2-6D462D5C00F4}" dt="2023-01-11T00:57:24.502" v="503"/>
          <ac:spMkLst>
            <pc:docMk/>
            <pc:sldMk cId="2772866417" sldId="1617"/>
            <ac:spMk id="19" creationId="{F7221F2C-E3CF-EC78-9713-4B5DF570BE14}"/>
          </ac:spMkLst>
        </pc:spChg>
        <pc:spChg chg="mod">
          <ac:chgData name="Daniel Khashabi" userId="62390808-c838-45e6-be59-d6fd0d208bc8" providerId="ADAL" clId="{0439EC8E-7C60-FD47-90A2-6D462D5C00F4}" dt="2023-01-11T00:57:24.502" v="503"/>
          <ac:spMkLst>
            <pc:docMk/>
            <pc:sldMk cId="2772866417" sldId="1617"/>
            <ac:spMk id="20" creationId="{BBF4471C-92E2-A432-1CAB-6A09449A9E19}"/>
          </ac:spMkLst>
        </pc:spChg>
        <pc:spChg chg="mod">
          <ac:chgData name="Daniel Khashabi" userId="62390808-c838-45e6-be59-d6fd0d208bc8" providerId="ADAL" clId="{0439EC8E-7C60-FD47-90A2-6D462D5C00F4}" dt="2023-01-11T00:57:24.502" v="503"/>
          <ac:spMkLst>
            <pc:docMk/>
            <pc:sldMk cId="2772866417" sldId="1617"/>
            <ac:spMk id="21" creationId="{905055E4-9398-4054-F9A4-DCAF202673D1}"/>
          </ac:spMkLst>
        </pc:spChg>
        <pc:spChg chg="mod">
          <ac:chgData name="Daniel Khashabi" userId="62390808-c838-45e6-be59-d6fd0d208bc8" providerId="ADAL" clId="{0439EC8E-7C60-FD47-90A2-6D462D5C00F4}" dt="2023-01-11T00:57:24.502" v="503"/>
          <ac:spMkLst>
            <pc:docMk/>
            <pc:sldMk cId="2772866417" sldId="1617"/>
            <ac:spMk id="22" creationId="{5F41F5D6-5AC0-E165-48FC-D590E73F1357}"/>
          </ac:spMkLst>
        </pc:spChg>
        <pc:spChg chg="mod">
          <ac:chgData name="Daniel Khashabi" userId="62390808-c838-45e6-be59-d6fd0d208bc8" providerId="ADAL" clId="{0439EC8E-7C60-FD47-90A2-6D462D5C00F4}" dt="2023-01-11T00:57:24.502" v="503"/>
          <ac:spMkLst>
            <pc:docMk/>
            <pc:sldMk cId="2772866417" sldId="1617"/>
            <ac:spMk id="25" creationId="{4F6FC934-D1B8-1707-6387-EECD02D5F991}"/>
          </ac:spMkLst>
        </pc:spChg>
        <pc:spChg chg="mod">
          <ac:chgData name="Daniel Khashabi" userId="62390808-c838-45e6-be59-d6fd0d208bc8" providerId="ADAL" clId="{0439EC8E-7C60-FD47-90A2-6D462D5C00F4}" dt="2023-01-11T00:57:24.502" v="503"/>
          <ac:spMkLst>
            <pc:docMk/>
            <pc:sldMk cId="2772866417" sldId="1617"/>
            <ac:spMk id="26" creationId="{082B7E43-F6AA-F2C8-6C31-C60686B3E19E}"/>
          </ac:spMkLst>
        </pc:spChg>
        <pc:spChg chg="mod">
          <ac:chgData name="Daniel Khashabi" userId="62390808-c838-45e6-be59-d6fd0d208bc8" providerId="ADAL" clId="{0439EC8E-7C60-FD47-90A2-6D462D5C00F4}" dt="2023-01-11T00:57:24.502" v="503"/>
          <ac:spMkLst>
            <pc:docMk/>
            <pc:sldMk cId="2772866417" sldId="1617"/>
            <ac:spMk id="27" creationId="{019C1802-AB76-2BB1-7CB7-AFC5A93C3371}"/>
          </ac:spMkLst>
        </pc:spChg>
        <pc:spChg chg="mod">
          <ac:chgData name="Daniel Khashabi" userId="62390808-c838-45e6-be59-d6fd0d208bc8" providerId="ADAL" clId="{0439EC8E-7C60-FD47-90A2-6D462D5C00F4}" dt="2023-01-11T00:57:24.502" v="503"/>
          <ac:spMkLst>
            <pc:docMk/>
            <pc:sldMk cId="2772866417" sldId="1617"/>
            <ac:spMk id="28" creationId="{1503E800-03F6-F0C7-19EB-098227C7B1E7}"/>
          </ac:spMkLst>
        </pc:spChg>
        <pc:spChg chg="mod">
          <ac:chgData name="Daniel Khashabi" userId="62390808-c838-45e6-be59-d6fd0d208bc8" providerId="ADAL" clId="{0439EC8E-7C60-FD47-90A2-6D462D5C00F4}" dt="2023-01-11T00:57:24.502" v="503"/>
          <ac:spMkLst>
            <pc:docMk/>
            <pc:sldMk cId="2772866417" sldId="1617"/>
            <ac:spMk id="29" creationId="{B7D58CA8-E1B2-BA35-0B8D-4B31986D64F8}"/>
          </ac:spMkLst>
        </pc:spChg>
        <pc:spChg chg="mod">
          <ac:chgData name="Daniel Khashabi" userId="62390808-c838-45e6-be59-d6fd0d208bc8" providerId="ADAL" clId="{0439EC8E-7C60-FD47-90A2-6D462D5C00F4}" dt="2023-01-11T00:57:24.502" v="503"/>
          <ac:spMkLst>
            <pc:docMk/>
            <pc:sldMk cId="2772866417" sldId="1617"/>
            <ac:spMk id="30" creationId="{9DBC8D66-39AD-808B-8BFC-CBB1558018AB}"/>
          </ac:spMkLst>
        </pc:spChg>
        <pc:spChg chg="mod">
          <ac:chgData name="Daniel Khashabi" userId="62390808-c838-45e6-be59-d6fd0d208bc8" providerId="ADAL" clId="{0439EC8E-7C60-FD47-90A2-6D462D5C00F4}" dt="2023-01-11T00:57:24.502" v="503"/>
          <ac:spMkLst>
            <pc:docMk/>
            <pc:sldMk cId="2772866417" sldId="1617"/>
            <ac:spMk id="37" creationId="{27FD3151-EC6F-D61B-FDC1-F6EF65C6E5F3}"/>
          </ac:spMkLst>
        </pc:spChg>
        <pc:spChg chg="mod">
          <ac:chgData name="Daniel Khashabi" userId="62390808-c838-45e6-be59-d6fd0d208bc8" providerId="ADAL" clId="{0439EC8E-7C60-FD47-90A2-6D462D5C00F4}" dt="2023-01-11T00:57:24.502" v="503"/>
          <ac:spMkLst>
            <pc:docMk/>
            <pc:sldMk cId="2772866417" sldId="1617"/>
            <ac:spMk id="38" creationId="{252A91A1-CCEE-D3E1-81E6-7361ED46B8B4}"/>
          </ac:spMkLst>
        </pc:spChg>
        <pc:spChg chg="mod">
          <ac:chgData name="Daniel Khashabi" userId="62390808-c838-45e6-be59-d6fd0d208bc8" providerId="ADAL" clId="{0439EC8E-7C60-FD47-90A2-6D462D5C00F4}" dt="2023-01-11T00:57:24.502" v="503"/>
          <ac:spMkLst>
            <pc:docMk/>
            <pc:sldMk cId="2772866417" sldId="1617"/>
            <ac:spMk id="39" creationId="{D8919D0B-03F6-75D2-67CE-700430048D0B}"/>
          </ac:spMkLst>
        </pc:spChg>
        <pc:spChg chg="mod">
          <ac:chgData name="Daniel Khashabi" userId="62390808-c838-45e6-be59-d6fd0d208bc8" providerId="ADAL" clId="{0439EC8E-7C60-FD47-90A2-6D462D5C00F4}" dt="2023-01-11T00:57:24.502" v="503"/>
          <ac:spMkLst>
            <pc:docMk/>
            <pc:sldMk cId="2772866417" sldId="1617"/>
            <ac:spMk id="40" creationId="{6EDAFD65-0267-8B63-C7D5-2DC5FB31B6F6}"/>
          </ac:spMkLst>
        </pc:spChg>
        <pc:spChg chg="mod">
          <ac:chgData name="Daniel Khashabi" userId="62390808-c838-45e6-be59-d6fd0d208bc8" providerId="ADAL" clId="{0439EC8E-7C60-FD47-90A2-6D462D5C00F4}" dt="2023-01-11T00:57:24.502" v="503"/>
          <ac:spMkLst>
            <pc:docMk/>
            <pc:sldMk cId="2772866417" sldId="1617"/>
            <ac:spMk id="41" creationId="{04BC61B6-BC9E-F8A3-C260-69462BEC6E18}"/>
          </ac:spMkLst>
        </pc:spChg>
        <pc:spChg chg="mod">
          <ac:chgData name="Daniel Khashabi" userId="62390808-c838-45e6-be59-d6fd0d208bc8" providerId="ADAL" clId="{0439EC8E-7C60-FD47-90A2-6D462D5C00F4}" dt="2023-01-11T00:57:24.502" v="503"/>
          <ac:spMkLst>
            <pc:docMk/>
            <pc:sldMk cId="2772866417" sldId="1617"/>
            <ac:spMk id="42" creationId="{9FCD99F5-C896-9DB4-024D-4E079E521DFC}"/>
          </ac:spMkLst>
        </pc:spChg>
        <pc:spChg chg="mod">
          <ac:chgData name="Daniel Khashabi" userId="62390808-c838-45e6-be59-d6fd0d208bc8" providerId="ADAL" clId="{0439EC8E-7C60-FD47-90A2-6D462D5C00F4}" dt="2023-01-11T00:57:24.502" v="503"/>
          <ac:spMkLst>
            <pc:docMk/>
            <pc:sldMk cId="2772866417" sldId="1617"/>
            <ac:spMk id="43" creationId="{8D029C79-5F2B-030D-5A58-E4A2E6A35E16}"/>
          </ac:spMkLst>
        </pc:spChg>
        <pc:spChg chg="mod">
          <ac:chgData name="Daniel Khashabi" userId="62390808-c838-45e6-be59-d6fd0d208bc8" providerId="ADAL" clId="{0439EC8E-7C60-FD47-90A2-6D462D5C00F4}" dt="2023-01-11T00:57:24.502" v="503"/>
          <ac:spMkLst>
            <pc:docMk/>
            <pc:sldMk cId="2772866417" sldId="1617"/>
            <ac:spMk id="44" creationId="{748C98E8-FBB9-C66C-5271-6685E2C5FB0D}"/>
          </ac:spMkLst>
        </pc:spChg>
        <pc:spChg chg="mod">
          <ac:chgData name="Daniel Khashabi" userId="62390808-c838-45e6-be59-d6fd0d208bc8" providerId="ADAL" clId="{0439EC8E-7C60-FD47-90A2-6D462D5C00F4}" dt="2023-01-11T00:57:24.502" v="503"/>
          <ac:spMkLst>
            <pc:docMk/>
            <pc:sldMk cId="2772866417" sldId="1617"/>
            <ac:spMk id="49" creationId="{A46EBD32-73FD-F055-706F-4F51AF97868B}"/>
          </ac:spMkLst>
        </pc:spChg>
        <pc:spChg chg="mod">
          <ac:chgData name="Daniel Khashabi" userId="62390808-c838-45e6-be59-d6fd0d208bc8" providerId="ADAL" clId="{0439EC8E-7C60-FD47-90A2-6D462D5C00F4}" dt="2023-01-11T00:57:24.502" v="503"/>
          <ac:spMkLst>
            <pc:docMk/>
            <pc:sldMk cId="2772866417" sldId="1617"/>
            <ac:spMk id="50" creationId="{4D79DD58-2134-ADAE-6AEF-A5E1905F8088}"/>
          </ac:spMkLst>
        </pc:spChg>
        <pc:spChg chg="mod">
          <ac:chgData name="Daniel Khashabi" userId="62390808-c838-45e6-be59-d6fd0d208bc8" providerId="ADAL" clId="{0439EC8E-7C60-FD47-90A2-6D462D5C00F4}" dt="2023-01-11T00:57:24.502" v="503"/>
          <ac:spMkLst>
            <pc:docMk/>
            <pc:sldMk cId="2772866417" sldId="1617"/>
            <ac:spMk id="51" creationId="{743CAFAF-E7CA-8E81-FD02-E149EA13888A}"/>
          </ac:spMkLst>
        </pc:spChg>
        <pc:spChg chg="mod">
          <ac:chgData name="Daniel Khashabi" userId="62390808-c838-45e6-be59-d6fd0d208bc8" providerId="ADAL" clId="{0439EC8E-7C60-FD47-90A2-6D462D5C00F4}" dt="2023-01-11T00:57:24.502" v="503"/>
          <ac:spMkLst>
            <pc:docMk/>
            <pc:sldMk cId="2772866417" sldId="1617"/>
            <ac:spMk id="60" creationId="{594A1929-FCFD-4119-F59F-07430367B6A8}"/>
          </ac:spMkLst>
        </pc:spChg>
        <pc:spChg chg="mod">
          <ac:chgData name="Daniel Khashabi" userId="62390808-c838-45e6-be59-d6fd0d208bc8" providerId="ADAL" clId="{0439EC8E-7C60-FD47-90A2-6D462D5C00F4}" dt="2023-01-11T00:57:24.502" v="503"/>
          <ac:spMkLst>
            <pc:docMk/>
            <pc:sldMk cId="2772866417" sldId="1617"/>
            <ac:spMk id="61" creationId="{0674880C-667E-1E98-D6F7-F1C6EBFA7453}"/>
          </ac:spMkLst>
        </pc:spChg>
        <pc:spChg chg="mod">
          <ac:chgData name="Daniel Khashabi" userId="62390808-c838-45e6-be59-d6fd0d208bc8" providerId="ADAL" clId="{0439EC8E-7C60-FD47-90A2-6D462D5C00F4}" dt="2023-01-11T00:57:24.502" v="503"/>
          <ac:spMkLst>
            <pc:docMk/>
            <pc:sldMk cId="2772866417" sldId="1617"/>
            <ac:spMk id="62" creationId="{0B1A8DB0-57D9-5A4A-3B6E-2BB2BCF0C56D}"/>
          </ac:spMkLst>
        </pc:spChg>
        <pc:spChg chg="mod">
          <ac:chgData name="Daniel Khashabi" userId="62390808-c838-45e6-be59-d6fd0d208bc8" providerId="ADAL" clId="{0439EC8E-7C60-FD47-90A2-6D462D5C00F4}" dt="2023-01-11T00:57:24.502" v="503"/>
          <ac:spMkLst>
            <pc:docMk/>
            <pc:sldMk cId="2772866417" sldId="1617"/>
            <ac:spMk id="63" creationId="{53052C9F-30AB-DCD7-6802-F10392EFA663}"/>
          </ac:spMkLst>
        </pc:spChg>
        <pc:spChg chg="mod">
          <ac:chgData name="Daniel Khashabi" userId="62390808-c838-45e6-be59-d6fd0d208bc8" providerId="ADAL" clId="{0439EC8E-7C60-FD47-90A2-6D462D5C00F4}" dt="2023-01-11T00:57:24.502" v="503"/>
          <ac:spMkLst>
            <pc:docMk/>
            <pc:sldMk cId="2772866417" sldId="1617"/>
            <ac:spMk id="64" creationId="{06AC2E08-CA5A-4B42-69CB-12C009C8481B}"/>
          </ac:spMkLst>
        </pc:spChg>
        <pc:spChg chg="mod">
          <ac:chgData name="Daniel Khashabi" userId="62390808-c838-45e6-be59-d6fd0d208bc8" providerId="ADAL" clId="{0439EC8E-7C60-FD47-90A2-6D462D5C00F4}" dt="2023-01-11T00:57:24.502" v="503"/>
          <ac:spMkLst>
            <pc:docMk/>
            <pc:sldMk cId="2772866417" sldId="1617"/>
            <ac:spMk id="65" creationId="{090BA7A6-12CB-8FC4-1962-4237260C4A22}"/>
          </ac:spMkLst>
        </pc:spChg>
        <pc:spChg chg="mod">
          <ac:chgData name="Daniel Khashabi" userId="62390808-c838-45e6-be59-d6fd0d208bc8" providerId="ADAL" clId="{0439EC8E-7C60-FD47-90A2-6D462D5C00F4}" dt="2023-01-11T00:57:24.502" v="503"/>
          <ac:spMkLst>
            <pc:docMk/>
            <pc:sldMk cId="2772866417" sldId="1617"/>
            <ac:spMk id="70" creationId="{F8B30533-4510-FCE5-B2C9-9BE083838BE5}"/>
          </ac:spMkLst>
        </pc:spChg>
        <pc:spChg chg="mod">
          <ac:chgData name="Daniel Khashabi" userId="62390808-c838-45e6-be59-d6fd0d208bc8" providerId="ADAL" clId="{0439EC8E-7C60-FD47-90A2-6D462D5C00F4}" dt="2023-01-11T00:57:24.502" v="503"/>
          <ac:spMkLst>
            <pc:docMk/>
            <pc:sldMk cId="2772866417" sldId="1617"/>
            <ac:spMk id="71" creationId="{1539C76B-D283-179F-B27F-6B0BC334DDDB}"/>
          </ac:spMkLst>
        </pc:spChg>
        <pc:spChg chg="mod">
          <ac:chgData name="Daniel Khashabi" userId="62390808-c838-45e6-be59-d6fd0d208bc8" providerId="ADAL" clId="{0439EC8E-7C60-FD47-90A2-6D462D5C00F4}" dt="2023-01-11T00:57:24.502" v="503"/>
          <ac:spMkLst>
            <pc:docMk/>
            <pc:sldMk cId="2772866417" sldId="1617"/>
            <ac:spMk id="72" creationId="{6198D14A-B413-4D74-2253-B13CCCE0616C}"/>
          </ac:spMkLst>
        </pc:spChg>
        <pc:spChg chg="mod">
          <ac:chgData name="Daniel Khashabi" userId="62390808-c838-45e6-be59-d6fd0d208bc8" providerId="ADAL" clId="{0439EC8E-7C60-FD47-90A2-6D462D5C00F4}" dt="2023-01-11T00:57:24.502" v="503"/>
          <ac:spMkLst>
            <pc:docMk/>
            <pc:sldMk cId="2772866417" sldId="1617"/>
            <ac:spMk id="73" creationId="{711D89AB-DE66-2B77-192B-DD226A7E3FC7}"/>
          </ac:spMkLst>
        </pc:spChg>
        <pc:spChg chg="mod">
          <ac:chgData name="Daniel Khashabi" userId="62390808-c838-45e6-be59-d6fd0d208bc8" providerId="ADAL" clId="{0439EC8E-7C60-FD47-90A2-6D462D5C00F4}" dt="2023-01-11T00:57:24.502" v="503"/>
          <ac:spMkLst>
            <pc:docMk/>
            <pc:sldMk cId="2772866417" sldId="1617"/>
            <ac:spMk id="74" creationId="{1162C052-9858-2BBA-884D-1F77AD757806}"/>
          </ac:spMkLst>
        </pc:spChg>
        <pc:spChg chg="mod">
          <ac:chgData name="Daniel Khashabi" userId="62390808-c838-45e6-be59-d6fd0d208bc8" providerId="ADAL" clId="{0439EC8E-7C60-FD47-90A2-6D462D5C00F4}" dt="2023-01-11T00:57:24.502" v="503"/>
          <ac:spMkLst>
            <pc:docMk/>
            <pc:sldMk cId="2772866417" sldId="1617"/>
            <ac:spMk id="76" creationId="{F6D10EC4-98AD-4E80-607E-F293C2ACF9D1}"/>
          </ac:spMkLst>
        </pc:spChg>
        <pc:spChg chg="mod">
          <ac:chgData name="Daniel Khashabi" userId="62390808-c838-45e6-be59-d6fd0d208bc8" providerId="ADAL" clId="{0439EC8E-7C60-FD47-90A2-6D462D5C00F4}" dt="2023-01-11T00:57:24.502" v="503"/>
          <ac:spMkLst>
            <pc:docMk/>
            <pc:sldMk cId="2772866417" sldId="1617"/>
            <ac:spMk id="78" creationId="{AE88C546-7DB8-32D8-74D0-2F2788ABF7F6}"/>
          </ac:spMkLst>
        </pc:spChg>
        <pc:spChg chg="mod">
          <ac:chgData name="Daniel Khashabi" userId="62390808-c838-45e6-be59-d6fd0d208bc8" providerId="ADAL" clId="{0439EC8E-7C60-FD47-90A2-6D462D5C00F4}" dt="2023-01-11T00:57:24.502" v="503"/>
          <ac:spMkLst>
            <pc:docMk/>
            <pc:sldMk cId="2772866417" sldId="1617"/>
            <ac:spMk id="79" creationId="{C164FD82-46A0-85AF-6BC4-99DD0022BFDD}"/>
          </ac:spMkLst>
        </pc:spChg>
        <pc:spChg chg="mod">
          <ac:chgData name="Daniel Khashabi" userId="62390808-c838-45e6-be59-d6fd0d208bc8" providerId="ADAL" clId="{0439EC8E-7C60-FD47-90A2-6D462D5C00F4}" dt="2023-01-11T00:57:24.502" v="503"/>
          <ac:spMkLst>
            <pc:docMk/>
            <pc:sldMk cId="2772866417" sldId="1617"/>
            <ac:spMk id="80" creationId="{1910C4F5-8206-ED07-6A9B-3B236A65148B}"/>
          </ac:spMkLst>
        </pc:spChg>
        <pc:spChg chg="mod">
          <ac:chgData name="Daniel Khashabi" userId="62390808-c838-45e6-be59-d6fd0d208bc8" providerId="ADAL" clId="{0439EC8E-7C60-FD47-90A2-6D462D5C00F4}" dt="2023-01-11T00:57:24.502" v="503"/>
          <ac:spMkLst>
            <pc:docMk/>
            <pc:sldMk cId="2772866417" sldId="1617"/>
            <ac:spMk id="81" creationId="{BFCA7D9C-67E5-47A6-55CF-D45A35009F88}"/>
          </ac:spMkLst>
        </pc:spChg>
        <pc:spChg chg="mod">
          <ac:chgData name="Daniel Khashabi" userId="62390808-c838-45e6-be59-d6fd0d208bc8" providerId="ADAL" clId="{0439EC8E-7C60-FD47-90A2-6D462D5C00F4}" dt="2023-01-11T00:57:24.502" v="503"/>
          <ac:spMkLst>
            <pc:docMk/>
            <pc:sldMk cId="2772866417" sldId="1617"/>
            <ac:spMk id="82" creationId="{566D775E-748E-C5E0-FC18-9065BE19C46B}"/>
          </ac:spMkLst>
        </pc:spChg>
        <pc:spChg chg="mod">
          <ac:chgData name="Daniel Khashabi" userId="62390808-c838-45e6-be59-d6fd0d208bc8" providerId="ADAL" clId="{0439EC8E-7C60-FD47-90A2-6D462D5C00F4}" dt="2023-01-11T00:57:24.502" v="503"/>
          <ac:spMkLst>
            <pc:docMk/>
            <pc:sldMk cId="2772866417" sldId="1617"/>
            <ac:spMk id="93" creationId="{BC311B3C-A334-1F24-F1D1-F971EFD3651A}"/>
          </ac:spMkLst>
        </pc:spChg>
        <pc:spChg chg="mod">
          <ac:chgData name="Daniel Khashabi" userId="62390808-c838-45e6-be59-d6fd0d208bc8" providerId="ADAL" clId="{0439EC8E-7C60-FD47-90A2-6D462D5C00F4}" dt="2023-01-11T00:57:24.502" v="503"/>
          <ac:spMkLst>
            <pc:docMk/>
            <pc:sldMk cId="2772866417" sldId="1617"/>
            <ac:spMk id="95" creationId="{DBBDAA60-18C7-93EF-DE12-388812D0C97C}"/>
          </ac:spMkLst>
        </pc:spChg>
        <pc:spChg chg="mod">
          <ac:chgData name="Daniel Khashabi" userId="62390808-c838-45e6-be59-d6fd0d208bc8" providerId="ADAL" clId="{0439EC8E-7C60-FD47-90A2-6D462D5C00F4}" dt="2023-01-11T00:57:24.502" v="503"/>
          <ac:spMkLst>
            <pc:docMk/>
            <pc:sldMk cId="2772866417" sldId="1617"/>
            <ac:spMk id="107" creationId="{9A7EF8D7-7CE7-1202-634A-47B32212A1B6}"/>
          </ac:spMkLst>
        </pc:spChg>
        <pc:spChg chg="mod">
          <ac:chgData name="Daniel Khashabi" userId="62390808-c838-45e6-be59-d6fd0d208bc8" providerId="ADAL" clId="{0439EC8E-7C60-FD47-90A2-6D462D5C00F4}" dt="2023-01-11T00:57:24.502" v="503"/>
          <ac:spMkLst>
            <pc:docMk/>
            <pc:sldMk cId="2772866417" sldId="1617"/>
            <ac:spMk id="114" creationId="{C000C909-CBBF-C660-871D-271DDB8F9E99}"/>
          </ac:spMkLst>
        </pc:spChg>
        <pc:spChg chg="mod">
          <ac:chgData name="Daniel Khashabi" userId="62390808-c838-45e6-be59-d6fd0d208bc8" providerId="ADAL" clId="{0439EC8E-7C60-FD47-90A2-6D462D5C00F4}" dt="2023-01-11T00:57:24.502" v="503"/>
          <ac:spMkLst>
            <pc:docMk/>
            <pc:sldMk cId="2772866417" sldId="1617"/>
            <ac:spMk id="121" creationId="{8F3671AF-D0ED-7898-CAD9-D4A5E410F115}"/>
          </ac:spMkLst>
        </pc:spChg>
        <pc:spChg chg="mod">
          <ac:chgData name="Daniel Khashabi" userId="62390808-c838-45e6-be59-d6fd0d208bc8" providerId="ADAL" clId="{0439EC8E-7C60-FD47-90A2-6D462D5C00F4}" dt="2023-01-11T00:57:24.502" v="503"/>
          <ac:spMkLst>
            <pc:docMk/>
            <pc:sldMk cId="2772866417" sldId="1617"/>
            <ac:spMk id="154" creationId="{0E1A55C4-99E6-7E32-4228-7F1BC7BE6651}"/>
          </ac:spMkLst>
        </pc:spChg>
      </pc:sldChg>
      <pc:sldChg chg="modSp add mod modNotes">
        <pc:chgData name="Daniel Khashabi" userId="62390808-c838-45e6-be59-d6fd0d208bc8" providerId="ADAL" clId="{0439EC8E-7C60-FD47-90A2-6D462D5C00F4}" dt="2023-01-11T00:57:24.502" v="503"/>
        <pc:sldMkLst>
          <pc:docMk/>
          <pc:sldMk cId="2892059775" sldId="1618"/>
        </pc:sldMkLst>
        <pc:spChg chg="mod">
          <ac:chgData name="Daniel Khashabi" userId="62390808-c838-45e6-be59-d6fd0d208bc8" providerId="ADAL" clId="{0439EC8E-7C60-FD47-90A2-6D462D5C00F4}" dt="2023-01-11T00:57:24.502" v="503"/>
          <ac:spMkLst>
            <pc:docMk/>
            <pc:sldMk cId="2892059775" sldId="1618"/>
            <ac:spMk id="4" creationId="{86017B22-7C21-F04B-4F88-58E7E7CA332C}"/>
          </ac:spMkLst>
        </pc:spChg>
        <pc:spChg chg="mod">
          <ac:chgData name="Daniel Khashabi" userId="62390808-c838-45e6-be59-d6fd0d208bc8" providerId="ADAL" clId="{0439EC8E-7C60-FD47-90A2-6D462D5C00F4}" dt="2023-01-11T00:57:24.502" v="503"/>
          <ac:spMkLst>
            <pc:docMk/>
            <pc:sldMk cId="2892059775" sldId="1618"/>
            <ac:spMk id="5" creationId="{0996E6CE-4CCF-813C-64B9-448830884C29}"/>
          </ac:spMkLst>
        </pc:spChg>
        <pc:spChg chg="mod">
          <ac:chgData name="Daniel Khashabi" userId="62390808-c838-45e6-be59-d6fd0d208bc8" providerId="ADAL" clId="{0439EC8E-7C60-FD47-90A2-6D462D5C00F4}" dt="2023-01-11T00:57:24.502" v="503"/>
          <ac:spMkLst>
            <pc:docMk/>
            <pc:sldMk cId="2892059775" sldId="1618"/>
            <ac:spMk id="6" creationId="{2A0C8778-88E2-0944-059D-85BDD5C6A549}"/>
          </ac:spMkLst>
        </pc:spChg>
        <pc:spChg chg="mod">
          <ac:chgData name="Daniel Khashabi" userId="62390808-c838-45e6-be59-d6fd0d208bc8" providerId="ADAL" clId="{0439EC8E-7C60-FD47-90A2-6D462D5C00F4}" dt="2023-01-11T00:57:24.502" v="503"/>
          <ac:spMkLst>
            <pc:docMk/>
            <pc:sldMk cId="2892059775" sldId="1618"/>
            <ac:spMk id="7" creationId="{39461898-4387-EFE2-19F6-A757A28673A6}"/>
          </ac:spMkLst>
        </pc:spChg>
        <pc:spChg chg="mod">
          <ac:chgData name="Daniel Khashabi" userId="62390808-c838-45e6-be59-d6fd0d208bc8" providerId="ADAL" clId="{0439EC8E-7C60-FD47-90A2-6D462D5C00F4}" dt="2023-01-11T00:57:24.502" v="503"/>
          <ac:spMkLst>
            <pc:docMk/>
            <pc:sldMk cId="2892059775" sldId="1618"/>
            <ac:spMk id="8" creationId="{74E461D6-5837-F3B3-A53F-073118A3B85D}"/>
          </ac:spMkLst>
        </pc:spChg>
        <pc:spChg chg="mod">
          <ac:chgData name="Daniel Khashabi" userId="62390808-c838-45e6-be59-d6fd0d208bc8" providerId="ADAL" clId="{0439EC8E-7C60-FD47-90A2-6D462D5C00F4}" dt="2023-01-11T00:57:24.502" v="503"/>
          <ac:spMkLst>
            <pc:docMk/>
            <pc:sldMk cId="2892059775" sldId="1618"/>
            <ac:spMk id="9" creationId="{E215B509-F27A-53AD-A522-91F3073342BE}"/>
          </ac:spMkLst>
        </pc:spChg>
        <pc:spChg chg="mod">
          <ac:chgData name="Daniel Khashabi" userId="62390808-c838-45e6-be59-d6fd0d208bc8" providerId="ADAL" clId="{0439EC8E-7C60-FD47-90A2-6D462D5C00F4}" dt="2023-01-11T00:57:24.502" v="503"/>
          <ac:spMkLst>
            <pc:docMk/>
            <pc:sldMk cId="2892059775" sldId="1618"/>
            <ac:spMk id="10" creationId="{91BA1FD3-B7AA-33CC-60EC-5D9F502D3C1C}"/>
          </ac:spMkLst>
        </pc:spChg>
        <pc:spChg chg="mod">
          <ac:chgData name="Daniel Khashabi" userId="62390808-c838-45e6-be59-d6fd0d208bc8" providerId="ADAL" clId="{0439EC8E-7C60-FD47-90A2-6D462D5C00F4}" dt="2023-01-11T00:57:24.502" v="503"/>
          <ac:spMkLst>
            <pc:docMk/>
            <pc:sldMk cId="2892059775" sldId="1618"/>
            <ac:spMk id="15" creationId="{6D2400EA-94C6-D025-290F-D884FB0CE89D}"/>
          </ac:spMkLst>
        </pc:spChg>
        <pc:spChg chg="mod">
          <ac:chgData name="Daniel Khashabi" userId="62390808-c838-45e6-be59-d6fd0d208bc8" providerId="ADAL" clId="{0439EC8E-7C60-FD47-90A2-6D462D5C00F4}" dt="2023-01-11T00:57:24.502" v="503"/>
          <ac:spMkLst>
            <pc:docMk/>
            <pc:sldMk cId="2892059775" sldId="1618"/>
            <ac:spMk id="16" creationId="{A1D1865A-2018-7972-784B-DA6392D6D18C}"/>
          </ac:spMkLst>
        </pc:spChg>
        <pc:spChg chg="mod">
          <ac:chgData name="Daniel Khashabi" userId="62390808-c838-45e6-be59-d6fd0d208bc8" providerId="ADAL" clId="{0439EC8E-7C60-FD47-90A2-6D462D5C00F4}" dt="2023-01-11T00:57:24.502" v="503"/>
          <ac:spMkLst>
            <pc:docMk/>
            <pc:sldMk cId="2892059775" sldId="1618"/>
            <ac:spMk id="17" creationId="{851D2A31-C799-3D94-6D28-A70CAD429C3F}"/>
          </ac:spMkLst>
        </pc:spChg>
        <pc:spChg chg="mod">
          <ac:chgData name="Daniel Khashabi" userId="62390808-c838-45e6-be59-d6fd0d208bc8" providerId="ADAL" clId="{0439EC8E-7C60-FD47-90A2-6D462D5C00F4}" dt="2023-01-11T00:57:24.502" v="503"/>
          <ac:spMkLst>
            <pc:docMk/>
            <pc:sldMk cId="2892059775" sldId="1618"/>
            <ac:spMk id="18" creationId="{CC8B955F-53CA-0B24-ADC9-4BA802D38646}"/>
          </ac:spMkLst>
        </pc:spChg>
        <pc:spChg chg="mod">
          <ac:chgData name="Daniel Khashabi" userId="62390808-c838-45e6-be59-d6fd0d208bc8" providerId="ADAL" clId="{0439EC8E-7C60-FD47-90A2-6D462D5C00F4}" dt="2023-01-11T00:57:24.502" v="503"/>
          <ac:spMkLst>
            <pc:docMk/>
            <pc:sldMk cId="2892059775" sldId="1618"/>
            <ac:spMk id="19" creationId="{F7221F2C-E3CF-EC78-9713-4B5DF570BE14}"/>
          </ac:spMkLst>
        </pc:spChg>
        <pc:spChg chg="mod">
          <ac:chgData name="Daniel Khashabi" userId="62390808-c838-45e6-be59-d6fd0d208bc8" providerId="ADAL" clId="{0439EC8E-7C60-FD47-90A2-6D462D5C00F4}" dt="2023-01-11T00:57:24.502" v="503"/>
          <ac:spMkLst>
            <pc:docMk/>
            <pc:sldMk cId="2892059775" sldId="1618"/>
            <ac:spMk id="20" creationId="{BBF4471C-92E2-A432-1CAB-6A09449A9E19}"/>
          </ac:spMkLst>
        </pc:spChg>
        <pc:spChg chg="mod">
          <ac:chgData name="Daniel Khashabi" userId="62390808-c838-45e6-be59-d6fd0d208bc8" providerId="ADAL" clId="{0439EC8E-7C60-FD47-90A2-6D462D5C00F4}" dt="2023-01-11T00:57:24.502" v="503"/>
          <ac:spMkLst>
            <pc:docMk/>
            <pc:sldMk cId="2892059775" sldId="1618"/>
            <ac:spMk id="21" creationId="{905055E4-9398-4054-F9A4-DCAF202673D1}"/>
          </ac:spMkLst>
        </pc:spChg>
        <pc:spChg chg="mod">
          <ac:chgData name="Daniel Khashabi" userId="62390808-c838-45e6-be59-d6fd0d208bc8" providerId="ADAL" clId="{0439EC8E-7C60-FD47-90A2-6D462D5C00F4}" dt="2023-01-11T00:57:24.502" v="503"/>
          <ac:spMkLst>
            <pc:docMk/>
            <pc:sldMk cId="2892059775" sldId="1618"/>
            <ac:spMk id="22" creationId="{5F41F5D6-5AC0-E165-48FC-D590E73F1357}"/>
          </ac:spMkLst>
        </pc:spChg>
        <pc:spChg chg="mod">
          <ac:chgData name="Daniel Khashabi" userId="62390808-c838-45e6-be59-d6fd0d208bc8" providerId="ADAL" clId="{0439EC8E-7C60-FD47-90A2-6D462D5C00F4}" dt="2023-01-11T00:57:24.502" v="503"/>
          <ac:spMkLst>
            <pc:docMk/>
            <pc:sldMk cId="2892059775" sldId="1618"/>
            <ac:spMk id="25" creationId="{4F6FC934-D1B8-1707-6387-EECD02D5F991}"/>
          </ac:spMkLst>
        </pc:spChg>
        <pc:spChg chg="mod">
          <ac:chgData name="Daniel Khashabi" userId="62390808-c838-45e6-be59-d6fd0d208bc8" providerId="ADAL" clId="{0439EC8E-7C60-FD47-90A2-6D462D5C00F4}" dt="2023-01-11T00:57:24.502" v="503"/>
          <ac:spMkLst>
            <pc:docMk/>
            <pc:sldMk cId="2892059775" sldId="1618"/>
            <ac:spMk id="26" creationId="{082B7E43-F6AA-F2C8-6C31-C60686B3E19E}"/>
          </ac:spMkLst>
        </pc:spChg>
        <pc:spChg chg="mod">
          <ac:chgData name="Daniel Khashabi" userId="62390808-c838-45e6-be59-d6fd0d208bc8" providerId="ADAL" clId="{0439EC8E-7C60-FD47-90A2-6D462D5C00F4}" dt="2023-01-11T00:57:24.502" v="503"/>
          <ac:spMkLst>
            <pc:docMk/>
            <pc:sldMk cId="2892059775" sldId="1618"/>
            <ac:spMk id="27" creationId="{019C1802-AB76-2BB1-7CB7-AFC5A93C3371}"/>
          </ac:spMkLst>
        </pc:spChg>
        <pc:spChg chg="mod">
          <ac:chgData name="Daniel Khashabi" userId="62390808-c838-45e6-be59-d6fd0d208bc8" providerId="ADAL" clId="{0439EC8E-7C60-FD47-90A2-6D462D5C00F4}" dt="2023-01-11T00:57:24.502" v="503"/>
          <ac:spMkLst>
            <pc:docMk/>
            <pc:sldMk cId="2892059775" sldId="1618"/>
            <ac:spMk id="28" creationId="{1503E800-03F6-F0C7-19EB-098227C7B1E7}"/>
          </ac:spMkLst>
        </pc:spChg>
        <pc:spChg chg="mod">
          <ac:chgData name="Daniel Khashabi" userId="62390808-c838-45e6-be59-d6fd0d208bc8" providerId="ADAL" clId="{0439EC8E-7C60-FD47-90A2-6D462D5C00F4}" dt="2023-01-11T00:57:24.502" v="503"/>
          <ac:spMkLst>
            <pc:docMk/>
            <pc:sldMk cId="2892059775" sldId="1618"/>
            <ac:spMk id="29" creationId="{B7D58CA8-E1B2-BA35-0B8D-4B31986D64F8}"/>
          </ac:spMkLst>
        </pc:spChg>
        <pc:spChg chg="mod">
          <ac:chgData name="Daniel Khashabi" userId="62390808-c838-45e6-be59-d6fd0d208bc8" providerId="ADAL" clId="{0439EC8E-7C60-FD47-90A2-6D462D5C00F4}" dt="2023-01-11T00:57:24.502" v="503"/>
          <ac:spMkLst>
            <pc:docMk/>
            <pc:sldMk cId="2892059775" sldId="1618"/>
            <ac:spMk id="30" creationId="{9DBC8D66-39AD-808B-8BFC-CBB1558018AB}"/>
          </ac:spMkLst>
        </pc:spChg>
        <pc:spChg chg="mod">
          <ac:chgData name="Daniel Khashabi" userId="62390808-c838-45e6-be59-d6fd0d208bc8" providerId="ADAL" clId="{0439EC8E-7C60-FD47-90A2-6D462D5C00F4}" dt="2023-01-11T00:57:24.502" v="503"/>
          <ac:spMkLst>
            <pc:docMk/>
            <pc:sldMk cId="2892059775" sldId="1618"/>
            <ac:spMk id="37" creationId="{27FD3151-EC6F-D61B-FDC1-F6EF65C6E5F3}"/>
          </ac:spMkLst>
        </pc:spChg>
        <pc:spChg chg="mod">
          <ac:chgData name="Daniel Khashabi" userId="62390808-c838-45e6-be59-d6fd0d208bc8" providerId="ADAL" clId="{0439EC8E-7C60-FD47-90A2-6D462D5C00F4}" dt="2023-01-11T00:57:24.502" v="503"/>
          <ac:spMkLst>
            <pc:docMk/>
            <pc:sldMk cId="2892059775" sldId="1618"/>
            <ac:spMk id="38" creationId="{252A91A1-CCEE-D3E1-81E6-7361ED46B8B4}"/>
          </ac:spMkLst>
        </pc:spChg>
        <pc:spChg chg="mod">
          <ac:chgData name="Daniel Khashabi" userId="62390808-c838-45e6-be59-d6fd0d208bc8" providerId="ADAL" clId="{0439EC8E-7C60-FD47-90A2-6D462D5C00F4}" dt="2023-01-11T00:57:24.502" v="503"/>
          <ac:spMkLst>
            <pc:docMk/>
            <pc:sldMk cId="2892059775" sldId="1618"/>
            <ac:spMk id="39" creationId="{D8919D0B-03F6-75D2-67CE-700430048D0B}"/>
          </ac:spMkLst>
        </pc:spChg>
        <pc:spChg chg="mod">
          <ac:chgData name="Daniel Khashabi" userId="62390808-c838-45e6-be59-d6fd0d208bc8" providerId="ADAL" clId="{0439EC8E-7C60-FD47-90A2-6D462D5C00F4}" dt="2023-01-11T00:57:24.502" v="503"/>
          <ac:spMkLst>
            <pc:docMk/>
            <pc:sldMk cId="2892059775" sldId="1618"/>
            <ac:spMk id="40" creationId="{6EDAFD65-0267-8B63-C7D5-2DC5FB31B6F6}"/>
          </ac:spMkLst>
        </pc:spChg>
        <pc:spChg chg="mod">
          <ac:chgData name="Daniel Khashabi" userId="62390808-c838-45e6-be59-d6fd0d208bc8" providerId="ADAL" clId="{0439EC8E-7C60-FD47-90A2-6D462D5C00F4}" dt="2023-01-11T00:57:24.502" v="503"/>
          <ac:spMkLst>
            <pc:docMk/>
            <pc:sldMk cId="2892059775" sldId="1618"/>
            <ac:spMk id="41" creationId="{04BC61B6-BC9E-F8A3-C260-69462BEC6E18}"/>
          </ac:spMkLst>
        </pc:spChg>
        <pc:spChg chg="mod">
          <ac:chgData name="Daniel Khashabi" userId="62390808-c838-45e6-be59-d6fd0d208bc8" providerId="ADAL" clId="{0439EC8E-7C60-FD47-90A2-6D462D5C00F4}" dt="2023-01-11T00:57:24.502" v="503"/>
          <ac:spMkLst>
            <pc:docMk/>
            <pc:sldMk cId="2892059775" sldId="1618"/>
            <ac:spMk id="42" creationId="{9FCD99F5-C896-9DB4-024D-4E079E521DFC}"/>
          </ac:spMkLst>
        </pc:spChg>
        <pc:spChg chg="mod">
          <ac:chgData name="Daniel Khashabi" userId="62390808-c838-45e6-be59-d6fd0d208bc8" providerId="ADAL" clId="{0439EC8E-7C60-FD47-90A2-6D462D5C00F4}" dt="2023-01-11T00:57:24.502" v="503"/>
          <ac:spMkLst>
            <pc:docMk/>
            <pc:sldMk cId="2892059775" sldId="1618"/>
            <ac:spMk id="43" creationId="{8D029C79-5F2B-030D-5A58-E4A2E6A35E16}"/>
          </ac:spMkLst>
        </pc:spChg>
        <pc:spChg chg="mod">
          <ac:chgData name="Daniel Khashabi" userId="62390808-c838-45e6-be59-d6fd0d208bc8" providerId="ADAL" clId="{0439EC8E-7C60-FD47-90A2-6D462D5C00F4}" dt="2023-01-11T00:57:24.502" v="503"/>
          <ac:spMkLst>
            <pc:docMk/>
            <pc:sldMk cId="2892059775" sldId="1618"/>
            <ac:spMk id="44" creationId="{748C98E8-FBB9-C66C-5271-6685E2C5FB0D}"/>
          </ac:spMkLst>
        </pc:spChg>
        <pc:spChg chg="mod">
          <ac:chgData name="Daniel Khashabi" userId="62390808-c838-45e6-be59-d6fd0d208bc8" providerId="ADAL" clId="{0439EC8E-7C60-FD47-90A2-6D462D5C00F4}" dt="2023-01-11T00:57:24.502" v="503"/>
          <ac:spMkLst>
            <pc:docMk/>
            <pc:sldMk cId="2892059775" sldId="1618"/>
            <ac:spMk id="49" creationId="{A46EBD32-73FD-F055-706F-4F51AF97868B}"/>
          </ac:spMkLst>
        </pc:spChg>
        <pc:spChg chg="mod">
          <ac:chgData name="Daniel Khashabi" userId="62390808-c838-45e6-be59-d6fd0d208bc8" providerId="ADAL" clId="{0439EC8E-7C60-FD47-90A2-6D462D5C00F4}" dt="2023-01-11T00:57:24.502" v="503"/>
          <ac:spMkLst>
            <pc:docMk/>
            <pc:sldMk cId="2892059775" sldId="1618"/>
            <ac:spMk id="50" creationId="{4D79DD58-2134-ADAE-6AEF-A5E1905F8088}"/>
          </ac:spMkLst>
        </pc:spChg>
        <pc:spChg chg="mod">
          <ac:chgData name="Daniel Khashabi" userId="62390808-c838-45e6-be59-d6fd0d208bc8" providerId="ADAL" clId="{0439EC8E-7C60-FD47-90A2-6D462D5C00F4}" dt="2023-01-11T00:57:24.502" v="503"/>
          <ac:spMkLst>
            <pc:docMk/>
            <pc:sldMk cId="2892059775" sldId="1618"/>
            <ac:spMk id="60" creationId="{594A1929-FCFD-4119-F59F-07430367B6A8}"/>
          </ac:spMkLst>
        </pc:spChg>
        <pc:spChg chg="mod">
          <ac:chgData name="Daniel Khashabi" userId="62390808-c838-45e6-be59-d6fd0d208bc8" providerId="ADAL" clId="{0439EC8E-7C60-FD47-90A2-6D462D5C00F4}" dt="2023-01-11T00:57:24.502" v="503"/>
          <ac:spMkLst>
            <pc:docMk/>
            <pc:sldMk cId="2892059775" sldId="1618"/>
            <ac:spMk id="61" creationId="{0674880C-667E-1E98-D6F7-F1C6EBFA7453}"/>
          </ac:spMkLst>
        </pc:spChg>
        <pc:spChg chg="mod">
          <ac:chgData name="Daniel Khashabi" userId="62390808-c838-45e6-be59-d6fd0d208bc8" providerId="ADAL" clId="{0439EC8E-7C60-FD47-90A2-6D462D5C00F4}" dt="2023-01-11T00:57:24.502" v="503"/>
          <ac:spMkLst>
            <pc:docMk/>
            <pc:sldMk cId="2892059775" sldId="1618"/>
            <ac:spMk id="62" creationId="{0B1A8DB0-57D9-5A4A-3B6E-2BB2BCF0C56D}"/>
          </ac:spMkLst>
        </pc:spChg>
        <pc:spChg chg="mod">
          <ac:chgData name="Daniel Khashabi" userId="62390808-c838-45e6-be59-d6fd0d208bc8" providerId="ADAL" clId="{0439EC8E-7C60-FD47-90A2-6D462D5C00F4}" dt="2023-01-11T00:57:24.502" v="503"/>
          <ac:spMkLst>
            <pc:docMk/>
            <pc:sldMk cId="2892059775" sldId="1618"/>
            <ac:spMk id="63" creationId="{53052C9F-30AB-DCD7-6802-F10392EFA663}"/>
          </ac:spMkLst>
        </pc:spChg>
        <pc:spChg chg="mod">
          <ac:chgData name="Daniel Khashabi" userId="62390808-c838-45e6-be59-d6fd0d208bc8" providerId="ADAL" clId="{0439EC8E-7C60-FD47-90A2-6D462D5C00F4}" dt="2023-01-11T00:57:24.502" v="503"/>
          <ac:spMkLst>
            <pc:docMk/>
            <pc:sldMk cId="2892059775" sldId="1618"/>
            <ac:spMk id="64" creationId="{06AC2E08-CA5A-4B42-69CB-12C009C8481B}"/>
          </ac:spMkLst>
        </pc:spChg>
        <pc:spChg chg="mod">
          <ac:chgData name="Daniel Khashabi" userId="62390808-c838-45e6-be59-d6fd0d208bc8" providerId="ADAL" clId="{0439EC8E-7C60-FD47-90A2-6D462D5C00F4}" dt="2023-01-11T00:57:24.502" v="503"/>
          <ac:spMkLst>
            <pc:docMk/>
            <pc:sldMk cId="2892059775" sldId="1618"/>
            <ac:spMk id="65" creationId="{090BA7A6-12CB-8FC4-1962-4237260C4A22}"/>
          </ac:spMkLst>
        </pc:spChg>
        <pc:spChg chg="mod">
          <ac:chgData name="Daniel Khashabi" userId="62390808-c838-45e6-be59-d6fd0d208bc8" providerId="ADAL" clId="{0439EC8E-7C60-FD47-90A2-6D462D5C00F4}" dt="2023-01-11T00:57:24.502" v="503"/>
          <ac:spMkLst>
            <pc:docMk/>
            <pc:sldMk cId="2892059775" sldId="1618"/>
            <ac:spMk id="70" creationId="{F8B30533-4510-FCE5-B2C9-9BE083838BE5}"/>
          </ac:spMkLst>
        </pc:spChg>
        <pc:spChg chg="mod">
          <ac:chgData name="Daniel Khashabi" userId="62390808-c838-45e6-be59-d6fd0d208bc8" providerId="ADAL" clId="{0439EC8E-7C60-FD47-90A2-6D462D5C00F4}" dt="2023-01-11T00:57:24.502" v="503"/>
          <ac:spMkLst>
            <pc:docMk/>
            <pc:sldMk cId="2892059775" sldId="1618"/>
            <ac:spMk id="71" creationId="{1539C76B-D283-179F-B27F-6B0BC334DDDB}"/>
          </ac:spMkLst>
        </pc:spChg>
        <pc:spChg chg="mod">
          <ac:chgData name="Daniel Khashabi" userId="62390808-c838-45e6-be59-d6fd0d208bc8" providerId="ADAL" clId="{0439EC8E-7C60-FD47-90A2-6D462D5C00F4}" dt="2023-01-11T00:57:24.502" v="503"/>
          <ac:spMkLst>
            <pc:docMk/>
            <pc:sldMk cId="2892059775" sldId="1618"/>
            <ac:spMk id="72" creationId="{6198D14A-B413-4D74-2253-B13CCCE0616C}"/>
          </ac:spMkLst>
        </pc:spChg>
        <pc:spChg chg="mod">
          <ac:chgData name="Daniel Khashabi" userId="62390808-c838-45e6-be59-d6fd0d208bc8" providerId="ADAL" clId="{0439EC8E-7C60-FD47-90A2-6D462D5C00F4}" dt="2023-01-11T00:57:24.502" v="503"/>
          <ac:spMkLst>
            <pc:docMk/>
            <pc:sldMk cId="2892059775" sldId="1618"/>
            <ac:spMk id="73" creationId="{711D89AB-DE66-2B77-192B-DD226A7E3FC7}"/>
          </ac:spMkLst>
        </pc:spChg>
        <pc:spChg chg="mod">
          <ac:chgData name="Daniel Khashabi" userId="62390808-c838-45e6-be59-d6fd0d208bc8" providerId="ADAL" clId="{0439EC8E-7C60-FD47-90A2-6D462D5C00F4}" dt="2023-01-11T00:57:24.502" v="503"/>
          <ac:spMkLst>
            <pc:docMk/>
            <pc:sldMk cId="2892059775" sldId="1618"/>
            <ac:spMk id="74" creationId="{1162C052-9858-2BBA-884D-1F77AD757806}"/>
          </ac:spMkLst>
        </pc:spChg>
        <pc:spChg chg="mod">
          <ac:chgData name="Daniel Khashabi" userId="62390808-c838-45e6-be59-d6fd0d208bc8" providerId="ADAL" clId="{0439EC8E-7C60-FD47-90A2-6D462D5C00F4}" dt="2023-01-11T00:57:24.502" v="503"/>
          <ac:spMkLst>
            <pc:docMk/>
            <pc:sldMk cId="2892059775" sldId="1618"/>
            <ac:spMk id="76" creationId="{F6D10EC4-98AD-4E80-607E-F293C2ACF9D1}"/>
          </ac:spMkLst>
        </pc:spChg>
        <pc:spChg chg="mod">
          <ac:chgData name="Daniel Khashabi" userId="62390808-c838-45e6-be59-d6fd0d208bc8" providerId="ADAL" clId="{0439EC8E-7C60-FD47-90A2-6D462D5C00F4}" dt="2023-01-11T00:57:24.502" v="503"/>
          <ac:spMkLst>
            <pc:docMk/>
            <pc:sldMk cId="2892059775" sldId="1618"/>
            <ac:spMk id="78" creationId="{AE88C546-7DB8-32D8-74D0-2F2788ABF7F6}"/>
          </ac:spMkLst>
        </pc:spChg>
        <pc:spChg chg="mod">
          <ac:chgData name="Daniel Khashabi" userId="62390808-c838-45e6-be59-d6fd0d208bc8" providerId="ADAL" clId="{0439EC8E-7C60-FD47-90A2-6D462D5C00F4}" dt="2023-01-11T00:57:24.502" v="503"/>
          <ac:spMkLst>
            <pc:docMk/>
            <pc:sldMk cId="2892059775" sldId="1618"/>
            <ac:spMk id="79" creationId="{C164FD82-46A0-85AF-6BC4-99DD0022BFDD}"/>
          </ac:spMkLst>
        </pc:spChg>
        <pc:spChg chg="mod">
          <ac:chgData name="Daniel Khashabi" userId="62390808-c838-45e6-be59-d6fd0d208bc8" providerId="ADAL" clId="{0439EC8E-7C60-FD47-90A2-6D462D5C00F4}" dt="2023-01-11T00:57:24.502" v="503"/>
          <ac:spMkLst>
            <pc:docMk/>
            <pc:sldMk cId="2892059775" sldId="1618"/>
            <ac:spMk id="80" creationId="{1910C4F5-8206-ED07-6A9B-3B236A65148B}"/>
          </ac:spMkLst>
        </pc:spChg>
        <pc:spChg chg="mod">
          <ac:chgData name="Daniel Khashabi" userId="62390808-c838-45e6-be59-d6fd0d208bc8" providerId="ADAL" clId="{0439EC8E-7C60-FD47-90A2-6D462D5C00F4}" dt="2023-01-11T00:57:24.502" v="503"/>
          <ac:spMkLst>
            <pc:docMk/>
            <pc:sldMk cId="2892059775" sldId="1618"/>
            <ac:spMk id="81" creationId="{BFCA7D9C-67E5-47A6-55CF-D45A35009F88}"/>
          </ac:spMkLst>
        </pc:spChg>
        <pc:spChg chg="mod">
          <ac:chgData name="Daniel Khashabi" userId="62390808-c838-45e6-be59-d6fd0d208bc8" providerId="ADAL" clId="{0439EC8E-7C60-FD47-90A2-6D462D5C00F4}" dt="2023-01-11T00:57:24.502" v="503"/>
          <ac:spMkLst>
            <pc:docMk/>
            <pc:sldMk cId="2892059775" sldId="1618"/>
            <ac:spMk id="82" creationId="{566D775E-748E-C5E0-FC18-9065BE19C46B}"/>
          </ac:spMkLst>
        </pc:spChg>
        <pc:spChg chg="mod">
          <ac:chgData name="Daniel Khashabi" userId="62390808-c838-45e6-be59-d6fd0d208bc8" providerId="ADAL" clId="{0439EC8E-7C60-FD47-90A2-6D462D5C00F4}" dt="2023-01-11T00:57:24.502" v="503"/>
          <ac:spMkLst>
            <pc:docMk/>
            <pc:sldMk cId="2892059775" sldId="1618"/>
            <ac:spMk id="83" creationId="{1E6B2D24-AD73-3714-1586-0B1F283233EC}"/>
          </ac:spMkLst>
        </pc:spChg>
        <pc:spChg chg="mod">
          <ac:chgData name="Daniel Khashabi" userId="62390808-c838-45e6-be59-d6fd0d208bc8" providerId="ADAL" clId="{0439EC8E-7C60-FD47-90A2-6D462D5C00F4}" dt="2023-01-11T00:57:24.502" v="503"/>
          <ac:spMkLst>
            <pc:docMk/>
            <pc:sldMk cId="2892059775" sldId="1618"/>
            <ac:spMk id="93" creationId="{BC311B3C-A334-1F24-F1D1-F971EFD3651A}"/>
          </ac:spMkLst>
        </pc:spChg>
        <pc:spChg chg="mod">
          <ac:chgData name="Daniel Khashabi" userId="62390808-c838-45e6-be59-d6fd0d208bc8" providerId="ADAL" clId="{0439EC8E-7C60-FD47-90A2-6D462D5C00F4}" dt="2023-01-11T00:57:24.502" v="503"/>
          <ac:spMkLst>
            <pc:docMk/>
            <pc:sldMk cId="2892059775" sldId="1618"/>
            <ac:spMk id="95" creationId="{DBBDAA60-18C7-93EF-DE12-388812D0C97C}"/>
          </ac:spMkLst>
        </pc:spChg>
        <pc:spChg chg="mod">
          <ac:chgData name="Daniel Khashabi" userId="62390808-c838-45e6-be59-d6fd0d208bc8" providerId="ADAL" clId="{0439EC8E-7C60-FD47-90A2-6D462D5C00F4}" dt="2023-01-11T00:57:24.502" v="503"/>
          <ac:spMkLst>
            <pc:docMk/>
            <pc:sldMk cId="2892059775" sldId="1618"/>
            <ac:spMk id="100" creationId="{DECE03F9-05B4-7883-9F03-7F7130BB62D2}"/>
          </ac:spMkLst>
        </pc:spChg>
        <pc:spChg chg="mod">
          <ac:chgData name="Daniel Khashabi" userId="62390808-c838-45e6-be59-d6fd0d208bc8" providerId="ADAL" clId="{0439EC8E-7C60-FD47-90A2-6D462D5C00F4}" dt="2023-01-11T00:57:24.502" v="503"/>
          <ac:spMkLst>
            <pc:docMk/>
            <pc:sldMk cId="2892059775" sldId="1618"/>
            <ac:spMk id="102" creationId="{FF39D38A-EEF9-A3A8-8D4C-77807FB9373D}"/>
          </ac:spMkLst>
        </pc:spChg>
        <pc:spChg chg="mod">
          <ac:chgData name="Daniel Khashabi" userId="62390808-c838-45e6-be59-d6fd0d208bc8" providerId="ADAL" clId="{0439EC8E-7C60-FD47-90A2-6D462D5C00F4}" dt="2023-01-11T00:57:24.502" v="503"/>
          <ac:spMkLst>
            <pc:docMk/>
            <pc:sldMk cId="2892059775" sldId="1618"/>
            <ac:spMk id="107" creationId="{9A7EF8D7-7CE7-1202-634A-47B32212A1B6}"/>
          </ac:spMkLst>
        </pc:spChg>
        <pc:spChg chg="mod">
          <ac:chgData name="Daniel Khashabi" userId="62390808-c838-45e6-be59-d6fd0d208bc8" providerId="ADAL" clId="{0439EC8E-7C60-FD47-90A2-6D462D5C00F4}" dt="2023-01-11T00:57:24.502" v="503"/>
          <ac:spMkLst>
            <pc:docMk/>
            <pc:sldMk cId="2892059775" sldId="1618"/>
            <ac:spMk id="114" creationId="{C000C909-CBBF-C660-871D-271DDB8F9E99}"/>
          </ac:spMkLst>
        </pc:spChg>
        <pc:spChg chg="mod">
          <ac:chgData name="Daniel Khashabi" userId="62390808-c838-45e6-be59-d6fd0d208bc8" providerId="ADAL" clId="{0439EC8E-7C60-FD47-90A2-6D462D5C00F4}" dt="2023-01-11T00:57:24.502" v="503"/>
          <ac:spMkLst>
            <pc:docMk/>
            <pc:sldMk cId="2892059775" sldId="1618"/>
            <ac:spMk id="121" creationId="{8F3671AF-D0ED-7898-CAD9-D4A5E410F115}"/>
          </ac:spMkLst>
        </pc:spChg>
        <pc:spChg chg="mod">
          <ac:chgData name="Daniel Khashabi" userId="62390808-c838-45e6-be59-d6fd0d208bc8" providerId="ADAL" clId="{0439EC8E-7C60-FD47-90A2-6D462D5C00F4}" dt="2023-01-11T00:57:24.502" v="503"/>
          <ac:spMkLst>
            <pc:docMk/>
            <pc:sldMk cId="2892059775" sldId="1618"/>
            <ac:spMk id="126" creationId="{FC9AFF74-EB67-3C46-17D7-7B91DFCA2829}"/>
          </ac:spMkLst>
        </pc:spChg>
        <pc:spChg chg="mod">
          <ac:chgData name="Daniel Khashabi" userId="62390808-c838-45e6-be59-d6fd0d208bc8" providerId="ADAL" clId="{0439EC8E-7C60-FD47-90A2-6D462D5C00F4}" dt="2023-01-11T00:57:24.502" v="503"/>
          <ac:spMkLst>
            <pc:docMk/>
            <pc:sldMk cId="2892059775" sldId="1618"/>
            <ac:spMk id="128" creationId="{AC94FE2C-6DF1-59FE-3AD8-F8ACD228B747}"/>
          </ac:spMkLst>
        </pc:spChg>
        <pc:spChg chg="mod">
          <ac:chgData name="Daniel Khashabi" userId="62390808-c838-45e6-be59-d6fd0d208bc8" providerId="ADAL" clId="{0439EC8E-7C60-FD47-90A2-6D462D5C00F4}" dt="2023-01-11T00:57:24.502" v="503"/>
          <ac:spMkLst>
            <pc:docMk/>
            <pc:sldMk cId="2892059775" sldId="1618"/>
            <ac:spMk id="134" creationId="{D344E835-39BB-1FF3-A53E-069582BAE32C}"/>
          </ac:spMkLst>
        </pc:spChg>
        <pc:spChg chg="mod">
          <ac:chgData name="Daniel Khashabi" userId="62390808-c838-45e6-be59-d6fd0d208bc8" providerId="ADAL" clId="{0439EC8E-7C60-FD47-90A2-6D462D5C00F4}" dt="2023-01-11T00:57:24.502" v="503"/>
          <ac:spMkLst>
            <pc:docMk/>
            <pc:sldMk cId="2892059775" sldId="1618"/>
            <ac:spMk id="139" creationId="{752FA01B-592D-B57A-C352-7CF26379149B}"/>
          </ac:spMkLst>
        </pc:spChg>
        <pc:spChg chg="mod">
          <ac:chgData name="Daniel Khashabi" userId="62390808-c838-45e6-be59-d6fd0d208bc8" providerId="ADAL" clId="{0439EC8E-7C60-FD47-90A2-6D462D5C00F4}" dt="2023-01-11T00:57:24.502" v="503"/>
          <ac:spMkLst>
            <pc:docMk/>
            <pc:sldMk cId="2892059775" sldId="1618"/>
            <ac:spMk id="140" creationId="{1045F370-A114-D62A-C7D6-44E01284FBE2}"/>
          </ac:spMkLst>
        </pc:spChg>
        <pc:spChg chg="mod">
          <ac:chgData name="Daniel Khashabi" userId="62390808-c838-45e6-be59-d6fd0d208bc8" providerId="ADAL" clId="{0439EC8E-7C60-FD47-90A2-6D462D5C00F4}" dt="2023-01-11T00:57:24.502" v="503"/>
          <ac:spMkLst>
            <pc:docMk/>
            <pc:sldMk cId="2892059775" sldId="1618"/>
            <ac:spMk id="144" creationId="{7437D856-8B00-8116-7DE8-57F01F8A116E}"/>
          </ac:spMkLst>
        </pc:spChg>
        <pc:spChg chg="mod">
          <ac:chgData name="Daniel Khashabi" userId="62390808-c838-45e6-be59-d6fd0d208bc8" providerId="ADAL" clId="{0439EC8E-7C60-FD47-90A2-6D462D5C00F4}" dt="2023-01-11T00:57:24.502" v="503"/>
          <ac:spMkLst>
            <pc:docMk/>
            <pc:sldMk cId="2892059775" sldId="1618"/>
            <ac:spMk id="148" creationId="{F1916733-5241-68E5-0157-0C1C9ED5B21F}"/>
          </ac:spMkLst>
        </pc:spChg>
        <pc:spChg chg="mod">
          <ac:chgData name="Daniel Khashabi" userId="62390808-c838-45e6-be59-d6fd0d208bc8" providerId="ADAL" clId="{0439EC8E-7C60-FD47-90A2-6D462D5C00F4}" dt="2023-01-11T00:57:24.502" v="503"/>
          <ac:spMkLst>
            <pc:docMk/>
            <pc:sldMk cId="2892059775" sldId="1618"/>
            <ac:spMk id="149" creationId="{2263CDD6-08A9-6F3B-BB35-323C4B4662DF}"/>
          </ac:spMkLst>
        </pc:spChg>
        <pc:spChg chg="mod">
          <ac:chgData name="Daniel Khashabi" userId="62390808-c838-45e6-be59-d6fd0d208bc8" providerId="ADAL" clId="{0439EC8E-7C60-FD47-90A2-6D462D5C00F4}" dt="2023-01-11T00:57:24.502" v="503"/>
          <ac:spMkLst>
            <pc:docMk/>
            <pc:sldMk cId="2892059775" sldId="1618"/>
            <ac:spMk id="154" creationId="{0E1A55C4-99E6-7E32-4228-7F1BC7BE6651}"/>
          </ac:spMkLst>
        </pc:spChg>
        <pc:spChg chg="mod">
          <ac:chgData name="Daniel Khashabi" userId="62390808-c838-45e6-be59-d6fd0d208bc8" providerId="ADAL" clId="{0439EC8E-7C60-FD47-90A2-6D462D5C00F4}" dt="2023-01-11T00:57:24.502" v="503"/>
          <ac:spMkLst>
            <pc:docMk/>
            <pc:sldMk cId="2892059775" sldId="1618"/>
            <ac:spMk id="155" creationId="{C62DEBFE-7C42-F7E4-8A2D-1FB5DC84925E}"/>
          </ac:spMkLst>
        </pc:spChg>
        <pc:spChg chg="mod">
          <ac:chgData name="Daniel Khashabi" userId="62390808-c838-45e6-be59-d6fd0d208bc8" providerId="ADAL" clId="{0439EC8E-7C60-FD47-90A2-6D462D5C00F4}" dt="2023-01-11T00:57:24.502" v="503"/>
          <ac:spMkLst>
            <pc:docMk/>
            <pc:sldMk cId="2892059775" sldId="1618"/>
            <ac:spMk id="164" creationId="{F098A132-0227-A725-9918-BBF5F00235DE}"/>
          </ac:spMkLst>
        </pc:spChg>
      </pc:sldChg>
      <pc:sldChg chg="modSp add mod">
        <pc:chgData name="Daniel Khashabi" userId="62390808-c838-45e6-be59-d6fd0d208bc8" providerId="ADAL" clId="{0439EC8E-7C60-FD47-90A2-6D462D5C00F4}" dt="2023-01-11T00:57:24.502" v="503"/>
        <pc:sldMkLst>
          <pc:docMk/>
          <pc:sldMk cId="3536256777" sldId="1619"/>
        </pc:sldMkLst>
        <pc:spChg chg="mod">
          <ac:chgData name="Daniel Khashabi" userId="62390808-c838-45e6-be59-d6fd0d208bc8" providerId="ADAL" clId="{0439EC8E-7C60-FD47-90A2-6D462D5C00F4}" dt="2023-01-11T00:49:57.681" v="197" actId="27636"/>
          <ac:spMkLst>
            <pc:docMk/>
            <pc:sldMk cId="3536256777" sldId="1619"/>
            <ac:spMk id="2" creationId="{657EBAC9-7D38-53DD-75E6-D0D3C3A06240}"/>
          </ac:spMkLst>
        </pc:spChg>
        <pc:spChg chg="mod">
          <ac:chgData name="Daniel Khashabi" userId="62390808-c838-45e6-be59-d6fd0d208bc8" providerId="ADAL" clId="{0439EC8E-7C60-FD47-90A2-6D462D5C00F4}" dt="2023-01-11T00:57:24.502" v="503"/>
          <ac:spMkLst>
            <pc:docMk/>
            <pc:sldMk cId="3536256777" sldId="1619"/>
            <ac:spMk id="5" creationId="{45BB08EA-5D4A-5028-E791-C796C12B3E2E}"/>
          </ac:spMkLst>
        </pc:spChg>
        <pc:spChg chg="mod">
          <ac:chgData name="Daniel Khashabi" userId="62390808-c838-45e6-be59-d6fd0d208bc8" providerId="ADAL" clId="{0439EC8E-7C60-FD47-90A2-6D462D5C00F4}" dt="2023-01-11T00:57:24.502" v="503"/>
          <ac:spMkLst>
            <pc:docMk/>
            <pc:sldMk cId="3536256777" sldId="1619"/>
            <ac:spMk id="6" creationId="{18087FCB-4453-FD93-ECBC-B8CEA1B70A9D}"/>
          </ac:spMkLst>
        </pc:spChg>
        <pc:spChg chg="mod">
          <ac:chgData name="Daniel Khashabi" userId="62390808-c838-45e6-be59-d6fd0d208bc8" providerId="ADAL" clId="{0439EC8E-7C60-FD47-90A2-6D462D5C00F4}" dt="2023-01-11T00:57:24.502" v="503"/>
          <ac:spMkLst>
            <pc:docMk/>
            <pc:sldMk cId="3536256777" sldId="1619"/>
            <ac:spMk id="7" creationId="{B6F6F421-5B20-7751-265F-6F767B06601A}"/>
          </ac:spMkLst>
        </pc:spChg>
        <pc:spChg chg="mod">
          <ac:chgData name="Daniel Khashabi" userId="62390808-c838-45e6-be59-d6fd0d208bc8" providerId="ADAL" clId="{0439EC8E-7C60-FD47-90A2-6D462D5C00F4}" dt="2023-01-11T00:57:24.502" v="503"/>
          <ac:spMkLst>
            <pc:docMk/>
            <pc:sldMk cId="3536256777" sldId="1619"/>
            <ac:spMk id="8" creationId="{90C2FAB6-90E0-4EE1-6484-4B48BE913FB5}"/>
          </ac:spMkLst>
        </pc:spChg>
        <pc:spChg chg="mod">
          <ac:chgData name="Daniel Khashabi" userId="62390808-c838-45e6-be59-d6fd0d208bc8" providerId="ADAL" clId="{0439EC8E-7C60-FD47-90A2-6D462D5C00F4}" dt="2023-01-11T00:57:24.502" v="503"/>
          <ac:spMkLst>
            <pc:docMk/>
            <pc:sldMk cId="3536256777" sldId="1619"/>
            <ac:spMk id="9" creationId="{82F52651-9693-0D88-3823-4AC1604DB1DE}"/>
          </ac:spMkLst>
        </pc:spChg>
        <pc:spChg chg="mod">
          <ac:chgData name="Daniel Khashabi" userId="62390808-c838-45e6-be59-d6fd0d208bc8" providerId="ADAL" clId="{0439EC8E-7C60-FD47-90A2-6D462D5C00F4}" dt="2023-01-11T00:57:24.502" v="503"/>
          <ac:spMkLst>
            <pc:docMk/>
            <pc:sldMk cId="3536256777" sldId="1619"/>
            <ac:spMk id="25" creationId="{5BF884A2-7112-697F-7B17-587104C2A8EE}"/>
          </ac:spMkLst>
        </pc:spChg>
        <pc:spChg chg="mod">
          <ac:chgData name="Daniel Khashabi" userId="62390808-c838-45e6-be59-d6fd0d208bc8" providerId="ADAL" clId="{0439EC8E-7C60-FD47-90A2-6D462D5C00F4}" dt="2023-01-11T00:57:24.502" v="503"/>
          <ac:spMkLst>
            <pc:docMk/>
            <pc:sldMk cId="3536256777" sldId="1619"/>
            <ac:spMk id="26" creationId="{5D034C6F-E1CD-B499-040E-69543F1DD81C}"/>
          </ac:spMkLst>
        </pc:spChg>
        <pc:spChg chg="mod">
          <ac:chgData name="Daniel Khashabi" userId="62390808-c838-45e6-be59-d6fd0d208bc8" providerId="ADAL" clId="{0439EC8E-7C60-FD47-90A2-6D462D5C00F4}" dt="2023-01-11T00:57:24.502" v="503"/>
          <ac:spMkLst>
            <pc:docMk/>
            <pc:sldMk cId="3536256777" sldId="1619"/>
            <ac:spMk id="27" creationId="{E0C4B12C-20E3-CF1C-704C-F464CBEE7176}"/>
          </ac:spMkLst>
        </pc:spChg>
        <pc:spChg chg="mod">
          <ac:chgData name="Daniel Khashabi" userId="62390808-c838-45e6-be59-d6fd0d208bc8" providerId="ADAL" clId="{0439EC8E-7C60-FD47-90A2-6D462D5C00F4}" dt="2023-01-11T00:57:24.502" v="503"/>
          <ac:spMkLst>
            <pc:docMk/>
            <pc:sldMk cId="3536256777" sldId="1619"/>
            <ac:spMk id="28" creationId="{EB4B58CF-D2B9-5EC7-FD35-1A7A9685C846}"/>
          </ac:spMkLst>
        </pc:spChg>
        <pc:spChg chg="mod">
          <ac:chgData name="Daniel Khashabi" userId="62390808-c838-45e6-be59-d6fd0d208bc8" providerId="ADAL" clId="{0439EC8E-7C60-FD47-90A2-6D462D5C00F4}" dt="2023-01-11T00:57:24.502" v="503"/>
          <ac:spMkLst>
            <pc:docMk/>
            <pc:sldMk cId="3536256777" sldId="1619"/>
            <ac:spMk id="29" creationId="{E116835B-A446-0A38-B4CA-81E1812A52DD}"/>
          </ac:spMkLst>
        </pc:spChg>
        <pc:spChg chg="mod">
          <ac:chgData name="Daniel Khashabi" userId="62390808-c838-45e6-be59-d6fd0d208bc8" providerId="ADAL" clId="{0439EC8E-7C60-FD47-90A2-6D462D5C00F4}" dt="2023-01-11T00:57:24.502" v="503"/>
          <ac:spMkLst>
            <pc:docMk/>
            <pc:sldMk cId="3536256777" sldId="1619"/>
            <ac:spMk id="30" creationId="{ABD42677-F661-843A-96AB-3F340948848F}"/>
          </ac:spMkLst>
        </pc:spChg>
        <pc:spChg chg="mod">
          <ac:chgData name="Daniel Khashabi" userId="62390808-c838-45e6-be59-d6fd0d208bc8" providerId="ADAL" clId="{0439EC8E-7C60-FD47-90A2-6D462D5C00F4}" dt="2023-01-11T00:57:24.502" v="503"/>
          <ac:spMkLst>
            <pc:docMk/>
            <pc:sldMk cId="3536256777" sldId="1619"/>
            <ac:spMk id="31" creationId="{CF577B95-D1B3-8A75-A4F5-E0E514B7957D}"/>
          </ac:spMkLst>
        </pc:spChg>
        <pc:spChg chg="mod">
          <ac:chgData name="Daniel Khashabi" userId="62390808-c838-45e6-be59-d6fd0d208bc8" providerId="ADAL" clId="{0439EC8E-7C60-FD47-90A2-6D462D5C00F4}" dt="2023-01-11T00:57:24.502" v="503"/>
          <ac:spMkLst>
            <pc:docMk/>
            <pc:sldMk cId="3536256777" sldId="1619"/>
            <ac:spMk id="32" creationId="{01E169D9-B14B-F966-06DF-E93413C11209}"/>
          </ac:spMkLst>
        </pc:spChg>
        <pc:spChg chg="mod">
          <ac:chgData name="Daniel Khashabi" userId="62390808-c838-45e6-be59-d6fd0d208bc8" providerId="ADAL" clId="{0439EC8E-7C60-FD47-90A2-6D462D5C00F4}" dt="2023-01-11T00:57:24.502" v="503"/>
          <ac:spMkLst>
            <pc:docMk/>
            <pc:sldMk cId="3536256777" sldId="1619"/>
            <ac:spMk id="33" creationId="{14FFEDB4-FF48-F8B8-1861-02B199C45F29}"/>
          </ac:spMkLst>
        </pc:spChg>
        <pc:spChg chg="mod">
          <ac:chgData name="Daniel Khashabi" userId="62390808-c838-45e6-be59-d6fd0d208bc8" providerId="ADAL" clId="{0439EC8E-7C60-FD47-90A2-6D462D5C00F4}" dt="2023-01-11T00:57:24.502" v="503"/>
          <ac:spMkLst>
            <pc:docMk/>
            <pc:sldMk cId="3536256777" sldId="1619"/>
            <ac:spMk id="55" creationId="{78ECC4B6-6FE1-A49A-3F79-8BF23F6251D8}"/>
          </ac:spMkLst>
        </pc:spChg>
        <pc:spChg chg="mod">
          <ac:chgData name="Daniel Khashabi" userId="62390808-c838-45e6-be59-d6fd0d208bc8" providerId="ADAL" clId="{0439EC8E-7C60-FD47-90A2-6D462D5C00F4}" dt="2023-01-11T00:57:24.502" v="503"/>
          <ac:spMkLst>
            <pc:docMk/>
            <pc:sldMk cId="3536256777" sldId="1619"/>
            <ac:spMk id="56" creationId="{C7761840-3334-9CAD-0DE5-C4C9D8262857}"/>
          </ac:spMkLst>
        </pc:spChg>
        <pc:spChg chg="mod">
          <ac:chgData name="Daniel Khashabi" userId="62390808-c838-45e6-be59-d6fd0d208bc8" providerId="ADAL" clId="{0439EC8E-7C60-FD47-90A2-6D462D5C00F4}" dt="2023-01-11T00:57:24.502" v="503"/>
          <ac:spMkLst>
            <pc:docMk/>
            <pc:sldMk cId="3536256777" sldId="1619"/>
            <ac:spMk id="57" creationId="{2F9D2B7C-9439-B121-E462-02E4E250DA78}"/>
          </ac:spMkLst>
        </pc:spChg>
        <pc:spChg chg="mod">
          <ac:chgData name="Daniel Khashabi" userId="62390808-c838-45e6-be59-d6fd0d208bc8" providerId="ADAL" clId="{0439EC8E-7C60-FD47-90A2-6D462D5C00F4}" dt="2023-01-11T00:57:24.502" v="503"/>
          <ac:spMkLst>
            <pc:docMk/>
            <pc:sldMk cId="3536256777" sldId="1619"/>
            <ac:spMk id="58" creationId="{2C1069EE-9DD9-6970-43DD-F1135073DA76}"/>
          </ac:spMkLst>
        </pc:spChg>
        <pc:spChg chg="mod">
          <ac:chgData name="Daniel Khashabi" userId="62390808-c838-45e6-be59-d6fd0d208bc8" providerId="ADAL" clId="{0439EC8E-7C60-FD47-90A2-6D462D5C00F4}" dt="2023-01-11T00:57:24.502" v="503"/>
          <ac:spMkLst>
            <pc:docMk/>
            <pc:sldMk cId="3536256777" sldId="1619"/>
            <ac:spMk id="59" creationId="{74577F2A-593E-3E8E-46B7-4B1CD1E59AD7}"/>
          </ac:spMkLst>
        </pc:spChg>
        <pc:spChg chg="mod">
          <ac:chgData name="Daniel Khashabi" userId="62390808-c838-45e6-be59-d6fd0d208bc8" providerId="ADAL" clId="{0439EC8E-7C60-FD47-90A2-6D462D5C00F4}" dt="2023-01-11T00:57:24.502" v="503"/>
          <ac:spMkLst>
            <pc:docMk/>
            <pc:sldMk cId="3536256777" sldId="1619"/>
            <ac:spMk id="60" creationId="{8F2ED2D2-C277-C10D-E97A-D8A2E230A068}"/>
          </ac:spMkLst>
        </pc:spChg>
        <pc:spChg chg="mod">
          <ac:chgData name="Daniel Khashabi" userId="62390808-c838-45e6-be59-d6fd0d208bc8" providerId="ADAL" clId="{0439EC8E-7C60-FD47-90A2-6D462D5C00F4}" dt="2023-01-11T00:57:24.502" v="503"/>
          <ac:spMkLst>
            <pc:docMk/>
            <pc:sldMk cId="3536256777" sldId="1619"/>
            <ac:spMk id="61" creationId="{1D7CC855-B0E6-3A0B-646C-2D2759D35E74}"/>
          </ac:spMkLst>
        </pc:spChg>
        <pc:spChg chg="mod">
          <ac:chgData name="Daniel Khashabi" userId="62390808-c838-45e6-be59-d6fd0d208bc8" providerId="ADAL" clId="{0439EC8E-7C60-FD47-90A2-6D462D5C00F4}" dt="2023-01-11T00:57:24.502" v="503"/>
          <ac:spMkLst>
            <pc:docMk/>
            <pc:sldMk cId="3536256777" sldId="1619"/>
            <ac:spMk id="62" creationId="{B51A137B-7FE6-50DD-1045-8785F90ABBE7}"/>
          </ac:spMkLst>
        </pc:spChg>
        <pc:spChg chg="mod">
          <ac:chgData name="Daniel Khashabi" userId="62390808-c838-45e6-be59-d6fd0d208bc8" providerId="ADAL" clId="{0439EC8E-7C60-FD47-90A2-6D462D5C00F4}" dt="2023-01-11T00:57:24.502" v="503"/>
          <ac:spMkLst>
            <pc:docMk/>
            <pc:sldMk cId="3536256777" sldId="1619"/>
            <ac:spMk id="63" creationId="{539D7D95-2193-80CD-687D-37B4AF4DFAED}"/>
          </ac:spMkLst>
        </pc:spChg>
        <pc:spChg chg="mod">
          <ac:chgData name="Daniel Khashabi" userId="62390808-c838-45e6-be59-d6fd0d208bc8" providerId="ADAL" clId="{0439EC8E-7C60-FD47-90A2-6D462D5C00F4}" dt="2023-01-11T00:57:24.502" v="503"/>
          <ac:spMkLst>
            <pc:docMk/>
            <pc:sldMk cId="3536256777" sldId="1619"/>
            <ac:spMk id="47165" creationId="{89CCE0CD-6A40-33A3-0085-A20D92BA29D6}"/>
          </ac:spMkLst>
        </pc:spChg>
        <pc:spChg chg="mod">
          <ac:chgData name="Daniel Khashabi" userId="62390808-c838-45e6-be59-d6fd0d208bc8" providerId="ADAL" clId="{0439EC8E-7C60-FD47-90A2-6D462D5C00F4}" dt="2023-01-11T00:57:24.502" v="503"/>
          <ac:spMkLst>
            <pc:docMk/>
            <pc:sldMk cId="3536256777" sldId="1619"/>
            <ac:spMk id="47166" creationId="{1A815EED-F0BC-AC41-83A7-EC1321A7C890}"/>
          </ac:spMkLst>
        </pc:spChg>
        <pc:spChg chg="mod">
          <ac:chgData name="Daniel Khashabi" userId="62390808-c838-45e6-be59-d6fd0d208bc8" providerId="ADAL" clId="{0439EC8E-7C60-FD47-90A2-6D462D5C00F4}" dt="2023-01-11T00:57:24.502" v="503"/>
          <ac:spMkLst>
            <pc:docMk/>
            <pc:sldMk cId="3536256777" sldId="1619"/>
            <ac:spMk id="47167" creationId="{FFF33400-EA34-2B83-1D88-365C2BDEEF7C}"/>
          </ac:spMkLst>
        </pc:spChg>
        <pc:spChg chg="mod">
          <ac:chgData name="Daniel Khashabi" userId="62390808-c838-45e6-be59-d6fd0d208bc8" providerId="ADAL" clId="{0439EC8E-7C60-FD47-90A2-6D462D5C00F4}" dt="2023-01-11T00:57:24.502" v="503"/>
          <ac:spMkLst>
            <pc:docMk/>
            <pc:sldMk cId="3536256777" sldId="1619"/>
            <ac:spMk id="47168" creationId="{E2F949D0-5A00-E9B8-6A2A-D2676F8D9551}"/>
          </ac:spMkLst>
        </pc:spChg>
        <pc:spChg chg="mod">
          <ac:chgData name="Daniel Khashabi" userId="62390808-c838-45e6-be59-d6fd0d208bc8" providerId="ADAL" clId="{0439EC8E-7C60-FD47-90A2-6D462D5C00F4}" dt="2023-01-11T00:57:24.502" v="503"/>
          <ac:spMkLst>
            <pc:docMk/>
            <pc:sldMk cId="3536256777" sldId="1619"/>
            <ac:spMk id="47195" creationId="{EF1A02E7-1655-39F8-D620-8EB393223EAE}"/>
          </ac:spMkLst>
        </pc:spChg>
      </pc:sldChg>
      <pc:sldChg chg="modSp add mod">
        <pc:chgData name="Daniel Khashabi" userId="62390808-c838-45e6-be59-d6fd0d208bc8" providerId="ADAL" clId="{0439EC8E-7C60-FD47-90A2-6D462D5C00F4}" dt="2023-01-11T00:57:24.502" v="503"/>
        <pc:sldMkLst>
          <pc:docMk/>
          <pc:sldMk cId="3959706283" sldId="1620"/>
        </pc:sldMkLst>
        <pc:spChg chg="mod">
          <ac:chgData name="Daniel Khashabi" userId="62390808-c838-45e6-be59-d6fd0d208bc8" providerId="ADAL" clId="{0439EC8E-7C60-FD47-90A2-6D462D5C00F4}" dt="2023-01-11T00:49:56.992" v="182" actId="27636"/>
          <ac:spMkLst>
            <pc:docMk/>
            <pc:sldMk cId="3959706283" sldId="1620"/>
            <ac:spMk id="2" creationId="{76DA58C6-D07F-F171-0116-40E86AB37A2A}"/>
          </ac:spMkLst>
        </pc:spChg>
        <pc:spChg chg="mod">
          <ac:chgData name="Daniel Khashabi" userId="62390808-c838-45e6-be59-d6fd0d208bc8" providerId="ADAL" clId="{0439EC8E-7C60-FD47-90A2-6D462D5C00F4}" dt="2023-01-11T00:57:24.502" v="503"/>
          <ac:spMkLst>
            <pc:docMk/>
            <pc:sldMk cId="3959706283" sldId="1620"/>
            <ac:spMk id="6" creationId="{74E8A16A-FD91-4333-5F0E-E1916CAB9ABB}"/>
          </ac:spMkLst>
        </pc:spChg>
        <pc:spChg chg="mod">
          <ac:chgData name="Daniel Khashabi" userId="62390808-c838-45e6-be59-d6fd0d208bc8" providerId="ADAL" clId="{0439EC8E-7C60-FD47-90A2-6D462D5C00F4}" dt="2023-01-11T00:57:24.502" v="503"/>
          <ac:spMkLst>
            <pc:docMk/>
            <pc:sldMk cId="3959706283" sldId="1620"/>
            <ac:spMk id="8" creationId="{8F99410D-D33A-9C2B-A952-60174073B08C}"/>
          </ac:spMkLst>
        </pc:spChg>
        <pc:spChg chg="mod">
          <ac:chgData name="Daniel Khashabi" userId="62390808-c838-45e6-be59-d6fd0d208bc8" providerId="ADAL" clId="{0439EC8E-7C60-FD47-90A2-6D462D5C00F4}" dt="2023-01-11T00:57:24.502" v="503"/>
          <ac:spMkLst>
            <pc:docMk/>
            <pc:sldMk cId="3959706283" sldId="1620"/>
            <ac:spMk id="10" creationId="{5E633A4C-3DE1-8843-FBF7-D94FB22F93F5}"/>
          </ac:spMkLst>
        </pc:spChg>
        <pc:spChg chg="mod">
          <ac:chgData name="Daniel Khashabi" userId="62390808-c838-45e6-be59-d6fd0d208bc8" providerId="ADAL" clId="{0439EC8E-7C60-FD47-90A2-6D462D5C00F4}" dt="2023-01-11T00:57:24.502" v="503"/>
          <ac:spMkLst>
            <pc:docMk/>
            <pc:sldMk cId="3959706283" sldId="1620"/>
            <ac:spMk id="14" creationId="{A36870B9-7A8F-3986-EAFA-01C9AFCAB1E2}"/>
          </ac:spMkLst>
        </pc:spChg>
        <pc:spChg chg="mod">
          <ac:chgData name="Daniel Khashabi" userId="62390808-c838-45e6-be59-d6fd0d208bc8" providerId="ADAL" clId="{0439EC8E-7C60-FD47-90A2-6D462D5C00F4}" dt="2023-01-11T00:57:24.502" v="503"/>
          <ac:spMkLst>
            <pc:docMk/>
            <pc:sldMk cId="3959706283" sldId="1620"/>
            <ac:spMk id="27" creationId="{10683730-6D83-35E5-BEB0-A811E5749C5F}"/>
          </ac:spMkLst>
        </pc:spChg>
        <pc:spChg chg="mod">
          <ac:chgData name="Daniel Khashabi" userId="62390808-c838-45e6-be59-d6fd0d208bc8" providerId="ADAL" clId="{0439EC8E-7C60-FD47-90A2-6D462D5C00F4}" dt="2023-01-11T00:57:24.502" v="503"/>
          <ac:spMkLst>
            <pc:docMk/>
            <pc:sldMk cId="3959706283" sldId="1620"/>
            <ac:spMk id="37" creationId="{15C41768-28CF-7289-5876-14858B5A2BAD}"/>
          </ac:spMkLst>
        </pc:spChg>
        <pc:spChg chg="mod">
          <ac:chgData name="Daniel Khashabi" userId="62390808-c838-45e6-be59-d6fd0d208bc8" providerId="ADAL" clId="{0439EC8E-7C60-FD47-90A2-6D462D5C00F4}" dt="2023-01-11T00:57:24.502" v="503"/>
          <ac:spMkLst>
            <pc:docMk/>
            <pc:sldMk cId="3959706283" sldId="1620"/>
            <ac:spMk id="38" creationId="{55E58F12-EC7F-D14C-15AD-C3911E590D1A}"/>
          </ac:spMkLst>
        </pc:spChg>
        <pc:spChg chg="mod">
          <ac:chgData name="Daniel Khashabi" userId="62390808-c838-45e6-be59-d6fd0d208bc8" providerId="ADAL" clId="{0439EC8E-7C60-FD47-90A2-6D462D5C00F4}" dt="2023-01-11T00:57:24.502" v="503"/>
          <ac:spMkLst>
            <pc:docMk/>
            <pc:sldMk cId="3959706283" sldId="1620"/>
            <ac:spMk id="39" creationId="{B585EF6B-9495-23B6-FF86-EB0E6AC7B8A6}"/>
          </ac:spMkLst>
        </pc:spChg>
        <pc:spChg chg="mod">
          <ac:chgData name="Daniel Khashabi" userId="62390808-c838-45e6-be59-d6fd0d208bc8" providerId="ADAL" clId="{0439EC8E-7C60-FD47-90A2-6D462D5C00F4}" dt="2023-01-11T00:57:24.502" v="503"/>
          <ac:spMkLst>
            <pc:docMk/>
            <pc:sldMk cId="3959706283" sldId="1620"/>
            <ac:spMk id="46" creationId="{2E582CEF-9ECF-F4AB-6FE7-9A75F56A1088}"/>
          </ac:spMkLst>
        </pc:spChg>
        <pc:spChg chg="mod">
          <ac:chgData name="Daniel Khashabi" userId="62390808-c838-45e6-be59-d6fd0d208bc8" providerId="ADAL" clId="{0439EC8E-7C60-FD47-90A2-6D462D5C00F4}" dt="2023-01-11T00:57:24.502" v="503"/>
          <ac:spMkLst>
            <pc:docMk/>
            <pc:sldMk cId="3959706283" sldId="1620"/>
            <ac:spMk id="50" creationId="{9986B74E-15B2-609F-F24C-01FF59CE874F}"/>
          </ac:spMkLst>
        </pc:spChg>
        <pc:spChg chg="mod">
          <ac:chgData name="Daniel Khashabi" userId="62390808-c838-45e6-be59-d6fd0d208bc8" providerId="ADAL" clId="{0439EC8E-7C60-FD47-90A2-6D462D5C00F4}" dt="2023-01-11T00:57:24.502" v="503"/>
          <ac:spMkLst>
            <pc:docMk/>
            <pc:sldMk cId="3959706283" sldId="1620"/>
            <ac:spMk id="51" creationId="{22DD5898-96BC-9911-33CE-677608018DC7}"/>
          </ac:spMkLst>
        </pc:spChg>
        <pc:spChg chg="mod">
          <ac:chgData name="Daniel Khashabi" userId="62390808-c838-45e6-be59-d6fd0d208bc8" providerId="ADAL" clId="{0439EC8E-7C60-FD47-90A2-6D462D5C00F4}" dt="2023-01-11T00:57:24.502" v="503"/>
          <ac:spMkLst>
            <pc:docMk/>
            <pc:sldMk cId="3959706283" sldId="1620"/>
            <ac:spMk id="52" creationId="{EF821429-C509-6971-D86F-E7AFCC61E164}"/>
          </ac:spMkLst>
        </pc:spChg>
        <pc:spChg chg="mod">
          <ac:chgData name="Daniel Khashabi" userId="62390808-c838-45e6-be59-d6fd0d208bc8" providerId="ADAL" clId="{0439EC8E-7C60-FD47-90A2-6D462D5C00F4}" dt="2023-01-11T00:57:24.502" v="503"/>
          <ac:spMkLst>
            <pc:docMk/>
            <pc:sldMk cId="3959706283" sldId="1620"/>
            <ac:spMk id="53" creationId="{AEB7C671-2D9C-8C11-B8CD-405A4D89B449}"/>
          </ac:spMkLst>
        </pc:spChg>
      </pc:sldChg>
      <pc:sldChg chg="modSp add mod">
        <pc:chgData name="Daniel Khashabi" userId="62390808-c838-45e6-be59-d6fd0d208bc8" providerId="ADAL" clId="{0439EC8E-7C60-FD47-90A2-6D462D5C00F4}" dt="2023-01-11T00:57:24.502" v="503"/>
        <pc:sldMkLst>
          <pc:docMk/>
          <pc:sldMk cId="2566398262" sldId="1622"/>
        </pc:sldMkLst>
        <pc:spChg chg="mod">
          <ac:chgData name="Daniel Khashabi" userId="62390808-c838-45e6-be59-d6fd0d208bc8" providerId="ADAL" clId="{0439EC8E-7C60-FD47-90A2-6D462D5C00F4}" dt="2023-01-11T00:49:57.317" v="186" actId="27636"/>
          <ac:spMkLst>
            <pc:docMk/>
            <pc:sldMk cId="2566398262" sldId="1622"/>
            <ac:spMk id="2" creationId="{0E2E5F0B-58B1-5210-F2E8-99FAAEA698C1}"/>
          </ac:spMkLst>
        </pc:spChg>
        <pc:spChg chg="mod">
          <ac:chgData name="Daniel Khashabi" userId="62390808-c838-45e6-be59-d6fd0d208bc8" providerId="ADAL" clId="{0439EC8E-7C60-FD47-90A2-6D462D5C00F4}" dt="2023-01-11T00:57:24.502" v="503"/>
          <ac:spMkLst>
            <pc:docMk/>
            <pc:sldMk cId="2566398262" sldId="1622"/>
            <ac:spMk id="4" creationId="{BEDC438E-8CEC-0CC2-E9D7-766BB19CA8F4}"/>
          </ac:spMkLst>
        </pc:spChg>
      </pc:sldChg>
      <pc:sldChg chg="modSp add mod">
        <pc:chgData name="Daniel Khashabi" userId="62390808-c838-45e6-be59-d6fd0d208bc8" providerId="ADAL" clId="{0439EC8E-7C60-FD47-90A2-6D462D5C00F4}" dt="2023-01-11T00:57:24.502" v="503"/>
        <pc:sldMkLst>
          <pc:docMk/>
          <pc:sldMk cId="3967499559" sldId="1623"/>
        </pc:sldMkLst>
        <pc:spChg chg="mod">
          <ac:chgData name="Daniel Khashabi" userId="62390808-c838-45e6-be59-d6fd0d208bc8" providerId="ADAL" clId="{0439EC8E-7C60-FD47-90A2-6D462D5C00F4}" dt="2023-01-11T00:49:57.179" v="183" actId="27636"/>
          <ac:spMkLst>
            <pc:docMk/>
            <pc:sldMk cId="3967499559" sldId="1623"/>
            <ac:spMk id="2" creationId="{66A644CE-31E2-B19C-C35F-78846A049E7B}"/>
          </ac:spMkLst>
        </pc:spChg>
        <pc:spChg chg="mod">
          <ac:chgData name="Daniel Khashabi" userId="62390808-c838-45e6-be59-d6fd0d208bc8" providerId="ADAL" clId="{0439EC8E-7C60-FD47-90A2-6D462D5C00F4}" dt="2023-01-11T00:57:24.502" v="503"/>
          <ac:spMkLst>
            <pc:docMk/>
            <pc:sldMk cId="3967499559" sldId="1623"/>
            <ac:spMk id="4" creationId="{444254F6-67C5-9562-641F-E7615BF97044}"/>
          </ac:spMkLst>
        </pc:spChg>
        <pc:spChg chg="mod">
          <ac:chgData name="Daniel Khashabi" userId="62390808-c838-45e6-be59-d6fd0d208bc8" providerId="ADAL" clId="{0439EC8E-7C60-FD47-90A2-6D462D5C00F4}" dt="2023-01-11T00:57:24.502" v="503"/>
          <ac:spMkLst>
            <pc:docMk/>
            <pc:sldMk cId="3967499559" sldId="1623"/>
            <ac:spMk id="5" creationId="{DA53E659-66EB-5EE7-528B-2D54373AF39C}"/>
          </ac:spMkLst>
        </pc:spChg>
        <pc:spChg chg="mod">
          <ac:chgData name="Daniel Khashabi" userId="62390808-c838-45e6-be59-d6fd0d208bc8" providerId="ADAL" clId="{0439EC8E-7C60-FD47-90A2-6D462D5C00F4}" dt="2023-01-11T00:57:24.502" v="503"/>
          <ac:spMkLst>
            <pc:docMk/>
            <pc:sldMk cId="3967499559" sldId="1623"/>
            <ac:spMk id="6" creationId="{48234C3A-4948-B409-9905-51CDB092A146}"/>
          </ac:spMkLst>
        </pc:spChg>
        <pc:spChg chg="mod">
          <ac:chgData name="Daniel Khashabi" userId="62390808-c838-45e6-be59-d6fd0d208bc8" providerId="ADAL" clId="{0439EC8E-7C60-FD47-90A2-6D462D5C00F4}" dt="2023-01-11T00:57:24.502" v="503"/>
          <ac:spMkLst>
            <pc:docMk/>
            <pc:sldMk cId="3967499559" sldId="1623"/>
            <ac:spMk id="8" creationId="{A61DD29E-8580-4519-64F6-252A9794495E}"/>
          </ac:spMkLst>
        </pc:spChg>
      </pc:sldChg>
      <pc:sldChg chg="modSp add mod">
        <pc:chgData name="Daniel Khashabi" userId="62390808-c838-45e6-be59-d6fd0d208bc8" providerId="ADAL" clId="{0439EC8E-7C60-FD47-90A2-6D462D5C00F4}" dt="2023-01-11T00:57:24.502" v="503"/>
        <pc:sldMkLst>
          <pc:docMk/>
          <pc:sldMk cId="3728407031" sldId="1624"/>
        </pc:sldMkLst>
        <pc:spChg chg="mod">
          <ac:chgData name="Daniel Khashabi" userId="62390808-c838-45e6-be59-d6fd0d208bc8" providerId="ADAL" clId="{0439EC8E-7C60-FD47-90A2-6D462D5C00F4}" dt="2023-01-11T00:49:57.191" v="184" actId="27636"/>
          <ac:spMkLst>
            <pc:docMk/>
            <pc:sldMk cId="3728407031" sldId="1624"/>
            <ac:spMk id="2" creationId="{66A644CE-31E2-B19C-C35F-78846A049E7B}"/>
          </ac:spMkLst>
        </pc:spChg>
        <pc:spChg chg="mod">
          <ac:chgData name="Daniel Khashabi" userId="62390808-c838-45e6-be59-d6fd0d208bc8" providerId="ADAL" clId="{0439EC8E-7C60-FD47-90A2-6D462D5C00F4}" dt="2023-01-11T00:57:24.502" v="503"/>
          <ac:spMkLst>
            <pc:docMk/>
            <pc:sldMk cId="3728407031" sldId="1624"/>
            <ac:spMk id="4" creationId="{444254F6-67C5-9562-641F-E7615BF97044}"/>
          </ac:spMkLst>
        </pc:spChg>
        <pc:spChg chg="mod">
          <ac:chgData name="Daniel Khashabi" userId="62390808-c838-45e6-be59-d6fd0d208bc8" providerId="ADAL" clId="{0439EC8E-7C60-FD47-90A2-6D462D5C00F4}" dt="2023-01-11T00:57:24.502" v="503"/>
          <ac:spMkLst>
            <pc:docMk/>
            <pc:sldMk cId="3728407031" sldId="1624"/>
            <ac:spMk id="5" creationId="{DA53E659-66EB-5EE7-528B-2D54373AF39C}"/>
          </ac:spMkLst>
        </pc:spChg>
        <pc:spChg chg="mod">
          <ac:chgData name="Daniel Khashabi" userId="62390808-c838-45e6-be59-d6fd0d208bc8" providerId="ADAL" clId="{0439EC8E-7C60-FD47-90A2-6D462D5C00F4}" dt="2023-01-11T00:57:24.502" v="503"/>
          <ac:spMkLst>
            <pc:docMk/>
            <pc:sldMk cId="3728407031" sldId="1624"/>
            <ac:spMk id="6" creationId="{48234C3A-4948-B409-9905-51CDB092A146}"/>
          </ac:spMkLst>
        </pc:spChg>
        <pc:spChg chg="mod">
          <ac:chgData name="Daniel Khashabi" userId="62390808-c838-45e6-be59-d6fd0d208bc8" providerId="ADAL" clId="{0439EC8E-7C60-FD47-90A2-6D462D5C00F4}" dt="2023-01-11T00:57:24.502" v="503"/>
          <ac:spMkLst>
            <pc:docMk/>
            <pc:sldMk cId="3728407031" sldId="1624"/>
            <ac:spMk id="9" creationId="{C7F49099-705E-8DBC-28AF-096B08BFB457}"/>
          </ac:spMkLst>
        </pc:spChg>
        <pc:spChg chg="mod">
          <ac:chgData name="Daniel Khashabi" userId="62390808-c838-45e6-be59-d6fd0d208bc8" providerId="ADAL" clId="{0439EC8E-7C60-FD47-90A2-6D462D5C00F4}" dt="2023-01-11T00:57:24.502" v="503"/>
          <ac:spMkLst>
            <pc:docMk/>
            <pc:sldMk cId="3728407031" sldId="1624"/>
            <ac:spMk id="11" creationId="{0F53B8D9-764E-EAB3-522F-2F4ED5DD1170}"/>
          </ac:spMkLst>
        </pc:spChg>
        <pc:spChg chg="mod">
          <ac:chgData name="Daniel Khashabi" userId="62390808-c838-45e6-be59-d6fd0d208bc8" providerId="ADAL" clId="{0439EC8E-7C60-FD47-90A2-6D462D5C00F4}" dt="2023-01-11T00:57:24.502" v="503"/>
          <ac:spMkLst>
            <pc:docMk/>
            <pc:sldMk cId="3728407031" sldId="1624"/>
            <ac:spMk id="16" creationId="{9FC3DE24-FB41-D9D8-2110-8F1528D6E9E2}"/>
          </ac:spMkLst>
        </pc:spChg>
        <pc:spChg chg="mod">
          <ac:chgData name="Daniel Khashabi" userId="62390808-c838-45e6-be59-d6fd0d208bc8" providerId="ADAL" clId="{0439EC8E-7C60-FD47-90A2-6D462D5C00F4}" dt="2023-01-11T00:57:24.502" v="503"/>
          <ac:spMkLst>
            <pc:docMk/>
            <pc:sldMk cId="3728407031" sldId="1624"/>
            <ac:spMk id="17" creationId="{BA170C94-00BD-8E22-6969-0D85196290D9}"/>
          </ac:spMkLst>
        </pc:spChg>
        <pc:spChg chg="mod">
          <ac:chgData name="Daniel Khashabi" userId="62390808-c838-45e6-be59-d6fd0d208bc8" providerId="ADAL" clId="{0439EC8E-7C60-FD47-90A2-6D462D5C00F4}" dt="2023-01-11T00:57:24.502" v="503"/>
          <ac:spMkLst>
            <pc:docMk/>
            <pc:sldMk cId="3728407031" sldId="1624"/>
            <ac:spMk id="18" creationId="{72CA5A5C-4F80-F6DD-930B-F08A4C67130F}"/>
          </ac:spMkLst>
        </pc:spChg>
      </pc:sldChg>
      <pc:sldChg chg="modSp add mod">
        <pc:chgData name="Daniel Khashabi" userId="62390808-c838-45e6-be59-d6fd0d208bc8" providerId="ADAL" clId="{0439EC8E-7C60-FD47-90A2-6D462D5C00F4}" dt="2023-01-11T00:57:24.502" v="503"/>
        <pc:sldMkLst>
          <pc:docMk/>
          <pc:sldMk cId="1356427523" sldId="1625"/>
        </pc:sldMkLst>
        <pc:spChg chg="mod">
          <ac:chgData name="Daniel Khashabi" userId="62390808-c838-45e6-be59-d6fd0d208bc8" providerId="ADAL" clId="{0439EC8E-7C60-FD47-90A2-6D462D5C00F4}" dt="2023-01-11T00:49:57.240" v="185" actId="27636"/>
          <ac:spMkLst>
            <pc:docMk/>
            <pc:sldMk cId="1356427523" sldId="1625"/>
            <ac:spMk id="2" creationId="{BE0B3886-9794-E994-C0B5-BE43CCB49A1A}"/>
          </ac:spMkLst>
        </pc:spChg>
        <pc:spChg chg="mod">
          <ac:chgData name="Daniel Khashabi" userId="62390808-c838-45e6-be59-d6fd0d208bc8" providerId="ADAL" clId="{0439EC8E-7C60-FD47-90A2-6D462D5C00F4}" dt="2023-01-11T00:57:24.502" v="503"/>
          <ac:spMkLst>
            <pc:docMk/>
            <pc:sldMk cId="1356427523" sldId="1625"/>
            <ac:spMk id="3" creationId="{57FD2924-25FE-0226-78E8-CBA348156A4C}"/>
          </ac:spMkLst>
        </pc:spChg>
        <pc:spChg chg="mod">
          <ac:chgData name="Daniel Khashabi" userId="62390808-c838-45e6-be59-d6fd0d208bc8" providerId="ADAL" clId="{0439EC8E-7C60-FD47-90A2-6D462D5C00F4}" dt="2023-01-11T00:57:24.502" v="503"/>
          <ac:spMkLst>
            <pc:docMk/>
            <pc:sldMk cId="1356427523" sldId="1625"/>
            <ac:spMk id="5" creationId="{A4B43994-3A63-5A65-0124-AAF3097A0988}"/>
          </ac:spMkLst>
        </pc:spChg>
      </pc:sldChg>
      <pc:sldChg chg="modSp add mod modNotes">
        <pc:chgData name="Daniel Khashabi" userId="62390808-c838-45e6-be59-d6fd0d208bc8" providerId="ADAL" clId="{0439EC8E-7C60-FD47-90A2-6D462D5C00F4}" dt="2023-01-11T00:57:37.159" v="504"/>
        <pc:sldMkLst>
          <pc:docMk/>
          <pc:sldMk cId="1422955403" sldId="1627"/>
        </pc:sldMkLst>
        <pc:spChg chg="mod">
          <ac:chgData name="Daniel Khashabi" userId="62390808-c838-45e6-be59-d6fd0d208bc8" providerId="ADAL" clId="{0439EC8E-7C60-FD47-90A2-6D462D5C00F4}" dt="2023-01-11T00:49:57.321" v="187" actId="27636"/>
          <ac:spMkLst>
            <pc:docMk/>
            <pc:sldMk cId="1422955403" sldId="1627"/>
            <ac:spMk id="2" creationId="{94BE4BC2-D56C-7F73-710E-AE4E30DAA913}"/>
          </ac:spMkLst>
        </pc:spChg>
        <pc:spChg chg="mod">
          <ac:chgData name="Daniel Khashabi" userId="62390808-c838-45e6-be59-d6fd0d208bc8" providerId="ADAL" clId="{0439EC8E-7C60-FD47-90A2-6D462D5C00F4}" dt="2023-01-11T00:57:37.159" v="504"/>
          <ac:spMkLst>
            <pc:docMk/>
            <pc:sldMk cId="1422955403" sldId="1627"/>
            <ac:spMk id="27" creationId="{E7A0AB3E-598B-2B2B-E2DB-E4F50B84BDC2}"/>
          </ac:spMkLst>
        </pc:spChg>
        <pc:spChg chg="mod">
          <ac:chgData name="Daniel Khashabi" userId="62390808-c838-45e6-be59-d6fd0d208bc8" providerId="ADAL" clId="{0439EC8E-7C60-FD47-90A2-6D462D5C00F4}" dt="2023-01-11T00:57:24.502" v="503"/>
          <ac:spMkLst>
            <pc:docMk/>
            <pc:sldMk cId="1422955403" sldId="1627"/>
            <ac:spMk id="28" creationId="{91DDE18E-B1A3-4CB0-1DCE-CE6B4E269CD7}"/>
          </ac:spMkLst>
        </pc:spChg>
      </pc:sldChg>
      <pc:sldChg chg="modSp add mod modNotes">
        <pc:chgData name="Daniel Khashabi" userId="62390808-c838-45e6-be59-d6fd0d208bc8" providerId="ADAL" clId="{0439EC8E-7C60-FD47-90A2-6D462D5C00F4}" dt="2023-01-11T00:57:37.159" v="504"/>
        <pc:sldMkLst>
          <pc:docMk/>
          <pc:sldMk cId="1639325383" sldId="1628"/>
        </pc:sldMkLst>
        <pc:spChg chg="mod">
          <ac:chgData name="Daniel Khashabi" userId="62390808-c838-45e6-be59-d6fd0d208bc8" providerId="ADAL" clId="{0439EC8E-7C60-FD47-90A2-6D462D5C00F4}" dt="2023-01-11T00:49:57.346" v="188" actId="27636"/>
          <ac:spMkLst>
            <pc:docMk/>
            <pc:sldMk cId="1639325383" sldId="1628"/>
            <ac:spMk id="2" creationId="{94BE4BC2-D56C-7F73-710E-AE4E30DAA913}"/>
          </ac:spMkLst>
        </pc:spChg>
        <pc:spChg chg="mod">
          <ac:chgData name="Daniel Khashabi" userId="62390808-c838-45e6-be59-d6fd0d208bc8" providerId="ADAL" clId="{0439EC8E-7C60-FD47-90A2-6D462D5C00F4}" dt="2023-01-11T00:57:24.502" v="503"/>
          <ac:spMkLst>
            <pc:docMk/>
            <pc:sldMk cId="1639325383" sldId="1628"/>
            <ac:spMk id="6" creationId="{BCAB8B96-1665-77EF-37E0-8F73B564872F}"/>
          </ac:spMkLst>
        </pc:spChg>
        <pc:spChg chg="mod">
          <ac:chgData name="Daniel Khashabi" userId="62390808-c838-45e6-be59-d6fd0d208bc8" providerId="ADAL" clId="{0439EC8E-7C60-FD47-90A2-6D462D5C00F4}" dt="2023-01-11T00:57:24.502" v="503"/>
          <ac:spMkLst>
            <pc:docMk/>
            <pc:sldMk cId="1639325383" sldId="1628"/>
            <ac:spMk id="7" creationId="{C23CD156-6A6B-E77E-2A15-39AECEAC6443}"/>
          </ac:spMkLst>
        </pc:spChg>
        <pc:spChg chg="mod">
          <ac:chgData name="Daniel Khashabi" userId="62390808-c838-45e6-be59-d6fd0d208bc8" providerId="ADAL" clId="{0439EC8E-7C60-FD47-90A2-6D462D5C00F4}" dt="2023-01-11T00:57:24.502" v="503"/>
          <ac:spMkLst>
            <pc:docMk/>
            <pc:sldMk cId="1639325383" sldId="1628"/>
            <ac:spMk id="8" creationId="{F19DDAE9-7D5E-8F70-3E11-95FA937DBF0E}"/>
          </ac:spMkLst>
        </pc:spChg>
        <pc:spChg chg="mod">
          <ac:chgData name="Daniel Khashabi" userId="62390808-c838-45e6-be59-d6fd0d208bc8" providerId="ADAL" clId="{0439EC8E-7C60-FD47-90A2-6D462D5C00F4}" dt="2023-01-11T00:57:24.502" v="503"/>
          <ac:spMkLst>
            <pc:docMk/>
            <pc:sldMk cId="1639325383" sldId="1628"/>
            <ac:spMk id="9" creationId="{06AC9F09-6181-1543-1E92-960C264AD2FD}"/>
          </ac:spMkLst>
        </pc:spChg>
        <pc:spChg chg="mod">
          <ac:chgData name="Daniel Khashabi" userId="62390808-c838-45e6-be59-d6fd0d208bc8" providerId="ADAL" clId="{0439EC8E-7C60-FD47-90A2-6D462D5C00F4}" dt="2023-01-11T00:57:24.502" v="503"/>
          <ac:spMkLst>
            <pc:docMk/>
            <pc:sldMk cId="1639325383" sldId="1628"/>
            <ac:spMk id="10" creationId="{8DFCD589-1CD6-6E24-99E5-1BBC43CFFEDA}"/>
          </ac:spMkLst>
        </pc:spChg>
        <pc:spChg chg="mod">
          <ac:chgData name="Daniel Khashabi" userId="62390808-c838-45e6-be59-d6fd0d208bc8" providerId="ADAL" clId="{0439EC8E-7C60-FD47-90A2-6D462D5C00F4}" dt="2023-01-11T00:57:24.502" v="503"/>
          <ac:spMkLst>
            <pc:docMk/>
            <pc:sldMk cId="1639325383" sldId="1628"/>
            <ac:spMk id="11" creationId="{A89D59D7-0B3B-0A25-4DF6-A5B458E358B4}"/>
          </ac:spMkLst>
        </pc:spChg>
        <pc:spChg chg="mod">
          <ac:chgData name="Daniel Khashabi" userId="62390808-c838-45e6-be59-d6fd0d208bc8" providerId="ADAL" clId="{0439EC8E-7C60-FD47-90A2-6D462D5C00F4}" dt="2023-01-11T00:57:24.502" v="503"/>
          <ac:spMkLst>
            <pc:docMk/>
            <pc:sldMk cId="1639325383" sldId="1628"/>
            <ac:spMk id="12" creationId="{A436AC40-14E9-4BF6-4257-A0E57FB4B5F6}"/>
          </ac:spMkLst>
        </pc:spChg>
        <pc:spChg chg="mod">
          <ac:chgData name="Daniel Khashabi" userId="62390808-c838-45e6-be59-d6fd0d208bc8" providerId="ADAL" clId="{0439EC8E-7C60-FD47-90A2-6D462D5C00F4}" dt="2023-01-11T00:57:24.502" v="503"/>
          <ac:spMkLst>
            <pc:docMk/>
            <pc:sldMk cId="1639325383" sldId="1628"/>
            <ac:spMk id="13" creationId="{86BC8099-2D74-561C-74CB-C62D68A23747}"/>
          </ac:spMkLst>
        </pc:spChg>
        <pc:spChg chg="mod">
          <ac:chgData name="Daniel Khashabi" userId="62390808-c838-45e6-be59-d6fd0d208bc8" providerId="ADAL" clId="{0439EC8E-7C60-FD47-90A2-6D462D5C00F4}" dt="2023-01-11T00:57:24.502" v="503"/>
          <ac:spMkLst>
            <pc:docMk/>
            <pc:sldMk cId="1639325383" sldId="1628"/>
            <ac:spMk id="14" creationId="{099BEFF8-9014-858B-25D6-272EF4692568}"/>
          </ac:spMkLst>
        </pc:spChg>
        <pc:spChg chg="mod">
          <ac:chgData name="Daniel Khashabi" userId="62390808-c838-45e6-be59-d6fd0d208bc8" providerId="ADAL" clId="{0439EC8E-7C60-FD47-90A2-6D462D5C00F4}" dt="2023-01-11T00:57:24.502" v="503"/>
          <ac:spMkLst>
            <pc:docMk/>
            <pc:sldMk cId="1639325383" sldId="1628"/>
            <ac:spMk id="15" creationId="{CF700494-FBC2-941F-A251-BF4D25F76303}"/>
          </ac:spMkLst>
        </pc:spChg>
        <pc:spChg chg="mod">
          <ac:chgData name="Daniel Khashabi" userId="62390808-c838-45e6-be59-d6fd0d208bc8" providerId="ADAL" clId="{0439EC8E-7C60-FD47-90A2-6D462D5C00F4}" dt="2023-01-11T00:57:37.159" v="504"/>
          <ac:spMkLst>
            <pc:docMk/>
            <pc:sldMk cId="1639325383" sldId="1628"/>
            <ac:spMk id="16" creationId="{26714365-ED84-A8AD-DD94-851F7C46FE45}"/>
          </ac:spMkLst>
        </pc:spChg>
        <pc:spChg chg="mod">
          <ac:chgData name="Daniel Khashabi" userId="62390808-c838-45e6-be59-d6fd0d208bc8" providerId="ADAL" clId="{0439EC8E-7C60-FD47-90A2-6D462D5C00F4}" dt="2023-01-11T00:57:37.159" v="504"/>
          <ac:spMkLst>
            <pc:docMk/>
            <pc:sldMk cId="1639325383" sldId="1628"/>
            <ac:spMk id="17" creationId="{8DDD109B-B82E-FDAE-2B56-84BFEC8DE007}"/>
          </ac:spMkLst>
        </pc:spChg>
        <pc:spChg chg="mod">
          <ac:chgData name="Daniel Khashabi" userId="62390808-c838-45e6-be59-d6fd0d208bc8" providerId="ADAL" clId="{0439EC8E-7C60-FD47-90A2-6D462D5C00F4}" dt="2023-01-11T00:57:37.159" v="504"/>
          <ac:spMkLst>
            <pc:docMk/>
            <pc:sldMk cId="1639325383" sldId="1628"/>
            <ac:spMk id="19" creationId="{B265745C-AFE6-948F-9BE8-DE587FB73D3B}"/>
          </ac:spMkLst>
        </pc:spChg>
        <pc:spChg chg="mod">
          <ac:chgData name="Daniel Khashabi" userId="62390808-c838-45e6-be59-d6fd0d208bc8" providerId="ADAL" clId="{0439EC8E-7C60-FD47-90A2-6D462D5C00F4}" dt="2023-01-11T00:57:24.502" v="503"/>
          <ac:spMkLst>
            <pc:docMk/>
            <pc:sldMk cId="1639325383" sldId="1628"/>
            <ac:spMk id="20" creationId="{B2EE4C14-48A0-EEDC-61B0-F35E42FF53E6}"/>
          </ac:spMkLst>
        </pc:spChg>
        <pc:spChg chg="mod">
          <ac:chgData name="Daniel Khashabi" userId="62390808-c838-45e6-be59-d6fd0d208bc8" providerId="ADAL" clId="{0439EC8E-7C60-FD47-90A2-6D462D5C00F4}" dt="2023-01-11T00:57:24.502" v="503"/>
          <ac:spMkLst>
            <pc:docMk/>
            <pc:sldMk cId="1639325383" sldId="1628"/>
            <ac:spMk id="21" creationId="{5B342666-698F-6B05-4FD7-C970ECD7E799}"/>
          </ac:spMkLst>
        </pc:spChg>
        <pc:spChg chg="mod">
          <ac:chgData name="Daniel Khashabi" userId="62390808-c838-45e6-be59-d6fd0d208bc8" providerId="ADAL" clId="{0439EC8E-7C60-FD47-90A2-6D462D5C00F4}" dt="2023-01-11T00:57:24.502" v="503"/>
          <ac:spMkLst>
            <pc:docMk/>
            <pc:sldMk cId="1639325383" sldId="1628"/>
            <ac:spMk id="22" creationId="{9CC86EC6-0049-C9F8-F9D8-CE20AA8688F7}"/>
          </ac:spMkLst>
        </pc:spChg>
        <pc:spChg chg="mod">
          <ac:chgData name="Daniel Khashabi" userId="62390808-c838-45e6-be59-d6fd0d208bc8" providerId="ADAL" clId="{0439EC8E-7C60-FD47-90A2-6D462D5C00F4}" dt="2023-01-11T00:57:24.502" v="503"/>
          <ac:spMkLst>
            <pc:docMk/>
            <pc:sldMk cId="1639325383" sldId="1628"/>
            <ac:spMk id="23" creationId="{09B6DCC3-DA45-F203-F48E-88CFC1343B9A}"/>
          </ac:spMkLst>
        </pc:spChg>
      </pc:sldChg>
      <pc:sldChg chg="modSp add mod">
        <pc:chgData name="Daniel Khashabi" userId="62390808-c838-45e6-be59-d6fd0d208bc8" providerId="ADAL" clId="{0439EC8E-7C60-FD47-90A2-6D462D5C00F4}" dt="2023-01-11T00:57:24.502" v="503"/>
        <pc:sldMkLst>
          <pc:docMk/>
          <pc:sldMk cId="601207151" sldId="1630"/>
        </pc:sldMkLst>
        <pc:spChg chg="mod">
          <ac:chgData name="Daniel Khashabi" userId="62390808-c838-45e6-be59-d6fd0d208bc8" providerId="ADAL" clId="{0439EC8E-7C60-FD47-90A2-6D462D5C00F4}" dt="2023-01-11T00:49:57.658" v="196" actId="27636"/>
          <ac:spMkLst>
            <pc:docMk/>
            <pc:sldMk cId="601207151" sldId="1630"/>
            <ac:spMk id="2" creationId="{657EBAC9-7D38-53DD-75E6-D0D3C3A06240}"/>
          </ac:spMkLst>
        </pc:spChg>
        <pc:spChg chg="mod">
          <ac:chgData name="Daniel Khashabi" userId="62390808-c838-45e6-be59-d6fd0d208bc8" providerId="ADAL" clId="{0439EC8E-7C60-FD47-90A2-6D462D5C00F4}" dt="2023-01-11T00:57:24.502" v="503"/>
          <ac:spMkLst>
            <pc:docMk/>
            <pc:sldMk cId="601207151" sldId="1630"/>
            <ac:spMk id="34" creationId="{A9C0BD6A-E7E2-EB64-6222-5D1565C82A77}"/>
          </ac:spMkLst>
        </pc:spChg>
        <pc:spChg chg="mod">
          <ac:chgData name="Daniel Khashabi" userId="62390808-c838-45e6-be59-d6fd0d208bc8" providerId="ADAL" clId="{0439EC8E-7C60-FD47-90A2-6D462D5C00F4}" dt="2023-01-11T00:57:24.502" v="503"/>
          <ac:spMkLst>
            <pc:docMk/>
            <pc:sldMk cId="601207151" sldId="1630"/>
            <ac:spMk id="40" creationId="{4BEE174F-D5C0-C7D5-94A8-87892E1A8F75}"/>
          </ac:spMkLst>
        </pc:spChg>
      </pc:sldChg>
      <pc:sldMasterChg chg="modSp modSldLayout">
        <pc:chgData name="Daniel Khashabi" userId="62390808-c838-45e6-be59-d6fd0d208bc8" providerId="ADAL" clId="{0439EC8E-7C60-FD47-90A2-6D462D5C00F4}" dt="2023-01-11T00:57:24.502" v="503"/>
        <pc:sldMasterMkLst>
          <pc:docMk/>
          <pc:sldMasterMk cId="0" sldId="2147483684"/>
        </pc:sldMasterMkLst>
        <pc:spChg chg="mod">
          <ac:chgData name="Daniel Khashabi" userId="62390808-c838-45e6-be59-d6fd0d208bc8" providerId="ADAL" clId="{0439EC8E-7C60-FD47-90A2-6D462D5C00F4}" dt="2023-01-11T00:57:24.502" v="503"/>
          <ac:spMkLst>
            <pc:docMk/>
            <pc:sldMasterMk cId="0" sldId="2147483684"/>
            <ac:spMk id="8" creationId="{00000000-0000-0000-0000-000000000000}"/>
          </ac:spMkLst>
        </pc:spChg>
        <pc:sldLayoutChg chg="modSp">
          <pc:chgData name="Daniel Khashabi" userId="62390808-c838-45e6-be59-d6fd0d208bc8" providerId="ADAL" clId="{0439EC8E-7C60-FD47-90A2-6D462D5C00F4}" dt="2023-01-11T00:57:24.502" v="503"/>
          <pc:sldLayoutMkLst>
            <pc:docMk/>
            <pc:sldMasterMk cId="0" sldId="2147483684"/>
            <pc:sldLayoutMk cId="0" sldId="2147483651"/>
          </pc:sldLayoutMkLst>
          <pc:spChg chg="mod">
            <ac:chgData name="Daniel Khashabi" userId="62390808-c838-45e6-be59-d6fd0d208bc8" providerId="ADAL" clId="{0439EC8E-7C60-FD47-90A2-6D462D5C00F4}" dt="2023-01-11T00:57:24.502" v="503"/>
            <ac:spMkLst>
              <pc:docMk/>
              <pc:sldMasterMk cId="0" sldId="2147483684"/>
              <pc:sldLayoutMk cId="0" sldId="2147483651"/>
              <ac:spMk id="26"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52"/>
          </pc:sldLayoutMkLst>
          <pc:spChg chg="mod">
            <ac:chgData name="Daniel Khashabi" userId="62390808-c838-45e6-be59-d6fd0d208bc8" providerId="ADAL" clId="{0439EC8E-7C60-FD47-90A2-6D462D5C00F4}" dt="2023-01-11T00:57:24.502" v="503"/>
            <ac:spMkLst>
              <pc:docMk/>
              <pc:sldMasterMk cId="0" sldId="2147483684"/>
              <pc:sldLayoutMk cId="0" sldId="2147483652"/>
              <ac:spMk id="30"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53"/>
          </pc:sldLayoutMkLst>
          <pc:spChg chg="mod">
            <ac:chgData name="Daniel Khashabi" userId="62390808-c838-45e6-be59-d6fd0d208bc8" providerId="ADAL" clId="{0439EC8E-7C60-FD47-90A2-6D462D5C00F4}" dt="2023-01-11T00:57:24.502" v="503"/>
            <ac:spMkLst>
              <pc:docMk/>
              <pc:sldMasterMk cId="0" sldId="2147483684"/>
              <pc:sldLayoutMk cId="0" sldId="2147483653"/>
              <ac:spMk id="35"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55"/>
          </pc:sldLayoutMkLst>
          <pc:spChg chg="mod">
            <ac:chgData name="Daniel Khashabi" userId="62390808-c838-45e6-be59-d6fd0d208bc8" providerId="ADAL" clId="{0439EC8E-7C60-FD47-90A2-6D462D5C00F4}" dt="2023-01-11T00:57:24.502" v="503"/>
            <ac:spMkLst>
              <pc:docMk/>
              <pc:sldMasterMk cId="0" sldId="2147483684"/>
              <pc:sldLayoutMk cId="0" sldId="2147483655"/>
              <ac:spMk id="41"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0" sldId="2147483655"/>
              <ac:spMk id="45"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56"/>
          </pc:sldLayoutMkLst>
          <pc:spChg chg="mod">
            <ac:chgData name="Daniel Khashabi" userId="62390808-c838-45e6-be59-d6fd0d208bc8" providerId="ADAL" clId="{0439EC8E-7C60-FD47-90A2-6D462D5C00F4}" dt="2023-01-11T00:57:24.502" v="503"/>
            <ac:spMkLst>
              <pc:docMk/>
              <pc:sldMasterMk cId="0" sldId="2147483684"/>
              <pc:sldLayoutMk cId="0" sldId="2147483656"/>
              <ac:spMk id="48"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57"/>
          </pc:sldLayoutMkLst>
          <pc:spChg chg="mod">
            <ac:chgData name="Daniel Khashabi" userId="62390808-c838-45e6-be59-d6fd0d208bc8" providerId="ADAL" clId="{0439EC8E-7C60-FD47-90A2-6D462D5C00F4}" dt="2023-01-11T00:57:24.502" v="503"/>
            <ac:spMkLst>
              <pc:docMk/>
              <pc:sldMasterMk cId="0" sldId="2147483684"/>
              <pc:sldLayoutMk cId="0" sldId="2147483657"/>
              <ac:spMk id="52"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1145179345" sldId="2147483672"/>
          </pc:sldLayoutMkLst>
          <pc:spChg chg="mod">
            <ac:chgData name="Daniel Khashabi" userId="62390808-c838-45e6-be59-d6fd0d208bc8" providerId="ADAL" clId="{0439EC8E-7C60-FD47-90A2-6D462D5C00F4}" dt="2023-01-11T00:57:24.502" v="503"/>
            <ac:spMkLst>
              <pc:docMk/>
              <pc:sldMasterMk cId="0" sldId="2147483684"/>
              <pc:sldLayoutMk cId="1145179345" sldId="2147483672"/>
              <ac:spMk id="4" creationId="{960B3578-F61A-3D71-7DF9-7749DF4EAC02}"/>
            </ac:spMkLst>
          </pc:spChg>
          <pc:spChg chg="mod">
            <ac:chgData name="Daniel Khashabi" userId="62390808-c838-45e6-be59-d6fd0d208bc8" providerId="ADAL" clId="{0439EC8E-7C60-FD47-90A2-6D462D5C00F4}" dt="2023-01-11T00:57:24.502" v="503"/>
            <ac:spMkLst>
              <pc:docMk/>
              <pc:sldMasterMk cId="0" sldId="2147483684"/>
              <pc:sldLayoutMk cId="1145179345" sldId="2147483672"/>
              <ac:spMk id="5" creationId="{E0F369B4-94DC-374C-B891-76485760FDE2}"/>
            </ac:spMkLst>
          </pc:spChg>
          <pc:spChg chg="mod">
            <ac:chgData name="Daniel Khashabi" userId="62390808-c838-45e6-be59-d6fd0d208bc8" providerId="ADAL" clId="{0439EC8E-7C60-FD47-90A2-6D462D5C00F4}" dt="2023-01-11T00:57:24.502" v="503"/>
            <ac:spMkLst>
              <pc:docMk/>
              <pc:sldMasterMk cId="0" sldId="2147483684"/>
              <pc:sldLayoutMk cId="1145179345" sldId="2147483672"/>
              <ac:spMk id="6" creationId="{4B622DF6-B9CC-948D-B599-46DBCBE950DD}"/>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73"/>
          </pc:sldLayoutMkLst>
          <pc:spChg chg="mod">
            <ac:chgData name="Daniel Khashabi" userId="62390808-c838-45e6-be59-d6fd0d208bc8" providerId="ADAL" clId="{0439EC8E-7C60-FD47-90A2-6D462D5C00F4}" dt="2023-01-11T00:57:24.502" v="503"/>
            <ac:spMkLst>
              <pc:docMk/>
              <pc:sldMasterMk cId="0" sldId="2147483684"/>
              <pc:sldLayoutMk cId="0" sldId="2147483673"/>
              <ac:spMk id="12"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74"/>
          </pc:sldLayoutMkLst>
          <pc:spChg chg="mod">
            <ac:chgData name="Daniel Khashabi" userId="62390808-c838-45e6-be59-d6fd0d208bc8" providerId="ADAL" clId="{0439EC8E-7C60-FD47-90A2-6D462D5C00F4}" dt="2023-01-11T00:57:24.502" v="503"/>
            <ac:spMkLst>
              <pc:docMk/>
              <pc:sldMasterMk cId="0" sldId="2147483684"/>
              <pc:sldLayoutMk cId="0" sldId="2147483674"/>
              <ac:spMk id="16"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76"/>
          </pc:sldLayoutMkLst>
          <pc:spChg chg="mod">
            <ac:chgData name="Daniel Khashabi" userId="62390808-c838-45e6-be59-d6fd0d208bc8" providerId="ADAL" clId="{0439EC8E-7C60-FD47-90A2-6D462D5C00F4}" dt="2023-01-11T00:57:24.502" v="503"/>
            <ac:spMkLst>
              <pc:docMk/>
              <pc:sldMasterMk cId="0" sldId="2147483684"/>
              <pc:sldLayoutMk cId="0" sldId="2147483676"/>
              <ac:spMk id="26"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77"/>
          </pc:sldLayoutMkLst>
          <pc:spChg chg="mod">
            <ac:chgData name="Daniel Khashabi" userId="62390808-c838-45e6-be59-d6fd0d208bc8" providerId="ADAL" clId="{0439EC8E-7C60-FD47-90A2-6D462D5C00F4}" dt="2023-01-11T00:57:24.502" v="503"/>
            <ac:spMkLst>
              <pc:docMk/>
              <pc:sldMasterMk cId="0" sldId="2147483684"/>
              <pc:sldLayoutMk cId="0" sldId="2147483677"/>
              <ac:spMk id="30"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78"/>
          </pc:sldLayoutMkLst>
          <pc:spChg chg="mod">
            <ac:chgData name="Daniel Khashabi" userId="62390808-c838-45e6-be59-d6fd0d208bc8" providerId="ADAL" clId="{0439EC8E-7C60-FD47-90A2-6D462D5C00F4}" dt="2023-01-11T00:57:24.502" v="503"/>
            <ac:spMkLst>
              <pc:docMk/>
              <pc:sldMasterMk cId="0" sldId="2147483684"/>
              <pc:sldLayoutMk cId="0" sldId="2147483678"/>
              <ac:spMk id="35"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79"/>
          </pc:sldLayoutMkLst>
          <pc:spChg chg="mod">
            <ac:chgData name="Daniel Khashabi" userId="62390808-c838-45e6-be59-d6fd0d208bc8" providerId="ADAL" clId="{0439EC8E-7C60-FD47-90A2-6D462D5C00F4}" dt="2023-01-11T00:57:24.502" v="503"/>
            <ac:spMkLst>
              <pc:docMk/>
              <pc:sldMasterMk cId="0" sldId="2147483684"/>
              <pc:sldLayoutMk cId="0" sldId="2147483679"/>
              <ac:spMk id="39"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80"/>
          </pc:sldLayoutMkLst>
          <pc:spChg chg="mod">
            <ac:chgData name="Daniel Khashabi" userId="62390808-c838-45e6-be59-d6fd0d208bc8" providerId="ADAL" clId="{0439EC8E-7C60-FD47-90A2-6D462D5C00F4}" dt="2023-01-11T00:57:24.502" v="503"/>
            <ac:spMkLst>
              <pc:docMk/>
              <pc:sldMasterMk cId="0" sldId="2147483684"/>
              <pc:sldLayoutMk cId="0" sldId="2147483680"/>
              <ac:spMk id="41"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0" sldId="2147483680"/>
              <ac:spMk id="45"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81"/>
          </pc:sldLayoutMkLst>
          <pc:spChg chg="mod">
            <ac:chgData name="Daniel Khashabi" userId="62390808-c838-45e6-be59-d6fd0d208bc8" providerId="ADAL" clId="{0439EC8E-7C60-FD47-90A2-6D462D5C00F4}" dt="2023-01-11T00:57:24.502" v="503"/>
            <ac:spMkLst>
              <pc:docMk/>
              <pc:sldMasterMk cId="0" sldId="2147483684"/>
              <pc:sldLayoutMk cId="0" sldId="2147483681"/>
              <ac:spMk id="48"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82"/>
          </pc:sldLayoutMkLst>
          <pc:spChg chg="mod">
            <ac:chgData name="Daniel Khashabi" userId="62390808-c838-45e6-be59-d6fd0d208bc8" providerId="ADAL" clId="{0439EC8E-7C60-FD47-90A2-6D462D5C00F4}" dt="2023-01-11T00:57:24.502" v="503"/>
            <ac:spMkLst>
              <pc:docMk/>
              <pc:sldMasterMk cId="0" sldId="2147483684"/>
              <pc:sldLayoutMk cId="0" sldId="2147483682"/>
              <ac:spMk id="52"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83"/>
          </pc:sldLayoutMkLst>
          <pc:spChg chg="mod">
            <ac:chgData name="Daniel Khashabi" userId="62390808-c838-45e6-be59-d6fd0d208bc8" providerId="ADAL" clId="{0439EC8E-7C60-FD47-90A2-6D462D5C00F4}" dt="2023-01-11T00:57:24.502" v="503"/>
            <ac:spMkLst>
              <pc:docMk/>
              <pc:sldMasterMk cId="0" sldId="2147483684"/>
              <pc:sldLayoutMk cId="0" sldId="2147483683"/>
              <ac:spMk id="54"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16812903" sldId="2147483686"/>
          </pc:sldLayoutMkLst>
          <pc:spChg chg="mod">
            <ac:chgData name="Daniel Khashabi" userId="62390808-c838-45e6-be59-d6fd0d208bc8" providerId="ADAL" clId="{0439EC8E-7C60-FD47-90A2-6D462D5C00F4}" dt="2023-01-11T00:57:24.502" v="503"/>
            <ac:spMkLst>
              <pc:docMk/>
              <pc:sldMasterMk cId="0" sldId="2147483684"/>
              <pc:sldLayoutMk cId="16812903" sldId="2147483686"/>
              <ac:spMk id="8"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9"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10"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11"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12"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13"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20"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21"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22"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23" creationId="{00000000-0000-0000-0000-000000000000}"/>
            </ac:spMkLst>
          </pc:spChg>
        </pc:sldLayoutChg>
      </pc:sldMasterChg>
    </pc:docChg>
  </pc:docChgLst>
  <pc:docChgLst>
    <pc:chgData name="Daniel Khashabi" userId="62390808-c838-45e6-be59-d6fd0d208bc8" providerId="ADAL" clId="{30AB4727-B9DD-094C-A8EA-2669101BC434}"/>
    <pc:docChg chg="undo redo custSel addSld delSld modSld sldOrd delSection modSection">
      <pc:chgData name="Daniel Khashabi" userId="62390808-c838-45e6-be59-d6fd0d208bc8" providerId="ADAL" clId="{30AB4727-B9DD-094C-A8EA-2669101BC434}" dt="2023-03-09T16:17:44.466" v="597" actId="478"/>
      <pc:docMkLst>
        <pc:docMk/>
      </pc:docMkLst>
      <pc:sldChg chg="del">
        <pc:chgData name="Daniel Khashabi" userId="62390808-c838-45e6-be59-d6fd0d208bc8" providerId="ADAL" clId="{30AB4727-B9DD-094C-A8EA-2669101BC434}" dt="2023-03-02T21:04:19.746" v="3" actId="2696"/>
        <pc:sldMkLst>
          <pc:docMk/>
          <pc:sldMk cId="0" sldId="288"/>
        </pc:sldMkLst>
      </pc:sldChg>
      <pc:sldChg chg="del">
        <pc:chgData name="Daniel Khashabi" userId="62390808-c838-45e6-be59-d6fd0d208bc8" providerId="ADAL" clId="{30AB4727-B9DD-094C-A8EA-2669101BC434}" dt="2023-03-02T21:05:08.978" v="25" actId="2696"/>
        <pc:sldMkLst>
          <pc:docMk/>
          <pc:sldMk cId="377858264" sldId="297"/>
        </pc:sldMkLst>
      </pc:sldChg>
      <pc:sldChg chg="del">
        <pc:chgData name="Daniel Khashabi" userId="62390808-c838-45e6-be59-d6fd0d208bc8" providerId="ADAL" clId="{30AB4727-B9DD-094C-A8EA-2669101BC434}" dt="2023-03-02T21:05:08.717" v="24" actId="2696"/>
        <pc:sldMkLst>
          <pc:docMk/>
          <pc:sldMk cId="3825634091" sldId="298"/>
        </pc:sldMkLst>
      </pc:sldChg>
      <pc:sldChg chg="del">
        <pc:chgData name="Daniel Khashabi" userId="62390808-c838-45e6-be59-d6fd0d208bc8" providerId="ADAL" clId="{30AB4727-B9DD-094C-A8EA-2669101BC434}" dt="2023-03-02T21:05:11.167" v="28" actId="2696"/>
        <pc:sldMkLst>
          <pc:docMk/>
          <pc:sldMk cId="856081352" sldId="303"/>
        </pc:sldMkLst>
      </pc:sldChg>
      <pc:sldChg chg="del">
        <pc:chgData name="Daniel Khashabi" userId="62390808-c838-45e6-be59-d6fd0d208bc8" providerId="ADAL" clId="{30AB4727-B9DD-094C-A8EA-2669101BC434}" dt="2023-03-02T21:04:50.446" v="14" actId="18676"/>
        <pc:sldMkLst>
          <pc:docMk/>
          <pc:sldMk cId="330968175" sldId="305"/>
        </pc:sldMkLst>
      </pc:sldChg>
      <pc:sldChg chg="del">
        <pc:chgData name="Daniel Khashabi" userId="62390808-c838-45e6-be59-d6fd0d208bc8" providerId="ADAL" clId="{30AB4727-B9DD-094C-A8EA-2669101BC434}" dt="2023-03-02T21:05:09.247" v="26" actId="2696"/>
        <pc:sldMkLst>
          <pc:docMk/>
          <pc:sldMk cId="0" sldId="307"/>
        </pc:sldMkLst>
      </pc:sldChg>
      <pc:sldChg chg="modSp mod">
        <pc:chgData name="Daniel Khashabi" userId="62390808-c838-45e6-be59-d6fd0d208bc8" providerId="ADAL" clId="{30AB4727-B9DD-094C-A8EA-2669101BC434}" dt="2023-03-09T16:16:58.429" v="573" actId="20577"/>
        <pc:sldMkLst>
          <pc:docMk/>
          <pc:sldMk cId="4081051651" sldId="323"/>
        </pc:sldMkLst>
        <pc:spChg chg="mod">
          <ac:chgData name="Daniel Khashabi" userId="62390808-c838-45e6-be59-d6fd0d208bc8" providerId="ADAL" clId="{30AB4727-B9DD-094C-A8EA-2669101BC434}" dt="2023-03-09T16:16:58.429" v="573" actId="20577"/>
          <ac:spMkLst>
            <pc:docMk/>
            <pc:sldMk cId="4081051651" sldId="323"/>
            <ac:spMk id="7" creationId="{00000000-0000-0000-0000-000000000000}"/>
          </ac:spMkLst>
        </pc:spChg>
      </pc:sldChg>
      <pc:sldChg chg="add">
        <pc:chgData name="Daniel Khashabi" userId="62390808-c838-45e6-be59-d6fd0d208bc8" providerId="ADAL" clId="{30AB4727-B9DD-094C-A8EA-2669101BC434}" dt="2023-03-09T16:03:35.870" v="423"/>
        <pc:sldMkLst>
          <pc:docMk/>
          <pc:sldMk cId="1402425247" sldId="324"/>
        </pc:sldMkLst>
      </pc:sldChg>
      <pc:sldChg chg="addSp delSp modSp del mod ord modClrScheme modShow chgLayout">
        <pc:chgData name="Daniel Khashabi" userId="62390808-c838-45e6-be59-d6fd0d208bc8" providerId="ADAL" clId="{30AB4727-B9DD-094C-A8EA-2669101BC434}" dt="2023-03-09T16:03:27.829" v="422" actId="2696"/>
        <pc:sldMkLst>
          <pc:docMk/>
          <pc:sldMk cId="1482481836" sldId="324"/>
        </pc:sldMkLst>
        <pc:spChg chg="del mod ord">
          <ac:chgData name="Daniel Khashabi" userId="62390808-c838-45e6-be59-d6fd0d208bc8" providerId="ADAL" clId="{30AB4727-B9DD-094C-A8EA-2669101BC434}" dt="2023-03-09T15:55:48.214" v="196" actId="478"/>
          <ac:spMkLst>
            <pc:docMk/>
            <pc:sldMk cId="1482481836" sldId="324"/>
            <ac:spMk id="5" creationId="{00000000-0000-0000-0000-000000000000}"/>
          </ac:spMkLst>
        </pc:spChg>
        <pc:spChg chg="del mod">
          <ac:chgData name="Daniel Khashabi" userId="62390808-c838-45e6-be59-d6fd0d208bc8" providerId="ADAL" clId="{30AB4727-B9DD-094C-A8EA-2669101BC434}" dt="2023-03-09T15:59:17.898" v="357" actId="478"/>
          <ac:spMkLst>
            <pc:docMk/>
            <pc:sldMk cId="1482481836" sldId="324"/>
            <ac:spMk id="10" creationId="{00000000-0000-0000-0000-000000000000}"/>
          </ac:spMkLst>
        </pc:spChg>
        <pc:spChg chg="add del mod ord">
          <ac:chgData name="Daniel Khashabi" userId="62390808-c838-45e6-be59-d6fd0d208bc8" providerId="ADAL" clId="{30AB4727-B9DD-094C-A8EA-2669101BC434}" dt="2023-03-09T15:55:51.347" v="197" actId="700"/>
          <ac:spMkLst>
            <pc:docMk/>
            <pc:sldMk cId="1482481836" sldId="324"/>
            <ac:spMk id="11" creationId="{C9C75335-C1A3-169D-6713-CFC35D362BB0}"/>
          </ac:spMkLst>
        </pc:spChg>
        <pc:spChg chg="add mod ord">
          <ac:chgData name="Daniel Khashabi" userId="62390808-c838-45e6-be59-d6fd0d208bc8" providerId="ADAL" clId="{30AB4727-B9DD-094C-A8EA-2669101BC434}" dt="2023-03-09T15:55:52.307" v="199"/>
          <ac:spMkLst>
            <pc:docMk/>
            <pc:sldMk cId="1482481836" sldId="324"/>
            <ac:spMk id="12" creationId="{734658A7-9432-BE0B-6C76-8E77908C79CF}"/>
          </ac:spMkLst>
        </pc:spChg>
        <pc:spChg chg="add mod ord">
          <ac:chgData name="Daniel Khashabi" userId="62390808-c838-45e6-be59-d6fd0d208bc8" providerId="ADAL" clId="{30AB4727-B9DD-094C-A8EA-2669101BC434}" dt="2023-03-09T15:59:47.227" v="366" actId="20577"/>
          <ac:spMkLst>
            <pc:docMk/>
            <pc:sldMk cId="1482481836" sldId="324"/>
            <ac:spMk id="13" creationId="{09ABE1C9-C5C4-E139-A618-9D8B14309ED2}"/>
          </ac:spMkLst>
        </pc:spChg>
      </pc:sldChg>
      <pc:sldChg chg="del">
        <pc:chgData name="Daniel Khashabi" userId="62390808-c838-45e6-be59-d6fd0d208bc8" providerId="ADAL" clId="{30AB4727-B9DD-094C-A8EA-2669101BC434}" dt="2023-03-09T16:03:27.829" v="422" actId="2696"/>
        <pc:sldMkLst>
          <pc:docMk/>
          <pc:sldMk cId="814921833" sldId="333"/>
        </pc:sldMkLst>
      </pc:sldChg>
      <pc:sldChg chg="add">
        <pc:chgData name="Daniel Khashabi" userId="62390808-c838-45e6-be59-d6fd0d208bc8" providerId="ADAL" clId="{30AB4727-B9DD-094C-A8EA-2669101BC434}" dt="2023-03-09T16:03:35.870" v="423"/>
        <pc:sldMkLst>
          <pc:docMk/>
          <pc:sldMk cId="2751063562" sldId="333"/>
        </pc:sldMkLst>
      </pc:sldChg>
      <pc:sldChg chg="add">
        <pc:chgData name="Daniel Khashabi" userId="62390808-c838-45e6-be59-d6fd0d208bc8" providerId="ADAL" clId="{30AB4727-B9DD-094C-A8EA-2669101BC434}" dt="2023-03-09T16:03:35.870" v="423"/>
        <pc:sldMkLst>
          <pc:docMk/>
          <pc:sldMk cId="271212921" sldId="335"/>
        </pc:sldMkLst>
      </pc:sldChg>
      <pc:sldChg chg="modSp del mod">
        <pc:chgData name="Daniel Khashabi" userId="62390808-c838-45e6-be59-d6fd0d208bc8" providerId="ADAL" clId="{30AB4727-B9DD-094C-A8EA-2669101BC434}" dt="2023-03-09T16:03:27.829" v="422" actId="2696"/>
        <pc:sldMkLst>
          <pc:docMk/>
          <pc:sldMk cId="3340573015" sldId="335"/>
        </pc:sldMkLst>
        <pc:picChg chg="mod">
          <ac:chgData name="Daniel Khashabi" userId="62390808-c838-45e6-be59-d6fd0d208bc8" providerId="ADAL" clId="{30AB4727-B9DD-094C-A8EA-2669101BC434}" dt="2023-03-09T16:02:44.953" v="415" actId="14100"/>
          <ac:picMkLst>
            <pc:docMk/>
            <pc:sldMk cId="3340573015" sldId="335"/>
            <ac:picMk id="3" creationId="{00000000-0000-0000-0000-000000000000}"/>
          </ac:picMkLst>
        </pc:picChg>
        <pc:picChg chg="mod modCrop">
          <ac:chgData name="Daniel Khashabi" userId="62390808-c838-45e6-be59-d6fd0d208bc8" providerId="ADAL" clId="{30AB4727-B9DD-094C-A8EA-2669101BC434}" dt="2023-03-09T16:02:40.269" v="413" actId="732"/>
          <ac:picMkLst>
            <pc:docMk/>
            <pc:sldMk cId="3340573015" sldId="335"/>
            <ac:picMk id="8" creationId="{6468CD67-225D-735B-2669-16427DDAFE4C}"/>
          </ac:picMkLst>
        </pc:picChg>
      </pc:sldChg>
      <pc:sldChg chg="del">
        <pc:chgData name="Daniel Khashabi" userId="62390808-c838-45e6-be59-d6fd0d208bc8" providerId="ADAL" clId="{30AB4727-B9DD-094C-A8EA-2669101BC434}" dt="2023-03-09T16:03:27.829" v="422" actId="2696"/>
        <pc:sldMkLst>
          <pc:docMk/>
          <pc:sldMk cId="1121871667" sldId="337"/>
        </pc:sldMkLst>
      </pc:sldChg>
      <pc:sldChg chg="add">
        <pc:chgData name="Daniel Khashabi" userId="62390808-c838-45e6-be59-d6fd0d208bc8" providerId="ADAL" clId="{30AB4727-B9DD-094C-A8EA-2669101BC434}" dt="2023-03-09T16:03:35.870" v="423"/>
        <pc:sldMkLst>
          <pc:docMk/>
          <pc:sldMk cId="1976287159" sldId="337"/>
        </pc:sldMkLst>
      </pc:sldChg>
      <pc:sldChg chg="add">
        <pc:chgData name="Daniel Khashabi" userId="62390808-c838-45e6-be59-d6fd0d208bc8" providerId="ADAL" clId="{30AB4727-B9DD-094C-A8EA-2669101BC434}" dt="2023-03-09T16:03:35.870" v="423"/>
        <pc:sldMkLst>
          <pc:docMk/>
          <pc:sldMk cId="1900096374" sldId="338"/>
        </pc:sldMkLst>
      </pc:sldChg>
      <pc:sldChg chg="del">
        <pc:chgData name="Daniel Khashabi" userId="62390808-c838-45e6-be59-d6fd0d208bc8" providerId="ADAL" clId="{30AB4727-B9DD-094C-A8EA-2669101BC434}" dt="2023-03-09T16:03:27.829" v="422" actId="2696"/>
        <pc:sldMkLst>
          <pc:docMk/>
          <pc:sldMk cId="3693352940" sldId="338"/>
        </pc:sldMkLst>
      </pc:sldChg>
      <pc:sldChg chg="modSp add mod">
        <pc:chgData name="Daniel Khashabi" userId="62390808-c838-45e6-be59-d6fd0d208bc8" providerId="ADAL" clId="{30AB4727-B9DD-094C-A8EA-2669101BC434}" dt="2023-03-09T16:17:12.549" v="596" actId="20577"/>
        <pc:sldMkLst>
          <pc:docMk/>
          <pc:sldMk cId="1326424812" sldId="339"/>
        </pc:sldMkLst>
        <pc:spChg chg="mod">
          <ac:chgData name="Daniel Khashabi" userId="62390808-c838-45e6-be59-d6fd0d208bc8" providerId="ADAL" clId="{30AB4727-B9DD-094C-A8EA-2669101BC434}" dt="2023-03-09T16:17:12.549" v="596" actId="20577"/>
          <ac:spMkLst>
            <pc:docMk/>
            <pc:sldMk cId="1326424812" sldId="339"/>
            <ac:spMk id="2" creationId="{00000000-0000-0000-0000-000000000000}"/>
          </ac:spMkLst>
        </pc:spChg>
      </pc:sldChg>
      <pc:sldChg chg="del">
        <pc:chgData name="Daniel Khashabi" userId="62390808-c838-45e6-be59-d6fd0d208bc8" providerId="ADAL" clId="{30AB4727-B9DD-094C-A8EA-2669101BC434}" dt="2023-03-09T16:16:32.154" v="571" actId="2696"/>
        <pc:sldMkLst>
          <pc:docMk/>
          <pc:sldMk cId="3133047393" sldId="339"/>
        </pc:sldMkLst>
      </pc:sldChg>
      <pc:sldChg chg="del">
        <pc:chgData name="Daniel Khashabi" userId="62390808-c838-45e6-be59-d6fd0d208bc8" providerId="ADAL" clId="{30AB4727-B9DD-094C-A8EA-2669101BC434}" dt="2023-03-09T16:16:32.154" v="571" actId="2696"/>
        <pc:sldMkLst>
          <pc:docMk/>
          <pc:sldMk cId="1924744907" sldId="340"/>
        </pc:sldMkLst>
      </pc:sldChg>
      <pc:sldChg chg="add">
        <pc:chgData name="Daniel Khashabi" userId="62390808-c838-45e6-be59-d6fd0d208bc8" providerId="ADAL" clId="{30AB4727-B9DD-094C-A8EA-2669101BC434}" dt="2023-03-09T16:16:41.299" v="572"/>
        <pc:sldMkLst>
          <pc:docMk/>
          <pc:sldMk cId="4015921167" sldId="340"/>
        </pc:sldMkLst>
      </pc:sldChg>
      <pc:sldChg chg="mod modShow">
        <pc:chgData name="Daniel Khashabi" userId="62390808-c838-45e6-be59-d6fd0d208bc8" providerId="ADAL" clId="{30AB4727-B9DD-094C-A8EA-2669101BC434}" dt="2023-03-09T16:12:45.082" v="554" actId="729"/>
        <pc:sldMkLst>
          <pc:docMk/>
          <pc:sldMk cId="3245543822" sldId="341"/>
        </pc:sldMkLst>
      </pc:sldChg>
      <pc:sldChg chg="modSp del mod">
        <pc:chgData name="Daniel Khashabi" userId="62390808-c838-45e6-be59-d6fd0d208bc8" providerId="ADAL" clId="{30AB4727-B9DD-094C-A8EA-2669101BC434}" dt="2023-03-09T16:11:57.216" v="552" actId="2696"/>
        <pc:sldMkLst>
          <pc:docMk/>
          <pc:sldMk cId="105956048" sldId="342"/>
        </pc:sldMkLst>
        <pc:spChg chg="mod">
          <ac:chgData name="Daniel Khashabi" userId="62390808-c838-45e6-be59-d6fd0d208bc8" providerId="ADAL" clId="{30AB4727-B9DD-094C-A8EA-2669101BC434}" dt="2023-03-09T16:11:54.590" v="551" actId="207"/>
          <ac:spMkLst>
            <pc:docMk/>
            <pc:sldMk cId="105956048" sldId="342"/>
            <ac:spMk id="6" creationId="{1BBF074E-03F7-9D02-74CA-990E521D13CC}"/>
          </ac:spMkLst>
        </pc:spChg>
      </pc:sldChg>
      <pc:sldChg chg="modSp add mod">
        <pc:chgData name="Daniel Khashabi" userId="62390808-c838-45e6-be59-d6fd0d208bc8" providerId="ADAL" clId="{30AB4727-B9DD-094C-A8EA-2669101BC434}" dt="2023-03-09T16:15:16.416" v="563" actId="207"/>
        <pc:sldMkLst>
          <pc:docMk/>
          <pc:sldMk cId="1537601946" sldId="342"/>
        </pc:sldMkLst>
        <pc:spChg chg="mod">
          <ac:chgData name="Daniel Khashabi" userId="62390808-c838-45e6-be59-d6fd0d208bc8" providerId="ADAL" clId="{30AB4727-B9DD-094C-A8EA-2669101BC434}" dt="2023-03-09T16:15:10.697" v="561" actId="368"/>
          <ac:spMkLst>
            <pc:docMk/>
            <pc:sldMk cId="1537601946" sldId="342"/>
            <ac:spMk id="2" creationId="{00000000-0000-0000-0000-000000000000}"/>
          </ac:spMkLst>
        </pc:spChg>
        <pc:spChg chg="mod">
          <ac:chgData name="Daniel Khashabi" userId="62390808-c838-45e6-be59-d6fd0d208bc8" providerId="ADAL" clId="{30AB4727-B9DD-094C-A8EA-2669101BC434}" dt="2023-03-09T16:15:16.416" v="563" actId="207"/>
          <ac:spMkLst>
            <pc:docMk/>
            <pc:sldMk cId="1537601946" sldId="342"/>
            <ac:spMk id="6" creationId="{1BBF074E-03F7-9D02-74CA-990E521D13CC}"/>
          </ac:spMkLst>
        </pc:spChg>
      </pc:sldChg>
      <pc:sldChg chg="delSp mod">
        <pc:chgData name="Daniel Khashabi" userId="62390808-c838-45e6-be59-d6fd0d208bc8" providerId="ADAL" clId="{30AB4727-B9DD-094C-A8EA-2669101BC434}" dt="2023-03-09T16:17:44.466" v="597" actId="478"/>
        <pc:sldMkLst>
          <pc:docMk/>
          <pc:sldMk cId="1364432378" sldId="358"/>
        </pc:sldMkLst>
        <pc:spChg chg="del">
          <ac:chgData name="Daniel Khashabi" userId="62390808-c838-45e6-be59-d6fd0d208bc8" providerId="ADAL" clId="{30AB4727-B9DD-094C-A8EA-2669101BC434}" dt="2023-03-09T16:17:44.466" v="597" actId="478"/>
          <ac:spMkLst>
            <pc:docMk/>
            <pc:sldMk cId="1364432378" sldId="358"/>
            <ac:spMk id="6" creationId="{19FFA8AA-9B60-47DA-42D6-6339FD221F4E}"/>
          </ac:spMkLst>
        </pc:spChg>
      </pc:sldChg>
      <pc:sldChg chg="delSp del mod">
        <pc:chgData name="Daniel Khashabi" userId="62390808-c838-45e6-be59-d6fd0d208bc8" providerId="ADAL" clId="{30AB4727-B9DD-094C-A8EA-2669101BC434}" dt="2023-03-09T16:13:22.794" v="557" actId="2696"/>
        <pc:sldMkLst>
          <pc:docMk/>
          <pc:sldMk cId="1748400698" sldId="361"/>
        </pc:sldMkLst>
        <pc:spChg chg="del">
          <ac:chgData name="Daniel Khashabi" userId="62390808-c838-45e6-be59-d6fd0d208bc8" providerId="ADAL" clId="{30AB4727-B9DD-094C-A8EA-2669101BC434}" dt="2023-03-09T16:13:13.090" v="555" actId="478"/>
          <ac:spMkLst>
            <pc:docMk/>
            <pc:sldMk cId="1748400698" sldId="361"/>
            <ac:spMk id="3" creationId="{517D4020-51A6-DE06-D7EC-9B29088C59F3}"/>
          </ac:spMkLst>
        </pc:spChg>
      </pc:sldChg>
      <pc:sldChg chg="modSp del mod ord">
        <pc:chgData name="Daniel Khashabi" userId="62390808-c838-45e6-be59-d6fd0d208bc8" providerId="ADAL" clId="{30AB4727-B9DD-094C-A8EA-2669101BC434}" dt="2023-03-09T16:03:27.829" v="422" actId="2696"/>
        <pc:sldMkLst>
          <pc:docMk/>
          <pc:sldMk cId="1092934777" sldId="362"/>
        </pc:sldMkLst>
        <pc:spChg chg="mod">
          <ac:chgData name="Daniel Khashabi" userId="62390808-c838-45e6-be59-d6fd0d208bc8" providerId="ADAL" clId="{30AB4727-B9DD-094C-A8EA-2669101BC434}" dt="2023-03-09T16:00:47.394" v="406" actId="20577"/>
          <ac:spMkLst>
            <pc:docMk/>
            <pc:sldMk cId="1092934777" sldId="362"/>
            <ac:spMk id="445" creationId="{00000000-0000-0000-0000-000000000000}"/>
          </ac:spMkLst>
        </pc:spChg>
      </pc:sldChg>
      <pc:sldChg chg="add">
        <pc:chgData name="Daniel Khashabi" userId="62390808-c838-45e6-be59-d6fd0d208bc8" providerId="ADAL" clId="{30AB4727-B9DD-094C-A8EA-2669101BC434}" dt="2023-03-09T16:03:35.870" v="423"/>
        <pc:sldMkLst>
          <pc:docMk/>
          <pc:sldMk cId="1920408203" sldId="362"/>
        </pc:sldMkLst>
      </pc:sldChg>
      <pc:sldChg chg="del">
        <pc:chgData name="Daniel Khashabi" userId="62390808-c838-45e6-be59-d6fd0d208bc8" providerId="ADAL" clId="{30AB4727-B9DD-094C-A8EA-2669101BC434}" dt="2023-03-02T21:04:58.217" v="17" actId="2696"/>
        <pc:sldMkLst>
          <pc:docMk/>
          <pc:sldMk cId="1919312046" sldId="466"/>
        </pc:sldMkLst>
      </pc:sldChg>
      <pc:sldChg chg="modSp mod">
        <pc:chgData name="Daniel Khashabi" userId="62390808-c838-45e6-be59-d6fd0d208bc8" providerId="ADAL" clId="{30AB4727-B9DD-094C-A8EA-2669101BC434}" dt="2023-03-09T16:03:14.348" v="421" actId="27636"/>
        <pc:sldMkLst>
          <pc:docMk/>
          <pc:sldMk cId="456681400" sldId="473"/>
        </pc:sldMkLst>
        <pc:spChg chg="mod">
          <ac:chgData name="Daniel Khashabi" userId="62390808-c838-45e6-be59-d6fd0d208bc8" providerId="ADAL" clId="{30AB4727-B9DD-094C-A8EA-2669101BC434}" dt="2023-03-09T16:03:14.348" v="421" actId="27636"/>
          <ac:spMkLst>
            <pc:docMk/>
            <pc:sldMk cId="456681400" sldId="473"/>
            <ac:spMk id="28" creationId="{E6559CD1-8DB1-A792-DDE1-A2B837AE6F3E}"/>
          </ac:spMkLst>
        </pc:spChg>
      </pc:sldChg>
      <pc:sldChg chg="del">
        <pc:chgData name="Daniel Khashabi" userId="62390808-c838-45e6-be59-d6fd0d208bc8" providerId="ADAL" clId="{30AB4727-B9DD-094C-A8EA-2669101BC434}" dt="2023-03-02T21:04:18.603" v="2" actId="2696"/>
        <pc:sldMkLst>
          <pc:docMk/>
          <pc:sldMk cId="1639325383" sldId="1628"/>
        </pc:sldMkLst>
      </pc:sldChg>
      <pc:sldChg chg="del">
        <pc:chgData name="Daniel Khashabi" userId="62390808-c838-45e6-be59-d6fd0d208bc8" providerId="ADAL" clId="{30AB4727-B9DD-094C-A8EA-2669101BC434}" dt="2023-03-02T21:04:18.291" v="1" actId="2696"/>
        <pc:sldMkLst>
          <pc:docMk/>
          <pc:sldMk cId="295670356" sldId="1634"/>
        </pc:sldMkLst>
      </pc:sldChg>
      <pc:sldChg chg="del ord">
        <pc:chgData name="Daniel Khashabi" userId="62390808-c838-45e6-be59-d6fd0d208bc8" providerId="ADAL" clId="{30AB4727-B9DD-094C-A8EA-2669101BC434}" dt="2023-03-02T21:05:07.054" v="23" actId="2696"/>
        <pc:sldMkLst>
          <pc:docMk/>
          <pc:sldMk cId="1727161709" sldId="1682"/>
        </pc:sldMkLst>
      </pc:sldChg>
      <pc:sldChg chg="del ord">
        <pc:chgData name="Daniel Khashabi" userId="62390808-c838-45e6-be59-d6fd0d208bc8" providerId="ADAL" clId="{30AB4727-B9DD-094C-A8EA-2669101BC434}" dt="2023-03-02T21:04:50.446" v="14" actId="18676"/>
        <pc:sldMkLst>
          <pc:docMk/>
          <pc:sldMk cId="452930248" sldId="1683"/>
        </pc:sldMkLst>
      </pc:sldChg>
      <pc:sldChg chg="del">
        <pc:chgData name="Daniel Khashabi" userId="62390808-c838-45e6-be59-d6fd0d208bc8" providerId="ADAL" clId="{30AB4727-B9DD-094C-A8EA-2669101BC434}" dt="2023-03-02T21:04:50.446" v="14" actId="18676"/>
        <pc:sldMkLst>
          <pc:docMk/>
          <pc:sldMk cId="2450255140" sldId="1684"/>
        </pc:sldMkLst>
      </pc:sldChg>
      <pc:sldChg chg="del">
        <pc:chgData name="Daniel Khashabi" userId="62390808-c838-45e6-be59-d6fd0d208bc8" providerId="ADAL" clId="{30AB4727-B9DD-094C-A8EA-2669101BC434}" dt="2023-03-02T21:04:50.446" v="14" actId="18676"/>
        <pc:sldMkLst>
          <pc:docMk/>
          <pc:sldMk cId="2245107210" sldId="1685"/>
        </pc:sldMkLst>
      </pc:sldChg>
      <pc:sldChg chg="del">
        <pc:chgData name="Daniel Khashabi" userId="62390808-c838-45e6-be59-d6fd0d208bc8" providerId="ADAL" clId="{30AB4727-B9DD-094C-A8EA-2669101BC434}" dt="2023-03-09T16:03:27.829" v="422" actId="2696"/>
        <pc:sldMkLst>
          <pc:docMk/>
          <pc:sldMk cId="1004408255" sldId="1688"/>
        </pc:sldMkLst>
      </pc:sldChg>
      <pc:sldChg chg="add">
        <pc:chgData name="Daniel Khashabi" userId="62390808-c838-45e6-be59-d6fd0d208bc8" providerId="ADAL" clId="{30AB4727-B9DD-094C-A8EA-2669101BC434}" dt="2023-03-09T16:03:35.870" v="423"/>
        <pc:sldMkLst>
          <pc:docMk/>
          <pc:sldMk cId="3134981909" sldId="1688"/>
        </pc:sldMkLst>
      </pc:sldChg>
      <pc:sldChg chg="del">
        <pc:chgData name="Daniel Khashabi" userId="62390808-c838-45e6-be59-d6fd0d208bc8" providerId="ADAL" clId="{30AB4727-B9DD-094C-A8EA-2669101BC434}" dt="2023-03-02T21:04:20.024" v="4" actId="2696"/>
        <pc:sldMkLst>
          <pc:docMk/>
          <pc:sldMk cId="2006186394" sldId="1693"/>
        </pc:sldMkLst>
      </pc:sldChg>
      <pc:sldChg chg="del">
        <pc:chgData name="Daniel Khashabi" userId="62390808-c838-45e6-be59-d6fd0d208bc8" providerId="ADAL" clId="{30AB4727-B9DD-094C-A8EA-2669101BC434}" dt="2023-03-02T21:04:20.251" v="5" actId="2696"/>
        <pc:sldMkLst>
          <pc:docMk/>
          <pc:sldMk cId="3132722689" sldId="1697"/>
        </pc:sldMkLst>
      </pc:sldChg>
      <pc:sldChg chg="modSp mod">
        <pc:chgData name="Daniel Khashabi" userId="62390808-c838-45e6-be59-d6fd0d208bc8" providerId="ADAL" clId="{30AB4727-B9DD-094C-A8EA-2669101BC434}" dt="2023-03-09T15:52:11.096" v="180" actId="207"/>
        <pc:sldMkLst>
          <pc:docMk/>
          <pc:sldMk cId="3932640753" sldId="1705"/>
        </pc:sldMkLst>
        <pc:spChg chg="mod">
          <ac:chgData name="Daniel Khashabi" userId="62390808-c838-45e6-be59-d6fd0d208bc8" providerId="ADAL" clId="{30AB4727-B9DD-094C-A8EA-2669101BC434}" dt="2023-03-09T15:52:11.096" v="180" actId="207"/>
          <ac:spMkLst>
            <pc:docMk/>
            <pc:sldMk cId="3932640753" sldId="1705"/>
            <ac:spMk id="3" creationId="{82168FEB-6883-1893-0A3F-00B011E99FA0}"/>
          </ac:spMkLst>
        </pc:spChg>
      </pc:sldChg>
      <pc:sldChg chg="del">
        <pc:chgData name="Daniel Khashabi" userId="62390808-c838-45e6-be59-d6fd0d208bc8" providerId="ADAL" clId="{30AB4727-B9DD-094C-A8EA-2669101BC434}" dt="2023-03-02T21:05:00.758" v="20" actId="2696"/>
        <pc:sldMkLst>
          <pc:docMk/>
          <pc:sldMk cId="1439795745" sldId="1706"/>
        </pc:sldMkLst>
      </pc:sldChg>
      <pc:sldChg chg="add">
        <pc:chgData name="Daniel Khashabi" userId="62390808-c838-45e6-be59-d6fd0d208bc8" providerId="ADAL" clId="{30AB4727-B9DD-094C-A8EA-2669101BC434}" dt="2023-03-09T16:03:35.870" v="423"/>
        <pc:sldMkLst>
          <pc:docMk/>
          <pc:sldMk cId="2235332796" sldId="1708"/>
        </pc:sldMkLst>
      </pc:sldChg>
      <pc:sldChg chg="addSp delSp modSp del mod chgLayout">
        <pc:chgData name="Daniel Khashabi" userId="62390808-c838-45e6-be59-d6fd0d208bc8" providerId="ADAL" clId="{30AB4727-B9DD-094C-A8EA-2669101BC434}" dt="2023-03-09T16:03:27.829" v="422" actId="2696"/>
        <pc:sldMkLst>
          <pc:docMk/>
          <pc:sldMk cId="2960693236" sldId="1708"/>
        </pc:sldMkLst>
        <pc:spChg chg="mod ord">
          <ac:chgData name="Daniel Khashabi" userId="62390808-c838-45e6-be59-d6fd0d208bc8" providerId="ADAL" clId="{30AB4727-B9DD-094C-A8EA-2669101BC434}" dt="2023-03-09T15:55:38.846" v="193" actId="700"/>
          <ac:spMkLst>
            <pc:docMk/>
            <pc:sldMk cId="2960693236" sldId="1708"/>
            <ac:spMk id="2" creationId="{F88C372A-92FB-D67D-2F46-09A4D302F6E9}"/>
          </ac:spMkLst>
        </pc:spChg>
        <pc:spChg chg="del">
          <ac:chgData name="Daniel Khashabi" userId="62390808-c838-45e6-be59-d6fd0d208bc8" providerId="ADAL" clId="{30AB4727-B9DD-094C-A8EA-2669101BC434}" dt="2023-03-09T15:55:38.846" v="193" actId="700"/>
          <ac:spMkLst>
            <pc:docMk/>
            <pc:sldMk cId="2960693236" sldId="1708"/>
            <ac:spMk id="3" creationId="{E6001A7B-F3B9-3180-BBC1-D3F3F7BC3477}"/>
          </ac:spMkLst>
        </pc:spChg>
        <pc:spChg chg="add mod ord">
          <ac:chgData name="Daniel Khashabi" userId="62390808-c838-45e6-be59-d6fd0d208bc8" providerId="ADAL" clId="{30AB4727-B9DD-094C-A8EA-2669101BC434}" dt="2023-03-09T15:55:38.846" v="193" actId="700"/>
          <ac:spMkLst>
            <pc:docMk/>
            <pc:sldMk cId="2960693236" sldId="1708"/>
            <ac:spMk id="4" creationId="{746E742E-B427-6BAD-9A7B-B7BA69D4E6C3}"/>
          </ac:spMkLst>
        </pc:spChg>
      </pc:sldChg>
      <pc:sldChg chg="addSp modSp mod ord">
        <pc:chgData name="Daniel Khashabi" userId="62390808-c838-45e6-be59-d6fd0d208bc8" providerId="ADAL" clId="{30AB4727-B9DD-094C-A8EA-2669101BC434}" dt="2023-03-09T15:54:17.203" v="185" actId="2085"/>
        <pc:sldMkLst>
          <pc:docMk/>
          <pc:sldMk cId="1715798551" sldId="1714"/>
        </pc:sldMkLst>
        <pc:spChg chg="add mod">
          <ac:chgData name="Daniel Khashabi" userId="62390808-c838-45e6-be59-d6fd0d208bc8" providerId="ADAL" clId="{30AB4727-B9DD-094C-A8EA-2669101BC434}" dt="2023-03-09T15:54:17.203" v="185" actId="2085"/>
          <ac:spMkLst>
            <pc:docMk/>
            <pc:sldMk cId="1715798551" sldId="1714"/>
            <ac:spMk id="4" creationId="{82417BA5-4669-BDE7-F7D4-1FDEC2B918A2}"/>
          </ac:spMkLst>
        </pc:spChg>
      </pc:sldChg>
      <pc:sldChg chg="del">
        <pc:chgData name="Daniel Khashabi" userId="62390808-c838-45e6-be59-d6fd0d208bc8" providerId="ADAL" clId="{30AB4727-B9DD-094C-A8EA-2669101BC434}" dt="2023-03-02T21:04:17.112" v="0" actId="2696"/>
        <pc:sldMkLst>
          <pc:docMk/>
          <pc:sldMk cId="2309835176" sldId="1727"/>
        </pc:sldMkLst>
      </pc:sldChg>
      <pc:sldChg chg="modSp add mod">
        <pc:chgData name="Daniel Khashabi" userId="62390808-c838-45e6-be59-d6fd0d208bc8" providerId="ADAL" clId="{30AB4727-B9DD-094C-A8EA-2669101BC434}" dt="2023-03-09T15:59:00.706" v="355" actId="20577"/>
        <pc:sldMkLst>
          <pc:docMk/>
          <pc:sldMk cId="676396732" sldId="1732"/>
        </pc:sldMkLst>
        <pc:spChg chg="mod">
          <ac:chgData name="Daniel Khashabi" userId="62390808-c838-45e6-be59-d6fd0d208bc8" providerId="ADAL" clId="{30AB4727-B9DD-094C-A8EA-2669101BC434}" dt="2023-03-09T15:59:00.706" v="355" actId="20577"/>
          <ac:spMkLst>
            <pc:docMk/>
            <pc:sldMk cId="676396732" sldId="1732"/>
            <ac:spMk id="3" creationId="{7B2BFE65-F95C-7CC3-C7B1-AC8F523DFC10}"/>
          </ac:spMkLst>
        </pc:spChg>
      </pc:sldChg>
      <pc:sldChg chg="add del">
        <pc:chgData name="Daniel Khashabi" userId="62390808-c838-45e6-be59-d6fd0d208bc8" providerId="ADAL" clId="{30AB4727-B9DD-094C-A8EA-2669101BC434}" dt="2023-03-02T21:04:44.347" v="13" actId="2696"/>
        <pc:sldMkLst>
          <pc:docMk/>
          <pc:sldMk cId="1393606584" sldId="1732"/>
        </pc:sldMkLst>
      </pc:sldChg>
      <pc:sldChg chg="modSp del mod">
        <pc:chgData name="Daniel Khashabi" userId="62390808-c838-45e6-be59-d6fd0d208bc8" providerId="ADAL" clId="{30AB4727-B9DD-094C-A8EA-2669101BC434}" dt="2023-03-02T21:04:36.793" v="10" actId="2696"/>
        <pc:sldMkLst>
          <pc:docMk/>
          <pc:sldMk cId="1446965755" sldId="1732"/>
        </pc:sldMkLst>
        <pc:spChg chg="mod">
          <ac:chgData name="Daniel Khashabi" userId="62390808-c838-45e6-be59-d6fd0d208bc8" providerId="ADAL" clId="{30AB4727-B9DD-094C-A8EA-2669101BC434}" dt="2023-03-02T21:04:32.617" v="9" actId="20577"/>
          <ac:spMkLst>
            <pc:docMk/>
            <pc:sldMk cId="1446965755" sldId="1732"/>
            <ac:spMk id="3" creationId="{7B2BFE65-F95C-7CC3-C7B1-AC8F523DFC10}"/>
          </ac:spMkLst>
        </pc:spChg>
      </pc:sldChg>
      <pc:sldChg chg="del">
        <pc:chgData name="Daniel Khashabi" userId="62390808-c838-45e6-be59-d6fd0d208bc8" providerId="ADAL" clId="{30AB4727-B9DD-094C-A8EA-2669101BC434}" dt="2023-03-02T21:04:59.654" v="18" actId="2696"/>
        <pc:sldMkLst>
          <pc:docMk/>
          <pc:sldMk cId="0" sldId="1738"/>
        </pc:sldMkLst>
      </pc:sldChg>
      <pc:sldChg chg="del">
        <pc:chgData name="Daniel Khashabi" userId="62390808-c838-45e6-be59-d6fd0d208bc8" providerId="ADAL" clId="{30AB4727-B9DD-094C-A8EA-2669101BC434}" dt="2023-03-02T21:05:00.534" v="19" actId="2696"/>
        <pc:sldMkLst>
          <pc:docMk/>
          <pc:sldMk cId="126430258" sldId="1739"/>
        </pc:sldMkLst>
      </pc:sldChg>
      <pc:sldChg chg="del">
        <pc:chgData name="Daniel Khashabi" userId="62390808-c838-45e6-be59-d6fd0d208bc8" providerId="ADAL" clId="{30AB4727-B9DD-094C-A8EA-2669101BC434}" dt="2023-03-02T21:05:00.997" v="21" actId="2696"/>
        <pc:sldMkLst>
          <pc:docMk/>
          <pc:sldMk cId="1994282376" sldId="1740"/>
        </pc:sldMkLst>
      </pc:sldChg>
      <pc:sldChg chg="del">
        <pc:chgData name="Daniel Khashabi" userId="62390808-c838-45e6-be59-d6fd0d208bc8" providerId="ADAL" clId="{30AB4727-B9DD-094C-A8EA-2669101BC434}" dt="2023-03-02T21:05:10.804" v="27" actId="2696"/>
        <pc:sldMkLst>
          <pc:docMk/>
          <pc:sldMk cId="1561276032" sldId="1747"/>
        </pc:sldMkLst>
      </pc:sldChg>
      <pc:sldChg chg="del">
        <pc:chgData name="Daniel Khashabi" userId="62390808-c838-45e6-be59-d6fd0d208bc8" providerId="ADAL" clId="{30AB4727-B9DD-094C-A8EA-2669101BC434}" dt="2023-03-02T21:04:20.623" v="6" actId="2696"/>
        <pc:sldMkLst>
          <pc:docMk/>
          <pc:sldMk cId="3857990865" sldId="1752"/>
        </pc:sldMkLst>
      </pc:sldChg>
      <pc:sldChg chg="del">
        <pc:chgData name="Daniel Khashabi" userId="62390808-c838-45e6-be59-d6fd0d208bc8" providerId="ADAL" clId="{30AB4727-B9DD-094C-A8EA-2669101BC434}" dt="2023-03-02T21:04:50.446" v="14" actId="18676"/>
        <pc:sldMkLst>
          <pc:docMk/>
          <pc:sldMk cId="4058999134" sldId="1754"/>
        </pc:sldMkLst>
      </pc:sldChg>
      <pc:sldChg chg="modSp del mod">
        <pc:chgData name="Daniel Khashabi" userId="62390808-c838-45e6-be59-d6fd0d208bc8" providerId="ADAL" clId="{30AB4727-B9DD-094C-A8EA-2669101BC434}" dt="2023-03-09T16:03:27.829" v="422" actId="2696"/>
        <pc:sldMkLst>
          <pc:docMk/>
          <pc:sldMk cId="3656988731" sldId="1759"/>
        </pc:sldMkLst>
        <pc:picChg chg="mod">
          <ac:chgData name="Daniel Khashabi" userId="62390808-c838-45e6-be59-d6fd0d208bc8" providerId="ADAL" clId="{30AB4727-B9DD-094C-A8EA-2669101BC434}" dt="2023-03-09T16:01:18.278" v="409" actId="1076"/>
          <ac:picMkLst>
            <pc:docMk/>
            <pc:sldMk cId="3656988731" sldId="1759"/>
            <ac:picMk id="5" creationId="{D8FF2B8A-A17F-DE0E-2CEE-3CC675B406CB}"/>
          </ac:picMkLst>
        </pc:picChg>
      </pc:sldChg>
      <pc:sldChg chg="add">
        <pc:chgData name="Daniel Khashabi" userId="62390808-c838-45e6-be59-d6fd0d208bc8" providerId="ADAL" clId="{30AB4727-B9DD-094C-A8EA-2669101BC434}" dt="2023-03-09T16:03:35.870" v="423"/>
        <pc:sldMkLst>
          <pc:docMk/>
          <pc:sldMk cId="3864040783" sldId="1759"/>
        </pc:sldMkLst>
      </pc:sldChg>
      <pc:sldChg chg="add mod modShow">
        <pc:chgData name="Daniel Khashabi" userId="62390808-c838-45e6-be59-d6fd0d208bc8" providerId="ADAL" clId="{30AB4727-B9DD-094C-A8EA-2669101BC434}" dt="2023-03-09T16:15:00.049" v="560" actId="729"/>
        <pc:sldMkLst>
          <pc:docMk/>
          <pc:sldMk cId="629252539" sldId="1951"/>
        </pc:sldMkLst>
      </pc:sldChg>
      <pc:sldChg chg="del">
        <pc:chgData name="Daniel Khashabi" userId="62390808-c838-45e6-be59-d6fd0d208bc8" providerId="ADAL" clId="{30AB4727-B9DD-094C-A8EA-2669101BC434}" dt="2023-03-09T16:14:52.736" v="558" actId="2696"/>
        <pc:sldMkLst>
          <pc:docMk/>
          <pc:sldMk cId="1731438675" sldId="1951"/>
        </pc:sldMkLst>
      </pc:sldChg>
      <pc:sldChg chg="modSp del mod">
        <pc:chgData name="Daniel Khashabi" userId="62390808-c838-45e6-be59-d6fd0d208bc8" providerId="ADAL" clId="{30AB4727-B9DD-094C-A8EA-2669101BC434}" dt="2023-03-09T16:03:27.829" v="422" actId="2696"/>
        <pc:sldMkLst>
          <pc:docMk/>
          <pc:sldMk cId="2369294088" sldId="1976"/>
        </pc:sldMkLst>
        <pc:picChg chg="mod">
          <ac:chgData name="Daniel Khashabi" userId="62390808-c838-45e6-be59-d6fd0d208bc8" providerId="ADAL" clId="{30AB4727-B9DD-094C-A8EA-2669101BC434}" dt="2023-03-09T16:03:00.253" v="418" actId="1076"/>
          <ac:picMkLst>
            <pc:docMk/>
            <pc:sldMk cId="2369294088" sldId="1976"/>
            <ac:picMk id="5" creationId="{FF90C698-2E65-7E3C-12B2-5222D2EBF7E9}"/>
          </ac:picMkLst>
        </pc:picChg>
      </pc:sldChg>
      <pc:sldChg chg="delSp modSp add mod">
        <pc:chgData name="Daniel Khashabi" userId="62390808-c838-45e6-be59-d6fd0d208bc8" providerId="ADAL" clId="{30AB4727-B9DD-094C-A8EA-2669101BC434}" dt="2023-03-09T16:16:12.534" v="570" actId="20577"/>
        <pc:sldMkLst>
          <pc:docMk/>
          <pc:sldMk cId="3970350796" sldId="1976"/>
        </pc:sldMkLst>
        <pc:spChg chg="mod">
          <ac:chgData name="Daniel Khashabi" userId="62390808-c838-45e6-be59-d6fd0d208bc8" providerId="ADAL" clId="{30AB4727-B9DD-094C-A8EA-2669101BC434}" dt="2023-03-09T16:16:12.534" v="570" actId="20577"/>
          <ac:spMkLst>
            <pc:docMk/>
            <pc:sldMk cId="3970350796" sldId="1976"/>
            <ac:spMk id="3" creationId="{A4B454DC-CDAF-E799-D576-0DCDBE347632}"/>
          </ac:spMkLst>
        </pc:spChg>
        <pc:picChg chg="del mod">
          <ac:chgData name="Daniel Khashabi" userId="62390808-c838-45e6-be59-d6fd0d208bc8" providerId="ADAL" clId="{30AB4727-B9DD-094C-A8EA-2669101BC434}" dt="2023-03-09T16:10:39.780" v="538" actId="478"/>
          <ac:picMkLst>
            <pc:docMk/>
            <pc:sldMk cId="3970350796" sldId="1976"/>
            <ac:picMk id="5" creationId="{FF90C698-2E65-7E3C-12B2-5222D2EBF7E9}"/>
          </ac:picMkLst>
        </pc:picChg>
      </pc:sldChg>
      <pc:sldChg chg="del">
        <pc:chgData name="Daniel Khashabi" userId="62390808-c838-45e6-be59-d6fd0d208bc8" providerId="ADAL" clId="{30AB4727-B9DD-094C-A8EA-2669101BC434}" dt="2023-03-09T16:13:19.581" v="556" actId="2696"/>
        <pc:sldMkLst>
          <pc:docMk/>
          <pc:sldMk cId="718193449" sldId="1977"/>
        </pc:sldMkLst>
      </pc:sldChg>
      <pc:sldChg chg="add">
        <pc:chgData name="Daniel Khashabi" userId="62390808-c838-45e6-be59-d6fd0d208bc8" providerId="ADAL" clId="{30AB4727-B9DD-094C-A8EA-2669101BC434}" dt="2023-03-09T16:03:35.870" v="423"/>
        <pc:sldMkLst>
          <pc:docMk/>
          <pc:sldMk cId="804601291" sldId="1978"/>
        </pc:sldMkLst>
      </pc:sldChg>
      <pc:sldChg chg="modSp del mod ord">
        <pc:chgData name="Daniel Khashabi" userId="62390808-c838-45e6-be59-d6fd0d208bc8" providerId="ADAL" clId="{30AB4727-B9DD-094C-A8EA-2669101BC434}" dt="2023-03-09T16:03:27.829" v="422" actId="2696"/>
        <pc:sldMkLst>
          <pc:docMk/>
          <pc:sldMk cId="4036649788" sldId="1978"/>
        </pc:sldMkLst>
        <pc:picChg chg="mod">
          <ac:chgData name="Daniel Khashabi" userId="62390808-c838-45e6-be59-d6fd0d208bc8" providerId="ADAL" clId="{30AB4727-B9DD-094C-A8EA-2669101BC434}" dt="2023-03-09T15:56:22.858" v="204" actId="1076"/>
          <ac:picMkLst>
            <pc:docMk/>
            <pc:sldMk cId="4036649788" sldId="1978"/>
            <ac:picMk id="8" creationId="{9D55D88A-BCCF-5906-1B17-8E5ECA8805C1}"/>
          </ac:picMkLst>
        </pc:picChg>
      </pc:sldChg>
      <pc:sldChg chg="add">
        <pc:chgData name="Daniel Khashabi" userId="62390808-c838-45e6-be59-d6fd0d208bc8" providerId="ADAL" clId="{30AB4727-B9DD-094C-A8EA-2669101BC434}" dt="2023-03-09T16:03:14.239" v="420"/>
        <pc:sldMkLst>
          <pc:docMk/>
          <pc:sldMk cId="579766841" sldId="1991"/>
        </pc:sldMkLst>
      </pc:sldChg>
      <pc:sldChg chg="del">
        <pc:chgData name="Daniel Khashabi" userId="62390808-c838-45e6-be59-d6fd0d208bc8" providerId="ADAL" clId="{30AB4727-B9DD-094C-A8EA-2669101BC434}" dt="2023-03-09T16:03:06.322" v="419" actId="2696"/>
        <pc:sldMkLst>
          <pc:docMk/>
          <pc:sldMk cId="3708536808" sldId="1991"/>
        </pc:sldMkLst>
      </pc:sldChg>
      <pc:sldChg chg="del">
        <pc:chgData name="Daniel Khashabi" userId="62390808-c838-45e6-be59-d6fd0d208bc8" providerId="ADAL" clId="{30AB4727-B9DD-094C-A8EA-2669101BC434}" dt="2023-03-02T21:04:50.446" v="14" actId="18676"/>
        <pc:sldMkLst>
          <pc:docMk/>
          <pc:sldMk cId="3384254903" sldId="1999"/>
        </pc:sldMkLst>
      </pc:sldChg>
      <pc:sldChg chg="del">
        <pc:chgData name="Daniel Khashabi" userId="62390808-c838-45e6-be59-d6fd0d208bc8" providerId="ADAL" clId="{30AB4727-B9DD-094C-A8EA-2669101BC434}" dt="2023-03-02T21:04:50.446" v="14" actId="18676"/>
        <pc:sldMkLst>
          <pc:docMk/>
          <pc:sldMk cId="1052118452" sldId="2000"/>
        </pc:sldMkLst>
      </pc:sldChg>
      <pc:sldChg chg="del">
        <pc:chgData name="Daniel Khashabi" userId="62390808-c838-45e6-be59-d6fd0d208bc8" providerId="ADAL" clId="{30AB4727-B9DD-094C-A8EA-2669101BC434}" dt="2023-03-02T21:04:50.446" v="14" actId="18676"/>
        <pc:sldMkLst>
          <pc:docMk/>
          <pc:sldMk cId="140350879" sldId="2001"/>
        </pc:sldMkLst>
      </pc:sldChg>
      <pc:sldChg chg="del">
        <pc:chgData name="Daniel Khashabi" userId="62390808-c838-45e6-be59-d6fd0d208bc8" providerId="ADAL" clId="{30AB4727-B9DD-094C-A8EA-2669101BC434}" dt="2023-03-02T21:04:50.446" v="14" actId="18676"/>
        <pc:sldMkLst>
          <pc:docMk/>
          <pc:sldMk cId="1060711321" sldId="2003"/>
        </pc:sldMkLst>
      </pc:sldChg>
      <pc:sldChg chg="del">
        <pc:chgData name="Daniel Khashabi" userId="62390808-c838-45e6-be59-d6fd0d208bc8" providerId="ADAL" clId="{30AB4727-B9DD-094C-A8EA-2669101BC434}" dt="2023-03-02T21:04:50.446" v="14" actId="18676"/>
        <pc:sldMkLst>
          <pc:docMk/>
          <pc:sldMk cId="224863723" sldId="2004"/>
        </pc:sldMkLst>
      </pc:sldChg>
      <pc:sldChg chg="del">
        <pc:chgData name="Daniel Khashabi" userId="62390808-c838-45e6-be59-d6fd0d208bc8" providerId="ADAL" clId="{30AB4727-B9DD-094C-A8EA-2669101BC434}" dt="2023-03-02T21:04:50.446" v="14" actId="18676"/>
        <pc:sldMkLst>
          <pc:docMk/>
          <pc:sldMk cId="3150989394" sldId="2005"/>
        </pc:sldMkLst>
      </pc:sldChg>
      <pc:sldChg chg="del">
        <pc:chgData name="Daniel Khashabi" userId="62390808-c838-45e6-be59-d6fd0d208bc8" providerId="ADAL" clId="{30AB4727-B9DD-094C-A8EA-2669101BC434}" dt="2023-03-02T21:04:50.446" v="14" actId="18676"/>
        <pc:sldMkLst>
          <pc:docMk/>
          <pc:sldMk cId="833131720" sldId="2006"/>
        </pc:sldMkLst>
      </pc:sldChg>
      <pc:sldChg chg="del">
        <pc:chgData name="Daniel Khashabi" userId="62390808-c838-45e6-be59-d6fd0d208bc8" providerId="ADAL" clId="{30AB4727-B9DD-094C-A8EA-2669101BC434}" dt="2023-03-02T21:04:50.446" v="14" actId="18676"/>
        <pc:sldMkLst>
          <pc:docMk/>
          <pc:sldMk cId="676366699" sldId="2007"/>
        </pc:sldMkLst>
      </pc:sldChg>
      <pc:sldChg chg="del">
        <pc:chgData name="Daniel Khashabi" userId="62390808-c838-45e6-be59-d6fd0d208bc8" providerId="ADAL" clId="{30AB4727-B9DD-094C-A8EA-2669101BC434}" dt="2023-03-02T21:04:50.446" v="14" actId="18676"/>
        <pc:sldMkLst>
          <pc:docMk/>
          <pc:sldMk cId="3195971232" sldId="2008"/>
        </pc:sldMkLst>
      </pc:sldChg>
      <pc:sldChg chg="del">
        <pc:chgData name="Daniel Khashabi" userId="62390808-c838-45e6-be59-d6fd0d208bc8" providerId="ADAL" clId="{30AB4727-B9DD-094C-A8EA-2669101BC434}" dt="2023-03-02T21:04:50.446" v="14" actId="18676"/>
        <pc:sldMkLst>
          <pc:docMk/>
          <pc:sldMk cId="1897881730" sldId="2011"/>
        </pc:sldMkLst>
      </pc:sldChg>
      <pc:sldChg chg="del">
        <pc:chgData name="Daniel Khashabi" userId="62390808-c838-45e6-be59-d6fd0d208bc8" providerId="ADAL" clId="{30AB4727-B9DD-094C-A8EA-2669101BC434}" dt="2023-03-02T21:04:50.446" v="14" actId="18676"/>
        <pc:sldMkLst>
          <pc:docMk/>
          <pc:sldMk cId="733607112" sldId="2012"/>
        </pc:sldMkLst>
      </pc:sldChg>
      <pc:sldChg chg="del">
        <pc:chgData name="Daniel Khashabi" userId="62390808-c838-45e6-be59-d6fd0d208bc8" providerId="ADAL" clId="{30AB4727-B9DD-094C-A8EA-2669101BC434}" dt="2023-03-02T21:04:50.446" v="14" actId="18676"/>
        <pc:sldMkLst>
          <pc:docMk/>
          <pc:sldMk cId="2151964613" sldId="2013"/>
        </pc:sldMkLst>
      </pc:sldChg>
      <pc:sldChg chg="del">
        <pc:chgData name="Daniel Khashabi" userId="62390808-c838-45e6-be59-d6fd0d208bc8" providerId="ADAL" clId="{30AB4727-B9DD-094C-A8EA-2669101BC434}" dt="2023-03-02T21:04:50.446" v="14" actId="18676"/>
        <pc:sldMkLst>
          <pc:docMk/>
          <pc:sldMk cId="3777729592" sldId="2014"/>
        </pc:sldMkLst>
      </pc:sldChg>
      <pc:sldChg chg="del">
        <pc:chgData name="Daniel Khashabi" userId="62390808-c838-45e6-be59-d6fd0d208bc8" providerId="ADAL" clId="{30AB4727-B9DD-094C-A8EA-2669101BC434}" dt="2023-03-02T21:04:50.446" v="14" actId="18676"/>
        <pc:sldMkLst>
          <pc:docMk/>
          <pc:sldMk cId="0" sldId="2015"/>
        </pc:sldMkLst>
      </pc:sldChg>
      <pc:sldChg chg="del">
        <pc:chgData name="Daniel Khashabi" userId="62390808-c838-45e6-be59-d6fd0d208bc8" providerId="ADAL" clId="{30AB4727-B9DD-094C-A8EA-2669101BC434}" dt="2023-03-02T21:04:50.446" v="14" actId="18676"/>
        <pc:sldMkLst>
          <pc:docMk/>
          <pc:sldMk cId="0" sldId="2016"/>
        </pc:sldMkLst>
      </pc:sldChg>
      <pc:sldChg chg="del">
        <pc:chgData name="Daniel Khashabi" userId="62390808-c838-45e6-be59-d6fd0d208bc8" providerId="ADAL" clId="{30AB4727-B9DD-094C-A8EA-2669101BC434}" dt="2023-03-02T21:04:50.446" v="14" actId="18676"/>
        <pc:sldMkLst>
          <pc:docMk/>
          <pc:sldMk cId="0" sldId="2017"/>
        </pc:sldMkLst>
      </pc:sldChg>
      <pc:sldChg chg="del">
        <pc:chgData name="Daniel Khashabi" userId="62390808-c838-45e6-be59-d6fd0d208bc8" providerId="ADAL" clId="{30AB4727-B9DD-094C-A8EA-2669101BC434}" dt="2023-03-02T21:04:50.446" v="14" actId="18676"/>
        <pc:sldMkLst>
          <pc:docMk/>
          <pc:sldMk cId="0" sldId="2018"/>
        </pc:sldMkLst>
      </pc:sldChg>
      <pc:sldChg chg="del">
        <pc:chgData name="Daniel Khashabi" userId="62390808-c838-45e6-be59-d6fd0d208bc8" providerId="ADAL" clId="{30AB4727-B9DD-094C-A8EA-2669101BC434}" dt="2023-03-02T21:04:50.446" v="14" actId="18676"/>
        <pc:sldMkLst>
          <pc:docMk/>
          <pc:sldMk cId="0" sldId="2019"/>
        </pc:sldMkLst>
      </pc:sldChg>
      <pc:sldChg chg="del">
        <pc:chgData name="Daniel Khashabi" userId="62390808-c838-45e6-be59-d6fd0d208bc8" providerId="ADAL" clId="{30AB4727-B9DD-094C-A8EA-2669101BC434}" dt="2023-03-02T21:04:50.446" v="14" actId="18676"/>
        <pc:sldMkLst>
          <pc:docMk/>
          <pc:sldMk cId="0" sldId="2020"/>
        </pc:sldMkLst>
      </pc:sldChg>
      <pc:sldChg chg="del">
        <pc:chgData name="Daniel Khashabi" userId="62390808-c838-45e6-be59-d6fd0d208bc8" providerId="ADAL" clId="{30AB4727-B9DD-094C-A8EA-2669101BC434}" dt="2023-03-02T21:04:50.446" v="14" actId="18676"/>
        <pc:sldMkLst>
          <pc:docMk/>
          <pc:sldMk cId="0" sldId="2021"/>
        </pc:sldMkLst>
      </pc:sldChg>
      <pc:sldChg chg="del">
        <pc:chgData name="Daniel Khashabi" userId="62390808-c838-45e6-be59-d6fd0d208bc8" providerId="ADAL" clId="{30AB4727-B9DD-094C-A8EA-2669101BC434}" dt="2023-03-02T21:04:50.446" v="14" actId="18676"/>
        <pc:sldMkLst>
          <pc:docMk/>
          <pc:sldMk cId="0" sldId="2022"/>
        </pc:sldMkLst>
      </pc:sldChg>
      <pc:sldChg chg="del">
        <pc:chgData name="Daniel Khashabi" userId="62390808-c838-45e6-be59-d6fd0d208bc8" providerId="ADAL" clId="{30AB4727-B9DD-094C-A8EA-2669101BC434}" dt="2023-03-02T21:04:50.446" v="14" actId="18676"/>
        <pc:sldMkLst>
          <pc:docMk/>
          <pc:sldMk cId="0" sldId="2023"/>
        </pc:sldMkLst>
      </pc:sldChg>
      <pc:sldChg chg="del">
        <pc:chgData name="Daniel Khashabi" userId="62390808-c838-45e6-be59-d6fd0d208bc8" providerId="ADAL" clId="{30AB4727-B9DD-094C-A8EA-2669101BC434}" dt="2023-03-02T21:04:50.446" v="14" actId="18676"/>
        <pc:sldMkLst>
          <pc:docMk/>
          <pc:sldMk cId="0" sldId="2024"/>
        </pc:sldMkLst>
      </pc:sldChg>
      <pc:sldChg chg="del">
        <pc:chgData name="Daniel Khashabi" userId="62390808-c838-45e6-be59-d6fd0d208bc8" providerId="ADAL" clId="{30AB4727-B9DD-094C-A8EA-2669101BC434}" dt="2023-03-02T21:04:50.446" v="14" actId="18676"/>
        <pc:sldMkLst>
          <pc:docMk/>
          <pc:sldMk cId="0" sldId="2025"/>
        </pc:sldMkLst>
      </pc:sldChg>
      <pc:sldChg chg="del">
        <pc:chgData name="Daniel Khashabi" userId="62390808-c838-45e6-be59-d6fd0d208bc8" providerId="ADAL" clId="{30AB4727-B9DD-094C-A8EA-2669101BC434}" dt="2023-03-02T21:04:50.446" v="14" actId="18676"/>
        <pc:sldMkLst>
          <pc:docMk/>
          <pc:sldMk cId="1492686192" sldId="2026"/>
        </pc:sldMkLst>
      </pc:sldChg>
      <pc:sldChg chg="del">
        <pc:chgData name="Daniel Khashabi" userId="62390808-c838-45e6-be59-d6fd0d208bc8" providerId="ADAL" clId="{30AB4727-B9DD-094C-A8EA-2669101BC434}" dt="2023-03-02T21:04:50.446" v="14" actId="18676"/>
        <pc:sldMkLst>
          <pc:docMk/>
          <pc:sldMk cId="3721417663" sldId="2027"/>
        </pc:sldMkLst>
      </pc:sldChg>
      <pc:sldChg chg="add">
        <pc:chgData name="Daniel Khashabi" userId="62390808-c838-45e6-be59-d6fd0d208bc8" providerId="ADAL" clId="{30AB4727-B9DD-094C-A8EA-2669101BC434}" dt="2023-03-09T16:12:00.683" v="553"/>
        <pc:sldMkLst>
          <pc:docMk/>
          <pc:sldMk cId="22052206" sldId="2028"/>
        </pc:sldMkLst>
      </pc:sldChg>
      <pc:sldChg chg="modSp del mod">
        <pc:chgData name="Daniel Khashabi" userId="62390808-c838-45e6-be59-d6fd0d208bc8" providerId="ADAL" clId="{30AB4727-B9DD-094C-A8EA-2669101BC434}" dt="2023-03-09T16:11:57.216" v="552" actId="2696"/>
        <pc:sldMkLst>
          <pc:docMk/>
          <pc:sldMk cId="1677020065" sldId="2028"/>
        </pc:sldMkLst>
        <pc:spChg chg="mod">
          <ac:chgData name="Daniel Khashabi" userId="62390808-c838-45e6-be59-d6fd0d208bc8" providerId="ADAL" clId="{30AB4727-B9DD-094C-A8EA-2669101BC434}" dt="2023-03-09T16:11:07.848" v="548" actId="20577"/>
          <ac:spMkLst>
            <pc:docMk/>
            <pc:sldMk cId="1677020065" sldId="2028"/>
            <ac:spMk id="2" creationId="{3673C834-9BA6-7DD3-D841-67D0D0206889}"/>
          </ac:spMkLst>
        </pc:spChg>
      </pc:sldChg>
      <pc:sldChg chg="mod modShow">
        <pc:chgData name="Daniel Khashabi" userId="62390808-c838-45e6-be59-d6fd0d208bc8" providerId="ADAL" clId="{30AB4727-B9DD-094C-A8EA-2669101BC434}" dt="2023-03-09T16:12:45.082" v="554" actId="729"/>
        <pc:sldMkLst>
          <pc:docMk/>
          <pc:sldMk cId="206691509" sldId="2029"/>
        </pc:sldMkLst>
      </pc:sldChg>
      <pc:sldChg chg="del ord">
        <pc:chgData name="Daniel Khashabi" userId="62390808-c838-45e6-be59-d6fd0d208bc8" providerId="ADAL" clId="{30AB4727-B9DD-094C-A8EA-2669101BC434}" dt="2023-03-09T16:03:27.829" v="422" actId="2696"/>
        <pc:sldMkLst>
          <pc:docMk/>
          <pc:sldMk cId="506261725" sldId="2031"/>
        </pc:sldMkLst>
      </pc:sldChg>
      <pc:sldChg chg="add">
        <pc:chgData name="Daniel Khashabi" userId="62390808-c838-45e6-be59-d6fd0d208bc8" providerId="ADAL" clId="{30AB4727-B9DD-094C-A8EA-2669101BC434}" dt="2023-03-09T16:03:35.870" v="423"/>
        <pc:sldMkLst>
          <pc:docMk/>
          <pc:sldMk cId="4075452590" sldId="2031"/>
        </pc:sldMkLst>
      </pc:sldChg>
      <pc:sldChg chg="del">
        <pc:chgData name="Daniel Khashabi" userId="62390808-c838-45e6-be59-d6fd0d208bc8" providerId="ADAL" clId="{30AB4727-B9DD-094C-A8EA-2669101BC434}" dt="2023-03-02T21:05:01.729" v="22" actId="2696"/>
        <pc:sldMkLst>
          <pc:docMk/>
          <pc:sldMk cId="1225566192" sldId="2037"/>
        </pc:sldMkLst>
      </pc:sldChg>
      <pc:sldMasterChg chg="delSldLayout">
        <pc:chgData name="Daniel Khashabi" userId="62390808-c838-45e6-be59-d6fd0d208bc8" providerId="ADAL" clId="{30AB4727-B9DD-094C-A8EA-2669101BC434}" dt="2023-03-02T21:05:08.978" v="25" actId="2696"/>
        <pc:sldMasterMkLst>
          <pc:docMk/>
          <pc:sldMasterMk cId="0" sldId="2147483684"/>
        </pc:sldMasterMkLst>
        <pc:sldLayoutChg chg="del">
          <pc:chgData name="Daniel Khashabi" userId="62390808-c838-45e6-be59-d6fd0d208bc8" providerId="ADAL" clId="{30AB4727-B9DD-094C-A8EA-2669101BC434}" dt="2023-03-02T21:05:08.978" v="25" actId="2696"/>
          <pc:sldLayoutMkLst>
            <pc:docMk/>
            <pc:sldMasterMk cId="0" sldId="2147483684"/>
            <pc:sldLayoutMk cId="678689711" sldId="2147483688"/>
          </pc:sldLayoutMkLst>
        </pc:sldLayoutChg>
      </pc:sldMasterChg>
    </pc:docChg>
  </pc:docChgLst>
  <pc:docChgLst>
    <pc:chgData name="Daniel Khashabi" userId="S::dkhasha1@jh.edu::62390808-c838-45e6-be59-d6fd0d208bc8" providerId="AD" clId="Web-{F54EBB3B-C42F-9189-1721-206BAC558FCD}"/>
    <pc:docChg chg="modSld">
      <pc:chgData name="Daniel Khashabi" userId="S::dkhasha1@jh.edu::62390808-c838-45e6-be59-d6fd0d208bc8" providerId="AD" clId="Web-{F54EBB3B-C42F-9189-1721-206BAC558FCD}" dt="2023-02-06T17:03:57.995" v="2" actId="20577"/>
      <pc:docMkLst>
        <pc:docMk/>
      </pc:docMkLst>
      <pc:sldChg chg="modSp">
        <pc:chgData name="Daniel Khashabi" userId="S::dkhasha1@jh.edu::62390808-c838-45e6-be59-d6fd0d208bc8" providerId="AD" clId="Web-{F54EBB3B-C42F-9189-1721-206BAC558FCD}" dt="2023-02-06T17:03:57.995" v="2" actId="20577"/>
        <pc:sldMkLst>
          <pc:docMk/>
          <pc:sldMk cId="1627406018" sldId="1631"/>
        </pc:sldMkLst>
        <pc:spChg chg="mod">
          <ac:chgData name="Daniel Khashabi" userId="S::dkhasha1@jh.edu::62390808-c838-45e6-be59-d6fd0d208bc8" providerId="AD" clId="Web-{F54EBB3B-C42F-9189-1721-206BAC558FCD}" dt="2023-02-06T17:03:57.995" v="2" actId="20577"/>
          <ac:spMkLst>
            <pc:docMk/>
            <pc:sldMk cId="1627406018" sldId="1631"/>
            <ac:spMk id="3" creationId="{426C4352-FE41-DC81-B309-F435C6C62E77}"/>
          </ac:spMkLst>
        </pc:spChg>
      </pc:sldChg>
    </pc:docChg>
  </pc:docChgLst>
  <pc:docChgLst>
    <pc:chgData name="Daniel Khashabi" userId="S::dkhasha1@jh.edu::62390808-c838-45e6-be59-d6fd0d208bc8" providerId="AD" clId="Web-{1A93BEC6-7F25-9C5E-FB17-20449AD13C32}"/>
    <pc:docChg chg="modSld">
      <pc:chgData name="Daniel Khashabi" userId="S::dkhasha1@jh.edu::62390808-c838-45e6-be59-d6fd0d208bc8" providerId="AD" clId="Web-{1A93BEC6-7F25-9C5E-FB17-20449AD13C32}" dt="2023-01-11T00:33:00.174" v="9" actId="20577"/>
      <pc:docMkLst>
        <pc:docMk/>
      </pc:docMkLst>
      <pc:sldChg chg="modSp">
        <pc:chgData name="Daniel Khashabi" userId="S::dkhasha1@jh.edu::62390808-c838-45e6-be59-d6fd0d208bc8" providerId="AD" clId="Web-{1A93BEC6-7F25-9C5E-FB17-20449AD13C32}" dt="2023-01-11T00:33:00.174" v="9" actId="20577"/>
        <pc:sldMkLst>
          <pc:docMk/>
          <pc:sldMk cId="0" sldId="301"/>
        </pc:sldMkLst>
        <pc:spChg chg="mod">
          <ac:chgData name="Daniel Khashabi" userId="S::dkhasha1@jh.edu::62390808-c838-45e6-be59-d6fd0d208bc8" providerId="AD" clId="Web-{1A93BEC6-7F25-9C5E-FB17-20449AD13C32}" dt="2023-01-11T00:33:00.174" v="9" actId="20577"/>
          <ac:spMkLst>
            <pc:docMk/>
            <pc:sldMk cId="0" sldId="301"/>
            <ac:spMk id="59" creationId="{00000000-0000-0000-0000-000000000000}"/>
          </ac:spMkLst>
        </pc:spChg>
      </pc:sldChg>
    </pc:docChg>
  </pc:docChgLst>
  <pc:docChgLst>
    <pc:chgData name="Daniel Khashabi" userId="62390808-c838-45e6-be59-d6fd0d208bc8" providerId="ADAL" clId="{869B6155-D3EA-B248-88FD-3C87DF8AEA16}"/>
    <pc:docChg chg="undo redo custSel addSld delSld modSld sldOrd addSection modSection">
      <pc:chgData name="Daniel Khashabi" userId="62390808-c838-45e6-be59-d6fd0d208bc8" providerId="ADAL" clId="{869B6155-D3EA-B248-88FD-3C87DF8AEA16}" dt="2023-03-02T17:01:17.233" v="10396" actId="20577"/>
      <pc:docMkLst>
        <pc:docMk/>
      </pc:docMkLst>
      <pc:sldChg chg="modSp del mod">
        <pc:chgData name="Daniel Khashabi" userId="62390808-c838-45e6-be59-d6fd0d208bc8" providerId="ADAL" clId="{869B6155-D3EA-B248-88FD-3C87DF8AEA16}" dt="2023-02-28T02:37:22.563" v="8518" actId="2696"/>
        <pc:sldMkLst>
          <pc:docMk/>
          <pc:sldMk cId="0" sldId="258"/>
        </pc:sldMkLst>
        <pc:spChg chg="mod">
          <ac:chgData name="Daniel Khashabi" userId="62390808-c838-45e6-be59-d6fd0d208bc8" providerId="ADAL" clId="{869B6155-D3EA-B248-88FD-3C87DF8AEA16}" dt="2023-02-28T02:33:46.136" v="8386" actId="15"/>
          <ac:spMkLst>
            <pc:docMk/>
            <pc:sldMk cId="0" sldId="258"/>
            <ac:spMk id="3" creationId="{00000000-0000-0000-0000-000000000000}"/>
          </ac:spMkLst>
        </pc:spChg>
        <pc:spChg chg="mod">
          <ac:chgData name="Daniel Khashabi" userId="62390808-c838-45e6-be59-d6fd0d208bc8" providerId="ADAL" clId="{869B6155-D3EA-B248-88FD-3C87DF8AEA16}" dt="2023-02-28T02:33:12.779" v="8356" actId="1076"/>
          <ac:spMkLst>
            <pc:docMk/>
            <pc:sldMk cId="0" sldId="258"/>
            <ac:spMk id="5" creationId="{00000000-0000-0000-0000-000000000000}"/>
          </ac:spMkLst>
        </pc:spChg>
      </pc:sldChg>
      <pc:sldChg chg="del">
        <pc:chgData name="Daniel Khashabi" userId="62390808-c838-45e6-be59-d6fd0d208bc8" providerId="ADAL" clId="{869B6155-D3EA-B248-88FD-3C87DF8AEA16}" dt="2023-02-28T02:37:22.595" v="8519" actId="2696"/>
        <pc:sldMkLst>
          <pc:docMk/>
          <pc:sldMk cId="0" sldId="259"/>
        </pc:sldMkLst>
      </pc:sldChg>
      <pc:sldChg chg="modSp mod modShow">
        <pc:chgData name="Daniel Khashabi" userId="62390808-c838-45e6-be59-d6fd0d208bc8" providerId="ADAL" clId="{869B6155-D3EA-B248-88FD-3C87DF8AEA16}" dt="2023-02-28T02:44:13.854" v="8563" actId="729"/>
        <pc:sldMkLst>
          <pc:docMk/>
          <pc:sldMk cId="0" sldId="260"/>
        </pc:sldMkLst>
        <pc:spChg chg="mod">
          <ac:chgData name="Daniel Khashabi" userId="62390808-c838-45e6-be59-d6fd0d208bc8" providerId="ADAL" clId="{869B6155-D3EA-B248-88FD-3C87DF8AEA16}" dt="2023-02-28T02:42:38.336" v="8562" actId="2711"/>
          <ac:spMkLst>
            <pc:docMk/>
            <pc:sldMk cId="0" sldId="260"/>
            <ac:spMk id="4" creationId="{00000000-0000-0000-0000-000000000000}"/>
          </ac:spMkLst>
        </pc:spChg>
        <pc:spChg chg="mod">
          <ac:chgData name="Daniel Khashabi" userId="62390808-c838-45e6-be59-d6fd0d208bc8" providerId="ADAL" clId="{869B6155-D3EA-B248-88FD-3C87DF8AEA16}" dt="2023-02-28T02:38:19.991" v="8556" actId="1076"/>
          <ac:spMkLst>
            <pc:docMk/>
            <pc:sldMk cId="0" sldId="260"/>
            <ac:spMk id="11" creationId="{00000000-0000-0000-0000-000000000000}"/>
          </ac:spMkLst>
        </pc:spChg>
      </pc:sldChg>
      <pc:sldChg chg="addSp delSp modSp mod modShow">
        <pc:chgData name="Daniel Khashabi" userId="62390808-c838-45e6-be59-d6fd0d208bc8" providerId="ADAL" clId="{869B6155-D3EA-B248-88FD-3C87DF8AEA16}" dt="2023-03-02T14:49:44.764" v="9947"/>
        <pc:sldMkLst>
          <pc:docMk/>
          <pc:sldMk cId="0" sldId="262"/>
        </pc:sldMkLst>
        <pc:spChg chg="mod">
          <ac:chgData name="Daniel Khashabi" userId="62390808-c838-45e6-be59-d6fd0d208bc8" providerId="ADAL" clId="{869B6155-D3EA-B248-88FD-3C87DF8AEA16}" dt="2023-03-02T14:49:44.764" v="9947"/>
          <ac:spMkLst>
            <pc:docMk/>
            <pc:sldMk cId="0" sldId="262"/>
            <ac:spMk id="11" creationId="{00000000-0000-0000-0000-000000000000}"/>
          </ac:spMkLst>
        </pc:spChg>
        <pc:spChg chg="mod">
          <ac:chgData name="Daniel Khashabi" userId="62390808-c838-45e6-be59-d6fd0d208bc8" providerId="ADAL" clId="{869B6155-D3EA-B248-88FD-3C87DF8AEA16}" dt="2023-03-02T14:49:44.764" v="9947"/>
          <ac:spMkLst>
            <pc:docMk/>
            <pc:sldMk cId="0" sldId="262"/>
            <ac:spMk id="12" creationId="{00000000-0000-0000-0000-000000000000}"/>
          </ac:spMkLst>
        </pc:spChg>
        <pc:spChg chg="del">
          <ac:chgData name="Daniel Khashabi" userId="62390808-c838-45e6-be59-d6fd0d208bc8" providerId="ADAL" clId="{869B6155-D3EA-B248-88FD-3C87DF8AEA16}" dt="2023-02-28T02:38:27.598" v="8559" actId="478"/>
          <ac:spMkLst>
            <pc:docMk/>
            <pc:sldMk cId="0" sldId="262"/>
            <ac:spMk id="14" creationId="{00000000-0000-0000-0000-000000000000}"/>
          </ac:spMkLst>
        </pc:spChg>
        <pc:spChg chg="add mod">
          <ac:chgData name="Daniel Khashabi" userId="62390808-c838-45e6-be59-d6fd0d208bc8" providerId="ADAL" clId="{869B6155-D3EA-B248-88FD-3C87DF8AEA16}" dt="2023-02-28T02:38:28.021" v="8560"/>
          <ac:spMkLst>
            <pc:docMk/>
            <pc:sldMk cId="0" sldId="262"/>
            <ac:spMk id="16" creationId="{3D23B0C2-FF48-E6BB-CC85-DB55888208B1}"/>
          </ac:spMkLst>
        </pc:spChg>
      </pc:sldChg>
      <pc:sldChg chg="modSp">
        <pc:chgData name="Daniel Khashabi" userId="62390808-c838-45e6-be59-d6fd0d208bc8" providerId="ADAL" clId="{869B6155-D3EA-B248-88FD-3C87DF8AEA16}" dt="2023-03-02T14:49:44.764" v="9947"/>
        <pc:sldMkLst>
          <pc:docMk/>
          <pc:sldMk cId="0" sldId="265"/>
        </pc:sldMkLst>
        <pc:spChg chg="mod">
          <ac:chgData name="Daniel Khashabi" userId="62390808-c838-45e6-be59-d6fd0d208bc8" providerId="ADAL" clId="{869B6155-D3EA-B248-88FD-3C87DF8AEA16}" dt="2023-03-02T14:49:44.764" v="9947"/>
          <ac:spMkLst>
            <pc:docMk/>
            <pc:sldMk cId="0" sldId="265"/>
            <ac:spMk id="2" creationId="{00000000-0000-0000-0000-000000000000}"/>
          </ac:spMkLst>
        </pc:spChg>
      </pc:sldChg>
      <pc:sldChg chg="del">
        <pc:chgData name="Daniel Khashabi" userId="62390808-c838-45e6-be59-d6fd0d208bc8" providerId="ADAL" clId="{869B6155-D3EA-B248-88FD-3C87DF8AEA16}" dt="2023-02-28T19:44:54.256" v="8945" actId="2696"/>
        <pc:sldMkLst>
          <pc:docMk/>
          <pc:sldMk cId="1941674593" sldId="270"/>
        </pc:sldMkLst>
      </pc:sldChg>
      <pc:sldChg chg="mod modShow">
        <pc:chgData name="Daniel Khashabi" userId="62390808-c838-45e6-be59-d6fd0d208bc8" providerId="ADAL" clId="{869B6155-D3EA-B248-88FD-3C87DF8AEA16}" dt="2023-02-28T02:46:14.891" v="8564" actId="729"/>
        <pc:sldMkLst>
          <pc:docMk/>
          <pc:sldMk cId="0" sldId="271"/>
        </pc:sldMkLst>
      </pc:sldChg>
      <pc:sldChg chg="addSp delSp modSp mod chgLayout">
        <pc:chgData name="Daniel Khashabi" userId="62390808-c838-45e6-be59-d6fd0d208bc8" providerId="ADAL" clId="{869B6155-D3EA-B248-88FD-3C87DF8AEA16}" dt="2023-02-28T02:47:05.570" v="8589" actId="20577"/>
        <pc:sldMkLst>
          <pc:docMk/>
          <pc:sldMk cId="0" sldId="272"/>
        </pc:sldMkLst>
        <pc:spChg chg="mod ord">
          <ac:chgData name="Daniel Khashabi" userId="62390808-c838-45e6-be59-d6fd0d208bc8" providerId="ADAL" clId="{869B6155-D3EA-B248-88FD-3C87DF8AEA16}" dt="2023-02-28T02:46:34.635" v="8568" actId="700"/>
          <ac:spMkLst>
            <pc:docMk/>
            <pc:sldMk cId="0" sldId="272"/>
            <ac:spMk id="2" creationId="{00000000-0000-0000-0000-000000000000}"/>
          </ac:spMkLst>
        </pc:spChg>
        <pc:spChg chg="del mod">
          <ac:chgData name="Daniel Khashabi" userId="62390808-c838-45e6-be59-d6fd0d208bc8" providerId="ADAL" clId="{869B6155-D3EA-B248-88FD-3C87DF8AEA16}" dt="2023-02-28T02:46:37.157" v="8570" actId="478"/>
          <ac:spMkLst>
            <pc:docMk/>
            <pc:sldMk cId="0" sldId="272"/>
            <ac:spMk id="3" creationId="{00000000-0000-0000-0000-000000000000}"/>
          </ac:spMkLst>
        </pc:spChg>
        <pc:spChg chg="add mod ord">
          <ac:chgData name="Daniel Khashabi" userId="62390808-c838-45e6-be59-d6fd0d208bc8" providerId="ADAL" clId="{869B6155-D3EA-B248-88FD-3C87DF8AEA16}" dt="2023-02-28T02:47:05.570" v="8589" actId="20577"/>
          <ac:spMkLst>
            <pc:docMk/>
            <pc:sldMk cId="0" sldId="272"/>
            <ac:spMk id="6" creationId="{8AC003F3-C006-3246-2132-D8D6F6395C3C}"/>
          </ac:spMkLst>
        </pc:spChg>
      </pc:sldChg>
      <pc:sldChg chg="modSp add mod">
        <pc:chgData name="Daniel Khashabi" userId="62390808-c838-45e6-be59-d6fd0d208bc8" providerId="ADAL" clId="{869B6155-D3EA-B248-88FD-3C87DF8AEA16}" dt="2023-02-28T02:48:21.961" v="8599" actId="20577"/>
        <pc:sldMkLst>
          <pc:docMk/>
          <pc:sldMk cId="937392597" sldId="273"/>
        </pc:sldMkLst>
        <pc:spChg chg="mod ord">
          <ac:chgData name="Daniel Khashabi" userId="62390808-c838-45e6-be59-d6fd0d208bc8" providerId="ADAL" clId="{869B6155-D3EA-B248-88FD-3C87DF8AEA16}" dt="2023-02-28T02:47:44.518" v="8591" actId="700"/>
          <ac:spMkLst>
            <pc:docMk/>
            <pc:sldMk cId="937392597" sldId="273"/>
            <ac:spMk id="2" creationId="{00000000-0000-0000-0000-000000000000}"/>
          </ac:spMkLst>
        </pc:spChg>
        <pc:spChg chg="del mod">
          <ac:chgData name="Daniel Khashabi" userId="62390808-c838-45e6-be59-d6fd0d208bc8" providerId="ADAL" clId="{869B6155-D3EA-B248-88FD-3C87DF8AEA16}" dt="2023-02-28T02:47:46.540" v="8593" actId="478"/>
          <ac:spMkLst>
            <pc:docMk/>
            <pc:sldMk cId="937392597" sldId="273"/>
            <ac:spMk id="3" creationId="{00000000-0000-0000-0000-000000000000}"/>
          </ac:spMkLst>
        </pc:spChg>
        <pc:spChg chg="mod">
          <ac:chgData name="Daniel Khashabi" userId="62390808-c838-45e6-be59-d6fd0d208bc8" providerId="ADAL" clId="{869B6155-D3EA-B248-88FD-3C87DF8AEA16}" dt="2023-02-28T02:47:58.762" v="8595" actId="1076"/>
          <ac:spMkLst>
            <pc:docMk/>
            <pc:sldMk cId="937392597" sldId="273"/>
            <ac:spMk id="4" creationId="{00000000-0000-0000-0000-000000000000}"/>
          </ac:spMkLst>
        </pc:spChg>
        <pc:spChg chg="del">
          <ac:chgData name="Daniel Khashabi" userId="62390808-c838-45e6-be59-d6fd0d208bc8" providerId="ADAL" clId="{869B6155-D3EA-B248-88FD-3C87DF8AEA16}" dt="2023-02-28T02:47:28.287" v="8590" actId="478"/>
          <ac:spMkLst>
            <pc:docMk/>
            <pc:sldMk cId="937392597" sldId="273"/>
            <ac:spMk id="5" creationId="{00000000-0000-0000-0000-000000000000}"/>
          </ac:spMkLst>
        </pc:spChg>
        <pc:spChg chg="mod">
          <ac:chgData name="Daniel Khashabi" userId="62390808-c838-45e6-be59-d6fd0d208bc8" providerId="ADAL" clId="{869B6155-D3EA-B248-88FD-3C87DF8AEA16}" dt="2023-02-28T02:48:19.531" v="8598" actId="1076"/>
          <ac:spMkLst>
            <pc:docMk/>
            <pc:sldMk cId="937392597" sldId="273"/>
            <ac:spMk id="6" creationId="{00000000-0000-0000-0000-000000000000}"/>
          </ac:spMkLst>
        </pc:spChg>
        <pc:spChg chg="mod">
          <ac:chgData name="Daniel Khashabi" userId="62390808-c838-45e6-be59-d6fd0d208bc8" providerId="ADAL" clId="{869B6155-D3EA-B248-88FD-3C87DF8AEA16}" dt="2023-02-28T02:48:21.961" v="8599" actId="20577"/>
          <ac:spMkLst>
            <pc:docMk/>
            <pc:sldMk cId="937392597" sldId="273"/>
            <ac:spMk id="9" creationId="{FC840F2D-3A1D-472E-14BF-9432773247DC}"/>
          </ac:spMkLst>
        </pc:spChg>
      </pc:sldChg>
      <pc:sldChg chg="del mod modShow">
        <pc:chgData name="Daniel Khashabi" userId="62390808-c838-45e6-be59-d6fd0d208bc8" providerId="ADAL" clId="{869B6155-D3EA-B248-88FD-3C87DF8AEA16}" dt="2023-02-27T02:20:00.408" v="4156" actId="2696"/>
        <pc:sldMkLst>
          <pc:docMk/>
          <pc:sldMk cId="1255542860" sldId="280"/>
        </pc:sldMkLst>
      </pc:sldChg>
      <pc:sldChg chg="modSp">
        <pc:chgData name="Daniel Khashabi" userId="62390808-c838-45e6-be59-d6fd0d208bc8" providerId="ADAL" clId="{869B6155-D3EA-B248-88FD-3C87DF8AEA16}" dt="2023-03-02T14:49:44.764" v="9947"/>
        <pc:sldMkLst>
          <pc:docMk/>
          <pc:sldMk cId="0" sldId="288"/>
        </pc:sldMkLst>
        <pc:spChg chg="mod">
          <ac:chgData name="Daniel Khashabi" userId="62390808-c838-45e6-be59-d6fd0d208bc8" providerId="ADAL" clId="{869B6155-D3EA-B248-88FD-3C87DF8AEA16}" dt="2023-03-02T14:49:44.764" v="9947"/>
          <ac:spMkLst>
            <pc:docMk/>
            <pc:sldMk cId="0" sldId="288"/>
            <ac:spMk id="2" creationId="{00000000-0000-0000-0000-000000000000}"/>
          </ac:spMkLst>
        </pc:spChg>
        <pc:spChg chg="mod">
          <ac:chgData name="Daniel Khashabi" userId="62390808-c838-45e6-be59-d6fd0d208bc8" providerId="ADAL" clId="{869B6155-D3EA-B248-88FD-3C87DF8AEA16}" dt="2023-03-02T14:49:44.764" v="9947"/>
          <ac:spMkLst>
            <pc:docMk/>
            <pc:sldMk cId="0" sldId="288"/>
            <ac:spMk id="13" creationId="{BBCA88D0-E8DA-718C-F175-FA37C421284B}"/>
          </ac:spMkLst>
        </pc:spChg>
      </pc:sldChg>
      <pc:sldChg chg="del">
        <pc:chgData name="Daniel Khashabi" userId="62390808-c838-45e6-be59-d6fd0d208bc8" providerId="ADAL" clId="{869B6155-D3EA-B248-88FD-3C87DF8AEA16}" dt="2023-02-28T19:45:19.871" v="8949" actId="2696"/>
        <pc:sldMkLst>
          <pc:docMk/>
          <pc:sldMk cId="0" sldId="289"/>
        </pc:sldMkLst>
      </pc:sldChg>
      <pc:sldChg chg="del">
        <pc:chgData name="Daniel Khashabi" userId="62390808-c838-45e6-be59-d6fd0d208bc8" providerId="ADAL" clId="{869B6155-D3EA-B248-88FD-3C87DF8AEA16}" dt="2023-02-28T19:45:19.871" v="8949" actId="2696"/>
        <pc:sldMkLst>
          <pc:docMk/>
          <pc:sldMk cId="0" sldId="290"/>
        </pc:sldMkLst>
      </pc:sldChg>
      <pc:sldChg chg="del">
        <pc:chgData name="Daniel Khashabi" userId="62390808-c838-45e6-be59-d6fd0d208bc8" providerId="ADAL" clId="{869B6155-D3EA-B248-88FD-3C87DF8AEA16}" dt="2023-02-28T19:45:19.871" v="8949" actId="2696"/>
        <pc:sldMkLst>
          <pc:docMk/>
          <pc:sldMk cId="0" sldId="291"/>
        </pc:sldMkLst>
      </pc:sldChg>
      <pc:sldChg chg="addSp delSp modSp mod chgLayout">
        <pc:chgData name="Daniel Khashabi" userId="62390808-c838-45e6-be59-d6fd0d208bc8" providerId="ADAL" clId="{869B6155-D3EA-B248-88FD-3C87DF8AEA16}" dt="2023-03-02T14:59:40.203" v="10162" actId="368"/>
        <pc:sldMkLst>
          <pc:docMk/>
          <pc:sldMk cId="0" sldId="292"/>
        </pc:sldMkLst>
        <pc:spChg chg="del mod">
          <ac:chgData name="Daniel Khashabi" userId="62390808-c838-45e6-be59-d6fd0d208bc8" providerId="ADAL" clId="{869B6155-D3EA-B248-88FD-3C87DF8AEA16}" dt="2023-02-28T02:10:17.103" v="7562" actId="478"/>
          <ac:spMkLst>
            <pc:docMk/>
            <pc:sldMk cId="0" sldId="292"/>
            <ac:spMk id="2" creationId="{00000000-0000-0000-0000-000000000000}"/>
          </ac:spMkLst>
        </pc:spChg>
        <pc:spChg chg="add del mod">
          <ac:chgData name="Daniel Khashabi" userId="62390808-c838-45e6-be59-d6fd0d208bc8" providerId="ADAL" clId="{869B6155-D3EA-B248-88FD-3C87DF8AEA16}" dt="2023-03-02T14:49:44.764" v="9947"/>
          <ac:spMkLst>
            <pc:docMk/>
            <pc:sldMk cId="0" sldId="292"/>
            <ac:spMk id="3" creationId="{00000000-0000-0000-0000-000000000000}"/>
          </ac:spMkLst>
        </pc:spChg>
        <pc:spChg chg="add del mod">
          <ac:chgData name="Daniel Khashabi" userId="62390808-c838-45e6-be59-d6fd0d208bc8" providerId="ADAL" clId="{869B6155-D3EA-B248-88FD-3C87DF8AEA16}" dt="2023-03-02T14:49:44.764" v="9947"/>
          <ac:spMkLst>
            <pc:docMk/>
            <pc:sldMk cId="0" sldId="292"/>
            <ac:spMk id="4" creationId="{00000000-0000-0000-0000-000000000000}"/>
          </ac:spMkLst>
        </pc:spChg>
        <pc:spChg chg="add del mod">
          <ac:chgData name="Daniel Khashabi" userId="62390808-c838-45e6-be59-d6fd0d208bc8" providerId="ADAL" clId="{869B6155-D3EA-B248-88FD-3C87DF8AEA16}" dt="2023-03-02T14:49:44.764" v="9947"/>
          <ac:spMkLst>
            <pc:docMk/>
            <pc:sldMk cId="0" sldId="292"/>
            <ac:spMk id="8" creationId="{00000000-0000-0000-0000-000000000000}"/>
          </ac:spMkLst>
        </pc:spChg>
        <pc:spChg chg="add del">
          <ac:chgData name="Daniel Khashabi" userId="62390808-c838-45e6-be59-d6fd0d208bc8" providerId="ADAL" clId="{869B6155-D3EA-B248-88FD-3C87DF8AEA16}" dt="2023-02-28T02:10:55.598" v="7575" actId="21"/>
          <ac:spMkLst>
            <pc:docMk/>
            <pc:sldMk cId="0" sldId="292"/>
            <ac:spMk id="9" creationId="{00000000-0000-0000-0000-000000000000}"/>
          </ac:spMkLst>
        </pc:spChg>
        <pc:spChg chg="add del">
          <ac:chgData name="Daniel Khashabi" userId="62390808-c838-45e6-be59-d6fd0d208bc8" providerId="ADAL" clId="{869B6155-D3EA-B248-88FD-3C87DF8AEA16}" dt="2023-02-28T02:10:55.598" v="7575" actId="21"/>
          <ac:spMkLst>
            <pc:docMk/>
            <pc:sldMk cId="0" sldId="292"/>
            <ac:spMk id="13" creationId="{00000000-0000-0000-0000-000000000000}"/>
          </ac:spMkLst>
        </pc:spChg>
        <pc:spChg chg="add del">
          <ac:chgData name="Daniel Khashabi" userId="62390808-c838-45e6-be59-d6fd0d208bc8" providerId="ADAL" clId="{869B6155-D3EA-B248-88FD-3C87DF8AEA16}" dt="2023-02-28T02:10:55.598" v="7575" actId="21"/>
          <ac:spMkLst>
            <pc:docMk/>
            <pc:sldMk cId="0" sldId="292"/>
            <ac:spMk id="14" creationId="{00000000-0000-0000-0000-000000000000}"/>
          </ac:spMkLst>
        </pc:spChg>
        <pc:spChg chg="add mod ord">
          <ac:chgData name="Daniel Khashabi" userId="62390808-c838-45e6-be59-d6fd0d208bc8" providerId="ADAL" clId="{869B6155-D3EA-B248-88FD-3C87DF8AEA16}" dt="2023-03-02T14:59:40.203" v="10162" actId="368"/>
          <ac:spMkLst>
            <pc:docMk/>
            <pc:sldMk cId="0" sldId="292"/>
            <ac:spMk id="22" creationId="{342508B4-BDD1-5ECF-B7EE-A81F6B1CE519}"/>
          </ac:spMkLst>
        </pc:spChg>
        <pc:spChg chg="add del mod ord">
          <ac:chgData name="Daniel Khashabi" userId="62390808-c838-45e6-be59-d6fd0d208bc8" providerId="ADAL" clId="{869B6155-D3EA-B248-88FD-3C87DF8AEA16}" dt="2023-02-28T02:10:23.343" v="7566" actId="478"/>
          <ac:spMkLst>
            <pc:docMk/>
            <pc:sldMk cId="0" sldId="292"/>
            <ac:spMk id="23" creationId="{C4D9E48A-C0E0-5A9B-7006-9C8367BDAF0E}"/>
          </ac:spMkLst>
        </pc:spChg>
        <pc:spChg chg="add mod ord">
          <ac:chgData name="Daniel Khashabi" userId="62390808-c838-45e6-be59-d6fd0d208bc8" providerId="ADAL" clId="{869B6155-D3EA-B248-88FD-3C87DF8AEA16}" dt="2023-02-28T02:13:40.353" v="7747" actId="20577"/>
          <ac:spMkLst>
            <pc:docMk/>
            <pc:sldMk cId="0" sldId="292"/>
            <ac:spMk id="24" creationId="{6F630B2D-36EE-C548-27C3-750915AB32A9}"/>
          </ac:spMkLst>
        </pc:spChg>
        <pc:grpChg chg="add del">
          <ac:chgData name="Daniel Khashabi" userId="62390808-c838-45e6-be59-d6fd0d208bc8" providerId="ADAL" clId="{869B6155-D3EA-B248-88FD-3C87DF8AEA16}" dt="2023-02-28T02:10:55.598" v="7575" actId="21"/>
          <ac:grpSpMkLst>
            <pc:docMk/>
            <pc:sldMk cId="0" sldId="292"/>
            <ac:grpSpMk id="5" creationId="{00000000-0000-0000-0000-000000000000}"/>
          </ac:grpSpMkLst>
        </pc:grpChg>
        <pc:grpChg chg="add del">
          <ac:chgData name="Daniel Khashabi" userId="62390808-c838-45e6-be59-d6fd0d208bc8" providerId="ADAL" clId="{869B6155-D3EA-B248-88FD-3C87DF8AEA16}" dt="2023-02-28T02:10:55.598" v="7575" actId="21"/>
          <ac:grpSpMkLst>
            <pc:docMk/>
            <pc:sldMk cId="0" sldId="292"/>
            <ac:grpSpMk id="10" creationId="{00000000-0000-0000-0000-000000000000}"/>
          </ac:grpSpMkLst>
        </pc:grpChg>
        <pc:graphicFrameChg chg="add del">
          <ac:chgData name="Daniel Khashabi" userId="62390808-c838-45e6-be59-d6fd0d208bc8" providerId="ADAL" clId="{869B6155-D3EA-B248-88FD-3C87DF8AEA16}" dt="2023-02-28T02:10:55.598" v="7575" actId="21"/>
          <ac:graphicFrameMkLst>
            <pc:docMk/>
            <pc:sldMk cId="0" sldId="292"/>
            <ac:graphicFrameMk id="15" creationId="{00000000-0000-0000-0000-000000000000}"/>
          </ac:graphicFrameMkLst>
        </pc:graphicFrameChg>
        <pc:graphicFrameChg chg="add del">
          <ac:chgData name="Daniel Khashabi" userId="62390808-c838-45e6-be59-d6fd0d208bc8" providerId="ADAL" clId="{869B6155-D3EA-B248-88FD-3C87DF8AEA16}" dt="2023-02-28T02:10:55.598" v="7575" actId="21"/>
          <ac:graphicFrameMkLst>
            <pc:docMk/>
            <pc:sldMk cId="0" sldId="292"/>
            <ac:graphicFrameMk id="16" creationId="{00000000-0000-0000-0000-000000000000}"/>
          </ac:graphicFrameMkLst>
        </pc:graphicFrameChg>
        <pc:graphicFrameChg chg="add del">
          <ac:chgData name="Daniel Khashabi" userId="62390808-c838-45e6-be59-d6fd0d208bc8" providerId="ADAL" clId="{869B6155-D3EA-B248-88FD-3C87DF8AEA16}" dt="2023-02-28T02:10:55.598" v="7575" actId="21"/>
          <ac:graphicFrameMkLst>
            <pc:docMk/>
            <pc:sldMk cId="0" sldId="292"/>
            <ac:graphicFrameMk id="17" creationId="{00000000-0000-0000-0000-000000000000}"/>
          </ac:graphicFrameMkLst>
        </pc:graphicFrameChg>
        <pc:graphicFrameChg chg="add del">
          <ac:chgData name="Daniel Khashabi" userId="62390808-c838-45e6-be59-d6fd0d208bc8" providerId="ADAL" clId="{869B6155-D3EA-B248-88FD-3C87DF8AEA16}" dt="2023-02-28T02:10:55.598" v="7575" actId="21"/>
          <ac:graphicFrameMkLst>
            <pc:docMk/>
            <pc:sldMk cId="0" sldId="292"/>
            <ac:graphicFrameMk id="18" creationId="{00000000-0000-0000-0000-000000000000}"/>
          </ac:graphicFrameMkLst>
        </pc:graphicFrameChg>
      </pc:sldChg>
      <pc:sldChg chg="del">
        <pc:chgData name="Daniel Khashabi" userId="62390808-c838-45e6-be59-d6fd0d208bc8" providerId="ADAL" clId="{869B6155-D3EA-B248-88FD-3C87DF8AEA16}" dt="2023-02-28T19:44:54.256" v="8945" actId="2696"/>
        <pc:sldMkLst>
          <pc:docMk/>
          <pc:sldMk cId="0" sldId="293"/>
        </pc:sldMkLst>
      </pc:sldChg>
      <pc:sldChg chg="del">
        <pc:chgData name="Daniel Khashabi" userId="62390808-c838-45e6-be59-d6fd0d208bc8" providerId="ADAL" clId="{869B6155-D3EA-B248-88FD-3C87DF8AEA16}" dt="2023-02-28T19:45:10.446" v="8947" actId="2696"/>
        <pc:sldMkLst>
          <pc:docMk/>
          <pc:sldMk cId="0" sldId="294"/>
        </pc:sldMkLst>
      </pc:sldChg>
      <pc:sldChg chg="del">
        <pc:chgData name="Daniel Khashabi" userId="62390808-c838-45e6-be59-d6fd0d208bc8" providerId="ADAL" clId="{869B6155-D3EA-B248-88FD-3C87DF8AEA16}" dt="2023-02-28T19:45:10.446" v="8947" actId="2696"/>
        <pc:sldMkLst>
          <pc:docMk/>
          <pc:sldMk cId="0" sldId="295"/>
        </pc:sldMkLst>
      </pc:sldChg>
      <pc:sldChg chg="del">
        <pc:chgData name="Daniel Khashabi" userId="62390808-c838-45e6-be59-d6fd0d208bc8" providerId="ADAL" clId="{869B6155-D3EA-B248-88FD-3C87DF8AEA16}" dt="2023-02-28T19:45:10.446" v="8947" actId="2696"/>
        <pc:sldMkLst>
          <pc:docMk/>
          <pc:sldMk cId="0" sldId="296"/>
        </pc:sldMkLst>
      </pc:sldChg>
      <pc:sldChg chg="del mod modShow">
        <pc:chgData name="Daniel Khashabi" userId="62390808-c838-45e6-be59-d6fd0d208bc8" providerId="ADAL" clId="{869B6155-D3EA-B248-88FD-3C87DF8AEA16}" dt="2023-03-02T15:02:48.706" v="10176" actId="2696"/>
        <pc:sldMkLst>
          <pc:docMk/>
          <pc:sldMk cId="0" sldId="300"/>
        </pc:sldMkLst>
      </pc:sldChg>
      <pc:sldChg chg="modSp mod">
        <pc:chgData name="Daniel Khashabi" userId="62390808-c838-45e6-be59-d6fd0d208bc8" providerId="ADAL" clId="{869B6155-D3EA-B248-88FD-3C87DF8AEA16}" dt="2023-02-23T18:41:44.659" v="98" actId="1035"/>
        <pc:sldMkLst>
          <pc:docMk/>
          <pc:sldMk cId="0" sldId="301"/>
        </pc:sldMkLst>
        <pc:spChg chg="mod">
          <ac:chgData name="Daniel Khashabi" userId="62390808-c838-45e6-be59-d6fd0d208bc8" providerId="ADAL" clId="{869B6155-D3EA-B248-88FD-3C87DF8AEA16}" dt="2023-02-23T18:41:44.659" v="98" actId="1035"/>
          <ac:spMkLst>
            <pc:docMk/>
            <pc:sldMk cId="0" sldId="301"/>
            <ac:spMk id="59" creationId="{00000000-0000-0000-0000-000000000000}"/>
          </ac:spMkLst>
        </pc:spChg>
      </pc:sldChg>
      <pc:sldChg chg="del mod modShow">
        <pc:chgData name="Daniel Khashabi" userId="62390808-c838-45e6-be59-d6fd0d208bc8" providerId="ADAL" clId="{869B6155-D3EA-B248-88FD-3C87DF8AEA16}" dt="2023-03-02T15:02:48.706" v="10176" actId="2696"/>
        <pc:sldMkLst>
          <pc:docMk/>
          <pc:sldMk cId="0" sldId="302"/>
        </pc:sldMkLst>
      </pc:sldChg>
      <pc:sldChg chg="modSp add mod">
        <pc:chgData name="Daniel Khashabi" userId="62390808-c838-45e6-be59-d6fd0d208bc8" providerId="ADAL" clId="{869B6155-D3EA-B248-88FD-3C87DF8AEA16}" dt="2023-02-27T00:06:13.894" v="1568" actId="1076"/>
        <pc:sldMkLst>
          <pc:docMk/>
          <pc:sldMk cId="3022393508" sldId="304"/>
        </pc:sldMkLst>
        <pc:spChg chg="mod">
          <ac:chgData name="Daniel Khashabi" userId="62390808-c838-45e6-be59-d6fd0d208bc8" providerId="ADAL" clId="{869B6155-D3EA-B248-88FD-3C87DF8AEA16}" dt="2023-02-27T00:06:13.894" v="1568" actId="1076"/>
          <ac:spMkLst>
            <pc:docMk/>
            <pc:sldMk cId="3022393508" sldId="304"/>
            <ac:spMk id="5" creationId="{00000000-0000-0000-0000-000000000000}"/>
          </ac:spMkLst>
        </pc:spChg>
      </pc:sldChg>
      <pc:sldChg chg="del">
        <pc:chgData name="Daniel Khashabi" userId="62390808-c838-45e6-be59-d6fd0d208bc8" providerId="ADAL" clId="{869B6155-D3EA-B248-88FD-3C87DF8AEA16}" dt="2023-02-27T00:05:42.713" v="1560" actId="2696"/>
        <pc:sldMkLst>
          <pc:docMk/>
          <pc:sldMk cId="3539864448" sldId="304"/>
        </pc:sldMkLst>
      </pc:sldChg>
      <pc:sldChg chg="modSp mod">
        <pc:chgData name="Daniel Khashabi" userId="62390808-c838-45e6-be59-d6fd0d208bc8" providerId="ADAL" clId="{869B6155-D3EA-B248-88FD-3C87DF8AEA16}" dt="2023-02-27T15:39:13.775" v="6537" actId="115"/>
        <pc:sldMkLst>
          <pc:docMk/>
          <pc:sldMk cId="330968175" sldId="305"/>
        </pc:sldMkLst>
        <pc:spChg chg="mod">
          <ac:chgData name="Daniel Khashabi" userId="62390808-c838-45e6-be59-d6fd0d208bc8" providerId="ADAL" clId="{869B6155-D3EA-B248-88FD-3C87DF8AEA16}" dt="2023-02-27T15:39:13.775" v="6537" actId="115"/>
          <ac:spMkLst>
            <pc:docMk/>
            <pc:sldMk cId="330968175" sldId="305"/>
            <ac:spMk id="113" creationId="{00000000-0000-0000-0000-000000000000}"/>
          </ac:spMkLst>
        </pc:spChg>
      </pc:sldChg>
      <pc:sldChg chg="del mod modShow">
        <pc:chgData name="Daniel Khashabi" userId="62390808-c838-45e6-be59-d6fd0d208bc8" providerId="ADAL" clId="{869B6155-D3EA-B248-88FD-3C87DF8AEA16}" dt="2023-03-02T15:02:48.706" v="10176" actId="2696"/>
        <pc:sldMkLst>
          <pc:docMk/>
          <pc:sldMk cId="0" sldId="306"/>
        </pc:sldMkLst>
      </pc:sldChg>
      <pc:sldChg chg="addSp delSp modSp mod chgLayout">
        <pc:chgData name="Daniel Khashabi" userId="62390808-c838-45e6-be59-d6fd0d208bc8" providerId="ADAL" clId="{869B6155-D3EA-B248-88FD-3C87DF8AEA16}" dt="2023-03-02T14:55:14.713" v="9965" actId="207"/>
        <pc:sldMkLst>
          <pc:docMk/>
          <pc:sldMk cId="0" sldId="307"/>
        </pc:sldMkLst>
        <pc:spChg chg="mod ord">
          <ac:chgData name="Daniel Khashabi" userId="62390808-c838-45e6-be59-d6fd0d208bc8" providerId="ADAL" clId="{869B6155-D3EA-B248-88FD-3C87DF8AEA16}" dt="2023-03-02T14:54:42.116" v="9952" actId="700"/>
          <ac:spMkLst>
            <pc:docMk/>
            <pc:sldMk cId="0" sldId="307"/>
            <ac:spMk id="2" creationId="{00000000-0000-0000-0000-000000000000}"/>
          </ac:spMkLst>
        </pc:spChg>
        <pc:spChg chg="del mod">
          <ac:chgData name="Daniel Khashabi" userId="62390808-c838-45e6-be59-d6fd0d208bc8" providerId="ADAL" clId="{869B6155-D3EA-B248-88FD-3C87DF8AEA16}" dt="2023-03-02T14:54:45.356" v="9954" actId="478"/>
          <ac:spMkLst>
            <pc:docMk/>
            <pc:sldMk cId="0" sldId="307"/>
            <ac:spMk id="3" creationId="{00000000-0000-0000-0000-000000000000}"/>
          </ac:spMkLst>
        </pc:spChg>
        <pc:spChg chg="mod ord">
          <ac:chgData name="Daniel Khashabi" userId="62390808-c838-45e6-be59-d6fd0d208bc8" providerId="ADAL" clId="{869B6155-D3EA-B248-88FD-3C87DF8AEA16}" dt="2023-03-02T14:54:42.116" v="9952" actId="700"/>
          <ac:spMkLst>
            <pc:docMk/>
            <pc:sldMk cId="0" sldId="307"/>
            <ac:spMk id="7" creationId="{00000000-0000-0000-0000-000000000000}"/>
          </ac:spMkLst>
        </pc:spChg>
        <pc:spChg chg="add mod ord">
          <ac:chgData name="Daniel Khashabi" userId="62390808-c838-45e6-be59-d6fd0d208bc8" providerId="ADAL" clId="{869B6155-D3EA-B248-88FD-3C87DF8AEA16}" dt="2023-03-02T14:55:14.713" v="9965" actId="207"/>
          <ac:spMkLst>
            <pc:docMk/>
            <pc:sldMk cId="0" sldId="307"/>
            <ac:spMk id="8" creationId="{3DD61DC7-86D5-ACD3-2279-8736B7FD257C}"/>
          </ac:spMkLst>
        </pc:spChg>
      </pc:sldChg>
      <pc:sldChg chg="del">
        <pc:chgData name="Daniel Khashabi" userId="62390808-c838-45e6-be59-d6fd0d208bc8" providerId="ADAL" clId="{869B6155-D3EA-B248-88FD-3C87DF8AEA16}" dt="2023-02-28T19:44:54.256" v="8945" actId="2696"/>
        <pc:sldMkLst>
          <pc:docMk/>
          <pc:sldMk cId="1332084147" sldId="308"/>
        </pc:sldMkLst>
      </pc:sldChg>
      <pc:sldChg chg="del mod modShow">
        <pc:chgData name="Daniel Khashabi" userId="62390808-c838-45e6-be59-d6fd0d208bc8" providerId="ADAL" clId="{869B6155-D3EA-B248-88FD-3C87DF8AEA16}" dt="2023-03-02T15:02:48.706" v="10176" actId="2696"/>
        <pc:sldMkLst>
          <pc:docMk/>
          <pc:sldMk cId="0" sldId="309"/>
        </pc:sldMkLst>
      </pc:sldChg>
      <pc:sldChg chg="del">
        <pc:chgData name="Daniel Khashabi" userId="62390808-c838-45e6-be59-d6fd0d208bc8" providerId="ADAL" clId="{869B6155-D3EA-B248-88FD-3C87DF8AEA16}" dt="2023-02-28T02:16:45.521" v="7759" actId="2696"/>
        <pc:sldMkLst>
          <pc:docMk/>
          <pc:sldMk cId="0" sldId="310"/>
        </pc:sldMkLst>
      </pc:sldChg>
      <pc:sldChg chg="del mod modShow">
        <pc:chgData name="Daniel Khashabi" userId="62390808-c838-45e6-be59-d6fd0d208bc8" providerId="ADAL" clId="{869B6155-D3EA-B248-88FD-3C87DF8AEA16}" dt="2023-03-02T15:02:48.706" v="10176" actId="2696"/>
        <pc:sldMkLst>
          <pc:docMk/>
          <pc:sldMk cId="0" sldId="311"/>
        </pc:sldMkLst>
      </pc:sldChg>
      <pc:sldChg chg="del">
        <pc:chgData name="Daniel Khashabi" userId="62390808-c838-45e6-be59-d6fd0d208bc8" providerId="ADAL" clId="{869B6155-D3EA-B248-88FD-3C87DF8AEA16}" dt="2023-02-23T18:40:42.705" v="3" actId="2696"/>
        <pc:sldMkLst>
          <pc:docMk/>
          <pc:sldMk cId="3260301037" sldId="312"/>
        </pc:sldMkLst>
      </pc:sldChg>
      <pc:sldChg chg="del mod modShow">
        <pc:chgData name="Daniel Khashabi" userId="62390808-c838-45e6-be59-d6fd0d208bc8" providerId="ADAL" clId="{869B6155-D3EA-B248-88FD-3C87DF8AEA16}" dt="2023-03-02T15:02:48.706" v="10176" actId="2696"/>
        <pc:sldMkLst>
          <pc:docMk/>
          <pc:sldMk cId="0" sldId="313"/>
        </pc:sldMkLst>
      </pc:sldChg>
      <pc:sldChg chg="modSp mod">
        <pc:chgData name="Daniel Khashabi" userId="62390808-c838-45e6-be59-d6fd0d208bc8" providerId="ADAL" clId="{869B6155-D3EA-B248-88FD-3C87DF8AEA16}" dt="2023-03-02T14:57:44.843" v="10152"/>
        <pc:sldMkLst>
          <pc:docMk/>
          <pc:sldMk cId="2770273199" sldId="318"/>
        </pc:sldMkLst>
        <pc:spChg chg="mod">
          <ac:chgData name="Daniel Khashabi" userId="62390808-c838-45e6-be59-d6fd0d208bc8" providerId="ADAL" clId="{869B6155-D3EA-B248-88FD-3C87DF8AEA16}" dt="2023-02-28T02:32:00.097" v="8225" actId="20577"/>
          <ac:spMkLst>
            <pc:docMk/>
            <pc:sldMk cId="2770273199" sldId="318"/>
            <ac:spMk id="2" creationId="{00000000-0000-0000-0000-000000000000}"/>
          </ac:spMkLst>
        </pc:spChg>
        <pc:spChg chg="mod">
          <ac:chgData name="Daniel Khashabi" userId="62390808-c838-45e6-be59-d6fd0d208bc8" providerId="ADAL" clId="{869B6155-D3EA-B248-88FD-3C87DF8AEA16}" dt="2023-03-02T14:57:44.843" v="10152"/>
          <ac:spMkLst>
            <pc:docMk/>
            <pc:sldMk cId="2770273199" sldId="318"/>
            <ac:spMk id="7" creationId="{00000000-0000-0000-0000-000000000000}"/>
          </ac:spMkLst>
        </pc:spChg>
        <pc:grpChg chg="mod">
          <ac:chgData name="Daniel Khashabi" userId="62390808-c838-45e6-be59-d6fd0d208bc8" providerId="ADAL" clId="{869B6155-D3EA-B248-88FD-3C87DF8AEA16}" dt="2023-02-28T02:32:20.137" v="8234" actId="1036"/>
          <ac:grpSpMkLst>
            <pc:docMk/>
            <pc:sldMk cId="2770273199" sldId="318"/>
            <ac:grpSpMk id="3" creationId="{00000000-0000-0000-0000-000000000000}"/>
          </ac:grpSpMkLst>
        </pc:grpChg>
      </pc:sldChg>
      <pc:sldChg chg="modSp mod">
        <pc:chgData name="Daniel Khashabi" userId="62390808-c838-45e6-be59-d6fd0d208bc8" providerId="ADAL" clId="{869B6155-D3EA-B248-88FD-3C87DF8AEA16}" dt="2023-03-02T14:57:44.843" v="10152"/>
        <pc:sldMkLst>
          <pc:docMk/>
          <pc:sldMk cId="3429003378" sldId="319"/>
        </pc:sldMkLst>
        <pc:spChg chg="mod">
          <ac:chgData name="Daniel Khashabi" userId="62390808-c838-45e6-be59-d6fd0d208bc8" providerId="ADAL" clId="{869B6155-D3EA-B248-88FD-3C87DF8AEA16}" dt="2023-02-28T02:29:03.896" v="8180" actId="20577"/>
          <ac:spMkLst>
            <pc:docMk/>
            <pc:sldMk cId="3429003378" sldId="319"/>
            <ac:spMk id="2" creationId="{00000000-0000-0000-0000-000000000000}"/>
          </ac:spMkLst>
        </pc:spChg>
        <pc:spChg chg="mod">
          <ac:chgData name="Daniel Khashabi" userId="62390808-c838-45e6-be59-d6fd0d208bc8" providerId="ADAL" clId="{869B6155-D3EA-B248-88FD-3C87DF8AEA16}" dt="2023-03-02T14:49:44.764" v="9947"/>
          <ac:spMkLst>
            <pc:docMk/>
            <pc:sldMk cId="3429003378" sldId="319"/>
            <ac:spMk id="4" creationId="{00000000-0000-0000-0000-000000000000}"/>
          </ac:spMkLst>
        </pc:spChg>
        <pc:spChg chg="mod">
          <ac:chgData name="Daniel Khashabi" userId="62390808-c838-45e6-be59-d6fd0d208bc8" providerId="ADAL" clId="{869B6155-D3EA-B248-88FD-3C87DF8AEA16}" dt="2023-03-02T14:49:44.764" v="9947"/>
          <ac:spMkLst>
            <pc:docMk/>
            <pc:sldMk cId="3429003378" sldId="319"/>
            <ac:spMk id="5" creationId="{00000000-0000-0000-0000-000000000000}"/>
          </ac:spMkLst>
        </pc:spChg>
        <pc:spChg chg="mod">
          <ac:chgData name="Daniel Khashabi" userId="62390808-c838-45e6-be59-d6fd0d208bc8" providerId="ADAL" clId="{869B6155-D3EA-B248-88FD-3C87DF8AEA16}" dt="2023-03-02T14:57:44.843" v="10152"/>
          <ac:spMkLst>
            <pc:docMk/>
            <pc:sldMk cId="3429003378" sldId="319"/>
            <ac:spMk id="7" creationId="{00000000-0000-0000-0000-000000000000}"/>
          </ac:spMkLst>
        </pc:spChg>
      </pc:sldChg>
      <pc:sldChg chg="modSp add del mod">
        <pc:chgData name="Daniel Khashabi" userId="62390808-c838-45e6-be59-d6fd0d208bc8" providerId="ADAL" clId="{869B6155-D3EA-B248-88FD-3C87DF8AEA16}" dt="2023-02-28T19:44:06.580" v="8941" actId="2696"/>
        <pc:sldMkLst>
          <pc:docMk/>
          <pc:sldMk cId="617374293" sldId="320"/>
        </pc:sldMkLst>
        <pc:spChg chg="mod">
          <ac:chgData name="Daniel Khashabi" userId="62390808-c838-45e6-be59-d6fd0d208bc8" providerId="ADAL" clId="{869B6155-D3EA-B248-88FD-3C87DF8AEA16}" dt="2023-02-23T18:40:48.461" v="12" actId="20577"/>
          <ac:spMkLst>
            <pc:docMk/>
            <pc:sldMk cId="617374293" sldId="320"/>
            <ac:spMk id="2" creationId="{7963FB8C-984D-4963-B21F-E3CA415E94CA}"/>
          </ac:spMkLst>
        </pc:spChg>
      </pc:sldChg>
      <pc:sldChg chg="modSp mod">
        <pc:chgData name="Daniel Khashabi" userId="62390808-c838-45e6-be59-d6fd0d208bc8" providerId="ADAL" clId="{869B6155-D3EA-B248-88FD-3C87DF8AEA16}" dt="2023-02-28T02:28:40.101" v="8146" actId="207"/>
        <pc:sldMkLst>
          <pc:docMk/>
          <pc:sldMk cId="4174653646" sldId="321"/>
        </pc:sldMkLst>
        <pc:spChg chg="mod">
          <ac:chgData name="Daniel Khashabi" userId="62390808-c838-45e6-be59-d6fd0d208bc8" providerId="ADAL" clId="{869B6155-D3EA-B248-88FD-3C87DF8AEA16}" dt="2023-02-28T02:28:40.101" v="8146" actId="207"/>
          <ac:spMkLst>
            <pc:docMk/>
            <pc:sldMk cId="4174653646" sldId="321"/>
            <ac:spMk id="5" creationId="{C9833472-4CAC-AAB4-C6B6-E25F63A23E4C}"/>
          </ac:spMkLst>
        </pc:spChg>
      </pc:sldChg>
      <pc:sldChg chg="modSp">
        <pc:chgData name="Daniel Khashabi" userId="62390808-c838-45e6-be59-d6fd0d208bc8" providerId="ADAL" clId="{869B6155-D3EA-B248-88FD-3C87DF8AEA16}" dt="2023-03-02T14:49:44.764" v="9947"/>
        <pc:sldMkLst>
          <pc:docMk/>
          <pc:sldMk cId="3990693390" sldId="322"/>
        </pc:sldMkLst>
        <pc:spChg chg="mod">
          <ac:chgData name="Daniel Khashabi" userId="62390808-c838-45e6-be59-d6fd0d208bc8" providerId="ADAL" clId="{869B6155-D3EA-B248-88FD-3C87DF8AEA16}" dt="2023-03-02T14:49:44.764" v="9947"/>
          <ac:spMkLst>
            <pc:docMk/>
            <pc:sldMk cId="3990693390" sldId="322"/>
            <ac:spMk id="5" creationId="{00000000-0000-0000-0000-000000000000}"/>
          </ac:spMkLst>
        </pc:spChg>
        <pc:spChg chg="mod">
          <ac:chgData name="Daniel Khashabi" userId="62390808-c838-45e6-be59-d6fd0d208bc8" providerId="ADAL" clId="{869B6155-D3EA-B248-88FD-3C87DF8AEA16}" dt="2023-03-02T14:49:44.764" v="9947"/>
          <ac:spMkLst>
            <pc:docMk/>
            <pc:sldMk cId="3990693390" sldId="322"/>
            <ac:spMk id="8" creationId="{00000000-0000-0000-0000-000000000000}"/>
          </ac:spMkLst>
        </pc:spChg>
      </pc:sldChg>
      <pc:sldChg chg="modSp mod">
        <pc:chgData name="Daniel Khashabi" userId="62390808-c838-45e6-be59-d6fd0d208bc8" providerId="ADAL" clId="{869B6155-D3EA-B248-88FD-3C87DF8AEA16}" dt="2023-03-02T14:49:44.764" v="9947"/>
        <pc:sldMkLst>
          <pc:docMk/>
          <pc:sldMk cId="4081051651" sldId="323"/>
        </pc:sldMkLst>
        <pc:spChg chg="mod">
          <ac:chgData name="Daniel Khashabi" userId="62390808-c838-45e6-be59-d6fd0d208bc8" providerId="ADAL" clId="{869B6155-D3EA-B248-88FD-3C87DF8AEA16}" dt="2023-02-28T02:26:02.450" v="8006" actId="1036"/>
          <ac:spMkLst>
            <pc:docMk/>
            <pc:sldMk cId="4081051651" sldId="323"/>
            <ac:spMk id="2" creationId="{00000000-0000-0000-0000-000000000000}"/>
          </ac:spMkLst>
        </pc:spChg>
        <pc:spChg chg="mod">
          <ac:chgData name="Daniel Khashabi" userId="62390808-c838-45e6-be59-d6fd0d208bc8" providerId="ADAL" clId="{869B6155-D3EA-B248-88FD-3C87DF8AEA16}" dt="2023-02-28T02:26:04.456" v="8010" actId="1036"/>
          <ac:spMkLst>
            <pc:docMk/>
            <pc:sldMk cId="4081051651" sldId="323"/>
            <ac:spMk id="6" creationId="{00000000-0000-0000-0000-000000000000}"/>
          </ac:spMkLst>
        </pc:spChg>
        <pc:spChg chg="mod">
          <ac:chgData name="Daniel Khashabi" userId="62390808-c838-45e6-be59-d6fd0d208bc8" providerId="ADAL" clId="{869B6155-D3EA-B248-88FD-3C87DF8AEA16}" dt="2023-03-02T14:49:44.764" v="9947"/>
          <ac:spMkLst>
            <pc:docMk/>
            <pc:sldMk cId="4081051651" sldId="323"/>
            <ac:spMk id="15" creationId="{00000000-0000-0000-0000-000000000000}"/>
          </ac:spMkLst>
        </pc:spChg>
      </pc:sldChg>
      <pc:sldChg chg="modSp add">
        <pc:chgData name="Daniel Khashabi" userId="62390808-c838-45e6-be59-d6fd0d208bc8" providerId="ADAL" clId="{869B6155-D3EA-B248-88FD-3C87DF8AEA16}" dt="2023-03-02T14:49:44.764" v="9947"/>
        <pc:sldMkLst>
          <pc:docMk/>
          <pc:sldMk cId="1482481836" sldId="324"/>
        </pc:sldMkLst>
        <pc:spChg chg="mod">
          <ac:chgData name="Daniel Khashabi" userId="62390808-c838-45e6-be59-d6fd0d208bc8" providerId="ADAL" clId="{869B6155-D3EA-B248-88FD-3C87DF8AEA16}" dt="2023-03-02T14:49:44.764" v="9947"/>
          <ac:spMkLst>
            <pc:docMk/>
            <pc:sldMk cId="1482481836" sldId="324"/>
            <ac:spMk id="10" creationId="{00000000-0000-0000-0000-000000000000}"/>
          </ac:spMkLst>
        </pc:spChg>
      </pc:sldChg>
      <pc:sldChg chg="del">
        <pc:chgData name="Daniel Khashabi" userId="62390808-c838-45e6-be59-d6fd0d208bc8" providerId="ADAL" clId="{869B6155-D3EA-B248-88FD-3C87DF8AEA16}" dt="2023-02-26T23:40:22.894" v="973" actId="2696"/>
        <pc:sldMkLst>
          <pc:docMk/>
          <pc:sldMk cId="1882086378" sldId="324"/>
        </pc:sldMkLst>
      </pc:sldChg>
      <pc:sldChg chg="add del">
        <pc:chgData name="Daniel Khashabi" userId="62390808-c838-45e6-be59-d6fd0d208bc8" providerId="ADAL" clId="{869B6155-D3EA-B248-88FD-3C87DF8AEA16}" dt="2023-02-28T01:34:12.257" v="7431" actId="2696"/>
        <pc:sldMkLst>
          <pc:docMk/>
          <pc:sldMk cId="3808398057" sldId="324"/>
        </pc:sldMkLst>
      </pc:sldChg>
      <pc:sldChg chg="modSp">
        <pc:chgData name="Daniel Khashabi" userId="62390808-c838-45e6-be59-d6fd0d208bc8" providerId="ADAL" clId="{869B6155-D3EA-B248-88FD-3C87DF8AEA16}" dt="2023-03-02T14:49:44.764" v="9947"/>
        <pc:sldMkLst>
          <pc:docMk/>
          <pc:sldMk cId="0" sldId="328"/>
        </pc:sldMkLst>
        <pc:spChg chg="mod">
          <ac:chgData name="Daniel Khashabi" userId="62390808-c838-45e6-be59-d6fd0d208bc8" providerId="ADAL" clId="{869B6155-D3EA-B248-88FD-3C87DF8AEA16}" dt="2023-03-02T14:49:44.764" v="9947"/>
          <ac:spMkLst>
            <pc:docMk/>
            <pc:sldMk cId="0" sldId="328"/>
            <ac:spMk id="3" creationId="{00000000-0000-0000-0000-000000000000}"/>
          </ac:spMkLst>
        </pc:spChg>
        <pc:spChg chg="mod">
          <ac:chgData name="Daniel Khashabi" userId="62390808-c838-45e6-be59-d6fd0d208bc8" providerId="ADAL" clId="{869B6155-D3EA-B248-88FD-3C87DF8AEA16}" dt="2023-03-02T14:49:44.764" v="9947"/>
          <ac:spMkLst>
            <pc:docMk/>
            <pc:sldMk cId="0" sldId="328"/>
            <ac:spMk id="4" creationId="{00000000-0000-0000-0000-000000000000}"/>
          </ac:spMkLst>
        </pc:spChg>
        <pc:spChg chg="mod">
          <ac:chgData name="Daniel Khashabi" userId="62390808-c838-45e6-be59-d6fd0d208bc8" providerId="ADAL" clId="{869B6155-D3EA-B248-88FD-3C87DF8AEA16}" dt="2023-03-02T14:49:44.764" v="9947"/>
          <ac:spMkLst>
            <pc:docMk/>
            <pc:sldMk cId="0" sldId="328"/>
            <ac:spMk id="9" creationId="{00000000-0000-0000-0000-000000000000}"/>
          </ac:spMkLst>
        </pc:spChg>
      </pc:sldChg>
      <pc:sldChg chg="del">
        <pc:chgData name="Daniel Khashabi" userId="62390808-c838-45e6-be59-d6fd0d208bc8" providerId="ADAL" clId="{869B6155-D3EA-B248-88FD-3C87DF8AEA16}" dt="2023-02-27T00:40:10.779" v="2341" actId="2696"/>
        <pc:sldMkLst>
          <pc:docMk/>
          <pc:sldMk cId="1782586008" sldId="330"/>
        </pc:sldMkLst>
      </pc:sldChg>
      <pc:sldChg chg="modSp add">
        <pc:chgData name="Daniel Khashabi" userId="62390808-c838-45e6-be59-d6fd0d208bc8" providerId="ADAL" clId="{869B6155-D3EA-B248-88FD-3C87DF8AEA16}" dt="2023-03-02T14:57:44.843" v="10152"/>
        <pc:sldMkLst>
          <pc:docMk/>
          <pc:sldMk cId="814921833" sldId="333"/>
        </pc:sldMkLst>
        <pc:spChg chg="mod">
          <ac:chgData name="Daniel Khashabi" userId="62390808-c838-45e6-be59-d6fd0d208bc8" providerId="ADAL" clId="{869B6155-D3EA-B248-88FD-3C87DF8AEA16}" dt="2023-03-02T14:57:44.843" v="10152"/>
          <ac:spMkLst>
            <pc:docMk/>
            <pc:sldMk cId="814921833" sldId="333"/>
            <ac:spMk id="5" creationId="{00000000-0000-0000-0000-000000000000}"/>
          </ac:spMkLst>
        </pc:spChg>
      </pc:sldChg>
      <pc:sldChg chg="addSp delSp modSp del mod">
        <pc:chgData name="Daniel Khashabi" userId="62390808-c838-45e6-be59-d6fd0d208bc8" providerId="ADAL" clId="{869B6155-D3EA-B248-88FD-3C87DF8AEA16}" dt="2023-02-28T01:34:12.257" v="7431" actId="2696"/>
        <pc:sldMkLst>
          <pc:docMk/>
          <pc:sldMk cId="3909922209" sldId="333"/>
        </pc:sldMkLst>
        <pc:spChg chg="add del mod">
          <ac:chgData name="Daniel Khashabi" userId="62390808-c838-45e6-be59-d6fd0d208bc8" providerId="ADAL" clId="{869B6155-D3EA-B248-88FD-3C87DF8AEA16}" dt="2023-02-28T01:33:03.991" v="7430" actId="20577"/>
          <ac:spMkLst>
            <pc:docMk/>
            <pc:sldMk cId="3909922209" sldId="333"/>
            <ac:spMk id="6" creationId="{1DDAEEFE-2653-DB31-8D0C-7B55F445EEB5}"/>
          </ac:spMkLst>
        </pc:spChg>
        <pc:spChg chg="add del mod">
          <ac:chgData name="Daniel Khashabi" userId="62390808-c838-45e6-be59-d6fd0d208bc8" providerId="ADAL" clId="{869B6155-D3EA-B248-88FD-3C87DF8AEA16}" dt="2023-02-28T01:31:20.401" v="7118" actId="478"/>
          <ac:spMkLst>
            <pc:docMk/>
            <pc:sldMk cId="3909922209" sldId="333"/>
            <ac:spMk id="9" creationId="{45CA8F71-9D0C-80E3-2584-119C342F9184}"/>
          </ac:spMkLst>
        </pc:spChg>
        <pc:picChg chg="del mod">
          <ac:chgData name="Daniel Khashabi" userId="62390808-c838-45e6-be59-d6fd0d208bc8" providerId="ADAL" clId="{869B6155-D3EA-B248-88FD-3C87DF8AEA16}" dt="2023-02-28T01:31:22.327" v="7123" actId="21"/>
          <ac:picMkLst>
            <pc:docMk/>
            <pc:sldMk cId="3909922209" sldId="333"/>
            <ac:picMk id="3" creationId="{00000000-0000-0000-0000-000000000000}"/>
          </ac:picMkLst>
        </pc:picChg>
        <pc:picChg chg="add del mod">
          <ac:chgData name="Daniel Khashabi" userId="62390808-c838-45e6-be59-d6fd0d208bc8" providerId="ADAL" clId="{869B6155-D3EA-B248-88FD-3C87DF8AEA16}" dt="2023-02-28T01:31:21.453" v="7122"/>
          <ac:picMkLst>
            <pc:docMk/>
            <pc:sldMk cId="3909922209" sldId="333"/>
            <ac:picMk id="7" creationId="{2D859E65-BC60-8CF8-8335-8C775E113197}"/>
          </ac:picMkLst>
        </pc:picChg>
        <pc:picChg chg="add mod">
          <ac:chgData name="Daniel Khashabi" userId="62390808-c838-45e6-be59-d6fd0d208bc8" providerId="ADAL" clId="{869B6155-D3EA-B248-88FD-3C87DF8AEA16}" dt="2023-02-28T01:31:27.239" v="7126" actId="1076"/>
          <ac:picMkLst>
            <pc:docMk/>
            <pc:sldMk cId="3909922209" sldId="333"/>
            <ac:picMk id="10" creationId="{AA9899B8-115C-CDBE-A23B-584B9B6DDDBB}"/>
          </ac:picMkLst>
        </pc:picChg>
      </pc:sldChg>
      <pc:sldChg chg="addSp delSp modSp del mod">
        <pc:chgData name="Daniel Khashabi" userId="62390808-c838-45e6-be59-d6fd0d208bc8" providerId="ADAL" clId="{869B6155-D3EA-B248-88FD-3C87DF8AEA16}" dt="2023-02-28T01:34:12.257" v="7431" actId="2696"/>
        <pc:sldMkLst>
          <pc:docMk/>
          <pc:sldMk cId="1096237941" sldId="335"/>
        </pc:sldMkLst>
        <pc:spChg chg="add del">
          <ac:chgData name="Daniel Khashabi" userId="62390808-c838-45e6-be59-d6fd0d208bc8" providerId="ADAL" clId="{869B6155-D3EA-B248-88FD-3C87DF8AEA16}" dt="2023-02-28T01:29:10.592" v="7102"/>
          <ac:spMkLst>
            <pc:docMk/>
            <pc:sldMk cId="1096237941" sldId="335"/>
            <ac:spMk id="7" creationId="{F96B6F18-3D21-297A-46E0-B5085395BB69}"/>
          </ac:spMkLst>
        </pc:spChg>
        <pc:picChg chg="mod">
          <ac:chgData name="Daniel Khashabi" userId="62390808-c838-45e6-be59-d6fd0d208bc8" providerId="ADAL" clId="{869B6155-D3EA-B248-88FD-3C87DF8AEA16}" dt="2023-02-28T01:29:10.998" v="7104" actId="1076"/>
          <ac:picMkLst>
            <pc:docMk/>
            <pc:sldMk cId="1096237941" sldId="335"/>
            <ac:picMk id="3" creationId="{00000000-0000-0000-0000-000000000000}"/>
          </ac:picMkLst>
        </pc:picChg>
        <pc:picChg chg="add del">
          <ac:chgData name="Daniel Khashabi" userId="62390808-c838-45e6-be59-d6fd0d208bc8" providerId="ADAL" clId="{869B6155-D3EA-B248-88FD-3C87DF8AEA16}" dt="2023-02-28T01:29:10.392" v="7100" actId="478"/>
          <ac:picMkLst>
            <pc:docMk/>
            <pc:sldMk cId="1096237941" sldId="335"/>
            <ac:picMk id="4" creationId="{00000000-0000-0000-0000-000000000000}"/>
          </ac:picMkLst>
        </pc:picChg>
        <pc:picChg chg="add del mod">
          <ac:chgData name="Daniel Khashabi" userId="62390808-c838-45e6-be59-d6fd0d208bc8" providerId="ADAL" clId="{869B6155-D3EA-B248-88FD-3C87DF8AEA16}" dt="2023-02-28T01:29:14.704" v="7108" actId="14100"/>
          <ac:picMkLst>
            <pc:docMk/>
            <pc:sldMk cId="1096237941" sldId="335"/>
            <ac:picMk id="8" creationId="{6468CD67-225D-735B-2669-16427DDAFE4C}"/>
          </ac:picMkLst>
        </pc:picChg>
      </pc:sldChg>
      <pc:sldChg chg="modSp add">
        <pc:chgData name="Daniel Khashabi" userId="62390808-c838-45e6-be59-d6fd0d208bc8" providerId="ADAL" clId="{869B6155-D3EA-B248-88FD-3C87DF8AEA16}" dt="2023-03-02T14:57:44.843" v="10152"/>
        <pc:sldMkLst>
          <pc:docMk/>
          <pc:sldMk cId="3340573015" sldId="335"/>
        </pc:sldMkLst>
        <pc:spChg chg="mod">
          <ac:chgData name="Daniel Khashabi" userId="62390808-c838-45e6-be59-d6fd0d208bc8" providerId="ADAL" clId="{869B6155-D3EA-B248-88FD-3C87DF8AEA16}" dt="2023-03-02T14:57:44.843" v="10152"/>
          <ac:spMkLst>
            <pc:docMk/>
            <pc:sldMk cId="3340573015" sldId="335"/>
            <ac:spMk id="6" creationId="{00000000-0000-0000-0000-000000000000}"/>
          </ac:spMkLst>
        </pc:spChg>
      </pc:sldChg>
      <pc:sldChg chg="modSp add">
        <pc:chgData name="Daniel Khashabi" userId="62390808-c838-45e6-be59-d6fd0d208bc8" providerId="ADAL" clId="{869B6155-D3EA-B248-88FD-3C87DF8AEA16}" dt="2023-03-02T14:57:44.843" v="10152"/>
        <pc:sldMkLst>
          <pc:docMk/>
          <pc:sldMk cId="1121871667" sldId="337"/>
        </pc:sldMkLst>
        <pc:spChg chg="mod">
          <ac:chgData name="Daniel Khashabi" userId="62390808-c838-45e6-be59-d6fd0d208bc8" providerId="ADAL" clId="{869B6155-D3EA-B248-88FD-3C87DF8AEA16}" dt="2023-03-02T14:57:44.843" v="10152"/>
          <ac:spMkLst>
            <pc:docMk/>
            <pc:sldMk cId="1121871667" sldId="337"/>
            <ac:spMk id="7" creationId="{00000000-0000-0000-0000-000000000000}"/>
          </ac:spMkLst>
        </pc:spChg>
      </pc:sldChg>
      <pc:sldChg chg="addSp delSp modSp del mod">
        <pc:chgData name="Daniel Khashabi" userId="62390808-c838-45e6-be59-d6fd0d208bc8" providerId="ADAL" clId="{869B6155-D3EA-B248-88FD-3C87DF8AEA16}" dt="2023-02-28T01:34:12.257" v="7431" actId="2696"/>
        <pc:sldMkLst>
          <pc:docMk/>
          <pc:sldMk cId="4039986460" sldId="337"/>
        </pc:sldMkLst>
        <pc:spChg chg="mod">
          <ac:chgData name="Daniel Khashabi" userId="62390808-c838-45e6-be59-d6fd0d208bc8" providerId="ADAL" clId="{869B6155-D3EA-B248-88FD-3C87DF8AEA16}" dt="2023-02-28T01:25:01.888" v="7072" actId="1076"/>
          <ac:spMkLst>
            <pc:docMk/>
            <pc:sldMk cId="4039986460" sldId="337"/>
            <ac:spMk id="7" creationId="{00000000-0000-0000-0000-000000000000}"/>
          </ac:spMkLst>
        </pc:spChg>
        <pc:spChg chg="del">
          <ac:chgData name="Daniel Khashabi" userId="62390808-c838-45e6-be59-d6fd0d208bc8" providerId="ADAL" clId="{869B6155-D3EA-B248-88FD-3C87DF8AEA16}" dt="2023-02-28T01:24:55.289" v="7070"/>
          <ac:spMkLst>
            <pc:docMk/>
            <pc:sldMk cId="4039986460" sldId="337"/>
            <ac:spMk id="8" creationId="{955FE260-E95C-C748-7A0A-146A046032C3}"/>
          </ac:spMkLst>
        </pc:spChg>
        <pc:grpChg chg="mod">
          <ac:chgData name="Daniel Khashabi" userId="62390808-c838-45e6-be59-d6fd0d208bc8" providerId="ADAL" clId="{869B6155-D3EA-B248-88FD-3C87DF8AEA16}" dt="2023-02-28T01:25:16.277" v="7078" actId="1076"/>
          <ac:grpSpMkLst>
            <pc:docMk/>
            <pc:sldMk cId="4039986460" sldId="337"/>
            <ac:grpSpMk id="3" creationId="{00000000-0000-0000-0000-000000000000}"/>
          </ac:grpSpMkLst>
        </pc:grpChg>
        <pc:picChg chg="add mod">
          <ac:chgData name="Daniel Khashabi" userId="62390808-c838-45e6-be59-d6fd0d208bc8" providerId="ADAL" clId="{869B6155-D3EA-B248-88FD-3C87DF8AEA16}" dt="2023-02-28T01:25:09.567" v="7075" actId="1076"/>
          <ac:picMkLst>
            <pc:docMk/>
            <pc:sldMk cId="4039986460" sldId="337"/>
            <ac:picMk id="9" creationId="{C92704F9-77FC-C4E8-5921-7AB7DAD88B09}"/>
          </ac:picMkLst>
        </pc:picChg>
      </pc:sldChg>
      <pc:sldChg chg="del mod modShow">
        <pc:chgData name="Daniel Khashabi" userId="62390808-c838-45e6-be59-d6fd0d208bc8" providerId="ADAL" clId="{869B6155-D3EA-B248-88FD-3C87DF8AEA16}" dt="2023-02-28T01:34:12.257" v="7431" actId="2696"/>
        <pc:sldMkLst>
          <pc:docMk/>
          <pc:sldMk cId="2182665769" sldId="338"/>
        </pc:sldMkLst>
      </pc:sldChg>
      <pc:sldChg chg="modSp add">
        <pc:chgData name="Daniel Khashabi" userId="62390808-c838-45e6-be59-d6fd0d208bc8" providerId="ADAL" clId="{869B6155-D3EA-B248-88FD-3C87DF8AEA16}" dt="2023-03-02T14:57:44.843" v="10152"/>
        <pc:sldMkLst>
          <pc:docMk/>
          <pc:sldMk cId="3693352940" sldId="338"/>
        </pc:sldMkLst>
        <pc:spChg chg="mod">
          <ac:chgData name="Daniel Khashabi" userId="62390808-c838-45e6-be59-d6fd0d208bc8" providerId="ADAL" clId="{869B6155-D3EA-B248-88FD-3C87DF8AEA16}" dt="2023-03-02T14:57:44.843" v="10152"/>
          <ac:spMkLst>
            <pc:docMk/>
            <pc:sldMk cId="3693352940" sldId="338"/>
            <ac:spMk id="3" creationId="{00000000-0000-0000-0000-000000000000}"/>
          </ac:spMkLst>
        </pc:spChg>
      </pc:sldChg>
      <pc:sldChg chg="modSp">
        <pc:chgData name="Daniel Khashabi" userId="62390808-c838-45e6-be59-d6fd0d208bc8" providerId="ADAL" clId="{869B6155-D3EA-B248-88FD-3C87DF8AEA16}" dt="2023-03-02T14:57:44.843" v="10152"/>
        <pc:sldMkLst>
          <pc:docMk/>
          <pc:sldMk cId="1924744907" sldId="340"/>
        </pc:sldMkLst>
        <pc:spChg chg="mod">
          <ac:chgData name="Daniel Khashabi" userId="62390808-c838-45e6-be59-d6fd0d208bc8" providerId="ADAL" clId="{869B6155-D3EA-B248-88FD-3C87DF8AEA16}" dt="2023-03-02T14:57:44.843" v="10152"/>
          <ac:spMkLst>
            <pc:docMk/>
            <pc:sldMk cId="1924744907" sldId="340"/>
            <ac:spMk id="8" creationId="{00000000-0000-0000-0000-000000000000}"/>
          </ac:spMkLst>
        </pc:spChg>
      </pc:sldChg>
      <pc:sldChg chg="addSp delSp modSp mod">
        <pc:chgData name="Daniel Khashabi" userId="62390808-c838-45e6-be59-d6fd0d208bc8" providerId="ADAL" clId="{869B6155-D3EA-B248-88FD-3C87DF8AEA16}" dt="2023-03-02T14:57:44.843" v="10152"/>
        <pc:sldMkLst>
          <pc:docMk/>
          <pc:sldMk cId="3245543822" sldId="341"/>
        </pc:sldMkLst>
        <pc:spChg chg="del mod">
          <ac:chgData name="Daniel Khashabi" userId="62390808-c838-45e6-be59-d6fd0d208bc8" providerId="ADAL" clId="{869B6155-D3EA-B248-88FD-3C87DF8AEA16}" dt="2023-02-28T02:18:36.238" v="7801" actId="478"/>
          <ac:spMkLst>
            <pc:docMk/>
            <pc:sldMk cId="3245543822" sldId="341"/>
            <ac:spMk id="2" creationId="{00000000-0000-0000-0000-000000000000}"/>
          </ac:spMkLst>
        </pc:spChg>
        <pc:spChg chg="mod">
          <ac:chgData name="Daniel Khashabi" userId="62390808-c838-45e6-be59-d6fd0d208bc8" providerId="ADAL" clId="{869B6155-D3EA-B248-88FD-3C87DF8AEA16}" dt="2023-03-02T14:57:44.843" v="10152"/>
          <ac:spMkLst>
            <pc:docMk/>
            <pc:sldMk cId="3245543822" sldId="341"/>
            <ac:spMk id="3" creationId="{00000000-0000-0000-0000-000000000000}"/>
          </ac:spMkLst>
        </pc:spChg>
        <pc:spChg chg="add mod">
          <ac:chgData name="Daniel Khashabi" userId="62390808-c838-45e6-be59-d6fd0d208bc8" providerId="ADAL" clId="{869B6155-D3EA-B248-88FD-3C87DF8AEA16}" dt="2023-02-28T02:18:36.314" v="7802" actId="27636"/>
          <ac:spMkLst>
            <pc:docMk/>
            <pc:sldMk cId="3245543822" sldId="341"/>
            <ac:spMk id="16" creationId="{48B43DC1-AAF9-5917-E2B4-F19651DABAE8}"/>
          </ac:spMkLst>
        </pc:spChg>
      </pc:sldChg>
      <pc:sldChg chg="addSp delSp modSp mod chgLayout">
        <pc:chgData name="Daniel Khashabi" userId="62390808-c838-45e6-be59-d6fd0d208bc8" providerId="ADAL" clId="{869B6155-D3EA-B248-88FD-3C87DF8AEA16}" dt="2023-02-28T00:53:06.692" v="6907" actId="20577"/>
        <pc:sldMkLst>
          <pc:docMk/>
          <pc:sldMk cId="105956048" sldId="342"/>
        </pc:sldMkLst>
        <pc:spChg chg="mod ord">
          <ac:chgData name="Daniel Khashabi" userId="62390808-c838-45e6-be59-d6fd0d208bc8" providerId="ADAL" clId="{869B6155-D3EA-B248-88FD-3C87DF8AEA16}" dt="2023-02-28T00:44:56.249" v="6729" actId="700"/>
          <ac:spMkLst>
            <pc:docMk/>
            <pc:sldMk cId="105956048" sldId="342"/>
            <ac:spMk id="2" creationId="{00000000-0000-0000-0000-000000000000}"/>
          </ac:spMkLst>
        </pc:spChg>
        <pc:spChg chg="del">
          <ac:chgData name="Daniel Khashabi" userId="62390808-c838-45e6-be59-d6fd0d208bc8" providerId="ADAL" clId="{869B6155-D3EA-B248-88FD-3C87DF8AEA16}" dt="2023-02-28T00:44:53.890" v="6728" actId="478"/>
          <ac:spMkLst>
            <pc:docMk/>
            <pc:sldMk cId="105956048" sldId="342"/>
            <ac:spMk id="3" creationId="{00000000-0000-0000-0000-000000000000}"/>
          </ac:spMkLst>
        </pc:spChg>
        <pc:spChg chg="del">
          <ac:chgData name="Daniel Khashabi" userId="62390808-c838-45e6-be59-d6fd0d208bc8" providerId="ADAL" clId="{869B6155-D3EA-B248-88FD-3C87DF8AEA16}" dt="2023-02-28T00:44:53.890" v="6728" actId="478"/>
          <ac:spMkLst>
            <pc:docMk/>
            <pc:sldMk cId="105956048" sldId="342"/>
            <ac:spMk id="4" creationId="{00000000-0000-0000-0000-000000000000}"/>
          </ac:spMkLst>
        </pc:spChg>
        <pc:spChg chg="del">
          <ac:chgData name="Daniel Khashabi" userId="62390808-c838-45e6-be59-d6fd0d208bc8" providerId="ADAL" clId="{869B6155-D3EA-B248-88FD-3C87DF8AEA16}" dt="2023-02-28T00:44:53.890" v="6728" actId="478"/>
          <ac:spMkLst>
            <pc:docMk/>
            <pc:sldMk cId="105956048" sldId="342"/>
            <ac:spMk id="5" creationId="{00000000-0000-0000-0000-000000000000}"/>
          </ac:spMkLst>
        </pc:spChg>
        <pc:spChg chg="add mod ord">
          <ac:chgData name="Daniel Khashabi" userId="62390808-c838-45e6-be59-d6fd0d208bc8" providerId="ADAL" clId="{869B6155-D3EA-B248-88FD-3C87DF8AEA16}" dt="2023-02-28T00:53:06.692" v="6907" actId="20577"/>
          <ac:spMkLst>
            <pc:docMk/>
            <pc:sldMk cId="105956048" sldId="342"/>
            <ac:spMk id="6" creationId="{1BBF074E-03F7-9D02-74CA-990E521D13CC}"/>
          </ac:spMkLst>
        </pc:spChg>
      </pc:sldChg>
      <pc:sldChg chg="modSp mod">
        <pc:chgData name="Daniel Khashabi" userId="62390808-c838-45e6-be59-d6fd0d208bc8" providerId="ADAL" clId="{869B6155-D3EA-B248-88FD-3C87DF8AEA16}" dt="2023-03-02T14:49:44.764" v="9947"/>
        <pc:sldMkLst>
          <pc:docMk/>
          <pc:sldMk cId="2154282925" sldId="351"/>
        </pc:sldMkLst>
        <pc:spChg chg="mod">
          <ac:chgData name="Daniel Khashabi" userId="62390808-c838-45e6-be59-d6fd0d208bc8" providerId="ADAL" clId="{869B6155-D3EA-B248-88FD-3C87DF8AEA16}" dt="2023-02-28T02:24:08.389" v="7973"/>
          <ac:spMkLst>
            <pc:docMk/>
            <pc:sldMk cId="2154282925" sldId="351"/>
            <ac:spMk id="2" creationId="{00000000-0000-0000-0000-000000000000}"/>
          </ac:spMkLst>
        </pc:spChg>
        <pc:spChg chg="mod">
          <ac:chgData name="Daniel Khashabi" userId="62390808-c838-45e6-be59-d6fd0d208bc8" providerId="ADAL" clId="{869B6155-D3EA-B248-88FD-3C87DF8AEA16}" dt="2023-03-02T14:49:44.764" v="9947"/>
          <ac:spMkLst>
            <pc:docMk/>
            <pc:sldMk cId="2154282925" sldId="351"/>
            <ac:spMk id="4" creationId="{00000000-0000-0000-0000-000000000000}"/>
          </ac:spMkLst>
        </pc:spChg>
      </pc:sldChg>
      <pc:sldChg chg="modSp mod">
        <pc:chgData name="Daniel Khashabi" userId="62390808-c838-45e6-be59-d6fd0d208bc8" providerId="ADAL" clId="{869B6155-D3EA-B248-88FD-3C87DF8AEA16}" dt="2023-03-02T14:49:44.764" v="9947"/>
        <pc:sldMkLst>
          <pc:docMk/>
          <pc:sldMk cId="2160004654" sldId="352"/>
        </pc:sldMkLst>
        <pc:spChg chg="mod">
          <ac:chgData name="Daniel Khashabi" userId="62390808-c838-45e6-be59-d6fd0d208bc8" providerId="ADAL" clId="{869B6155-D3EA-B248-88FD-3C87DF8AEA16}" dt="2023-02-28T02:24:05.569" v="7972"/>
          <ac:spMkLst>
            <pc:docMk/>
            <pc:sldMk cId="2160004654" sldId="352"/>
            <ac:spMk id="2" creationId="{00000000-0000-0000-0000-000000000000}"/>
          </ac:spMkLst>
        </pc:spChg>
        <pc:spChg chg="mod">
          <ac:chgData name="Daniel Khashabi" userId="62390808-c838-45e6-be59-d6fd0d208bc8" providerId="ADAL" clId="{869B6155-D3EA-B248-88FD-3C87DF8AEA16}" dt="2023-03-02T14:49:44.764" v="9947"/>
          <ac:spMkLst>
            <pc:docMk/>
            <pc:sldMk cId="2160004654" sldId="352"/>
            <ac:spMk id="4" creationId="{00000000-0000-0000-0000-000000000000}"/>
          </ac:spMkLst>
        </pc:spChg>
      </pc:sldChg>
      <pc:sldChg chg="modSp mod">
        <pc:chgData name="Daniel Khashabi" userId="62390808-c838-45e6-be59-d6fd0d208bc8" providerId="ADAL" clId="{869B6155-D3EA-B248-88FD-3C87DF8AEA16}" dt="2023-03-02T14:49:44.764" v="9947"/>
        <pc:sldMkLst>
          <pc:docMk/>
          <pc:sldMk cId="96379504" sldId="353"/>
        </pc:sldMkLst>
        <pc:spChg chg="mod">
          <ac:chgData name="Daniel Khashabi" userId="62390808-c838-45e6-be59-d6fd0d208bc8" providerId="ADAL" clId="{869B6155-D3EA-B248-88FD-3C87DF8AEA16}" dt="2023-02-28T02:24:03.323" v="7971"/>
          <ac:spMkLst>
            <pc:docMk/>
            <pc:sldMk cId="96379504" sldId="353"/>
            <ac:spMk id="2" creationId="{00000000-0000-0000-0000-000000000000}"/>
          </ac:spMkLst>
        </pc:spChg>
        <pc:spChg chg="mod">
          <ac:chgData name="Daniel Khashabi" userId="62390808-c838-45e6-be59-d6fd0d208bc8" providerId="ADAL" clId="{869B6155-D3EA-B248-88FD-3C87DF8AEA16}" dt="2023-03-02T14:49:44.764" v="9947"/>
          <ac:spMkLst>
            <pc:docMk/>
            <pc:sldMk cId="96379504" sldId="353"/>
            <ac:spMk id="3" creationId="{00000000-0000-0000-0000-000000000000}"/>
          </ac:spMkLst>
        </pc:spChg>
      </pc:sldChg>
      <pc:sldChg chg="modSp mod">
        <pc:chgData name="Daniel Khashabi" userId="62390808-c838-45e6-be59-d6fd0d208bc8" providerId="ADAL" clId="{869B6155-D3EA-B248-88FD-3C87DF8AEA16}" dt="2023-03-02T14:49:44.764" v="9947"/>
        <pc:sldMkLst>
          <pc:docMk/>
          <pc:sldMk cId="4201799900" sldId="354"/>
        </pc:sldMkLst>
        <pc:spChg chg="mod">
          <ac:chgData name="Daniel Khashabi" userId="62390808-c838-45e6-be59-d6fd0d208bc8" providerId="ADAL" clId="{869B6155-D3EA-B248-88FD-3C87DF8AEA16}" dt="2023-02-28T02:23:50.487" v="7970" actId="20577"/>
          <ac:spMkLst>
            <pc:docMk/>
            <pc:sldMk cId="4201799900" sldId="354"/>
            <ac:spMk id="2" creationId="{00000000-0000-0000-0000-000000000000}"/>
          </ac:spMkLst>
        </pc:spChg>
        <pc:spChg chg="mod">
          <ac:chgData name="Daniel Khashabi" userId="62390808-c838-45e6-be59-d6fd0d208bc8" providerId="ADAL" clId="{869B6155-D3EA-B248-88FD-3C87DF8AEA16}" dt="2023-03-02T14:49:44.764" v="9947"/>
          <ac:spMkLst>
            <pc:docMk/>
            <pc:sldMk cId="4201799900" sldId="354"/>
            <ac:spMk id="3" creationId="{00000000-0000-0000-0000-000000000000}"/>
          </ac:spMkLst>
        </pc:spChg>
      </pc:sldChg>
      <pc:sldChg chg="modSp">
        <pc:chgData name="Daniel Khashabi" userId="62390808-c838-45e6-be59-d6fd0d208bc8" providerId="ADAL" clId="{869B6155-D3EA-B248-88FD-3C87DF8AEA16}" dt="2023-03-02T14:49:44.764" v="9947"/>
        <pc:sldMkLst>
          <pc:docMk/>
          <pc:sldMk cId="659791266" sldId="355"/>
        </pc:sldMkLst>
        <pc:spChg chg="mod">
          <ac:chgData name="Daniel Khashabi" userId="62390808-c838-45e6-be59-d6fd0d208bc8" providerId="ADAL" clId="{869B6155-D3EA-B248-88FD-3C87DF8AEA16}" dt="2023-03-02T14:49:44.764" v="9947"/>
          <ac:spMkLst>
            <pc:docMk/>
            <pc:sldMk cId="659791266" sldId="355"/>
            <ac:spMk id="4" creationId="{00000000-0000-0000-0000-000000000000}"/>
          </ac:spMkLst>
        </pc:spChg>
      </pc:sldChg>
      <pc:sldChg chg="modSp">
        <pc:chgData name="Daniel Khashabi" userId="62390808-c838-45e6-be59-d6fd0d208bc8" providerId="ADAL" clId="{869B6155-D3EA-B248-88FD-3C87DF8AEA16}" dt="2023-03-02T14:49:44.764" v="9947"/>
        <pc:sldMkLst>
          <pc:docMk/>
          <pc:sldMk cId="163036182" sldId="356"/>
        </pc:sldMkLst>
        <pc:spChg chg="mod">
          <ac:chgData name="Daniel Khashabi" userId="62390808-c838-45e6-be59-d6fd0d208bc8" providerId="ADAL" clId="{869B6155-D3EA-B248-88FD-3C87DF8AEA16}" dt="2023-03-02T14:49:44.764" v="9947"/>
          <ac:spMkLst>
            <pc:docMk/>
            <pc:sldMk cId="163036182" sldId="356"/>
            <ac:spMk id="4" creationId="{00000000-0000-0000-0000-000000000000}"/>
          </ac:spMkLst>
        </pc:spChg>
      </pc:sldChg>
      <pc:sldChg chg="modSp">
        <pc:chgData name="Daniel Khashabi" userId="62390808-c838-45e6-be59-d6fd0d208bc8" providerId="ADAL" clId="{869B6155-D3EA-B248-88FD-3C87DF8AEA16}" dt="2023-03-02T14:49:44.764" v="9947"/>
        <pc:sldMkLst>
          <pc:docMk/>
          <pc:sldMk cId="84390282" sldId="357"/>
        </pc:sldMkLst>
        <pc:spChg chg="mod">
          <ac:chgData name="Daniel Khashabi" userId="62390808-c838-45e6-be59-d6fd0d208bc8" providerId="ADAL" clId="{869B6155-D3EA-B248-88FD-3C87DF8AEA16}" dt="2023-03-02T14:49:44.764" v="9947"/>
          <ac:spMkLst>
            <pc:docMk/>
            <pc:sldMk cId="84390282" sldId="357"/>
            <ac:spMk id="3" creationId="{00000000-0000-0000-0000-000000000000}"/>
          </ac:spMkLst>
        </pc:spChg>
      </pc:sldChg>
      <pc:sldChg chg="addSp modSp mod">
        <pc:chgData name="Daniel Khashabi" userId="62390808-c838-45e6-be59-d6fd0d208bc8" providerId="ADAL" clId="{869B6155-D3EA-B248-88FD-3C87DF8AEA16}" dt="2023-03-02T14:49:44.764" v="9947"/>
        <pc:sldMkLst>
          <pc:docMk/>
          <pc:sldMk cId="1364432378" sldId="358"/>
        </pc:sldMkLst>
        <pc:spChg chg="mod">
          <ac:chgData name="Daniel Khashabi" userId="62390808-c838-45e6-be59-d6fd0d208bc8" providerId="ADAL" clId="{869B6155-D3EA-B248-88FD-3C87DF8AEA16}" dt="2023-03-02T14:49:44.764" v="9947"/>
          <ac:spMkLst>
            <pc:docMk/>
            <pc:sldMk cId="1364432378" sldId="358"/>
            <ac:spMk id="3" creationId="{00000000-0000-0000-0000-000000000000}"/>
          </ac:spMkLst>
        </pc:spChg>
        <pc:spChg chg="add mod">
          <ac:chgData name="Daniel Khashabi" userId="62390808-c838-45e6-be59-d6fd0d208bc8" providerId="ADAL" clId="{869B6155-D3EA-B248-88FD-3C87DF8AEA16}" dt="2023-02-28T02:21:20.482" v="7867" actId="1076"/>
          <ac:spMkLst>
            <pc:docMk/>
            <pc:sldMk cId="1364432378" sldId="358"/>
            <ac:spMk id="6" creationId="{19FFA8AA-9B60-47DA-42D6-6339FD221F4E}"/>
          </ac:spMkLst>
        </pc:spChg>
        <pc:spChg chg="mod">
          <ac:chgData name="Daniel Khashabi" userId="62390808-c838-45e6-be59-d6fd0d208bc8" providerId="ADAL" clId="{869B6155-D3EA-B248-88FD-3C87DF8AEA16}" dt="2023-02-28T02:21:37.010" v="7915" actId="1076"/>
          <ac:spMkLst>
            <pc:docMk/>
            <pc:sldMk cId="1364432378" sldId="358"/>
            <ac:spMk id="7" creationId="{902FB25E-6A34-8FEC-EA96-A9A939C83B8E}"/>
          </ac:spMkLst>
        </pc:spChg>
      </pc:sldChg>
      <pc:sldChg chg="modSp mod">
        <pc:chgData name="Daniel Khashabi" userId="62390808-c838-45e6-be59-d6fd0d208bc8" providerId="ADAL" clId="{869B6155-D3EA-B248-88FD-3C87DF8AEA16}" dt="2023-03-02T14:57:44.843" v="10152"/>
        <pc:sldMkLst>
          <pc:docMk/>
          <pc:sldMk cId="2617117690" sldId="359"/>
        </pc:sldMkLst>
        <pc:spChg chg="mod">
          <ac:chgData name="Daniel Khashabi" userId="62390808-c838-45e6-be59-d6fd0d208bc8" providerId="ADAL" clId="{869B6155-D3EA-B248-88FD-3C87DF8AEA16}" dt="2023-03-02T14:57:44.843" v="10152"/>
          <ac:spMkLst>
            <pc:docMk/>
            <pc:sldMk cId="2617117690" sldId="359"/>
            <ac:spMk id="7" creationId="{00000000-0000-0000-0000-000000000000}"/>
          </ac:spMkLst>
        </pc:spChg>
        <pc:spChg chg="mod">
          <ac:chgData name="Daniel Khashabi" userId="62390808-c838-45e6-be59-d6fd0d208bc8" providerId="ADAL" clId="{869B6155-D3EA-B248-88FD-3C87DF8AEA16}" dt="2023-03-02T14:57:44.843" v="10152"/>
          <ac:spMkLst>
            <pc:docMk/>
            <pc:sldMk cId="2617117690" sldId="359"/>
            <ac:spMk id="11" creationId="{00000000-0000-0000-0000-000000000000}"/>
          </ac:spMkLst>
        </pc:spChg>
      </pc:sldChg>
      <pc:sldChg chg="addSp delSp modSp mod">
        <pc:chgData name="Daniel Khashabi" userId="62390808-c838-45e6-be59-d6fd0d208bc8" providerId="ADAL" clId="{869B6155-D3EA-B248-88FD-3C87DF8AEA16}" dt="2023-02-28T02:18:58.256" v="7809"/>
        <pc:sldMkLst>
          <pc:docMk/>
          <pc:sldMk cId="1748400698" sldId="361"/>
        </pc:sldMkLst>
        <pc:spChg chg="del mod">
          <ac:chgData name="Daniel Khashabi" userId="62390808-c838-45e6-be59-d6fd0d208bc8" providerId="ADAL" clId="{869B6155-D3EA-B248-88FD-3C87DF8AEA16}" dt="2023-02-28T02:18:55.480" v="7804" actId="478"/>
          <ac:spMkLst>
            <pc:docMk/>
            <pc:sldMk cId="1748400698" sldId="361"/>
            <ac:spMk id="2" creationId="{D037BE77-B556-EC38-199D-9D971F5FC786}"/>
          </ac:spMkLst>
        </pc:spChg>
        <pc:spChg chg="add del mod">
          <ac:chgData name="Daniel Khashabi" userId="62390808-c838-45e6-be59-d6fd0d208bc8" providerId="ADAL" clId="{869B6155-D3EA-B248-88FD-3C87DF8AEA16}" dt="2023-02-28T02:18:58.013" v="7808" actId="478"/>
          <ac:spMkLst>
            <pc:docMk/>
            <pc:sldMk cId="1748400698" sldId="361"/>
            <ac:spMk id="5" creationId="{CB254F88-FB8B-4AB0-776A-00C2FD9A4E95}"/>
          </ac:spMkLst>
        </pc:spChg>
        <pc:spChg chg="add del mod">
          <ac:chgData name="Daniel Khashabi" userId="62390808-c838-45e6-be59-d6fd0d208bc8" providerId="ADAL" clId="{869B6155-D3EA-B248-88FD-3C87DF8AEA16}" dt="2023-02-28T02:18:56.708" v="7807"/>
          <ac:spMkLst>
            <pc:docMk/>
            <pc:sldMk cId="1748400698" sldId="361"/>
            <ac:spMk id="6" creationId="{99272B8F-4CFA-BD14-BE0C-476EEA1C0460}"/>
          </ac:spMkLst>
        </pc:spChg>
        <pc:spChg chg="add mod">
          <ac:chgData name="Daniel Khashabi" userId="62390808-c838-45e6-be59-d6fd0d208bc8" providerId="ADAL" clId="{869B6155-D3EA-B248-88FD-3C87DF8AEA16}" dt="2023-02-28T02:18:58.256" v="7809"/>
          <ac:spMkLst>
            <pc:docMk/>
            <pc:sldMk cId="1748400698" sldId="361"/>
            <ac:spMk id="7" creationId="{1C14DC80-1F08-1B3F-AC6C-044CCB2CFC6B}"/>
          </ac:spMkLst>
        </pc:spChg>
      </pc:sldChg>
      <pc:sldChg chg="add">
        <pc:chgData name="Daniel Khashabi" userId="62390808-c838-45e6-be59-d6fd0d208bc8" providerId="ADAL" clId="{869B6155-D3EA-B248-88FD-3C87DF8AEA16}" dt="2023-02-28T01:34:29.179" v="7432"/>
        <pc:sldMkLst>
          <pc:docMk/>
          <pc:sldMk cId="1092934777" sldId="362"/>
        </pc:sldMkLst>
      </pc:sldChg>
      <pc:sldChg chg="del">
        <pc:chgData name="Daniel Khashabi" userId="62390808-c838-45e6-be59-d6fd0d208bc8" providerId="ADAL" clId="{869B6155-D3EA-B248-88FD-3C87DF8AEA16}" dt="2023-02-28T01:34:12.257" v="7431" actId="2696"/>
        <pc:sldMkLst>
          <pc:docMk/>
          <pc:sldMk cId="2478595923" sldId="362"/>
        </pc:sldMkLst>
      </pc:sldChg>
      <pc:sldChg chg="delSp del mod">
        <pc:chgData name="Daniel Khashabi" userId="62390808-c838-45e6-be59-d6fd0d208bc8" providerId="ADAL" clId="{869B6155-D3EA-B248-88FD-3C87DF8AEA16}" dt="2023-02-27T00:07:21.860" v="1587" actId="2696"/>
        <pc:sldMkLst>
          <pc:docMk/>
          <pc:sldMk cId="168093930" sldId="366"/>
        </pc:sldMkLst>
        <pc:picChg chg="del">
          <ac:chgData name="Daniel Khashabi" userId="62390808-c838-45e6-be59-d6fd0d208bc8" providerId="ADAL" clId="{869B6155-D3EA-B248-88FD-3C87DF8AEA16}" dt="2023-02-27T00:06:46.426" v="1570" actId="21"/>
          <ac:picMkLst>
            <pc:docMk/>
            <pc:sldMk cId="168093930" sldId="366"/>
            <ac:picMk id="439" creationId="{00000000-0000-0000-0000-000000000000}"/>
          </ac:picMkLst>
        </pc:picChg>
      </pc:sldChg>
      <pc:sldChg chg="modSp del mod">
        <pc:chgData name="Daniel Khashabi" userId="62390808-c838-45e6-be59-d6fd0d208bc8" providerId="ADAL" clId="{869B6155-D3EA-B248-88FD-3C87DF8AEA16}" dt="2023-02-27T00:07:21.241" v="1586" actId="2696"/>
        <pc:sldMkLst>
          <pc:docMk/>
          <pc:sldMk cId="3245048435" sldId="367"/>
        </pc:sldMkLst>
        <pc:spChg chg="mod">
          <ac:chgData name="Daniel Khashabi" userId="62390808-c838-45e6-be59-d6fd0d208bc8" providerId="ADAL" clId="{869B6155-D3EA-B248-88FD-3C87DF8AEA16}" dt="2023-02-27T00:07:06.585" v="1578" actId="21"/>
          <ac:spMkLst>
            <pc:docMk/>
            <pc:sldMk cId="3245048435" sldId="367"/>
            <ac:spMk id="404" creationId="{00000000-0000-0000-0000-000000000000}"/>
          </ac:spMkLst>
        </pc:spChg>
      </pc:sldChg>
      <pc:sldChg chg="addSp modSp mod ord">
        <pc:chgData name="Daniel Khashabi" userId="62390808-c838-45e6-be59-d6fd0d208bc8" providerId="ADAL" clId="{869B6155-D3EA-B248-88FD-3C87DF8AEA16}" dt="2023-02-27T00:48:41.504" v="2903" actId="20578"/>
        <pc:sldMkLst>
          <pc:docMk/>
          <pc:sldMk cId="513380657" sldId="368"/>
        </pc:sldMkLst>
        <pc:spChg chg="add mod">
          <ac:chgData name="Daniel Khashabi" userId="62390808-c838-45e6-be59-d6fd0d208bc8" providerId="ADAL" clId="{869B6155-D3EA-B248-88FD-3C87DF8AEA16}" dt="2023-02-27T00:07:19.511" v="1585" actId="1076"/>
          <ac:spMkLst>
            <pc:docMk/>
            <pc:sldMk cId="513380657" sldId="368"/>
            <ac:spMk id="5" creationId="{367190B3-00C1-118F-FBB6-3AAD5C23DD3C}"/>
          </ac:spMkLst>
        </pc:spChg>
        <pc:picChg chg="add mod">
          <ac:chgData name="Daniel Khashabi" userId="62390808-c838-45e6-be59-d6fd0d208bc8" providerId="ADAL" clId="{869B6155-D3EA-B248-88FD-3C87DF8AEA16}" dt="2023-02-27T00:07:10.953" v="1580" actId="1076"/>
          <ac:picMkLst>
            <pc:docMk/>
            <pc:sldMk cId="513380657" sldId="368"/>
            <ac:picMk id="3" creationId="{4C83BA5D-C537-A376-9765-D6BB96CA86D5}"/>
          </ac:picMkLst>
        </pc:picChg>
      </pc:sldChg>
      <pc:sldChg chg="del">
        <pc:chgData name="Daniel Khashabi" userId="62390808-c838-45e6-be59-d6fd0d208bc8" providerId="ADAL" clId="{869B6155-D3EA-B248-88FD-3C87DF8AEA16}" dt="2023-02-28T02:50:13.266" v="8600" actId="2696"/>
        <pc:sldMkLst>
          <pc:docMk/>
          <pc:sldMk cId="0" sldId="377"/>
        </pc:sldMkLst>
      </pc:sldChg>
      <pc:sldChg chg="add del">
        <pc:chgData name="Daniel Khashabi" userId="62390808-c838-45e6-be59-d6fd0d208bc8" providerId="ADAL" clId="{869B6155-D3EA-B248-88FD-3C87DF8AEA16}" dt="2023-02-28T02:51:31.495" v="8634" actId="2696"/>
        <pc:sldMkLst>
          <pc:docMk/>
          <pc:sldMk cId="562671787" sldId="377"/>
        </pc:sldMkLst>
      </pc:sldChg>
      <pc:sldChg chg="add del">
        <pc:chgData name="Daniel Khashabi" userId="62390808-c838-45e6-be59-d6fd0d208bc8" providerId="ADAL" clId="{869B6155-D3EA-B248-88FD-3C87DF8AEA16}" dt="2023-02-28T02:50:24.479" v="8602" actId="2696"/>
        <pc:sldMkLst>
          <pc:docMk/>
          <pc:sldMk cId="3280587743" sldId="377"/>
        </pc:sldMkLst>
      </pc:sldChg>
      <pc:sldChg chg="del">
        <pc:chgData name="Daniel Khashabi" userId="62390808-c838-45e6-be59-d6fd0d208bc8" providerId="ADAL" clId="{869B6155-D3EA-B248-88FD-3C87DF8AEA16}" dt="2023-02-28T02:50:13.266" v="8600" actId="2696"/>
        <pc:sldMkLst>
          <pc:docMk/>
          <pc:sldMk cId="0" sldId="378"/>
        </pc:sldMkLst>
      </pc:sldChg>
      <pc:sldChg chg="add del">
        <pc:chgData name="Daniel Khashabi" userId="62390808-c838-45e6-be59-d6fd0d208bc8" providerId="ADAL" clId="{869B6155-D3EA-B248-88FD-3C87DF8AEA16}" dt="2023-02-28T02:51:31.492" v="8633" actId="2696"/>
        <pc:sldMkLst>
          <pc:docMk/>
          <pc:sldMk cId="1362044086" sldId="378"/>
        </pc:sldMkLst>
      </pc:sldChg>
      <pc:sldChg chg="add del">
        <pc:chgData name="Daniel Khashabi" userId="62390808-c838-45e6-be59-d6fd0d208bc8" providerId="ADAL" clId="{869B6155-D3EA-B248-88FD-3C87DF8AEA16}" dt="2023-02-28T02:50:24.479" v="8602" actId="2696"/>
        <pc:sldMkLst>
          <pc:docMk/>
          <pc:sldMk cId="3656147616" sldId="378"/>
        </pc:sldMkLst>
      </pc:sldChg>
      <pc:sldChg chg="del">
        <pc:chgData name="Daniel Khashabi" userId="62390808-c838-45e6-be59-d6fd0d208bc8" providerId="ADAL" clId="{869B6155-D3EA-B248-88FD-3C87DF8AEA16}" dt="2023-02-28T02:50:13.266" v="8600" actId="2696"/>
        <pc:sldMkLst>
          <pc:docMk/>
          <pc:sldMk cId="0" sldId="380"/>
        </pc:sldMkLst>
      </pc:sldChg>
      <pc:sldChg chg="add del">
        <pc:chgData name="Daniel Khashabi" userId="62390808-c838-45e6-be59-d6fd0d208bc8" providerId="ADAL" clId="{869B6155-D3EA-B248-88FD-3C87DF8AEA16}" dt="2023-02-28T02:51:31.485" v="8631" actId="2696"/>
        <pc:sldMkLst>
          <pc:docMk/>
          <pc:sldMk cId="1148784718" sldId="380"/>
        </pc:sldMkLst>
      </pc:sldChg>
      <pc:sldChg chg="add del">
        <pc:chgData name="Daniel Khashabi" userId="62390808-c838-45e6-be59-d6fd0d208bc8" providerId="ADAL" clId="{869B6155-D3EA-B248-88FD-3C87DF8AEA16}" dt="2023-02-28T02:50:24.479" v="8602" actId="2696"/>
        <pc:sldMkLst>
          <pc:docMk/>
          <pc:sldMk cId="2042665556" sldId="380"/>
        </pc:sldMkLst>
      </pc:sldChg>
      <pc:sldChg chg="add del">
        <pc:chgData name="Daniel Khashabi" userId="62390808-c838-45e6-be59-d6fd0d208bc8" providerId="ADAL" clId="{869B6155-D3EA-B248-88FD-3C87DF8AEA16}" dt="2023-02-27T00:09:54.294" v="1647" actId="2696"/>
        <pc:sldMkLst>
          <pc:docMk/>
          <pc:sldMk cId="2400136594" sldId="381"/>
        </pc:sldMkLst>
      </pc:sldChg>
      <pc:sldChg chg="del">
        <pc:chgData name="Daniel Khashabi" userId="62390808-c838-45e6-be59-d6fd0d208bc8" providerId="ADAL" clId="{869B6155-D3EA-B248-88FD-3C87DF8AEA16}" dt="2023-02-27T00:09:50.125" v="1645" actId="2696"/>
        <pc:sldMkLst>
          <pc:docMk/>
          <pc:sldMk cId="2452002964" sldId="381"/>
        </pc:sldMkLst>
      </pc:sldChg>
      <pc:sldChg chg="modSp del mod">
        <pc:chgData name="Daniel Khashabi" userId="62390808-c838-45e6-be59-d6fd0d208bc8" providerId="ADAL" clId="{869B6155-D3EA-B248-88FD-3C87DF8AEA16}" dt="2023-02-27T00:11:19.035" v="1669" actId="2696"/>
        <pc:sldMkLst>
          <pc:docMk/>
          <pc:sldMk cId="3897567501" sldId="382"/>
        </pc:sldMkLst>
        <pc:spChg chg="mod">
          <ac:chgData name="Daniel Khashabi" userId="62390808-c838-45e6-be59-d6fd0d208bc8" providerId="ADAL" clId="{869B6155-D3EA-B248-88FD-3C87DF8AEA16}" dt="2023-02-27T00:06:33.147" v="1569" actId="14100"/>
          <ac:spMkLst>
            <pc:docMk/>
            <pc:sldMk cId="3897567501" sldId="382"/>
            <ac:spMk id="4" creationId="{00000000-0000-0000-0000-000000000000}"/>
          </ac:spMkLst>
        </pc:spChg>
      </pc:sldChg>
      <pc:sldChg chg="add">
        <pc:chgData name="Daniel Khashabi" userId="62390808-c838-45e6-be59-d6fd0d208bc8" providerId="ADAL" clId="{869B6155-D3EA-B248-88FD-3C87DF8AEA16}" dt="2023-02-27T00:05:52.663" v="1563"/>
        <pc:sldMkLst>
          <pc:docMk/>
          <pc:sldMk cId="1819666990" sldId="383"/>
        </pc:sldMkLst>
      </pc:sldChg>
      <pc:sldChg chg="del mod modShow">
        <pc:chgData name="Daniel Khashabi" userId="62390808-c838-45e6-be59-d6fd0d208bc8" providerId="ADAL" clId="{869B6155-D3EA-B248-88FD-3C87DF8AEA16}" dt="2023-02-27T00:05:51.083" v="1562" actId="2696"/>
        <pc:sldMkLst>
          <pc:docMk/>
          <pc:sldMk cId="2688652433" sldId="383"/>
        </pc:sldMkLst>
      </pc:sldChg>
      <pc:sldChg chg="del">
        <pc:chgData name="Daniel Khashabi" userId="62390808-c838-45e6-be59-d6fd0d208bc8" providerId="ADAL" clId="{869B6155-D3EA-B248-88FD-3C87DF8AEA16}" dt="2023-02-28T02:50:13.266" v="8600" actId="2696"/>
        <pc:sldMkLst>
          <pc:docMk/>
          <pc:sldMk cId="0" sldId="385"/>
        </pc:sldMkLst>
      </pc:sldChg>
      <pc:sldChg chg="add del">
        <pc:chgData name="Daniel Khashabi" userId="62390808-c838-45e6-be59-d6fd0d208bc8" providerId="ADAL" clId="{869B6155-D3EA-B248-88FD-3C87DF8AEA16}" dt="2023-02-28T02:51:31.468" v="8626" actId="2696"/>
        <pc:sldMkLst>
          <pc:docMk/>
          <pc:sldMk cId="664859268" sldId="385"/>
        </pc:sldMkLst>
      </pc:sldChg>
      <pc:sldChg chg="add del">
        <pc:chgData name="Daniel Khashabi" userId="62390808-c838-45e6-be59-d6fd0d208bc8" providerId="ADAL" clId="{869B6155-D3EA-B248-88FD-3C87DF8AEA16}" dt="2023-02-28T02:50:24.479" v="8602" actId="2696"/>
        <pc:sldMkLst>
          <pc:docMk/>
          <pc:sldMk cId="2994241549" sldId="385"/>
        </pc:sldMkLst>
      </pc:sldChg>
      <pc:sldChg chg="del">
        <pc:chgData name="Daniel Khashabi" userId="62390808-c838-45e6-be59-d6fd0d208bc8" providerId="ADAL" clId="{869B6155-D3EA-B248-88FD-3C87DF8AEA16}" dt="2023-02-28T02:50:13.266" v="8600" actId="2696"/>
        <pc:sldMkLst>
          <pc:docMk/>
          <pc:sldMk cId="0" sldId="386"/>
        </pc:sldMkLst>
      </pc:sldChg>
      <pc:sldChg chg="add del">
        <pc:chgData name="Daniel Khashabi" userId="62390808-c838-45e6-be59-d6fd0d208bc8" providerId="ADAL" clId="{869B6155-D3EA-B248-88FD-3C87DF8AEA16}" dt="2023-02-28T02:50:24.479" v="8602" actId="2696"/>
        <pc:sldMkLst>
          <pc:docMk/>
          <pc:sldMk cId="1565416197" sldId="386"/>
        </pc:sldMkLst>
      </pc:sldChg>
      <pc:sldChg chg="add del">
        <pc:chgData name="Daniel Khashabi" userId="62390808-c838-45e6-be59-d6fd0d208bc8" providerId="ADAL" clId="{869B6155-D3EA-B248-88FD-3C87DF8AEA16}" dt="2023-02-28T02:51:31.465" v="8625" actId="2696"/>
        <pc:sldMkLst>
          <pc:docMk/>
          <pc:sldMk cId="1785131865" sldId="386"/>
        </pc:sldMkLst>
      </pc:sldChg>
      <pc:sldChg chg="del">
        <pc:chgData name="Daniel Khashabi" userId="62390808-c838-45e6-be59-d6fd0d208bc8" providerId="ADAL" clId="{869B6155-D3EA-B248-88FD-3C87DF8AEA16}" dt="2023-02-28T02:50:13.266" v="8600" actId="2696"/>
        <pc:sldMkLst>
          <pc:docMk/>
          <pc:sldMk cId="0" sldId="387"/>
        </pc:sldMkLst>
      </pc:sldChg>
      <pc:sldChg chg="add del">
        <pc:chgData name="Daniel Khashabi" userId="62390808-c838-45e6-be59-d6fd0d208bc8" providerId="ADAL" clId="{869B6155-D3EA-B248-88FD-3C87DF8AEA16}" dt="2023-02-28T02:50:24.479" v="8602" actId="2696"/>
        <pc:sldMkLst>
          <pc:docMk/>
          <pc:sldMk cId="2887325858" sldId="387"/>
        </pc:sldMkLst>
      </pc:sldChg>
      <pc:sldChg chg="add del">
        <pc:chgData name="Daniel Khashabi" userId="62390808-c838-45e6-be59-d6fd0d208bc8" providerId="ADAL" clId="{869B6155-D3EA-B248-88FD-3C87DF8AEA16}" dt="2023-02-28T02:51:31.463" v="8624" actId="2696"/>
        <pc:sldMkLst>
          <pc:docMk/>
          <pc:sldMk cId="4156548590" sldId="387"/>
        </pc:sldMkLst>
      </pc:sldChg>
      <pc:sldChg chg="del">
        <pc:chgData name="Daniel Khashabi" userId="62390808-c838-45e6-be59-d6fd0d208bc8" providerId="ADAL" clId="{869B6155-D3EA-B248-88FD-3C87DF8AEA16}" dt="2023-02-28T02:50:13.266" v="8600" actId="2696"/>
        <pc:sldMkLst>
          <pc:docMk/>
          <pc:sldMk cId="0" sldId="388"/>
        </pc:sldMkLst>
      </pc:sldChg>
      <pc:sldChg chg="add del">
        <pc:chgData name="Daniel Khashabi" userId="62390808-c838-45e6-be59-d6fd0d208bc8" providerId="ADAL" clId="{869B6155-D3EA-B248-88FD-3C87DF8AEA16}" dt="2023-02-28T02:51:31.460" v="8623" actId="2696"/>
        <pc:sldMkLst>
          <pc:docMk/>
          <pc:sldMk cId="2322045996" sldId="388"/>
        </pc:sldMkLst>
      </pc:sldChg>
      <pc:sldChg chg="add del">
        <pc:chgData name="Daniel Khashabi" userId="62390808-c838-45e6-be59-d6fd0d208bc8" providerId="ADAL" clId="{869B6155-D3EA-B248-88FD-3C87DF8AEA16}" dt="2023-02-28T02:50:24.479" v="8602" actId="2696"/>
        <pc:sldMkLst>
          <pc:docMk/>
          <pc:sldMk cId="2563112638" sldId="388"/>
        </pc:sldMkLst>
      </pc:sldChg>
      <pc:sldChg chg="del">
        <pc:chgData name="Daniel Khashabi" userId="62390808-c838-45e6-be59-d6fd0d208bc8" providerId="ADAL" clId="{869B6155-D3EA-B248-88FD-3C87DF8AEA16}" dt="2023-02-28T02:50:13.266" v="8600" actId="2696"/>
        <pc:sldMkLst>
          <pc:docMk/>
          <pc:sldMk cId="0" sldId="389"/>
        </pc:sldMkLst>
      </pc:sldChg>
      <pc:sldChg chg="add del">
        <pc:chgData name="Daniel Khashabi" userId="62390808-c838-45e6-be59-d6fd0d208bc8" providerId="ADAL" clId="{869B6155-D3EA-B248-88FD-3C87DF8AEA16}" dt="2023-02-28T02:51:31.455" v="8622" actId="2696"/>
        <pc:sldMkLst>
          <pc:docMk/>
          <pc:sldMk cId="1929465243" sldId="389"/>
        </pc:sldMkLst>
      </pc:sldChg>
      <pc:sldChg chg="add del">
        <pc:chgData name="Daniel Khashabi" userId="62390808-c838-45e6-be59-d6fd0d208bc8" providerId="ADAL" clId="{869B6155-D3EA-B248-88FD-3C87DF8AEA16}" dt="2023-02-28T02:50:24.479" v="8602" actId="2696"/>
        <pc:sldMkLst>
          <pc:docMk/>
          <pc:sldMk cId="3170471384" sldId="389"/>
        </pc:sldMkLst>
      </pc:sldChg>
      <pc:sldChg chg="del">
        <pc:chgData name="Daniel Khashabi" userId="62390808-c838-45e6-be59-d6fd0d208bc8" providerId="ADAL" clId="{869B6155-D3EA-B248-88FD-3C87DF8AEA16}" dt="2023-02-28T02:50:13.266" v="8600" actId="2696"/>
        <pc:sldMkLst>
          <pc:docMk/>
          <pc:sldMk cId="0" sldId="390"/>
        </pc:sldMkLst>
      </pc:sldChg>
      <pc:sldChg chg="add del">
        <pc:chgData name="Daniel Khashabi" userId="62390808-c838-45e6-be59-d6fd0d208bc8" providerId="ADAL" clId="{869B6155-D3EA-B248-88FD-3C87DF8AEA16}" dt="2023-02-28T02:50:24.479" v="8602" actId="2696"/>
        <pc:sldMkLst>
          <pc:docMk/>
          <pc:sldMk cId="2763604943" sldId="390"/>
        </pc:sldMkLst>
      </pc:sldChg>
      <pc:sldChg chg="add del">
        <pc:chgData name="Daniel Khashabi" userId="62390808-c838-45e6-be59-d6fd0d208bc8" providerId="ADAL" clId="{869B6155-D3EA-B248-88FD-3C87DF8AEA16}" dt="2023-02-28T02:51:31.452" v="8621" actId="2696"/>
        <pc:sldMkLst>
          <pc:docMk/>
          <pc:sldMk cId="3677366502" sldId="390"/>
        </pc:sldMkLst>
      </pc:sldChg>
      <pc:sldChg chg="del">
        <pc:chgData name="Daniel Khashabi" userId="62390808-c838-45e6-be59-d6fd0d208bc8" providerId="ADAL" clId="{869B6155-D3EA-B248-88FD-3C87DF8AEA16}" dt="2023-02-28T02:50:13.266" v="8600" actId="2696"/>
        <pc:sldMkLst>
          <pc:docMk/>
          <pc:sldMk cId="0" sldId="391"/>
        </pc:sldMkLst>
      </pc:sldChg>
      <pc:sldChg chg="add del">
        <pc:chgData name="Daniel Khashabi" userId="62390808-c838-45e6-be59-d6fd0d208bc8" providerId="ADAL" clId="{869B6155-D3EA-B248-88FD-3C87DF8AEA16}" dt="2023-02-28T02:50:24.479" v="8602" actId="2696"/>
        <pc:sldMkLst>
          <pc:docMk/>
          <pc:sldMk cId="82287908" sldId="391"/>
        </pc:sldMkLst>
      </pc:sldChg>
      <pc:sldChg chg="add del">
        <pc:chgData name="Daniel Khashabi" userId="62390808-c838-45e6-be59-d6fd0d208bc8" providerId="ADAL" clId="{869B6155-D3EA-B248-88FD-3C87DF8AEA16}" dt="2023-02-28T02:51:31.449" v="8620" actId="2696"/>
        <pc:sldMkLst>
          <pc:docMk/>
          <pc:sldMk cId="2163867075" sldId="391"/>
        </pc:sldMkLst>
      </pc:sldChg>
      <pc:sldChg chg="del">
        <pc:chgData name="Daniel Khashabi" userId="62390808-c838-45e6-be59-d6fd0d208bc8" providerId="ADAL" clId="{869B6155-D3EA-B248-88FD-3C87DF8AEA16}" dt="2023-02-28T02:50:13.266" v="8600" actId="2696"/>
        <pc:sldMkLst>
          <pc:docMk/>
          <pc:sldMk cId="0" sldId="392"/>
        </pc:sldMkLst>
      </pc:sldChg>
      <pc:sldChg chg="add del">
        <pc:chgData name="Daniel Khashabi" userId="62390808-c838-45e6-be59-d6fd0d208bc8" providerId="ADAL" clId="{869B6155-D3EA-B248-88FD-3C87DF8AEA16}" dt="2023-02-28T02:51:31.446" v="8619" actId="2696"/>
        <pc:sldMkLst>
          <pc:docMk/>
          <pc:sldMk cId="1686644543" sldId="392"/>
        </pc:sldMkLst>
      </pc:sldChg>
      <pc:sldChg chg="add del">
        <pc:chgData name="Daniel Khashabi" userId="62390808-c838-45e6-be59-d6fd0d208bc8" providerId="ADAL" clId="{869B6155-D3EA-B248-88FD-3C87DF8AEA16}" dt="2023-02-28T02:50:24.479" v="8602" actId="2696"/>
        <pc:sldMkLst>
          <pc:docMk/>
          <pc:sldMk cId="3905568187" sldId="392"/>
        </pc:sldMkLst>
      </pc:sldChg>
      <pc:sldChg chg="del">
        <pc:chgData name="Daniel Khashabi" userId="62390808-c838-45e6-be59-d6fd0d208bc8" providerId="ADAL" clId="{869B6155-D3EA-B248-88FD-3C87DF8AEA16}" dt="2023-02-28T02:50:13.266" v="8600" actId="2696"/>
        <pc:sldMkLst>
          <pc:docMk/>
          <pc:sldMk cId="0" sldId="393"/>
        </pc:sldMkLst>
      </pc:sldChg>
      <pc:sldChg chg="add del">
        <pc:chgData name="Daniel Khashabi" userId="62390808-c838-45e6-be59-d6fd0d208bc8" providerId="ADAL" clId="{869B6155-D3EA-B248-88FD-3C87DF8AEA16}" dt="2023-02-28T02:50:24.479" v="8602" actId="2696"/>
        <pc:sldMkLst>
          <pc:docMk/>
          <pc:sldMk cId="3404843765" sldId="393"/>
        </pc:sldMkLst>
      </pc:sldChg>
      <pc:sldChg chg="add del">
        <pc:chgData name="Daniel Khashabi" userId="62390808-c838-45e6-be59-d6fd0d208bc8" providerId="ADAL" clId="{869B6155-D3EA-B248-88FD-3C87DF8AEA16}" dt="2023-02-28T02:51:31.442" v="8618" actId="2696"/>
        <pc:sldMkLst>
          <pc:docMk/>
          <pc:sldMk cId="4028205298" sldId="393"/>
        </pc:sldMkLst>
      </pc:sldChg>
      <pc:sldChg chg="del">
        <pc:chgData name="Daniel Khashabi" userId="62390808-c838-45e6-be59-d6fd0d208bc8" providerId="ADAL" clId="{869B6155-D3EA-B248-88FD-3C87DF8AEA16}" dt="2023-02-28T02:50:13.266" v="8600" actId="2696"/>
        <pc:sldMkLst>
          <pc:docMk/>
          <pc:sldMk cId="0" sldId="394"/>
        </pc:sldMkLst>
      </pc:sldChg>
      <pc:sldChg chg="add del">
        <pc:chgData name="Daniel Khashabi" userId="62390808-c838-45e6-be59-d6fd0d208bc8" providerId="ADAL" clId="{869B6155-D3EA-B248-88FD-3C87DF8AEA16}" dt="2023-02-28T02:51:31.439" v="8617" actId="2696"/>
        <pc:sldMkLst>
          <pc:docMk/>
          <pc:sldMk cId="3120769271" sldId="394"/>
        </pc:sldMkLst>
      </pc:sldChg>
      <pc:sldChg chg="add del">
        <pc:chgData name="Daniel Khashabi" userId="62390808-c838-45e6-be59-d6fd0d208bc8" providerId="ADAL" clId="{869B6155-D3EA-B248-88FD-3C87DF8AEA16}" dt="2023-02-28T02:50:24.479" v="8602" actId="2696"/>
        <pc:sldMkLst>
          <pc:docMk/>
          <pc:sldMk cId="3867891711" sldId="394"/>
        </pc:sldMkLst>
      </pc:sldChg>
      <pc:sldChg chg="del">
        <pc:chgData name="Daniel Khashabi" userId="62390808-c838-45e6-be59-d6fd0d208bc8" providerId="ADAL" clId="{869B6155-D3EA-B248-88FD-3C87DF8AEA16}" dt="2023-02-28T02:50:13.266" v="8600" actId="2696"/>
        <pc:sldMkLst>
          <pc:docMk/>
          <pc:sldMk cId="0" sldId="395"/>
        </pc:sldMkLst>
      </pc:sldChg>
      <pc:sldChg chg="add del">
        <pc:chgData name="Daniel Khashabi" userId="62390808-c838-45e6-be59-d6fd0d208bc8" providerId="ADAL" clId="{869B6155-D3EA-B248-88FD-3C87DF8AEA16}" dt="2023-02-28T02:50:24.479" v="8602" actId="2696"/>
        <pc:sldMkLst>
          <pc:docMk/>
          <pc:sldMk cId="912656810" sldId="395"/>
        </pc:sldMkLst>
      </pc:sldChg>
      <pc:sldChg chg="add del">
        <pc:chgData name="Daniel Khashabi" userId="62390808-c838-45e6-be59-d6fd0d208bc8" providerId="ADAL" clId="{869B6155-D3EA-B248-88FD-3C87DF8AEA16}" dt="2023-02-28T02:51:31.436" v="8616" actId="2696"/>
        <pc:sldMkLst>
          <pc:docMk/>
          <pc:sldMk cId="1823376631" sldId="395"/>
        </pc:sldMkLst>
      </pc:sldChg>
      <pc:sldChg chg="del">
        <pc:chgData name="Daniel Khashabi" userId="62390808-c838-45e6-be59-d6fd0d208bc8" providerId="ADAL" clId="{869B6155-D3EA-B248-88FD-3C87DF8AEA16}" dt="2023-02-28T02:50:13.266" v="8600" actId="2696"/>
        <pc:sldMkLst>
          <pc:docMk/>
          <pc:sldMk cId="0" sldId="396"/>
        </pc:sldMkLst>
      </pc:sldChg>
      <pc:sldChg chg="add del">
        <pc:chgData name="Daniel Khashabi" userId="62390808-c838-45e6-be59-d6fd0d208bc8" providerId="ADAL" clId="{869B6155-D3EA-B248-88FD-3C87DF8AEA16}" dt="2023-02-28T02:50:24.479" v="8602" actId="2696"/>
        <pc:sldMkLst>
          <pc:docMk/>
          <pc:sldMk cId="2287338277" sldId="396"/>
        </pc:sldMkLst>
      </pc:sldChg>
      <pc:sldChg chg="add del">
        <pc:chgData name="Daniel Khashabi" userId="62390808-c838-45e6-be59-d6fd0d208bc8" providerId="ADAL" clId="{869B6155-D3EA-B248-88FD-3C87DF8AEA16}" dt="2023-02-28T02:51:31.432" v="8615" actId="2696"/>
        <pc:sldMkLst>
          <pc:docMk/>
          <pc:sldMk cId="2590976880" sldId="396"/>
        </pc:sldMkLst>
      </pc:sldChg>
      <pc:sldChg chg="del">
        <pc:chgData name="Daniel Khashabi" userId="62390808-c838-45e6-be59-d6fd0d208bc8" providerId="ADAL" clId="{869B6155-D3EA-B248-88FD-3C87DF8AEA16}" dt="2023-02-28T02:50:13.266" v="8600" actId="2696"/>
        <pc:sldMkLst>
          <pc:docMk/>
          <pc:sldMk cId="0" sldId="397"/>
        </pc:sldMkLst>
      </pc:sldChg>
      <pc:sldChg chg="add del">
        <pc:chgData name="Daniel Khashabi" userId="62390808-c838-45e6-be59-d6fd0d208bc8" providerId="ADAL" clId="{869B6155-D3EA-B248-88FD-3C87DF8AEA16}" dt="2023-02-28T02:50:24.479" v="8602" actId="2696"/>
        <pc:sldMkLst>
          <pc:docMk/>
          <pc:sldMk cId="19429410" sldId="397"/>
        </pc:sldMkLst>
      </pc:sldChg>
      <pc:sldChg chg="add del">
        <pc:chgData name="Daniel Khashabi" userId="62390808-c838-45e6-be59-d6fd0d208bc8" providerId="ADAL" clId="{869B6155-D3EA-B248-88FD-3C87DF8AEA16}" dt="2023-02-28T02:51:31.427" v="8614" actId="2696"/>
        <pc:sldMkLst>
          <pc:docMk/>
          <pc:sldMk cId="3548850629" sldId="397"/>
        </pc:sldMkLst>
      </pc:sldChg>
      <pc:sldChg chg="del">
        <pc:chgData name="Daniel Khashabi" userId="62390808-c838-45e6-be59-d6fd0d208bc8" providerId="ADAL" clId="{869B6155-D3EA-B248-88FD-3C87DF8AEA16}" dt="2023-02-28T02:50:13.266" v="8600" actId="2696"/>
        <pc:sldMkLst>
          <pc:docMk/>
          <pc:sldMk cId="0" sldId="398"/>
        </pc:sldMkLst>
      </pc:sldChg>
      <pc:sldChg chg="add del">
        <pc:chgData name="Daniel Khashabi" userId="62390808-c838-45e6-be59-d6fd0d208bc8" providerId="ADAL" clId="{869B6155-D3EA-B248-88FD-3C87DF8AEA16}" dt="2023-02-28T02:51:31.423" v="8613" actId="2696"/>
        <pc:sldMkLst>
          <pc:docMk/>
          <pc:sldMk cId="3622109324" sldId="398"/>
        </pc:sldMkLst>
      </pc:sldChg>
      <pc:sldChg chg="add del">
        <pc:chgData name="Daniel Khashabi" userId="62390808-c838-45e6-be59-d6fd0d208bc8" providerId="ADAL" clId="{869B6155-D3EA-B248-88FD-3C87DF8AEA16}" dt="2023-02-28T02:50:24.479" v="8602" actId="2696"/>
        <pc:sldMkLst>
          <pc:docMk/>
          <pc:sldMk cId="4246217007" sldId="398"/>
        </pc:sldMkLst>
      </pc:sldChg>
      <pc:sldChg chg="del">
        <pc:chgData name="Daniel Khashabi" userId="62390808-c838-45e6-be59-d6fd0d208bc8" providerId="ADAL" clId="{869B6155-D3EA-B248-88FD-3C87DF8AEA16}" dt="2023-02-28T02:50:13.266" v="8600" actId="2696"/>
        <pc:sldMkLst>
          <pc:docMk/>
          <pc:sldMk cId="0" sldId="399"/>
        </pc:sldMkLst>
      </pc:sldChg>
      <pc:sldChg chg="add del">
        <pc:chgData name="Daniel Khashabi" userId="62390808-c838-45e6-be59-d6fd0d208bc8" providerId="ADAL" clId="{869B6155-D3EA-B248-88FD-3C87DF8AEA16}" dt="2023-02-28T02:51:31.420" v="8612" actId="2696"/>
        <pc:sldMkLst>
          <pc:docMk/>
          <pc:sldMk cId="1849408823" sldId="399"/>
        </pc:sldMkLst>
      </pc:sldChg>
      <pc:sldChg chg="add del">
        <pc:chgData name="Daniel Khashabi" userId="62390808-c838-45e6-be59-d6fd0d208bc8" providerId="ADAL" clId="{869B6155-D3EA-B248-88FD-3C87DF8AEA16}" dt="2023-02-28T02:50:24.479" v="8602" actId="2696"/>
        <pc:sldMkLst>
          <pc:docMk/>
          <pc:sldMk cId="3000075679" sldId="399"/>
        </pc:sldMkLst>
      </pc:sldChg>
      <pc:sldChg chg="del">
        <pc:chgData name="Daniel Khashabi" userId="62390808-c838-45e6-be59-d6fd0d208bc8" providerId="ADAL" clId="{869B6155-D3EA-B248-88FD-3C87DF8AEA16}" dt="2023-02-28T02:50:13.266" v="8600" actId="2696"/>
        <pc:sldMkLst>
          <pc:docMk/>
          <pc:sldMk cId="0" sldId="400"/>
        </pc:sldMkLst>
      </pc:sldChg>
      <pc:sldChg chg="add del">
        <pc:chgData name="Daniel Khashabi" userId="62390808-c838-45e6-be59-d6fd0d208bc8" providerId="ADAL" clId="{869B6155-D3EA-B248-88FD-3C87DF8AEA16}" dt="2023-02-28T02:50:24.479" v="8602" actId="2696"/>
        <pc:sldMkLst>
          <pc:docMk/>
          <pc:sldMk cId="740678968" sldId="400"/>
        </pc:sldMkLst>
      </pc:sldChg>
      <pc:sldChg chg="add del">
        <pc:chgData name="Daniel Khashabi" userId="62390808-c838-45e6-be59-d6fd0d208bc8" providerId="ADAL" clId="{869B6155-D3EA-B248-88FD-3C87DF8AEA16}" dt="2023-02-28T02:51:31.415" v="8611" actId="2696"/>
        <pc:sldMkLst>
          <pc:docMk/>
          <pc:sldMk cId="4172458221" sldId="400"/>
        </pc:sldMkLst>
      </pc:sldChg>
      <pc:sldChg chg="del">
        <pc:chgData name="Daniel Khashabi" userId="62390808-c838-45e6-be59-d6fd0d208bc8" providerId="ADAL" clId="{869B6155-D3EA-B248-88FD-3C87DF8AEA16}" dt="2023-02-28T02:50:13.266" v="8600" actId="2696"/>
        <pc:sldMkLst>
          <pc:docMk/>
          <pc:sldMk cId="0" sldId="401"/>
        </pc:sldMkLst>
      </pc:sldChg>
      <pc:sldChg chg="add del">
        <pc:chgData name="Daniel Khashabi" userId="62390808-c838-45e6-be59-d6fd0d208bc8" providerId="ADAL" clId="{869B6155-D3EA-B248-88FD-3C87DF8AEA16}" dt="2023-02-28T02:51:31.411" v="8610" actId="2696"/>
        <pc:sldMkLst>
          <pc:docMk/>
          <pc:sldMk cId="2157142981" sldId="401"/>
        </pc:sldMkLst>
      </pc:sldChg>
      <pc:sldChg chg="add del">
        <pc:chgData name="Daniel Khashabi" userId="62390808-c838-45e6-be59-d6fd0d208bc8" providerId="ADAL" clId="{869B6155-D3EA-B248-88FD-3C87DF8AEA16}" dt="2023-02-28T02:50:24.479" v="8602" actId="2696"/>
        <pc:sldMkLst>
          <pc:docMk/>
          <pc:sldMk cId="3894523690" sldId="401"/>
        </pc:sldMkLst>
      </pc:sldChg>
      <pc:sldChg chg="del">
        <pc:chgData name="Daniel Khashabi" userId="62390808-c838-45e6-be59-d6fd0d208bc8" providerId="ADAL" clId="{869B6155-D3EA-B248-88FD-3C87DF8AEA16}" dt="2023-02-28T02:50:13.266" v="8600" actId="2696"/>
        <pc:sldMkLst>
          <pc:docMk/>
          <pc:sldMk cId="0" sldId="402"/>
        </pc:sldMkLst>
      </pc:sldChg>
      <pc:sldChg chg="add del">
        <pc:chgData name="Daniel Khashabi" userId="62390808-c838-45e6-be59-d6fd0d208bc8" providerId="ADAL" clId="{869B6155-D3EA-B248-88FD-3C87DF8AEA16}" dt="2023-02-28T02:51:31.408" v="8609" actId="2696"/>
        <pc:sldMkLst>
          <pc:docMk/>
          <pc:sldMk cId="2834563790" sldId="402"/>
        </pc:sldMkLst>
      </pc:sldChg>
      <pc:sldChg chg="add del">
        <pc:chgData name="Daniel Khashabi" userId="62390808-c838-45e6-be59-d6fd0d208bc8" providerId="ADAL" clId="{869B6155-D3EA-B248-88FD-3C87DF8AEA16}" dt="2023-02-28T02:50:24.479" v="8602" actId="2696"/>
        <pc:sldMkLst>
          <pc:docMk/>
          <pc:sldMk cId="3215387555" sldId="402"/>
        </pc:sldMkLst>
      </pc:sldChg>
      <pc:sldChg chg="del">
        <pc:chgData name="Daniel Khashabi" userId="62390808-c838-45e6-be59-d6fd0d208bc8" providerId="ADAL" clId="{869B6155-D3EA-B248-88FD-3C87DF8AEA16}" dt="2023-02-28T02:50:13.266" v="8600" actId="2696"/>
        <pc:sldMkLst>
          <pc:docMk/>
          <pc:sldMk cId="0" sldId="403"/>
        </pc:sldMkLst>
      </pc:sldChg>
      <pc:sldChg chg="add del">
        <pc:chgData name="Daniel Khashabi" userId="62390808-c838-45e6-be59-d6fd0d208bc8" providerId="ADAL" clId="{869B6155-D3EA-B248-88FD-3C87DF8AEA16}" dt="2023-02-28T02:51:31.404" v="8608" actId="2696"/>
        <pc:sldMkLst>
          <pc:docMk/>
          <pc:sldMk cId="2998290638" sldId="403"/>
        </pc:sldMkLst>
      </pc:sldChg>
      <pc:sldChg chg="add del">
        <pc:chgData name="Daniel Khashabi" userId="62390808-c838-45e6-be59-d6fd0d208bc8" providerId="ADAL" clId="{869B6155-D3EA-B248-88FD-3C87DF8AEA16}" dt="2023-02-28T02:50:24.479" v="8602" actId="2696"/>
        <pc:sldMkLst>
          <pc:docMk/>
          <pc:sldMk cId="3562413421" sldId="403"/>
        </pc:sldMkLst>
      </pc:sldChg>
      <pc:sldChg chg="del">
        <pc:chgData name="Daniel Khashabi" userId="62390808-c838-45e6-be59-d6fd0d208bc8" providerId="ADAL" clId="{869B6155-D3EA-B248-88FD-3C87DF8AEA16}" dt="2023-02-28T02:50:13.266" v="8600" actId="2696"/>
        <pc:sldMkLst>
          <pc:docMk/>
          <pc:sldMk cId="0" sldId="404"/>
        </pc:sldMkLst>
      </pc:sldChg>
      <pc:sldChg chg="add del">
        <pc:chgData name="Daniel Khashabi" userId="62390808-c838-45e6-be59-d6fd0d208bc8" providerId="ADAL" clId="{869B6155-D3EA-B248-88FD-3C87DF8AEA16}" dt="2023-02-28T02:50:24.479" v="8602" actId="2696"/>
        <pc:sldMkLst>
          <pc:docMk/>
          <pc:sldMk cId="1524977837" sldId="404"/>
        </pc:sldMkLst>
      </pc:sldChg>
      <pc:sldChg chg="add del">
        <pc:chgData name="Daniel Khashabi" userId="62390808-c838-45e6-be59-d6fd0d208bc8" providerId="ADAL" clId="{869B6155-D3EA-B248-88FD-3C87DF8AEA16}" dt="2023-02-28T02:51:31.399" v="8607" actId="2696"/>
        <pc:sldMkLst>
          <pc:docMk/>
          <pc:sldMk cId="2857964003" sldId="404"/>
        </pc:sldMkLst>
      </pc:sldChg>
      <pc:sldChg chg="del">
        <pc:chgData name="Daniel Khashabi" userId="62390808-c838-45e6-be59-d6fd0d208bc8" providerId="ADAL" clId="{869B6155-D3EA-B248-88FD-3C87DF8AEA16}" dt="2023-02-28T02:50:13.266" v="8600" actId="2696"/>
        <pc:sldMkLst>
          <pc:docMk/>
          <pc:sldMk cId="0" sldId="408"/>
        </pc:sldMkLst>
      </pc:sldChg>
      <pc:sldChg chg="add del">
        <pc:chgData name="Daniel Khashabi" userId="62390808-c838-45e6-be59-d6fd0d208bc8" providerId="ADAL" clId="{869B6155-D3EA-B248-88FD-3C87DF8AEA16}" dt="2023-02-28T02:50:24.479" v="8602" actId="2696"/>
        <pc:sldMkLst>
          <pc:docMk/>
          <pc:sldMk cId="931466860" sldId="408"/>
        </pc:sldMkLst>
      </pc:sldChg>
      <pc:sldChg chg="add del">
        <pc:chgData name="Daniel Khashabi" userId="62390808-c838-45e6-be59-d6fd0d208bc8" providerId="ADAL" clId="{869B6155-D3EA-B248-88FD-3C87DF8AEA16}" dt="2023-02-28T02:51:31.394" v="8606" actId="2696"/>
        <pc:sldMkLst>
          <pc:docMk/>
          <pc:sldMk cId="3056724909" sldId="408"/>
        </pc:sldMkLst>
      </pc:sldChg>
      <pc:sldChg chg="del ord">
        <pc:chgData name="Daniel Khashabi" userId="62390808-c838-45e6-be59-d6fd0d208bc8" providerId="ADAL" clId="{869B6155-D3EA-B248-88FD-3C87DF8AEA16}" dt="2023-02-28T02:50:13.266" v="8600" actId="2696"/>
        <pc:sldMkLst>
          <pc:docMk/>
          <pc:sldMk cId="0" sldId="409"/>
        </pc:sldMkLst>
      </pc:sldChg>
      <pc:sldChg chg="add del">
        <pc:chgData name="Daniel Khashabi" userId="62390808-c838-45e6-be59-d6fd0d208bc8" providerId="ADAL" clId="{869B6155-D3EA-B248-88FD-3C87DF8AEA16}" dt="2023-02-28T02:50:24.479" v="8602" actId="2696"/>
        <pc:sldMkLst>
          <pc:docMk/>
          <pc:sldMk cId="3038254164" sldId="409"/>
        </pc:sldMkLst>
      </pc:sldChg>
      <pc:sldChg chg="add del">
        <pc:chgData name="Daniel Khashabi" userId="62390808-c838-45e6-be59-d6fd0d208bc8" providerId="ADAL" clId="{869B6155-D3EA-B248-88FD-3C87DF8AEA16}" dt="2023-02-28T02:51:31.388" v="8605" actId="2696"/>
        <pc:sldMkLst>
          <pc:docMk/>
          <pc:sldMk cId="4191340630" sldId="409"/>
        </pc:sldMkLst>
      </pc:sldChg>
      <pc:sldChg chg="add del">
        <pc:chgData name="Daniel Khashabi" userId="62390808-c838-45e6-be59-d6fd0d208bc8" providerId="ADAL" clId="{869B6155-D3EA-B248-88FD-3C87DF8AEA16}" dt="2023-03-02T14:47:52.200" v="9921" actId="2696"/>
        <pc:sldMkLst>
          <pc:docMk/>
          <pc:sldMk cId="1919312046" sldId="466"/>
        </pc:sldMkLst>
      </pc:sldChg>
      <pc:sldChg chg="del">
        <pc:chgData name="Daniel Khashabi" userId="62390808-c838-45e6-be59-d6fd0d208bc8" providerId="ADAL" clId="{869B6155-D3EA-B248-88FD-3C87DF8AEA16}" dt="2023-02-28T01:34:54.224" v="7433" actId="2696"/>
        <pc:sldMkLst>
          <pc:docMk/>
          <pc:sldMk cId="3775750179" sldId="466"/>
        </pc:sldMkLst>
      </pc:sldChg>
      <pc:sldChg chg="del">
        <pc:chgData name="Daniel Khashabi" userId="62390808-c838-45e6-be59-d6fd0d208bc8" providerId="ADAL" clId="{869B6155-D3EA-B248-88FD-3C87DF8AEA16}" dt="2023-02-27T00:08:52.987" v="1642" actId="2696"/>
        <pc:sldMkLst>
          <pc:docMk/>
          <pc:sldMk cId="0" sldId="467"/>
        </pc:sldMkLst>
      </pc:sldChg>
      <pc:sldChg chg="del">
        <pc:chgData name="Daniel Khashabi" userId="62390808-c838-45e6-be59-d6fd0d208bc8" providerId="ADAL" clId="{869B6155-D3EA-B248-88FD-3C87DF8AEA16}" dt="2023-02-27T00:09:00.173" v="1643" actId="2696"/>
        <pc:sldMkLst>
          <pc:docMk/>
          <pc:sldMk cId="0" sldId="468"/>
        </pc:sldMkLst>
      </pc:sldChg>
      <pc:sldChg chg="del">
        <pc:chgData name="Daniel Khashabi" userId="62390808-c838-45e6-be59-d6fd0d208bc8" providerId="ADAL" clId="{869B6155-D3EA-B248-88FD-3C87DF8AEA16}" dt="2023-02-27T00:09:03.649" v="1644" actId="2696"/>
        <pc:sldMkLst>
          <pc:docMk/>
          <pc:sldMk cId="0" sldId="469"/>
        </pc:sldMkLst>
      </pc:sldChg>
      <pc:sldChg chg="delSp modSp del mod">
        <pc:chgData name="Daniel Khashabi" userId="62390808-c838-45e6-be59-d6fd0d208bc8" providerId="ADAL" clId="{869B6155-D3EA-B248-88FD-3C87DF8AEA16}" dt="2023-02-27T02:42:29.313" v="4406" actId="20577"/>
        <pc:sldMkLst>
          <pc:docMk/>
          <pc:sldMk cId="2958822401" sldId="470"/>
        </pc:sldMkLst>
        <pc:spChg chg="mod ord">
          <ac:chgData name="Daniel Khashabi" userId="62390808-c838-45e6-be59-d6fd0d208bc8" providerId="ADAL" clId="{869B6155-D3EA-B248-88FD-3C87DF8AEA16}" dt="2023-02-27T00:11:29.586" v="1686" actId="20577"/>
          <ac:spMkLst>
            <pc:docMk/>
            <pc:sldMk cId="2958822401" sldId="470"/>
            <ac:spMk id="2" creationId="{00000000-0000-0000-0000-000000000000}"/>
          </ac:spMkLst>
        </pc:spChg>
        <pc:spChg chg="del mod">
          <ac:chgData name="Daniel Khashabi" userId="62390808-c838-45e6-be59-d6fd0d208bc8" providerId="ADAL" clId="{869B6155-D3EA-B248-88FD-3C87DF8AEA16}" dt="2023-02-27T00:12:04.523" v="1698" actId="478"/>
          <ac:spMkLst>
            <pc:docMk/>
            <pc:sldMk cId="2958822401" sldId="470"/>
            <ac:spMk id="3" creationId="{00000000-0000-0000-0000-000000000000}"/>
          </ac:spMkLst>
        </pc:spChg>
        <pc:spChg chg="del mod">
          <ac:chgData name="Daniel Khashabi" userId="62390808-c838-45e6-be59-d6fd0d208bc8" providerId="ADAL" clId="{869B6155-D3EA-B248-88FD-3C87DF8AEA16}" dt="2023-02-27T00:39:29.695" v="2334" actId="478"/>
          <ac:spMkLst>
            <pc:docMk/>
            <pc:sldMk cId="2958822401" sldId="470"/>
            <ac:spMk id="4" creationId="{00000000-0000-0000-0000-000000000000}"/>
          </ac:spMkLst>
        </pc:spChg>
        <pc:spChg chg="del">
          <ac:chgData name="Daniel Khashabi" userId="62390808-c838-45e6-be59-d6fd0d208bc8" providerId="ADAL" clId="{869B6155-D3EA-B248-88FD-3C87DF8AEA16}" dt="2023-02-27T00:39:37.943" v="2339" actId="478"/>
          <ac:spMkLst>
            <pc:docMk/>
            <pc:sldMk cId="2958822401" sldId="470"/>
            <ac:spMk id="6" creationId="{208F9EFA-255A-F6FA-AF42-77597E6B1DC2}"/>
          </ac:spMkLst>
        </pc:spChg>
        <pc:spChg chg="mod">
          <ac:chgData name="Daniel Khashabi" userId="62390808-c838-45e6-be59-d6fd0d208bc8" providerId="ADAL" clId="{869B6155-D3EA-B248-88FD-3C87DF8AEA16}" dt="2023-02-27T02:42:29.313" v="4406" actId="20577"/>
          <ac:spMkLst>
            <pc:docMk/>
            <pc:sldMk cId="2958822401" sldId="470"/>
            <ac:spMk id="7" creationId="{090096AD-61D0-E983-D6D7-DC628BD5FF10}"/>
          </ac:spMkLst>
        </pc:spChg>
        <pc:spChg chg="add del mod">
          <ac:chgData name="Daniel Khashabi" userId="62390808-c838-45e6-be59-d6fd0d208bc8" providerId="ADAL" clId="{869B6155-D3EA-B248-88FD-3C87DF8AEA16}" dt="2023-02-27T00:11:48.284" v="1693" actId="478"/>
          <ac:spMkLst>
            <pc:docMk/>
            <pc:sldMk cId="2958822401" sldId="470"/>
            <ac:spMk id="9" creationId="{F0766C44-1667-5E56-47A9-6CFAEA301DDF}"/>
          </ac:spMkLst>
        </pc:spChg>
      </pc:sldChg>
      <pc:sldChg chg="del mod modShow">
        <pc:chgData name="Daniel Khashabi" userId="62390808-c838-45e6-be59-d6fd0d208bc8" providerId="ADAL" clId="{869B6155-D3EA-B248-88FD-3C87DF8AEA16}" dt="2023-02-27T02:19:42.560" v="4153" actId="2696"/>
        <pc:sldMkLst>
          <pc:docMk/>
          <pc:sldMk cId="232136219" sldId="471"/>
        </pc:sldMkLst>
      </pc:sldChg>
      <pc:sldChg chg="del mod modShow">
        <pc:chgData name="Daniel Khashabi" userId="62390808-c838-45e6-be59-d6fd0d208bc8" providerId="ADAL" clId="{869B6155-D3EA-B248-88FD-3C87DF8AEA16}" dt="2023-02-27T02:19:43.685" v="4154" actId="2696"/>
        <pc:sldMkLst>
          <pc:docMk/>
          <pc:sldMk cId="1009279437" sldId="472"/>
        </pc:sldMkLst>
      </pc:sldChg>
      <pc:sldChg chg="del">
        <pc:chgData name="Daniel Khashabi" userId="62390808-c838-45e6-be59-d6fd0d208bc8" providerId="ADAL" clId="{869B6155-D3EA-B248-88FD-3C87DF8AEA16}" dt="2023-02-27T00:48:12.164" v="2900" actId="2696"/>
        <pc:sldMkLst>
          <pc:docMk/>
          <pc:sldMk cId="456681400" sldId="473"/>
        </pc:sldMkLst>
        <pc:spChg chg="del mod">
          <ac:chgData name="Daniel Khashabi" userId="62390808-c838-45e6-be59-d6fd0d208bc8" providerId="ADAL" clId="{869B6155-D3EA-B248-88FD-3C87DF8AEA16}" dt="2023-02-27T01:22:46.562" v="3393" actId="478"/>
          <ac:spMkLst>
            <pc:docMk/>
            <pc:sldMk cId="456681400" sldId="473"/>
            <ac:spMk id="2" creationId="{00000000-0000-0000-0000-000000000000}"/>
          </ac:spMkLst>
        </pc:spChg>
        <pc:spChg chg="del mod">
          <ac:chgData name="Daniel Khashabi" userId="62390808-c838-45e6-be59-d6fd0d208bc8" providerId="ADAL" clId="{869B6155-D3EA-B248-88FD-3C87DF8AEA16}" dt="2023-02-27T01:23:06.036" v="3420"/>
          <ac:spMkLst>
            <pc:docMk/>
            <pc:sldMk cId="456681400" sldId="473"/>
            <ac:spMk id="8" creationId="{00000000-0000-0000-0000-000000000000}"/>
          </ac:spMkLst>
        </pc:spChg>
        <pc:spChg chg="del mod">
          <ac:chgData name="Daniel Khashabi" userId="62390808-c838-45e6-be59-d6fd0d208bc8" providerId="ADAL" clId="{869B6155-D3EA-B248-88FD-3C87DF8AEA16}" dt="2023-02-27T01:23:00.781" v="3413" actId="478"/>
          <ac:spMkLst>
            <pc:docMk/>
            <pc:sldMk cId="456681400" sldId="473"/>
            <ac:spMk id="9" creationId="{00000000-0000-0000-0000-000000000000}"/>
          </ac:spMkLst>
        </pc:spChg>
        <pc:spChg chg="del mod">
          <ac:chgData name="Daniel Khashabi" userId="62390808-c838-45e6-be59-d6fd0d208bc8" providerId="ADAL" clId="{869B6155-D3EA-B248-88FD-3C87DF8AEA16}" dt="2023-02-27T01:23:05.798" v="3418" actId="478"/>
          <ac:spMkLst>
            <pc:docMk/>
            <pc:sldMk cId="456681400" sldId="473"/>
            <ac:spMk id="10" creationId="{00000000-0000-0000-0000-000000000000}"/>
          </ac:spMkLst>
        </pc:spChg>
        <pc:spChg chg="mod">
          <ac:chgData name="Daniel Khashabi" userId="62390808-c838-45e6-be59-d6fd0d208bc8" providerId="ADAL" clId="{869B6155-D3EA-B248-88FD-3C87DF8AEA16}" dt="2023-02-27T00:48:25.551" v="2902" actId="14100"/>
          <ac:spMkLst>
            <pc:docMk/>
            <pc:sldMk cId="456681400" sldId="473"/>
            <ac:spMk id="25" creationId="{00000000-0000-0000-0000-000000000000}"/>
          </ac:spMkLst>
        </pc:spChg>
        <pc:spChg chg="add mod ord">
          <ac:chgData name="Daniel Khashabi" userId="62390808-c838-45e6-be59-d6fd0d208bc8" providerId="ADAL" clId="{869B6155-D3EA-B248-88FD-3C87DF8AEA16}" dt="2023-02-27T01:22:48.203" v="3395" actId="20577"/>
          <ac:spMkLst>
            <pc:docMk/>
            <pc:sldMk cId="456681400" sldId="473"/>
            <ac:spMk id="27" creationId="{92A8D1B0-9DD4-A064-B153-DD29A996C380}"/>
          </ac:spMkLst>
        </pc:spChg>
        <pc:spChg chg="add mod ord">
          <ac:chgData name="Daniel Khashabi" userId="62390808-c838-45e6-be59-d6fd0d208bc8" providerId="ADAL" clId="{869B6155-D3EA-B248-88FD-3C87DF8AEA16}" dt="2023-02-27T01:23:27.689" v="3456" actId="1038"/>
          <ac:spMkLst>
            <pc:docMk/>
            <pc:sldMk cId="456681400" sldId="473"/>
            <ac:spMk id="28" creationId="{E6559CD1-8DB1-A792-DDE1-A2B837AE6F3E}"/>
          </ac:spMkLst>
        </pc:spChg>
      </pc:sldChg>
      <pc:sldChg chg="addSp delSp modSp add mod modClrScheme chgLayout">
        <pc:chgData name="Daniel Khashabi" userId="62390808-c838-45e6-be59-d6fd0d208bc8" providerId="ADAL" clId="{869B6155-D3EA-B248-88FD-3C87DF8AEA16}" dt="2023-02-27T00:55:00.833" v="3387" actId="207"/>
        <pc:sldMkLst>
          <pc:docMk/>
          <pc:sldMk cId="2452697234" sldId="474"/>
        </pc:sldMkLst>
        <pc:spChg chg="del mod">
          <ac:chgData name="Daniel Khashabi" userId="62390808-c838-45e6-be59-d6fd0d208bc8" providerId="ADAL" clId="{869B6155-D3EA-B248-88FD-3C87DF8AEA16}" dt="2023-02-27T00:52:16.129" v="3094" actId="478"/>
          <ac:spMkLst>
            <pc:docMk/>
            <pc:sldMk cId="2452697234" sldId="474"/>
            <ac:spMk id="2" creationId="{00000000-0000-0000-0000-000000000000}"/>
          </ac:spMkLst>
        </pc:spChg>
        <pc:spChg chg="del">
          <ac:chgData name="Daniel Khashabi" userId="62390808-c838-45e6-be59-d6fd0d208bc8" providerId="ADAL" clId="{869B6155-D3EA-B248-88FD-3C87DF8AEA16}" dt="2023-02-27T00:50:34.671" v="2916" actId="478"/>
          <ac:spMkLst>
            <pc:docMk/>
            <pc:sldMk cId="2452697234" sldId="474"/>
            <ac:spMk id="3" creationId="{00000000-0000-0000-0000-000000000000}"/>
          </ac:spMkLst>
        </pc:spChg>
        <pc:spChg chg="del mod">
          <ac:chgData name="Daniel Khashabi" userId="62390808-c838-45e6-be59-d6fd0d208bc8" providerId="ADAL" clId="{869B6155-D3EA-B248-88FD-3C87DF8AEA16}" dt="2023-02-27T00:53:08.165" v="3146" actId="478"/>
          <ac:spMkLst>
            <pc:docMk/>
            <pc:sldMk cId="2452697234" sldId="474"/>
            <ac:spMk id="4" creationId="{00000000-0000-0000-0000-000000000000}"/>
          </ac:spMkLst>
        </pc:spChg>
        <pc:spChg chg="add del mod">
          <ac:chgData name="Daniel Khashabi" userId="62390808-c838-45e6-be59-d6fd0d208bc8" providerId="ADAL" clId="{869B6155-D3EA-B248-88FD-3C87DF8AEA16}" dt="2023-02-27T00:52:29.971" v="3101" actId="478"/>
          <ac:spMkLst>
            <pc:docMk/>
            <pc:sldMk cId="2452697234" sldId="474"/>
            <ac:spMk id="22" creationId="{00000000-0000-0000-0000-000000000000}"/>
          </ac:spMkLst>
        </pc:spChg>
        <pc:spChg chg="add del mod ord">
          <ac:chgData name="Daniel Khashabi" userId="62390808-c838-45e6-be59-d6fd0d208bc8" providerId="ADAL" clId="{869B6155-D3EA-B248-88FD-3C87DF8AEA16}" dt="2023-02-27T00:52:13.546" v="3092" actId="700"/>
          <ac:spMkLst>
            <pc:docMk/>
            <pc:sldMk cId="2452697234" sldId="474"/>
            <ac:spMk id="26" creationId="{9A4267E2-E253-FDF9-4F48-06FD35EE0392}"/>
          </ac:spMkLst>
        </pc:spChg>
        <pc:spChg chg="add del mod ord">
          <ac:chgData name="Daniel Khashabi" userId="62390808-c838-45e6-be59-d6fd0d208bc8" providerId="ADAL" clId="{869B6155-D3EA-B248-88FD-3C87DF8AEA16}" dt="2023-02-27T00:52:13.546" v="3092" actId="700"/>
          <ac:spMkLst>
            <pc:docMk/>
            <pc:sldMk cId="2452697234" sldId="474"/>
            <ac:spMk id="27" creationId="{57205490-3DEB-5740-6E6E-9217F83BB946}"/>
          </ac:spMkLst>
        </pc:spChg>
        <pc:spChg chg="add del mod ord">
          <ac:chgData name="Daniel Khashabi" userId="62390808-c838-45e6-be59-d6fd0d208bc8" providerId="ADAL" clId="{869B6155-D3EA-B248-88FD-3C87DF8AEA16}" dt="2023-02-27T00:53:20.426" v="3152"/>
          <ac:spMkLst>
            <pc:docMk/>
            <pc:sldMk cId="2452697234" sldId="474"/>
            <ac:spMk id="28" creationId="{DD3194AC-C347-287F-322D-B176A5F8DFE6}"/>
          </ac:spMkLst>
        </pc:spChg>
        <pc:spChg chg="add mod ord">
          <ac:chgData name="Daniel Khashabi" userId="62390808-c838-45e6-be59-d6fd0d208bc8" providerId="ADAL" clId="{869B6155-D3EA-B248-88FD-3C87DF8AEA16}" dt="2023-02-27T00:55:00.833" v="3387" actId="207"/>
          <ac:spMkLst>
            <pc:docMk/>
            <pc:sldMk cId="2452697234" sldId="474"/>
            <ac:spMk id="29" creationId="{23C91C34-8C75-2630-DBC2-DA1D0335937D}"/>
          </ac:spMkLst>
        </pc:spChg>
      </pc:sldChg>
      <pc:sldChg chg="del">
        <pc:chgData name="Daniel Khashabi" userId="62390808-c838-45e6-be59-d6fd0d208bc8" providerId="ADAL" clId="{869B6155-D3EA-B248-88FD-3C87DF8AEA16}" dt="2023-02-27T00:49:37.269" v="2908" actId="2696"/>
        <pc:sldMkLst>
          <pc:docMk/>
          <pc:sldMk cId="0" sldId="475"/>
        </pc:sldMkLst>
      </pc:sldChg>
      <pc:sldChg chg="add del">
        <pc:chgData name="Daniel Khashabi" userId="62390808-c838-45e6-be59-d6fd0d208bc8" providerId="ADAL" clId="{869B6155-D3EA-B248-88FD-3C87DF8AEA16}" dt="2023-02-27T01:23:52.445" v="3457" actId="2696"/>
        <pc:sldMkLst>
          <pc:docMk/>
          <pc:sldMk cId="3641549977" sldId="475"/>
        </pc:sldMkLst>
      </pc:sldChg>
      <pc:sldChg chg="del">
        <pc:chgData name="Daniel Khashabi" userId="62390808-c838-45e6-be59-d6fd0d208bc8" providerId="ADAL" clId="{869B6155-D3EA-B248-88FD-3C87DF8AEA16}" dt="2023-02-27T00:55:16.993" v="3388" actId="2696"/>
        <pc:sldMkLst>
          <pc:docMk/>
          <pc:sldMk cId="1390607952" sldId="476"/>
        </pc:sldMkLst>
        <pc:spChg chg="mod ord">
          <ac:chgData name="Daniel Khashabi" userId="62390808-c838-45e6-be59-d6fd0d208bc8" providerId="ADAL" clId="{869B6155-D3EA-B248-88FD-3C87DF8AEA16}" dt="2023-02-27T01:24:43.294" v="3470" actId="20577"/>
          <ac:spMkLst>
            <pc:docMk/>
            <pc:sldMk cId="1390607952" sldId="476"/>
            <ac:spMk id="2" creationId="{00000000-0000-0000-0000-000000000000}"/>
          </ac:spMkLst>
        </pc:spChg>
        <pc:spChg chg="mod">
          <ac:chgData name="Daniel Khashabi" userId="62390808-c838-45e6-be59-d6fd0d208bc8" providerId="ADAL" clId="{869B6155-D3EA-B248-88FD-3C87DF8AEA16}" dt="2023-02-28T01:03:21.150" v="6912" actId="1076"/>
          <ac:spMkLst>
            <pc:docMk/>
            <pc:sldMk cId="1390607952" sldId="476"/>
            <ac:spMk id="17" creationId="{00000000-0000-0000-0000-000000000000}"/>
          </ac:spMkLst>
        </pc:spChg>
        <pc:spChg chg="mod">
          <ac:chgData name="Daniel Khashabi" userId="62390808-c838-45e6-be59-d6fd0d208bc8" providerId="ADAL" clId="{869B6155-D3EA-B248-88FD-3C87DF8AEA16}" dt="2023-02-28T01:03:21.150" v="6912" actId="1076"/>
          <ac:spMkLst>
            <pc:docMk/>
            <pc:sldMk cId="1390607952" sldId="476"/>
            <ac:spMk id="22" creationId="{00000000-0000-0000-0000-000000000000}"/>
          </ac:spMkLst>
        </pc:spChg>
        <pc:spChg chg="mod">
          <ac:chgData name="Daniel Khashabi" userId="62390808-c838-45e6-be59-d6fd0d208bc8" providerId="ADAL" clId="{869B6155-D3EA-B248-88FD-3C87DF8AEA16}" dt="2023-02-28T01:03:21.150" v="6912" actId="1076"/>
          <ac:spMkLst>
            <pc:docMk/>
            <pc:sldMk cId="1390607952" sldId="476"/>
            <ac:spMk id="27" creationId="{00000000-0000-0000-0000-000000000000}"/>
          </ac:spMkLst>
        </pc:spChg>
        <pc:spChg chg="add mod ord">
          <ac:chgData name="Daniel Khashabi" userId="62390808-c838-45e6-be59-d6fd0d208bc8" providerId="ADAL" clId="{869B6155-D3EA-B248-88FD-3C87DF8AEA16}" dt="2023-02-28T01:03:56.110" v="6968" actId="5793"/>
          <ac:spMkLst>
            <pc:docMk/>
            <pc:sldMk cId="1390607952" sldId="476"/>
            <ac:spMk id="30" creationId="{A50F1B4F-ECFC-124C-07D8-5B56A74857FF}"/>
          </ac:spMkLst>
        </pc:spChg>
        <pc:grpChg chg="mod">
          <ac:chgData name="Daniel Khashabi" userId="62390808-c838-45e6-be59-d6fd0d208bc8" providerId="ADAL" clId="{869B6155-D3EA-B248-88FD-3C87DF8AEA16}" dt="2023-02-28T01:03:21.150" v="6912" actId="1076"/>
          <ac:grpSpMkLst>
            <pc:docMk/>
            <pc:sldMk cId="1390607952" sldId="476"/>
            <ac:grpSpMk id="3" creationId="{00000000-0000-0000-0000-000000000000}"/>
          </ac:grpSpMkLst>
        </pc:grpChg>
        <pc:grpChg chg="mod">
          <ac:chgData name="Daniel Khashabi" userId="62390808-c838-45e6-be59-d6fd0d208bc8" providerId="ADAL" clId="{869B6155-D3EA-B248-88FD-3C87DF8AEA16}" dt="2023-02-28T01:03:21.150" v="6912" actId="1076"/>
          <ac:grpSpMkLst>
            <pc:docMk/>
            <pc:sldMk cId="1390607952" sldId="476"/>
            <ac:grpSpMk id="18" creationId="{00000000-0000-0000-0000-000000000000}"/>
          </ac:grpSpMkLst>
        </pc:grpChg>
        <pc:grpChg chg="mod">
          <ac:chgData name="Daniel Khashabi" userId="62390808-c838-45e6-be59-d6fd0d208bc8" providerId="ADAL" clId="{869B6155-D3EA-B248-88FD-3C87DF8AEA16}" dt="2023-02-28T01:03:21.150" v="6912" actId="1076"/>
          <ac:grpSpMkLst>
            <pc:docMk/>
            <pc:sldMk cId="1390607952" sldId="476"/>
            <ac:grpSpMk id="23" creationId="{00000000-0000-0000-0000-000000000000}"/>
          </ac:grpSpMkLst>
        </pc:grpChg>
      </pc:sldChg>
      <pc:sldChg chg="del">
        <pc:chgData name="Daniel Khashabi" userId="62390808-c838-45e6-be59-d6fd0d208bc8" providerId="ADAL" clId="{869B6155-D3EA-B248-88FD-3C87DF8AEA16}" dt="2023-02-27T00:55:16.993" v="3388" actId="2696"/>
        <pc:sldMkLst>
          <pc:docMk/>
          <pc:sldMk cId="0" sldId="477"/>
        </pc:sldMkLst>
      </pc:sldChg>
      <pc:sldChg chg="addSp delSp modSp add del mod chgLayout">
        <pc:chgData name="Daniel Khashabi" userId="62390808-c838-45e6-be59-d6fd0d208bc8" providerId="ADAL" clId="{869B6155-D3EA-B248-88FD-3C87DF8AEA16}" dt="2023-02-27T01:49:13.953" v="3560" actId="2696"/>
        <pc:sldMkLst>
          <pc:docMk/>
          <pc:sldMk cId="827162523" sldId="477"/>
        </pc:sldMkLst>
        <pc:spChg chg="mod ord">
          <ac:chgData name="Daniel Khashabi" userId="62390808-c838-45e6-be59-d6fd0d208bc8" providerId="ADAL" clId="{869B6155-D3EA-B248-88FD-3C87DF8AEA16}" dt="2023-02-27T01:24:54.941" v="3472"/>
          <ac:spMkLst>
            <pc:docMk/>
            <pc:sldMk cId="827162523" sldId="477"/>
            <ac:spMk id="2" creationId="{00000000-0000-0000-0000-000000000000}"/>
          </ac:spMkLst>
        </pc:spChg>
        <pc:spChg chg="mod">
          <ac:chgData name="Daniel Khashabi" userId="62390808-c838-45e6-be59-d6fd0d208bc8" providerId="ADAL" clId="{869B6155-D3EA-B248-88FD-3C87DF8AEA16}" dt="2023-02-27T01:26:44.736" v="3544" actId="1076"/>
          <ac:spMkLst>
            <pc:docMk/>
            <pc:sldMk cId="827162523" sldId="477"/>
            <ac:spMk id="3" creationId="{00000000-0000-0000-0000-000000000000}"/>
          </ac:spMkLst>
        </pc:spChg>
        <pc:spChg chg="del mod">
          <ac:chgData name="Daniel Khashabi" userId="62390808-c838-45e6-be59-d6fd0d208bc8" providerId="ADAL" clId="{869B6155-D3EA-B248-88FD-3C87DF8AEA16}" dt="2023-02-27T01:24:58.223" v="3474" actId="478"/>
          <ac:spMkLst>
            <pc:docMk/>
            <pc:sldMk cId="827162523" sldId="477"/>
            <ac:spMk id="4" creationId="{00000000-0000-0000-0000-000000000000}"/>
          </ac:spMkLst>
        </pc:spChg>
        <pc:spChg chg="add mod ord">
          <ac:chgData name="Daniel Khashabi" userId="62390808-c838-45e6-be59-d6fd0d208bc8" providerId="ADAL" clId="{869B6155-D3EA-B248-88FD-3C87DF8AEA16}" dt="2023-02-27T01:26:41.589" v="3542" actId="1036"/>
          <ac:spMkLst>
            <pc:docMk/>
            <pc:sldMk cId="827162523" sldId="477"/>
            <ac:spMk id="7" creationId="{56E0409A-7F39-78FC-D96F-6D02D0F632B7}"/>
          </ac:spMkLst>
        </pc:spChg>
      </pc:sldChg>
      <pc:sldChg chg="del">
        <pc:chgData name="Daniel Khashabi" userId="62390808-c838-45e6-be59-d6fd0d208bc8" providerId="ADAL" clId="{869B6155-D3EA-B248-88FD-3C87DF8AEA16}" dt="2023-02-27T00:55:16.993" v="3388" actId="2696"/>
        <pc:sldMkLst>
          <pc:docMk/>
          <pc:sldMk cId="0" sldId="478"/>
        </pc:sldMkLst>
      </pc:sldChg>
      <pc:sldChg chg="modSp add del mod">
        <pc:chgData name="Daniel Khashabi" userId="62390808-c838-45e6-be59-d6fd0d208bc8" providerId="ADAL" clId="{869B6155-D3EA-B248-88FD-3C87DF8AEA16}" dt="2023-02-27T01:53:43.082" v="3650" actId="2696"/>
        <pc:sldMkLst>
          <pc:docMk/>
          <pc:sldMk cId="2050205664" sldId="478"/>
        </pc:sldMkLst>
        <pc:spChg chg="mod">
          <ac:chgData name="Daniel Khashabi" userId="62390808-c838-45e6-be59-d6fd0d208bc8" providerId="ADAL" clId="{869B6155-D3EA-B248-88FD-3C87DF8AEA16}" dt="2023-02-27T01:53:29.955" v="3649" actId="20577"/>
          <ac:spMkLst>
            <pc:docMk/>
            <pc:sldMk cId="2050205664" sldId="478"/>
            <ac:spMk id="16" creationId="{00000000-0000-0000-0000-000000000000}"/>
          </ac:spMkLst>
        </pc:spChg>
        <pc:grpChg chg="mod">
          <ac:chgData name="Daniel Khashabi" userId="62390808-c838-45e6-be59-d6fd0d208bc8" providerId="ADAL" clId="{869B6155-D3EA-B248-88FD-3C87DF8AEA16}" dt="2023-02-27T01:49:42.075" v="3569" actId="1036"/>
          <ac:grpSpMkLst>
            <pc:docMk/>
            <pc:sldMk cId="2050205664" sldId="478"/>
            <ac:grpSpMk id="7" creationId="{00000000-0000-0000-0000-000000000000}"/>
          </ac:grpSpMkLst>
        </pc:grpChg>
      </pc:sldChg>
      <pc:sldChg chg="del">
        <pc:chgData name="Daniel Khashabi" userId="62390808-c838-45e6-be59-d6fd0d208bc8" providerId="ADAL" clId="{869B6155-D3EA-B248-88FD-3C87DF8AEA16}" dt="2023-02-27T00:55:16.993" v="3388" actId="2696"/>
        <pc:sldMkLst>
          <pc:docMk/>
          <pc:sldMk cId="1303495507" sldId="479"/>
        </pc:sldMkLst>
      </pc:sldChg>
      <pc:sldChg chg="del">
        <pc:chgData name="Daniel Khashabi" userId="62390808-c838-45e6-be59-d6fd0d208bc8" providerId="ADAL" clId="{869B6155-D3EA-B248-88FD-3C87DF8AEA16}" dt="2023-02-27T00:55:16.993" v="3388" actId="2696"/>
        <pc:sldMkLst>
          <pc:docMk/>
          <pc:sldMk cId="2895565554" sldId="480"/>
        </pc:sldMkLst>
      </pc:sldChg>
      <pc:sldChg chg="del">
        <pc:chgData name="Daniel Khashabi" userId="62390808-c838-45e6-be59-d6fd0d208bc8" providerId="ADAL" clId="{869B6155-D3EA-B248-88FD-3C87DF8AEA16}" dt="2023-02-27T00:55:16.993" v="3388" actId="2696"/>
        <pc:sldMkLst>
          <pc:docMk/>
          <pc:sldMk cId="0" sldId="481"/>
        </pc:sldMkLst>
      </pc:sldChg>
      <pc:sldChg chg="addSp delSp modSp add del mod chgLayout">
        <pc:chgData name="Daniel Khashabi" userId="62390808-c838-45e6-be59-d6fd0d208bc8" providerId="ADAL" clId="{869B6155-D3EA-B248-88FD-3C87DF8AEA16}" dt="2023-02-27T02:03:48.538" v="3844" actId="2696"/>
        <pc:sldMkLst>
          <pc:docMk/>
          <pc:sldMk cId="1330660636" sldId="481"/>
        </pc:sldMkLst>
        <pc:spChg chg="mod ord">
          <ac:chgData name="Daniel Khashabi" userId="62390808-c838-45e6-be59-d6fd0d208bc8" providerId="ADAL" clId="{869B6155-D3EA-B248-88FD-3C87DF8AEA16}" dt="2023-02-27T01:57:20.717" v="3666" actId="700"/>
          <ac:spMkLst>
            <pc:docMk/>
            <pc:sldMk cId="1330660636" sldId="481"/>
            <ac:spMk id="4" creationId="{00000000-0000-0000-0000-000000000000}"/>
          </ac:spMkLst>
        </pc:spChg>
        <pc:spChg chg="add del mod ord">
          <ac:chgData name="Daniel Khashabi" userId="62390808-c838-45e6-be59-d6fd0d208bc8" providerId="ADAL" clId="{869B6155-D3EA-B248-88FD-3C87DF8AEA16}" dt="2023-02-27T01:58:50.014" v="3667" actId="478"/>
          <ac:spMkLst>
            <pc:docMk/>
            <pc:sldMk cId="1330660636" sldId="481"/>
            <ac:spMk id="8" creationId="{146253E3-48CE-1FD5-DF25-963BE0054F15}"/>
          </ac:spMkLst>
        </pc:spChg>
      </pc:sldChg>
      <pc:sldChg chg="del">
        <pc:chgData name="Daniel Khashabi" userId="62390808-c838-45e6-be59-d6fd0d208bc8" providerId="ADAL" clId="{869B6155-D3EA-B248-88FD-3C87DF8AEA16}" dt="2023-02-27T00:55:16.993" v="3388" actId="2696"/>
        <pc:sldMkLst>
          <pc:docMk/>
          <pc:sldMk cId="0" sldId="482"/>
        </pc:sldMkLst>
      </pc:sldChg>
      <pc:sldChg chg="add del">
        <pc:chgData name="Daniel Khashabi" userId="62390808-c838-45e6-be59-d6fd0d208bc8" providerId="ADAL" clId="{869B6155-D3EA-B248-88FD-3C87DF8AEA16}" dt="2023-02-27T02:09:02.461" v="3964" actId="2696"/>
        <pc:sldMkLst>
          <pc:docMk/>
          <pc:sldMk cId="1450154971" sldId="482"/>
        </pc:sldMkLst>
      </pc:sldChg>
      <pc:sldChg chg="del">
        <pc:chgData name="Daniel Khashabi" userId="62390808-c838-45e6-be59-d6fd0d208bc8" providerId="ADAL" clId="{869B6155-D3EA-B248-88FD-3C87DF8AEA16}" dt="2023-02-27T00:55:16.993" v="3388" actId="2696"/>
        <pc:sldMkLst>
          <pc:docMk/>
          <pc:sldMk cId="0" sldId="483"/>
        </pc:sldMkLst>
      </pc:sldChg>
      <pc:sldChg chg="add del mod modShow">
        <pc:chgData name="Daniel Khashabi" userId="62390808-c838-45e6-be59-d6fd0d208bc8" providerId="ADAL" clId="{869B6155-D3EA-B248-88FD-3C87DF8AEA16}" dt="2023-02-27T02:15:15.522" v="4014" actId="2696"/>
        <pc:sldMkLst>
          <pc:docMk/>
          <pc:sldMk cId="697162808" sldId="483"/>
        </pc:sldMkLst>
      </pc:sldChg>
      <pc:sldChg chg="del">
        <pc:chgData name="Daniel Khashabi" userId="62390808-c838-45e6-be59-d6fd0d208bc8" providerId="ADAL" clId="{869B6155-D3EA-B248-88FD-3C87DF8AEA16}" dt="2023-02-27T00:55:16.993" v="3388" actId="2696"/>
        <pc:sldMkLst>
          <pc:docMk/>
          <pc:sldMk cId="592883905" sldId="484"/>
        </pc:sldMkLst>
        <pc:spChg chg="add del">
          <ac:chgData name="Daniel Khashabi" userId="62390808-c838-45e6-be59-d6fd0d208bc8" providerId="ADAL" clId="{869B6155-D3EA-B248-88FD-3C87DF8AEA16}" dt="2023-02-27T02:17:23.370" v="4118" actId="478"/>
          <ac:spMkLst>
            <pc:docMk/>
            <pc:sldMk cId="592883905" sldId="484"/>
            <ac:spMk id="2" creationId="{00000000-0000-0000-0000-000000000000}"/>
          </ac:spMkLst>
        </pc:spChg>
        <pc:spChg chg="mod ord">
          <ac:chgData name="Daniel Khashabi" userId="62390808-c838-45e6-be59-d6fd0d208bc8" providerId="ADAL" clId="{869B6155-D3EA-B248-88FD-3C87DF8AEA16}" dt="2023-02-27T02:17:11.074" v="4110" actId="20577"/>
          <ac:spMkLst>
            <pc:docMk/>
            <pc:sldMk cId="592883905" sldId="484"/>
            <ac:spMk id="3" creationId="{00000000-0000-0000-0000-000000000000}"/>
          </ac:spMkLst>
        </pc:spChg>
        <pc:spChg chg="del">
          <ac:chgData name="Daniel Khashabi" userId="62390808-c838-45e6-be59-d6fd0d208bc8" providerId="ADAL" clId="{869B6155-D3EA-B248-88FD-3C87DF8AEA16}" dt="2023-02-27T02:17:45.079" v="4123" actId="478"/>
          <ac:spMkLst>
            <pc:docMk/>
            <pc:sldMk cId="592883905" sldId="484"/>
            <ac:spMk id="10" creationId="{00000000-0000-0000-0000-000000000000}"/>
          </ac:spMkLst>
        </pc:spChg>
        <pc:spChg chg="del">
          <ac:chgData name="Daniel Khashabi" userId="62390808-c838-45e6-be59-d6fd0d208bc8" providerId="ADAL" clId="{869B6155-D3EA-B248-88FD-3C87DF8AEA16}" dt="2023-02-27T02:17:45.079" v="4123" actId="478"/>
          <ac:spMkLst>
            <pc:docMk/>
            <pc:sldMk cId="592883905" sldId="484"/>
            <ac:spMk id="11" creationId="{00000000-0000-0000-0000-000000000000}"/>
          </ac:spMkLst>
        </pc:spChg>
        <pc:spChg chg="del">
          <ac:chgData name="Daniel Khashabi" userId="62390808-c838-45e6-be59-d6fd0d208bc8" providerId="ADAL" clId="{869B6155-D3EA-B248-88FD-3C87DF8AEA16}" dt="2023-02-27T02:17:45.079" v="4123" actId="478"/>
          <ac:spMkLst>
            <pc:docMk/>
            <pc:sldMk cId="592883905" sldId="484"/>
            <ac:spMk id="12" creationId="{00000000-0000-0000-0000-000000000000}"/>
          </ac:spMkLst>
        </pc:spChg>
        <pc:spChg chg="del">
          <ac:chgData name="Daniel Khashabi" userId="62390808-c838-45e6-be59-d6fd0d208bc8" providerId="ADAL" clId="{869B6155-D3EA-B248-88FD-3C87DF8AEA16}" dt="2023-02-27T02:17:45.079" v="4123" actId="478"/>
          <ac:spMkLst>
            <pc:docMk/>
            <pc:sldMk cId="592883905" sldId="484"/>
            <ac:spMk id="21" creationId="{F2F649B5-8B18-0E45-849B-8F7BDCE80DCA}"/>
          </ac:spMkLst>
        </pc:spChg>
        <pc:spChg chg="add del mod ord">
          <ac:chgData name="Daniel Khashabi" userId="62390808-c838-45e6-be59-d6fd0d208bc8" providerId="ADAL" clId="{869B6155-D3EA-B248-88FD-3C87DF8AEA16}" dt="2023-02-27T02:17:18.835" v="4116" actId="21"/>
          <ac:spMkLst>
            <pc:docMk/>
            <pc:sldMk cId="592883905" sldId="484"/>
            <ac:spMk id="22" creationId="{E5E0CDF5-6313-2F4C-652D-FB674F53D6B6}"/>
          </ac:spMkLst>
        </pc:spChg>
        <pc:spChg chg="add del mod">
          <ac:chgData name="Daniel Khashabi" userId="62390808-c838-45e6-be59-d6fd0d208bc8" providerId="ADAL" clId="{869B6155-D3EA-B248-88FD-3C87DF8AEA16}" dt="2023-02-27T02:17:22.480" v="4117" actId="478"/>
          <ac:spMkLst>
            <pc:docMk/>
            <pc:sldMk cId="592883905" sldId="484"/>
            <ac:spMk id="24" creationId="{9531FFFF-11CB-F5A9-22C5-88A92F7D6B07}"/>
          </ac:spMkLst>
        </pc:spChg>
        <pc:spChg chg="add mod">
          <ac:chgData name="Daniel Khashabi" userId="62390808-c838-45e6-be59-d6fd0d208bc8" providerId="ADAL" clId="{869B6155-D3EA-B248-88FD-3C87DF8AEA16}" dt="2023-02-27T02:19:17.576" v="4149" actId="20577"/>
          <ac:spMkLst>
            <pc:docMk/>
            <pc:sldMk cId="592883905" sldId="484"/>
            <ac:spMk id="25" creationId="{4238A324-8258-0777-3A29-D4D98DC25548}"/>
          </ac:spMkLst>
        </pc:spChg>
        <pc:spChg chg="add mod">
          <ac:chgData name="Daniel Khashabi" userId="62390808-c838-45e6-be59-d6fd0d208bc8" providerId="ADAL" clId="{869B6155-D3EA-B248-88FD-3C87DF8AEA16}" dt="2023-02-27T02:19:36.219" v="4151"/>
          <ac:spMkLst>
            <pc:docMk/>
            <pc:sldMk cId="592883905" sldId="484"/>
            <ac:spMk id="26" creationId="{27FE0EBF-1C2C-14B6-B5DD-D76042B671D3}"/>
          </ac:spMkLst>
        </pc:spChg>
        <pc:grpChg chg="del">
          <ac:chgData name="Daniel Khashabi" userId="62390808-c838-45e6-be59-d6fd0d208bc8" providerId="ADAL" clId="{869B6155-D3EA-B248-88FD-3C87DF8AEA16}" dt="2023-02-27T02:17:45.079" v="4123" actId="478"/>
          <ac:grpSpMkLst>
            <pc:docMk/>
            <pc:sldMk cId="592883905" sldId="484"/>
            <ac:grpSpMk id="4" creationId="{00000000-0000-0000-0000-000000000000}"/>
          </ac:grpSpMkLst>
        </pc:grpChg>
        <pc:grpChg chg="del">
          <ac:chgData name="Daniel Khashabi" userId="62390808-c838-45e6-be59-d6fd0d208bc8" providerId="ADAL" clId="{869B6155-D3EA-B248-88FD-3C87DF8AEA16}" dt="2023-02-27T02:17:45.079" v="4123" actId="478"/>
          <ac:grpSpMkLst>
            <pc:docMk/>
            <pc:sldMk cId="592883905" sldId="484"/>
            <ac:grpSpMk id="13" creationId="{00000000-0000-0000-0000-000000000000}"/>
          </ac:grpSpMkLst>
        </pc:grpChg>
        <pc:extLst>
          <p:ext xmlns:p="http://schemas.openxmlformats.org/presentationml/2006/main" uri="{D6D511B9-2390-475A-947B-AFAB55BFBCF1}">
            <pc226:cmChg xmlns:pc226="http://schemas.microsoft.com/office/powerpoint/2022/06/main/command" chg="add">
              <pc226:chgData name="Daniel Khashabi" userId="62390808-c838-45e6-be59-d6fd0d208bc8" providerId="ADAL" clId="{869B6155-D3EA-B248-88FD-3C87DF8AEA16}" dt="2023-02-27T02:19:32.897" v="4150"/>
              <pc2:cmMkLst xmlns:pc2="http://schemas.microsoft.com/office/powerpoint/2019/9/main/command">
                <pc:docMk/>
                <pc:sldMk cId="592883905" sldId="484"/>
                <pc2:cmMk id="{3031F8B1-AE4A-AA4A-8513-8D5EF58CBBF7}"/>
              </pc2:cmMkLst>
            </pc226:cmChg>
          </p:ext>
        </pc:extLst>
      </pc:sldChg>
      <pc:sldChg chg="del">
        <pc:chgData name="Daniel Khashabi" userId="62390808-c838-45e6-be59-d6fd0d208bc8" providerId="ADAL" clId="{869B6155-D3EA-B248-88FD-3C87DF8AEA16}" dt="2023-02-27T00:55:16.993" v="3388" actId="2696"/>
        <pc:sldMkLst>
          <pc:docMk/>
          <pc:sldMk cId="0" sldId="485"/>
        </pc:sldMkLst>
      </pc:sldChg>
      <pc:sldChg chg="add del">
        <pc:chgData name="Daniel Khashabi" userId="62390808-c838-45e6-be59-d6fd0d208bc8" providerId="ADAL" clId="{869B6155-D3EA-B248-88FD-3C87DF8AEA16}" dt="2023-02-27T02:19:38.938" v="4152" actId="2696"/>
        <pc:sldMkLst>
          <pc:docMk/>
          <pc:sldMk cId="891318736" sldId="485"/>
        </pc:sldMkLst>
      </pc:sldChg>
      <pc:sldChg chg="del">
        <pc:chgData name="Daniel Khashabi" userId="62390808-c838-45e6-be59-d6fd0d208bc8" providerId="ADAL" clId="{869B6155-D3EA-B248-88FD-3C87DF8AEA16}" dt="2023-02-28T02:16:20.382" v="7757" actId="2696"/>
        <pc:sldMkLst>
          <pc:docMk/>
          <pc:sldMk cId="0" sldId="513"/>
        </pc:sldMkLst>
      </pc:sldChg>
      <pc:sldChg chg="del">
        <pc:chgData name="Daniel Khashabi" userId="62390808-c838-45e6-be59-d6fd0d208bc8" providerId="ADAL" clId="{869B6155-D3EA-B248-88FD-3C87DF8AEA16}" dt="2023-02-28T02:16:21.267" v="7758" actId="2696"/>
        <pc:sldMkLst>
          <pc:docMk/>
          <pc:sldMk cId="0" sldId="514"/>
        </pc:sldMkLst>
      </pc:sldChg>
      <pc:sldChg chg="del mod modShow">
        <pc:chgData name="Daniel Khashabi" userId="62390808-c838-45e6-be59-d6fd0d208bc8" providerId="ADAL" clId="{869B6155-D3EA-B248-88FD-3C87DF8AEA16}" dt="2023-03-02T15:02:48.706" v="10176" actId="2696"/>
        <pc:sldMkLst>
          <pc:docMk/>
          <pc:sldMk cId="0" sldId="515"/>
        </pc:sldMkLst>
      </pc:sldChg>
      <pc:sldChg chg="del mod modShow">
        <pc:chgData name="Daniel Khashabi" userId="62390808-c838-45e6-be59-d6fd0d208bc8" providerId="ADAL" clId="{869B6155-D3EA-B248-88FD-3C87DF8AEA16}" dt="2023-03-02T15:02:48.706" v="10176" actId="2696"/>
        <pc:sldMkLst>
          <pc:docMk/>
          <pc:sldMk cId="0" sldId="516"/>
        </pc:sldMkLst>
      </pc:sldChg>
      <pc:sldChg chg="del">
        <pc:chgData name="Daniel Khashabi" userId="62390808-c838-45e6-be59-d6fd0d208bc8" providerId="ADAL" clId="{869B6155-D3EA-B248-88FD-3C87DF8AEA16}" dt="2023-02-23T18:40:58.736" v="28" actId="2696"/>
        <pc:sldMkLst>
          <pc:docMk/>
          <pc:sldMk cId="3306956304" sldId="592"/>
        </pc:sldMkLst>
      </pc:sldChg>
      <pc:sldChg chg="del">
        <pc:chgData name="Daniel Khashabi" userId="62390808-c838-45e6-be59-d6fd0d208bc8" providerId="ADAL" clId="{869B6155-D3EA-B248-88FD-3C87DF8AEA16}" dt="2023-02-23T18:40:38.512" v="1" actId="2696"/>
        <pc:sldMkLst>
          <pc:docMk/>
          <pc:sldMk cId="3241233427" sldId="596"/>
        </pc:sldMkLst>
      </pc:sldChg>
      <pc:sldChg chg="del">
        <pc:chgData name="Daniel Khashabi" userId="62390808-c838-45e6-be59-d6fd0d208bc8" providerId="ADAL" clId="{869B6155-D3EA-B248-88FD-3C87DF8AEA16}" dt="2023-02-23T18:40:57.646" v="13" actId="2696"/>
        <pc:sldMkLst>
          <pc:docMk/>
          <pc:sldMk cId="277184893" sldId="1596"/>
        </pc:sldMkLst>
      </pc:sldChg>
      <pc:sldChg chg="del">
        <pc:chgData name="Daniel Khashabi" userId="62390808-c838-45e6-be59-d6fd0d208bc8" providerId="ADAL" clId="{869B6155-D3EA-B248-88FD-3C87DF8AEA16}" dt="2023-02-23T18:40:41.903" v="2" actId="2696"/>
        <pc:sldMkLst>
          <pc:docMk/>
          <pc:sldMk cId="2829751526" sldId="1600"/>
        </pc:sldMkLst>
      </pc:sldChg>
      <pc:sldChg chg="del">
        <pc:chgData name="Daniel Khashabi" userId="62390808-c838-45e6-be59-d6fd0d208bc8" providerId="ADAL" clId="{869B6155-D3EA-B248-88FD-3C87DF8AEA16}" dt="2023-02-23T18:40:57.656" v="14" actId="2696"/>
        <pc:sldMkLst>
          <pc:docMk/>
          <pc:sldMk cId="977812050" sldId="1601"/>
        </pc:sldMkLst>
      </pc:sldChg>
      <pc:sldChg chg="del">
        <pc:chgData name="Daniel Khashabi" userId="62390808-c838-45e6-be59-d6fd0d208bc8" providerId="ADAL" clId="{869B6155-D3EA-B248-88FD-3C87DF8AEA16}" dt="2023-02-23T18:40:57.728" v="17" actId="2696"/>
        <pc:sldMkLst>
          <pc:docMk/>
          <pc:sldMk cId="3048726238" sldId="1605"/>
        </pc:sldMkLst>
      </pc:sldChg>
      <pc:sldChg chg="del">
        <pc:chgData name="Daniel Khashabi" userId="62390808-c838-45e6-be59-d6fd0d208bc8" providerId="ADAL" clId="{869B6155-D3EA-B248-88FD-3C87DF8AEA16}" dt="2023-02-23T18:40:58.709" v="27" actId="2696"/>
        <pc:sldMkLst>
          <pc:docMk/>
          <pc:sldMk cId="3352225948" sldId="1606"/>
        </pc:sldMkLst>
      </pc:sldChg>
      <pc:sldChg chg="del">
        <pc:chgData name="Daniel Khashabi" userId="62390808-c838-45e6-be59-d6fd0d208bc8" providerId="ADAL" clId="{869B6155-D3EA-B248-88FD-3C87DF8AEA16}" dt="2023-02-23T18:40:57.906" v="19" actId="2696"/>
        <pc:sldMkLst>
          <pc:docMk/>
          <pc:sldMk cId="848025613" sldId="1610"/>
        </pc:sldMkLst>
      </pc:sldChg>
      <pc:sldChg chg="del">
        <pc:chgData name="Daniel Khashabi" userId="62390808-c838-45e6-be59-d6fd0d208bc8" providerId="ADAL" clId="{869B6155-D3EA-B248-88FD-3C87DF8AEA16}" dt="2023-02-23T18:40:58.024" v="20" actId="2696"/>
        <pc:sldMkLst>
          <pc:docMk/>
          <pc:sldMk cId="590724948" sldId="1611"/>
        </pc:sldMkLst>
      </pc:sldChg>
      <pc:sldChg chg="del">
        <pc:chgData name="Daniel Khashabi" userId="62390808-c838-45e6-be59-d6fd0d208bc8" providerId="ADAL" clId="{869B6155-D3EA-B248-88FD-3C87DF8AEA16}" dt="2023-02-23T18:40:58.161" v="21" actId="2696"/>
        <pc:sldMkLst>
          <pc:docMk/>
          <pc:sldMk cId="3169511776" sldId="1612"/>
        </pc:sldMkLst>
      </pc:sldChg>
      <pc:sldChg chg="del">
        <pc:chgData name="Daniel Khashabi" userId="62390808-c838-45e6-be59-d6fd0d208bc8" providerId="ADAL" clId="{869B6155-D3EA-B248-88FD-3C87DF8AEA16}" dt="2023-02-23T18:40:58.251" v="22" actId="2696"/>
        <pc:sldMkLst>
          <pc:docMk/>
          <pc:sldMk cId="609025459" sldId="1613"/>
        </pc:sldMkLst>
      </pc:sldChg>
      <pc:sldChg chg="del">
        <pc:chgData name="Daniel Khashabi" userId="62390808-c838-45e6-be59-d6fd0d208bc8" providerId="ADAL" clId="{869B6155-D3EA-B248-88FD-3C87DF8AEA16}" dt="2023-02-23T18:41:24.030" v="68" actId="2696"/>
        <pc:sldMkLst>
          <pc:docMk/>
          <pc:sldMk cId="1576146767" sldId="1614"/>
        </pc:sldMkLst>
      </pc:sldChg>
      <pc:sldChg chg="del">
        <pc:chgData name="Daniel Khashabi" userId="62390808-c838-45e6-be59-d6fd0d208bc8" providerId="ADAL" clId="{869B6155-D3EA-B248-88FD-3C87DF8AEA16}" dt="2023-02-23T18:40:58.758" v="29" actId="2696"/>
        <pc:sldMkLst>
          <pc:docMk/>
          <pc:sldMk cId="3536256777" sldId="1619"/>
        </pc:sldMkLst>
      </pc:sldChg>
      <pc:sldChg chg="del">
        <pc:chgData name="Daniel Khashabi" userId="62390808-c838-45e6-be59-d6fd0d208bc8" providerId="ADAL" clId="{869B6155-D3EA-B248-88FD-3C87DF8AEA16}" dt="2023-02-23T18:40:58.769" v="30" actId="2696"/>
        <pc:sldMkLst>
          <pc:docMk/>
          <pc:sldMk cId="3959706283" sldId="1620"/>
        </pc:sldMkLst>
      </pc:sldChg>
      <pc:sldChg chg="del">
        <pc:chgData name="Daniel Khashabi" userId="62390808-c838-45e6-be59-d6fd0d208bc8" providerId="ADAL" clId="{869B6155-D3EA-B248-88FD-3C87DF8AEA16}" dt="2023-02-23T18:41:24.018" v="67" actId="2696"/>
        <pc:sldMkLst>
          <pc:docMk/>
          <pc:sldMk cId="1422955403" sldId="1627"/>
        </pc:sldMkLst>
      </pc:sldChg>
      <pc:sldChg chg="delSp modSp mod delAnim modAnim">
        <pc:chgData name="Daniel Khashabi" userId="62390808-c838-45e6-be59-d6fd0d208bc8" providerId="ADAL" clId="{869B6155-D3EA-B248-88FD-3C87DF8AEA16}" dt="2023-03-02T01:45:12.990" v="8984" actId="1076"/>
        <pc:sldMkLst>
          <pc:docMk/>
          <pc:sldMk cId="1639325383" sldId="1628"/>
        </pc:sldMkLst>
        <pc:spChg chg="mod">
          <ac:chgData name="Daniel Khashabi" userId="62390808-c838-45e6-be59-d6fd0d208bc8" providerId="ADAL" clId="{869B6155-D3EA-B248-88FD-3C87DF8AEA16}" dt="2023-03-02T01:45:12.990" v="8984" actId="1076"/>
          <ac:spMkLst>
            <pc:docMk/>
            <pc:sldMk cId="1639325383" sldId="1628"/>
            <ac:spMk id="16" creationId="{26714365-ED84-A8AD-DD94-851F7C46FE45}"/>
          </ac:spMkLst>
        </pc:spChg>
        <pc:spChg chg="mod">
          <ac:chgData name="Daniel Khashabi" userId="62390808-c838-45e6-be59-d6fd0d208bc8" providerId="ADAL" clId="{869B6155-D3EA-B248-88FD-3C87DF8AEA16}" dt="2023-03-02T01:45:12.990" v="8984" actId="1076"/>
          <ac:spMkLst>
            <pc:docMk/>
            <pc:sldMk cId="1639325383" sldId="1628"/>
            <ac:spMk id="17" creationId="{8DDD109B-B82E-FDAE-2B56-84BFEC8DE007}"/>
          </ac:spMkLst>
        </pc:spChg>
        <pc:spChg chg="mod">
          <ac:chgData name="Daniel Khashabi" userId="62390808-c838-45e6-be59-d6fd0d208bc8" providerId="ADAL" clId="{869B6155-D3EA-B248-88FD-3C87DF8AEA16}" dt="2023-03-02T01:45:12.990" v="8984" actId="1076"/>
          <ac:spMkLst>
            <pc:docMk/>
            <pc:sldMk cId="1639325383" sldId="1628"/>
            <ac:spMk id="19" creationId="{B265745C-AFE6-948F-9BE8-DE587FB73D3B}"/>
          </ac:spMkLst>
        </pc:spChg>
        <pc:spChg chg="del">
          <ac:chgData name="Daniel Khashabi" userId="62390808-c838-45e6-be59-d6fd0d208bc8" providerId="ADAL" clId="{869B6155-D3EA-B248-88FD-3C87DF8AEA16}" dt="2023-03-02T01:45:08.009" v="8983" actId="478"/>
          <ac:spMkLst>
            <pc:docMk/>
            <pc:sldMk cId="1639325383" sldId="1628"/>
            <ac:spMk id="20" creationId="{B2EE4C14-48A0-EEDC-61B0-F35E42FF53E6}"/>
          </ac:spMkLst>
        </pc:spChg>
        <pc:spChg chg="del">
          <ac:chgData name="Daniel Khashabi" userId="62390808-c838-45e6-be59-d6fd0d208bc8" providerId="ADAL" clId="{869B6155-D3EA-B248-88FD-3C87DF8AEA16}" dt="2023-03-02T01:45:08.009" v="8983" actId="478"/>
          <ac:spMkLst>
            <pc:docMk/>
            <pc:sldMk cId="1639325383" sldId="1628"/>
            <ac:spMk id="21" creationId="{5B342666-698F-6B05-4FD7-C970ECD7E799}"/>
          </ac:spMkLst>
        </pc:spChg>
        <pc:spChg chg="del">
          <ac:chgData name="Daniel Khashabi" userId="62390808-c838-45e6-be59-d6fd0d208bc8" providerId="ADAL" clId="{869B6155-D3EA-B248-88FD-3C87DF8AEA16}" dt="2023-03-02T01:45:08.009" v="8983" actId="478"/>
          <ac:spMkLst>
            <pc:docMk/>
            <pc:sldMk cId="1639325383" sldId="1628"/>
            <ac:spMk id="22" creationId="{9CC86EC6-0049-C9F8-F9D8-CE20AA8688F7}"/>
          </ac:spMkLst>
        </pc:spChg>
        <pc:grpChg chg="mod">
          <ac:chgData name="Daniel Khashabi" userId="62390808-c838-45e6-be59-d6fd0d208bc8" providerId="ADAL" clId="{869B6155-D3EA-B248-88FD-3C87DF8AEA16}" dt="2023-03-02T01:45:12.990" v="8984" actId="1076"/>
          <ac:grpSpMkLst>
            <pc:docMk/>
            <pc:sldMk cId="1639325383" sldId="1628"/>
            <ac:grpSpMk id="5" creationId="{0153ED93-1DC9-D4EA-48D3-1C4CEB55935E}"/>
          </ac:grpSpMkLst>
        </pc:grpChg>
        <pc:picChg chg="mod">
          <ac:chgData name="Daniel Khashabi" userId="62390808-c838-45e6-be59-d6fd0d208bc8" providerId="ADAL" clId="{869B6155-D3EA-B248-88FD-3C87DF8AEA16}" dt="2023-03-02T01:45:12.990" v="8984" actId="1076"/>
          <ac:picMkLst>
            <pc:docMk/>
            <pc:sldMk cId="1639325383" sldId="1628"/>
            <ac:picMk id="4" creationId="{084D2F9B-F1C7-F0F5-EF3E-975E743EB9B5}"/>
          </ac:picMkLst>
        </pc:picChg>
        <pc:picChg chg="mod">
          <ac:chgData name="Daniel Khashabi" userId="62390808-c838-45e6-be59-d6fd0d208bc8" providerId="ADAL" clId="{869B6155-D3EA-B248-88FD-3C87DF8AEA16}" dt="2023-03-02T01:45:12.990" v="8984" actId="1076"/>
          <ac:picMkLst>
            <pc:docMk/>
            <pc:sldMk cId="1639325383" sldId="1628"/>
            <ac:picMk id="18" creationId="{3D8E5641-0BE2-A83B-9DB2-5FB1A63DE74F}"/>
          </ac:picMkLst>
        </pc:picChg>
      </pc:sldChg>
      <pc:sldChg chg="del">
        <pc:chgData name="Daniel Khashabi" userId="62390808-c838-45e6-be59-d6fd0d208bc8" providerId="ADAL" clId="{869B6155-D3EA-B248-88FD-3C87DF8AEA16}" dt="2023-02-23T18:40:58.325" v="23" actId="2696"/>
        <pc:sldMkLst>
          <pc:docMk/>
          <pc:sldMk cId="601207151" sldId="1630"/>
        </pc:sldMkLst>
      </pc:sldChg>
      <pc:sldChg chg="add">
        <pc:chgData name="Daniel Khashabi" userId="62390808-c838-45e6-be59-d6fd0d208bc8" providerId="ADAL" clId="{869B6155-D3EA-B248-88FD-3C87DF8AEA16}" dt="2023-02-27T00:07:40.357" v="1590"/>
        <pc:sldMkLst>
          <pc:docMk/>
          <pc:sldMk cId="534599414" sldId="1633"/>
        </pc:sldMkLst>
      </pc:sldChg>
      <pc:sldChg chg="modSp del mod">
        <pc:chgData name="Daniel Khashabi" userId="62390808-c838-45e6-be59-d6fd0d208bc8" providerId="ADAL" clId="{869B6155-D3EA-B248-88FD-3C87DF8AEA16}" dt="2023-02-27T00:07:30.524" v="1589" actId="2696"/>
        <pc:sldMkLst>
          <pc:docMk/>
          <pc:sldMk cId="1393260160" sldId="1633"/>
        </pc:sldMkLst>
        <pc:spChg chg="mod">
          <ac:chgData name="Daniel Khashabi" userId="62390808-c838-45e6-be59-d6fd0d208bc8" providerId="ADAL" clId="{869B6155-D3EA-B248-88FD-3C87DF8AEA16}" dt="2023-02-26T23:51:27.462" v="1044" actId="20577"/>
          <ac:spMkLst>
            <pc:docMk/>
            <pc:sldMk cId="1393260160" sldId="1633"/>
            <ac:spMk id="2" creationId="{A65C4E69-7300-95A8-4ECC-09D570119D66}"/>
          </ac:spMkLst>
        </pc:spChg>
        <pc:spChg chg="mod">
          <ac:chgData name="Daniel Khashabi" userId="62390808-c838-45e6-be59-d6fd0d208bc8" providerId="ADAL" clId="{869B6155-D3EA-B248-88FD-3C87DF8AEA16}" dt="2023-02-26T23:57:04.728" v="1555" actId="20577"/>
          <ac:spMkLst>
            <pc:docMk/>
            <pc:sldMk cId="1393260160" sldId="1633"/>
            <ac:spMk id="3" creationId="{D7323995-35CE-7B26-C2E2-8FD107523DFA}"/>
          </ac:spMkLst>
        </pc:spChg>
      </pc:sldChg>
      <pc:sldChg chg="modSp mod">
        <pc:chgData name="Daniel Khashabi" userId="62390808-c838-45e6-be59-d6fd0d208bc8" providerId="ADAL" clId="{869B6155-D3EA-B248-88FD-3C87DF8AEA16}" dt="2023-02-23T18:41:16.364" v="66" actId="20577"/>
        <pc:sldMkLst>
          <pc:docMk/>
          <pc:sldMk cId="295670356" sldId="1634"/>
        </pc:sldMkLst>
        <pc:spChg chg="mod">
          <ac:chgData name="Daniel Khashabi" userId="62390808-c838-45e6-be59-d6fd0d208bc8" providerId="ADAL" clId="{869B6155-D3EA-B248-88FD-3C87DF8AEA16}" dt="2023-02-23T18:41:16.364" v="66" actId="20577"/>
          <ac:spMkLst>
            <pc:docMk/>
            <pc:sldMk cId="295670356" sldId="1634"/>
            <ac:spMk id="2" creationId="{0E2E5F0B-58B1-5210-F2E8-99FAAEA698C1}"/>
          </ac:spMkLst>
        </pc:spChg>
      </pc:sldChg>
      <pc:sldChg chg="del">
        <pc:chgData name="Daniel Khashabi" userId="62390808-c838-45e6-be59-d6fd0d208bc8" providerId="ADAL" clId="{869B6155-D3EA-B248-88FD-3C87DF8AEA16}" dt="2023-02-23T18:41:11.777" v="54" actId="2696"/>
        <pc:sldMkLst>
          <pc:docMk/>
          <pc:sldMk cId="792073243" sldId="1676"/>
        </pc:sldMkLst>
      </pc:sldChg>
      <pc:sldChg chg="del">
        <pc:chgData name="Daniel Khashabi" userId="62390808-c838-45e6-be59-d6fd0d208bc8" providerId="ADAL" clId="{869B6155-D3EA-B248-88FD-3C87DF8AEA16}" dt="2023-02-23T18:41:11.795" v="55" actId="2696"/>
        <pc:sldMkLst>
          <pc:docMk/>
          <pc:sldMk cId="3902540268" sldId="1677"/>
        </pc:sldMkLst>
      </pc:sldChg>
      <pc:sldChg chg="del">
        <pc:chgData name="Daniel Khashabi" userId="62390808-c838-45e6-be59-d6fd0d208bc8" providerId="ADAL" clId="{869B6155-D3EA-B248-88FD-3C87DF8AEA16}" dt="2023-02-23T18:41:11.808" v="56" actId="2696"/>
        <pc:sldMkLst>
          <pc:docMk/>
          <pc:sldMk cId="307258681" sldId="1678"/>
        </pc:sldMkLst>
      </pc:sldChg>
      <pc:sldChg chg="del">
        <pc:chgData name="Daniel Khashabi" userId="62390808-c838-45e6-be59-d6fd0d208bc8" providerId="ADAL" clId="{869B6155-D3EA-B248-88FD-3C87DF8AEA16}" dt="2023-02-28T19:44:32.378" v="8944" actId="2696"/>
        <pc:sldMkLst>
          <pc:docMk/>
          <pc:sldMk cId="3810888665" sldId="1679"/>
        </pc:sldMkLst>
      </pc:sldChg>
      <pc:sldChg chg="del">
        <pc:chgData name="Daniel Khashabi" userId="62390808-c838-45e6-be59-d6fd0d208bc8" providerId="ADAL" clId="{869B6155-D3EA-B248-88FD-3C87DF8AEA16}" dt="2023-02-28T19:45:21.158" v="8950" actId="2696"/>
        <pc:sldMkLst>
          <pc:docMk/>
          <pc:sldMk cId="2928424476" sldId="1681"/>
        </pc:sldMkLst>
      </pc:sldChg>
      <pc:sldChg chg="addSp delSp modSp del mod chgLayout">
        <pc:chgData name="Daniel Khashabi" userId="62390808-c838-45e6-be59-d6fd0d208bc8" providerId="ADAL" clId="{869B6155-D3EA-B248-88FD-3C87DF8AEA16}" dt="2023-02-27T03:18:06.984" v="4605" actId="2696"/>
        <pc:sldMkLst>
          <pc:docMk/>
          <pc:sldMk cId="1360697734" sldId="1684"/>
        </pc:sldMkLst>
        <pc:spChg chg="add mod">
          <ac:chgData name="Daniel Khashabi" userId="62390808-c838-45e6-be59-d6fd0d208bc8" providerId="ADAL" clId="{869B6155-D3EA-B248-88FD-3C87DF8AEA16}" dt="2023-02-27T03:18:04.257" v="4604" actId="20577"/>
          <ac:spMkLst>
            <pc:docMk/>
            <pc:sldMk cId="1360697734" sldId="1684"/>
            <ac:spMk id="5" creationId="{37FB38ED-7A1C-6F62-4BA2-7C9121BAB36C}"/>
          </ac:spMkLst>
        </pc:spChg>
        <pc:spChg chg="mod ord">
          <ac:chgData name="Daniel Khashabi" userId="62390808-c838-45e6-be59-d6fd0d208bc8" providerId="ADAL" clId="{869B6155-D3EA-B248-88FD-3C87DF8AEA16}" dt="2023-02-27T03:17:11.421" v="4579"/>
          <ac:spMkLst>
            <pc:docMk/>
            <pc:sldMk cId="1360697734" sldId="1684"/>
            <ac:spMk id="214" creationId="{00000000-0000-0000-0000-000000000000}"/>
          </ac:spMkLst>
        </pc:spChg>
        <pc:spChg chg="del">
          <ac:chgData name="Daniel Khashabi" userId="62390808-c838-45e6-be59-d6fd0d208bc8" providerId="ADAL" clId="{869B6155-D3EA-B248-88FD-3C87DF8AEA16}" dt="2023-02-27T03:16:37.991" v="4559"/>
          <ac:spMkLst>
            <pc:docMk/>
            <pc:sldMk cId="1360697734" sldId="1684"/>
            <ac:spMk id="216" creationId="{00000000-0000-0000-0000-000000000000}"/>
          </ac:spMkLst>
        </pc:spChg>
        <pc:picChg chg="add del mod ord">
          <ac:chgData name="Daniel Khashabi" userId="62390808-c838-45e6-be59-d6fd0d208bc8" providerId="ADAL" clId="{869B6155-D3EA-B248-88FD-3C87DF8AEA16}" dt="2023-02-27T03:16:50.867" v="4569" actId="21"/>
          <ac:picMkLst>
            <pc:docMk/>
            <pc:sldMk cId="1360697734" sldId="1684"/>
            <ac:picMk id="3" creationId="{CDF7D81B-0303-8A5B-7D96-670D6667112A}"/>
          </ac:picMkLst>
        </pc:picChg>
        <pc:picChg chg="add mod">
          <ac:chgData name="Daniel Khashabi" userId="62390808-c838-45e6-be59-d6fd0d208bc8" providerId="ADAL" clId="{869B6155-D3EA-B248-88FD-3C87DF8AEA16}" dt="2023-02-27T03:17:48.758" v="4597" actId="1076"/>
          <ac:picMkLst>
            <pc:docMk/>
            <pc:sldMk cId="1360697734" sldId="1684"/>
            <ac:picMk id="6" creationId="{50F2BE61-C5D5-B338-C985-AE2E65E7296A}"/>
          </ac:picMkLst>
        </pc:picChg>
        <pc:picChg chg="mod modCrop">
          <ac:chgData name="Daniel Khashabi" userId="62390808-c838-45e6-be59-d6fd0d208bc8" providerId="ADAL" clId="{869B6155-D3EA-B248-88FD-3C87DF8AEA16}" dt="2023-02-27T03:17:47.097" v="4596" actId="1076"/>
          <ac:picMkLst>
            <pc:docMk/>
            <pc:sldMk cId="1360697734" sldId="1684"/>
            <ac:picMk id="215" creationId="{00000000-0000-0000-0000-000000000000}"/>
          </ac:picMkLst>
        </pc:picChg>
      </pc:sldChg>
      <pc:sldChg chg="modSp add mod">
        <pc:chgData name="Daniel Khashabi" userId="62390808-c838-45e6-be59-d6fd0d208bc8" providerId="ADAL" clId="{869B6155-D3EA-B248-88FD-3C87DF8AEA16}" dt="2023-03-02T14:43:23.268" v="9815" actId="20577"/>
        <pc:sldMkLst>
          <pc:docMk/>
          <pc:sldMk cId="2450255140" sldId="1684"/>
        </pc:sldMkLst>
        <pc:spChg chg="mod">
          <ac:chgData name="Daniel Khashabi" userId="62390808-c838-45e6-be59-d6fd0d208bc8" providerId="ADAL" clId="{869B6155-D3EA-B248-88FD-3C87DF8AEA16}" dt="2023-03-02T14:43:23.268" v="9815" actId="20577"/>
          <ac:spMkLst>
            <pc:docMk/>
            <pc:sldMk cId="2450255140" sldId="1684"/>
            <ac:spMk id="5" creationId="{37FB38ED-7A1C-6F62-4BA2-7C9121BAB36C}"/>
          </ac:spMkLst>
        </pc:spChg>
        <pc:picChg chg="mod">
          <ac:chgData name="Daniel Khashabi" userId="62390808-c838-45e6-be59-d6fd0d208bc8" providerId="ADAL" clId="{869B6155-D3EA-B248-88FD-3C87DF8AEA16}" dt="2023-02-27T15:38:54.717" v="6532" actId="1440"/>
          <ac:picMkLst>
            <pc:docMk/>
            <pc:sldMk cId="2450255140" sldId="1684"/>
            <ac:picMk id="215" creationId="{00000000-0000-0000-0000-000000000000}"/>
          </ac:picMkLst>
        </pc:picChg>
      </pc:sldChg>
      <pc:sldChg chg="delSp modSp mod">
        <pc:chgData name="Daniel Khashabi" userId="62390808-c838-45e6-be59-d6fd0d208bc8" providerId="ADAL" clId="{869B6155-D3EA-B248-88FD-3C87DF8AEA16}" dt="2023-02-28T02:08:37.998" v="7528" actId="1076"/>
        <pc:sldMkLst>
          <pc:docMk/>
          <pc:sldMk cId="2245107210" sldId="1685"/>
        </pc:sldMkLst>
        <pc:spChg chg="mod">
          <ac:chgData name="Daniel Khashabi" userId="62390808-c838-45e6-be59-d6fd0d208bc8" providerId="ADAL" clId="{869B6155-D3EA-B248-88FD-3C87DF8AEA16}" dt="2023-02-28T02:08:35.789" v="7527" actId="20577"/>
          <ac:spMkLst>
            <pc:docMk/>
            <pc:sldMk cId="2245107210" sldId="1685"/>
            <ac:spMk id="222" creationId="{00000000-0000-0000-0000-000000000000}"/>
          </ac:spMkLst>
        </pc:spChg>
        <pc:picChg chg="mod modCrop">
          <ac:chgData name="Daniel Khashabi" userId="62390808-c838-45e6-be59-d6fd0d208bc8" providerId="ADAL" clId="{869B6155-D3EA-B248-88FD-3C87DF8AEA16}" dt="2023-02-28T02:08:37.998" v="7528" actId="1076"/>
          <ac:picMkLst>
            <pc:docMk/>
            <pc:sldMk cId="2245107210" sldId="1685"/>
            <ac:picMk id="223" creationId="{00000000-0000-0000-0000-000000000000}"/>
          </ac:picMkLst>
        </pc:picChg>
        <pc:picChg chg="del">
          <ac:chgData name="Daniel Khashabi" userId="62390808-c838-45e6-be59-d6fd0d208bc8" providerId="ADAL" clId="{869B6155-D3EA-B248-88FD-3C87DF8AEA16}" dt="2023-02-27T03:19:31.006" v="4634" actId="478"/>
          <ac:picMkLst>
            <pc:docMk/>
            <pc:sldMk cId="2245107210" sldId="1685"/>
            <ac:picMk id="224" creationId="{00000000-0000-0000-0000-000000000000}"/>
          </ac:picMkLst>
        </pc:picChg>
      </pc:sldChg>
      <pc:sldChg chg="add">
        <pc:chgData name="Daniel Khashabi" userId="62390808-c838-45e6-be59-d6fd0d208bc8" providerId="ADAL" clId="{869B6155-D3EA-B248-88FD-3C87DF8AEA16}" dt="2023-02-28T01:34:29.179" v="7432"/>
        <pc:sldMkLst>
          <pc:docMk/>
          <pc:sldMk cId="1004408255" sldId="1688"/>
        </pc:sldMkLst>
      </pc:sldChg>
      <pc:sldChg chg="del">
        <pc:chgData name="Daniel Khashabi" userId="62390808-c838-45e6-be59-d6fd0d208bc8" providerId="ADAL" clId="{869B6155-D3EA-B248-88FD-3C87DF8AEA16}" dt="2023-02-28T01:34:12.257" v="7431" actId="2696"/>
        <pc:sldMkLst>
          <pc:docMk/>
          <pc:sldMk cId="3927706560" sldId="1688"/>
        </pc:sldMkLst>
      </pc:sldChg>
      <pc:sldChg chg="addSp delSp modSp mod ord chgLayout">
        <pc:chgData name="Daniel Khashabi" userId="62390808-c838-45e6-be59-d6fd0d208bc8" providerId="ADAL" clId="{869B6155-D3EA-B248-88FD-3C87DF8AEA16}" dt="2023-03-02T14:58:32.974" v="10155" actId="1076"/>
        <pc:sldMkLst>
          <pc:docMk/>
          <pc:sldMk cId="2507996145" sldId="1689"/>
        </pc:sldMkLst>
        <pc:spChg chg="add del mod">
          <ac:chgData name="Daniel Khashabi" userId="62390808-c838-45e6-be59-d6fd0d208bc8" providerId="ADAL" clId="{869B6155-D3EA-B248-88FD-3C87DF8AEA16}" dt="2023-03-02T14:56:15.005" v="9969"/>
          <ac:spMkLst>
            <pc:docMk/>
            <pc:sldMk cId="2507996145" sldId="1689"/>
            <ac:spMk id="3" creationId="{11A72D6F-08D4-DCEB-DAD1-CD854290E706}"/>
          </ac:spMkLst>
        </pc:spChg>
        <pc:spChg chg="add del mod">
          <ac:chgData name="Daniel Khashabi" userId="62390808-c838-45e6-be59-d6fd0d208bc8" providerId="ADAL" clId="{869B6155-D3EA-B248-88FD-3C87DF8AEA16}" dt="2023-02-28T01:17:08.405" v="7004"/>
          <ac:spMkLst>
            <pc:docMk/>
            <pc:sldMk cId="2507996145" sldId="1689"/>
            <ac:spMk id="3" creationId="{BD8D5AA6-E55F-91B8-1F01-E30F10261171}"/>
          </ac:spMkLst>
        </pc:spChg>
        <pc:spChg chg="add del">
          <ac:chgData name="Daniel Khashabi" userId="62390808-c838-45e6-be59-d6fd0d208bc8" providerId="ADAL" clId="{869B6155-D3EA-B248-88FD-3C87DF8AEA16}" dt="2023-02-28T01:17:37.615" v="7010" actId="22"/>
          <ac:spMkLst>
            <pc:docMk/>
            <pc:sldMk cId="2507996145" sldId="1689"/>
            <ac:spMk id="7" creationId="{75BA2EA5-ECAE-9327-22F3-D7EBE2360D80}"/>
          </ac:spMkLst>
        </pc:spChg>
        <pc:spChg chg="add mod">
          <ac:chgData name="Daniel Khashabi" userId="62390808-c838-45e6-be59-d6fd0d208bc8" providerId="ADAL" clId="{869B6155-D3EA-B248-88FD-3C87DF8AEA16}" dt="2023-03-02T14:57:22.191" v="10150" actId="20577"/>
          <ac:spMkLst>
            <pc:docMk/>
            <pc:sldMk cId="2507996145" sldId="1689"/>
            <ac:spMk id="8" creationId="{10A18503-7FBF-2324-EEBC-325C00695A00}"/>
          </ac:spMkLst>
        </pc:spChg>
        <pc:spChg chg="add mod">
          <ac:chgData name="Daniel Khashabi" userId="62390808-c838-45e6-be59-d6fd0d208bc8" providerId="ADAL" clId="{869B6155-D3EA-B248-88FD-3C87DF8AEA16}" dt="2023-02-28T01:18:17.927" v="7036" actId="1076"/>
          <ac:spMkLst>
            <pc:docMk/>
            <pc:sldMk cId="2507996145" sldId="1689"/>
            <ac:spMk id="9" creationId="{9540453D-3AD6-1714-1A4D-5DA9F7C2A25F}"/>
          </ac:spMkLst>
        </pc:spChg>
        <pc:spChg chg="mod ord">
          <ac:chgData name="Daniel Khashabi" userId="62390808-c838-45e6-be59-d6fd0d208bc8" providerId="ADAL" clId="{869B6155-D3EA-B248-88FD-3C87DF8AEA16}" dt="2023-03-02T14:56:36.793" v="9979" actId="700"/>
          <ac:spMkLst>
            <pc:docMk/>
            <pc:sldMk cId="2507996145" sldId="1689"/>
            <ac:spMk id="195" creationId="{00000000-0000-0000-0000-000000000000}"/>
          </ac:spMkLst>
        </pc:spChg>
        <pc:spChg chg="del mod">
          <ac:chgData name="Daniel Khashabi" userId="62390808-c838-45e6-be59-d6fd0d208bc8" providerId="ADAL" clId="{869B6155-D3EA-B248-88FD-3C87DF8AEA16}" dt="2023-02-28T01:16:21.632" v="7003" actId="478"/>
          <ac:spMkLst>
            <pc:docMk/>
            <pc:sldMk cId="2507996145" sldId="1689"/>
            <ac:spMk id="196" creationId="{00000000-0000-0000-0000-000000000000}"/>
          </ac:spMkLst>
        </pc:spChg>
        <pc:picChg chg="add del mod">
          <ac:chgData name="Daniel Khashabi" userId="62390808-c838-45e6-be59-d6fd0d208bc8" providerId="ADAL" clId="{869B6155-D3EA-B248-88FD-3C87DF8AEA16}" dt="2023-03-02T14:56:13.603" v="9968" actId="478"/>
          <ac:picMkLst>
            <pc:docMk/>
            <pc:sldMk cId="2507996145" sldId="1689"/>
            <ac:picMk id="5" creationId="{DF5B6788-1313-4909-1274-D9A0C79B81FD}"/>
          </ac:picMkLst>
        </pc:picChg>
        <pc:picChg chg="add del mod ord modCrop">
          <ac:chgData name="Daniel Khashabi" userId="62390808-c838-45e6-be59-d6fd0d208bc8" providerId="ADAL" clId="{869B6155-D3EA-B248-88FD-3C87DF8AEA16}" dt="2023-03-02T14:56:39.052" v="9980" actId="21"/>
          <ac:picMkLst>
            <pc:docMk/>
            <pc:sldMk cId="2507996145" sldId="1689"/>
            <ac:picMk id="6" creationId="{BC53C8FE-C9E6-B40D-1657-D58A889298E2}"/>
          </ac:picMkLst>
        </pc:picChg>
        <pc:picChg chg="add mod">
          <ac:chgData name="Daniel Khashabi" userId="62390808-c838-45e6-be59-d6fd0d208bc8" providerId="ADAL" clId="{869B6155-D3EA-B248-88FD-3C87DF8AEA16}" dt="2023-03-02T14:58:32.974" v="10155" actId="1076"/>
          <ac:picMkLst>
            <pc:docMk/>
            <pc:sldMk cId="2507996145" sldId="1689"/>
            <ac:picMk id="10" creationId="{C35F4BA4-FD0D-2F2D-39E8-43C546CCCAA7}"/>
          </ac:picMkLst>
        </pc:picChg>
        <pc:picChg chg="del">
          <ac:chgData name="Daniel Khashabi" userId="62390808-c838-45e6-be59-d6fd0d208bc8" providerId="ADAL" clId="{869B6155-D3EA-B248-88FD-3C87DF8AEA16}" dt="2023-02-28T01:16:21.632" v="7003" actId="478"/>
          <ac:picMkLst>
            <pc:docMk/>
            <pc:sldMk cId="2507996145" sldId="1689"/>
            <ac:picMk id="197" creationId="{00000000-0000-0000-0000-000000000000}"/>
          </ac:picMkLst>
        </pc:picChg>
      </pc:sldChg>
      <pc:sldChg chg="del">
        <pc:chgData name="Daniel Khashabi" userId="62390808-c838-45e6-be59-d6fd0d208bc8" providerId="ADAL" clId="{869B6155-D3EA-B248-88FD-3C87DF8AEA16}" dt="2023-02-28T19:44:54.256" v="8945" actId="2696"/>
        <pc:sldMkLst>
          <pc:docMk/>
          <pc:sldMk cId="2515196147" sldId="1691"/>
        </pc:sldMkLst>
      </pc:sldChg>
      <pc:sldChg chg="addSp delSp modSp del mod">
        <pc:chgData name="Daniel Khashabi" userId="62390808-c838-45e6-be59-d6fd0d208bc8" providerId="ADAL" clId="{869B6155-D3EA-B248-88FD-3C87DF8AEA16}" dt="2023-02-28T19:44:54.256" v="8945" actId="2696"/>
        <pc:sldMkLst>
          <pc:docMk/>
          <pc:sldMk cId="524073824" sldId="1692"/>
        </pc:sldMkLst>
        <pc:picChg chg="add mod">
          <ac:chgData name="Daniel Khashabi" userId="62390808-c838-45e6-be59-d6fd0d208bc8" providerId="ADAL" clId="{869B6155-D3EA-B248-88FD-3C87DF8AEA16}" dt="2023-02-28T16:33:14.301" v="8721"/>
          <ac:picMkLst>
            <pc:docMk/>
            <pc:sldMk cId="524073824" sldId="1692"/>
            <ac:picMk id="4" creationId="{9D3A48D4-E05D-0AE1-1B6A-BC9A93430ECC}"/>
          </ac:picMkLst>
        </pc:picChg>
        <pc:picChg chg="del">
          <ac:chgData name="Daniel Khashabi" userId="62390808-c838-45e6-be59-d6fd0d208bc8" providerId="ADAL" clId="{869B6155-D3EA-B248-88FD-3C87DF8AEA16}" dt="2023-02-28T16:33:13.906" v="8720" actId="478"/>
          <ac:picMkLst>
            <pc:docMk/>
            <pc:sldMk cId="524073824" sldId="1692"/>
            <ac:picMk id="7" creationId="{69E7E51C-C7D5-5B16-7B5D-00C50E4B928C}"/>
          </ac:picMkLst>
        </pc:picChg>
      </pc:sldChg>
      <pc:sldChg chg="del">
        <pc:chgData name="Daniel Khashabi" userId="62390808-c838-45e6-be59-d6fd0d208bc8" providerId="ADAL" clId="{869B6155-D3EA-B248-88FD-3C87DF8AEA16}" dt="2023-02-28T19:45:10.446" v="8947" actId="2696"/>
        <pc:sldMkLst>
          <pc:docMk/>
          <pc:sldMk cId="2120127745" sldId="1694"/>
        </pc:sldMkLst>
      </pc:sldChg>
      <pc:sldChg chg="del modAnim">
        <pc:chgData name="Daniel Khashabi" userId="62390808-c838-45e6-be59-d6fd0d208bc8" providerId="ADAL" clId="{869B6155-D3EA-B248-88FD-3C87DF8AEA16}" dt="2023-02-28T19:45:10.446" v="8947" actId="2696"/>
        <pc:sldMkLst>
          <pc:docMk/>
          <pc:sldMk cId="1981697071" sldId="1695"/>
        </pc:sldMkLst>
      </pc:sldChg>
      <pc:sldChg chg="modSp del mod">
        <pc:chgData name="Daniel Khashabi" userId="62390808-c838-45e6-be59-d6fd0d208bc8" providerId="ADAL" clId="{869B6155-D3EA-B248-88FD-3C87DF8AEA16}" dt="2023-02-28T19:44:55.494" v="8946" actId="2696"/>
        <pc:sldMkLst>
          <pc:docMk/>
          <pc:sldMk cId="339189038" sldId="1696"/>
        </pc:sldMkLst>
        <pc:spChg chg="mod">
          <ac:chgData name="Daniel Khashabi" userId="62390808-c838-45e6-be59-d6fd0d208bc8" providerId="ADAL" clId="{869B6155-D3EA-B248-88FD-3C87DF8AEA16}" dt="2023-02-28T16:57:32.991" v="8839" actId="207"/>
          <ac:spMkLst>
            <pc:docMk/>
            <pc:sldMk cId="339189038" sldId="1696"/>
            <ac:spMk id="3" creationId="{E2A117A0-4485-230A-7D11-BB43A0049A6E}"/>
          </ac:spMkLst>
        </pc:spChg>
      </pc:sldChg>
      <pc:sldChg chg="modSp mod">
        <pc:chgData name="Daniel Khashabi" userId="62390808-c838-45e6-be59-d6fd0d208bc8" providerId="ADAL" clId="{869B6155-D3EA-B248-88FD-3C87DF8AEA16}" dt="2023-02-28T16:57:57.287" v="8840" actId="14100"/>
        <pc:sldMkLst>
          <pc:docMk/>
          <pc:sldMk cId="3132722689" sldId="1697"/>
        </pc:sldMkLst>
        <pc:spChg chg="mod">
          <ac:chgData name="Daniel Khashabi" userId="62390808-c838-45e6-be59-d6fd0d208bc8" providerId="ADAL" clId="{869B6155-D3EA-B248-88FD-3C87DF8AEA16}" dt="2023-02-28T16:57:57.287" v="8840" actId="14100"/>
          <ac:spMkLst>
            <pc:docMk/>
            <pc:sldMk cId="3132722689" sldId="1697"/>
            <ac:spMk id="3" creationId="{E2A117A0-4485-230A-7D11-BB43A0049A6E}"/>
          </ac:spMkLst>
        </pc:spChg>
      </pc:sldChg>
      <pc:sldChg chg="modSp del mod">
        <pc:chgData name="Daniel Khashabi" userId="62390808-c838-45e6-be59-d6fd0d208bc8" providerId="ADAL" clId="{869B6155-D3EA-B248-88FD-3C87DF8AEA16}" dt="2023-02-28T19:45:10.446" v="8947" actId="2696"/>
        <pc:sldMkLst>
          <pc:docMk/>
          <pc:sldMk cId="860883307" sldId="1698"/>
        </pc:sldMkLst>
        <pc:spChg chg="mod">
          <ac:chgData name="Daniel Khashabi" userId="62390808-c838-45e6-be59-d6fd0d208bc8" providerId="ADAL" clId="{869B6155-D3EA-B248-88FD-3C87DF8AEA16}" dt="2023-02-28T16:59:14.584" v="8857" actId="20577"/>
          <ac:spMkLst>
            <pc:docMk/>
            <pc:sldMk cId="860883307" sldId="1698"/>
            <ac:spMk id="3" creationId="{E4F6CD5C-29F6-C7FA-FC43-91F81B44EB28}"/>
          </ac:spMkLst>
        </pc:spChg>
      </pc:sldChg>
      <pc:sldChg chg="modSp del mod">
        <pc:chgData name="Daniel Khashabi" userId="62390808-c838-45e6-be59-d6fd0d208bc8" providerId="ADAL" clId="{869B6155-D3EA-B248-88FD-3C87DF8AEA16}" dt="2023-02-28T19:45:10.446" v="8947" actId="2696"/>
        <pc:sldMkLst>
          <pc:docMk/>
          <pc:sldMk cId="1589982863" sldId="1699"/>
        </pc:sldMkLst>
        <pc:spChg chg="mod">
          <ac:chgData name="Daniel Khashabi" userId="62390808-c838-45e6-be59-d6fd0d208bc8" providerId="ADAL" clId="{869B6155-D3EA-B248-88FD-3C87DF8AEA16}" dt="2023-02-28T16:59:45.944" v="8881" actId="1076"/>
          <ac:spMkLst>
            <pc:docMk/>
            <pc:sldMk cId="1589982863" sldId="1699"/>
            <ac:spMk id="4" creationId="{9126D771-1F20-CFEC-333B-28C58C084EF6}"/>
          </ac:spMkLst>
        </pc:spChg>
        <pc:spChg chg="mod">
          <ac:chgData name="Daniel Khashabi" userId="62390808-c838-45e6-be59-d6fd0d208bc8" providerId="ADAL" clId="{869B6155-D3EA-B248-88FD-3C87DF8AEA16}" dt="2023-02-28T16:59:38.370" v="8879" actId="113"/>
          <ac:spMkLst>
            <pc:docMk/>
            <pc:sldMk cId="1589982863" sldId="1699"/>
            <ac:spMk id="8" creationId="{E63DE09C-A19E-F3B1-C5F0-5A7D4F90FE9B}"/>
          </ac:spMkLst>
        </pc:spChg>
      </pc:sldChg>
      <pc:sldChg chg="modSp del mod">
        <pc:chgData name="Daniel Khashabi" userId="62390808-c838-45e6-be59-d6fd0d208bc8" providerId="ADAL" clId="{869B6155-D3EA-B248-88FD-3C87DF8AEA16}" dt="2023-02-28T19:45:10.446" v="8947" actId="2696"/>
        <pc:sldMkLst>
          <pc:docMk/>
          <pc:sldMk cId="4279491511" sldId="1700"/>
        </pc:sldMkLst>
        <pc:picChg chg="mod">
          <ac:chgData name="Daniel Khashabi" userId="62390808-c838-45e6-be59-d6fd0d208bc8" providerId="ADAL" clId="{869B6155-D3EA-B248-88FD-3C87DF8AEA16}" dt="2023-02-28T17:00:01.784" v="8893" actId="1440"/>
          <ac:picMkLst>
            <pc:docMk/>
            <pc:sldMk cId="4279491511" sldId="1700"/>
            <ac:picMk id="10" creationId="{870C9351-F169-3DB0-C763-744D63B6ABD4}"/>
          </ac:picMkLst>
        </pc:picChg>
      </pc:sldChg>
      <pc:sldChg chg="del">
        <pc:chgData name="Daniel Khashabi" userId="62390808-c838-45e6-be59-d6fd0d208bc8" providerId="ADAL" clId="{869B6155-D3EA-B248-88FD-3C87DF8AEA16}" dt="2023-02-28T19:45:10.446" v="8947" actId="2696"/>
        <pc:sldMkLst>
          <pc:docMk/>
          <pc:sldMk cId="3795276424" sldId="1701"/>
        </pc:sldMkLst>
      </pc:sldChg>
      <pc:sldChg chg="del">
        <pc:chgData name="Daniel Khashabi" userId="62390808-c838-45e6-be59-d6fd0d208bc8" providerId="ADAL" clId="{869B6155-D3EA-B248-88FD-3C87DF8AEA16}" dt="2023-02-28T19:44:54.256" v="8945" actId="2696"/>
        <pc:sldMkLst>
          <pc:docMk/>
          <pc:sldMk cId="226051440" sldId="1702"/>
        </pc:sldMkLst>
      </pc:sldChg>
      <pc:sldChg chg="modSp del mod">
        <pc:chgData name="Daniel Khashabi" userId="62390808-c838-45e6-be59-d6fd0d208bc8" providerId="ADAL" clId="{869B6155-D3EA-B248-88FD-3C87DF8AEA16}" dt="2023-02-28T19:45:10.446" v="8947" actId="2696"/>
        <pc:sldMkLst>
          <pc:docMk/>
          <pc:sldMk cId="1168865004" sldId="1703"/>
        </pc:sldMkLst>
        <pc:spChg chg="mod">
          <ac:chgData name="Daniel Khashabi" userId="62390808-c838-45e6-be59-d6fd0d208bc8" providerId="ADAL" clId="{869B6155-D3EA-B248-88FD-3C87DF8AEA16}" dt="2023-02-28T17:00:27.280" v="8902"/>
          <ac:spMkLst>
            <pc:docMk/>
            <pc:sldMk cId="1168865004" sldId="1703"/>
            <ac:spMk id="2" creationId="{91C35241-F2B6-5E9C-5018-0FBF0C0333E6}"/>
          </ac:spMkLst>
        </pc:spChg>
        <pc:spChg chg="mod">
          <ac:chgData name="Daniel Khashabi" userId="62390808-c838-45e6-be59-d6fd0d208bc8" providerId="ADAL" clId="{869B6155-D3EA-B248-88FD-3C87DF8AEA16}" dt="2023-02-28T17:00:31.160" v="8905" actId="403"/>
          <ac:spMkLst>
            <pc:docMk/>
            <pc:sldMk cId="1168865004" sldId="1703"/>
            <ac:spMk id="3" creationId="{AFC09FF9-2B85-894A-2201-A31C9EE9E9B9}"/>
          </ac:spMkLst>
        </pc:spChg>
      </pc:sldChg>
      <pc:sldChg chg="modSp mod">
        <pc:chgData name="Daniel Khashabi" userId="62390808-c838-45e6-be59-d6fd0d208bc8" providerId="ADAL" clId="{869B6155-D3EA-B248-88FD-3C87DF8AEA16}" dt="2023-02-27T03:18:43.759" v="4625" actId="20577"/>
        <pc:sldMkLst>
          <pc:docMk/>
          <pc:sldMk cId="4165398194" sldId="1704"/>
        </pc:sldMkLst>
        <pc:spChg chg="mod">
          <ac:chgData name="Daniel Khashabi" userId="62390808-c838-45e6-be59-d6fd0d208bc8" providerId="ADAL" clId="{869B6155-D3EA-B248-88FD-3C87DF8AEA16}" dt="2023-02-27T03:18:43.759" v="4625" actId="20577"/>
          <ac:spMkLst>
            <pc:docMk/>
            <pc:sldMk cId="4165398194" sldId="1704"/>
            <ac:spMk id="2" creationId="{EAA4E5AE-1C3E-2796-63F2-9096359501A8}"/>
          </ac:spMkLst>
        </pc:spChg>
      </pc:sldChg>
      <pc:sldChg chg="addSp delSp modSp del mod">
        <pc:chgData name="Daniel Khashabi" userId="62390808-c838-45e6-be59-d6fd0d208bc8" providerId="ADAL" clId="{869B6155-D3EA-B248-88FD-3C87DF8AEA16}" dt="2023-02-28T19:45:10.446" v="8947" actId="2696"/>
        <pc:sldMkLst>
          <pc:docMk/>
          <pc:sldMk cId="2335958500" sldId="1707"/>
        </pc:sldMkLst>
        <pc:spChg chg="mod">
          <ac:chgData name="Daniel Khashabi" userId="62390808-c838-45e6-be59-d6fd0d208bc8" providerId="ADAL" clId="{869B6155-D3EA-B248-88FD-3C87DF8AEA16}" dt="2023-02-26T19:19:48.955" v="582" actId="27636"/>
          <ac:spMkLst>
            <pc:docMk/>
            <pc:sldMk cId="2335958500" sldId="1707"/>
            <ac:spMk id="3" creationId="{BF2F5DA4-C119-FF28-BDEF-5E700E6A2DF9}"/>
          </ac:spMkLst>
        </pc:spChg>
        <pc:picChg chg="del">
          <ac:chgData name="Daniel Khashabi" userId="62390808-c838-45e6-be59-d6fd0d208bc8" providerId="ADAL" clId="{869B6155-D3EA-B248-88FD-3C87DF8AEA16}" dt="2023-02-26T19:19:50.505" v="583" actId="478"/>
          <ac:picMkLst>
            <pc:docMk/>
            <pc:sldMk cId="2335958500" sldId="1707"/>
            <ac:picMk id="5" creationId="{810942FF-3338-66DB-EC73-D972EF6B46CA}"/>
          </ac:picMkLst>
        </pc:picChg>
        <pc:picChg chg="add mod">
          <ac:chgData name="Daniel Khashabi" userId="62390808-c838-45e6-be59-d6fd0d208bc8" providerId="ADAL" clId="{869B6155-D3EA-B248-88FD-3C87DF8AEA16}" dt="2023-02-26T19:20:08.838" v="591" actId="1076"/>
          <ac:picMkLst>
            <pc:docMk/>
            <pc:sldMk cId="2335958500" sldId="1707"/>
            <ac:picMk id="6" creationId="{66F3AF5A-8B9B-1D12-EFDE-0410408F73E7}"/>
          </ac:picMkLst>
        </pc:picChg>
      </pc:sldChg>
      <pc:sldChg chg="del ord">
        <pc:chgData name="Daniel Khashabi" userId="62390808-c838-45e6-be59-d6fd0d208bc8" providerId="ADAL" clId="{869B6155-D3EA-B248-88FD-3C87DF8AEA16}" dt="2023-02-26T23:40:22.894" v="973" actId="2696"/>
        <pc:sldMkLst>
          <pc:docMk/>
          <pc:sldMk cId="1061067491" sldId="1708"/>
        </pc:sldMkLst>
      </pc:sldChg>
      <pc:sldChg chg="add">
        <pc:chgData name="Daniel Khashabi" userId="62390808-c838-45e6-be59-d6fd0d208bc8" providerId="ADAL" clId="{869B6155-D3EA-B248-88FD-3C87DF8AEA16}" dt="2023-02-28T01:34:29.179" v="7432"/>
        <pc:sldMkLst>
          <pc:docMk/>
          <pc:sldMk cId="2960693236" sldId="1708"/>
        </pc:sldMkLst>
      </pc:sldChg>
      <pc:sldChg chg="add del">
        <pc:chgData name="Daniel Khashabi" userId="62390808-c838-45e6-be59-d6fd0d208bc8" providerId="ADAL" clId="{869B6155-D3EA-B248-88FD-3C87DF8AEA16}" dt="2023-02-28T01:34:12.257" v="7431" actId="2696"/>
        <pc:sldMkLst>
          <pc:docMk/>
          <pc:sldMk cId="3328501042" sldId="1708"/>
        </pc:sldMkLst>
      </pc:sldChg>
      <pc:sldChg chg="del mod modShow">
        <pc:chgData name="Daniel Khashabi" userId="62390808-c838-45e6-be59-d6fd0d208bc8" providerId="ADAL" clId="{869B6155-D3EA-B248-88FD-3C87DF8AEA16}" dt="2023-02-27T02:19:47.087" v="4155" actId="2696"/>
        <pc:sldMkLst>
          <pc:docMk/>
          <pc:sldMk cId="1473584143" sldId="1709"/>
        </pc:sldMkLst>
      </pc:sldChg>
      <pc:sldChg chg="modSp mod">
        <pc:chgData name="Daniel Khashabi" userId="62390808-c838-45e6-be59-d6fd0d208bc8" providerId="ADAL" clId="{869B6155-D3EA-B248-88FD-3C87DF8AEA16}" dt="2023-02-27T00:10:42.762" v="1665" actId="20577"/>
        <pc:sldMkLst>
          <pc:docMk/>
          <pc:sldMk cId="3144402979" sldId="1716"/>
        </pc:sldMkLst>
        <pc:spChg chg="mod">
          <ac:chgData name="Daniel Khashabi" userId="62390808-c838-45e6-be59-d6fd0d208bc8" providerId="ADAL" clId="{869B6155-D3EA-B248-88FD-3C87DF8AEA16}" dt="2023-02-27T00:10:42.762" v="1665" actId="20577"/>
          <ac:spMkLst>
            <pc:docMk/>
            <pc:sldMk cId="3144402979" sldId="1716"/>
            <ac:spMk id="2" creationId="{933443C4-5A7E-2B13-BB12-8182F336F7F7}"/>
          </ac:spMkLst>
        </pc:spChg>
      </pc:sldChg>
      <pc:sldChg chg="del">
        <pc:chgData name="Daniel Khashabi" userId="62390808-c838-45e6-be59-d6fd0d208bc8" providerId="ADAL" clId="{869B6155-D3EA-B248-88FD-3C87DF8AEA16}" dt="2023-02-28T19:44:32.378" v="8944" actId="2696"/>
        <pc:sldMkLst>
          <pc:docMk/>
          <pc:sldMk cId="1142527989" sldId="1719"/>
        </pc:sldMkLst>
      </pc:sldChg>
      <pc:sldChg chg="del">
        <pc:chgData name="Daniel Khashabi" userId="62390808-c838-45e6-be59-d6fd0d208bc8" providerId="ADAL" clId="{869B6155-D3EA-B248-88FD-3C87DF8AEA16}" dt="2023-02-23T18:40:58.784" v="31" actId="2696"/>
        <pc:sldMkLst>
          <pc:docMk/>
          <pc:sldMk cId="427231988" sldId="1722"/>
        </pc:sldMkLst>
      </pc:sldChg>
      <pc:sldChg chg="del">
        <pc:chgData name="Daniel Khashabi" userId="62390808-c838-45e6-be59-d6fd0d208bc8" providerId="ADAL" clId="{869B6155-D3EA-B248-88FD-3C87DF8AEA16}" dt="2023-02-23T18:40:58.473" v="24" actId="2696"/>
        <pc:sldMkLst>
          <pc:docMk/>
          <pc:sldMk cId="2283472175" sldId="1723"/>
        </pc:sldMkLst>
      </pc:sldChg>
      <pc:sldChg chg="del">
        <pc:chgData name="Daniel Khashabi" userId="62390808-c838-45e6-be59-d6fd0d208bc8" providerId="ADAL" clId="{869B6155-D3EA-B248-88FD-3C87DF8AEA16}" dt="2023-02-23T18:40:58.595" v="25" actId="2696"/>
        <pc:sldMkLst>
          <pc:docMk/>
          <pc:sldMk cId="1307919850" sldId="1724"/>
        </pc:sldMkLst>
      </pc:sldChg>
      <pc:sldChg chg="del">
        <pc:chgData name="Daniel Khashabi" userId="62390808-c838-45e6-be59-d6fd0d208bc8" providerId="ADAL" clId="{869B6155-D3EA-B248-88FD-3C87DF8AEA16}" dt="2023-02-23T18:40:58.661" v="26" actId="2696"/>
        <pc:sldMkLst>
          <pc:docMk/>
          <pc:sldMk cId="1144263790" sldId="1726"/>
        </pc:sldMkLst>
      </pc:sldChg>
      <pc:sldChg chg="modSp mod">
        <pc:chgData name="Daniel Khashabi" userId="62390808-c838-45e6-be59-d6fd0d208bc8" providerId="ADAL" clId="{869B6155-D3EA-B248-88FD-3C87DF8AEA16}" dt="2023-02-28T01:49:15.506" v="7481" actId="20577"/>
        <pc:sldMkLst>
          <pc:docMk/>
          <pc:sldMk cId="2309835176" sldId="1727"/>
        </pc:sldMkLst>
        <pc:spChg chg="mod">
          <ac:chgData name="Daniel Khashabi" userId="62390808-c838-45e6-be59-d6fd0d208bc8" providerId="ADAL" clId="{869B6155-D3EA-B248-88FD-3C87DF8AEA16}" dt="2023-02-23T18:41:05.136" v="53" actId="20577"/>
          <ac:spMkLst>
            <pc:docMk/>
            <pc:sldMk cId="2309835176" sldId="1727"/>
            <ac:spMk id="2" creationId="{203F98F8-682C-12DA-E8CC-841FC43A8D66}"/>
          </ac:spMkLst>
        </pc:spChg>
        <pc:spChg chg="mod">
          <ac:chgData name="Daniel Khashabi" userId="62390808-c838-45e6-be59-d6fd0d208bc8" providerId="ADAL" clId="{869B6155-D3EA-B248-88FD-3C87DF8AEA16}" dt="2023-02-28T01:49:15.506" v="7481" actId="20577"/>
          <ac:spMkLst>
            <pc:docMk/>
            <pc:sldMk cId="2309835176" sldId="1727"/>
            <ac:spMk id="8" creationId="{5CCED583-FE7C-EA34-63FF-111B9BBED642}"/>
          </ac:spMkLst>
        </pc:spChg>
      </pc:sldChg>
      <pc:sldChg chg="del">
        <pc:chgData name="Daniel Khashabi" userId="62390808-c838-45e6-be59-d6fd0d208bc8" providerId="ADAL" clId="{869B6155-D3EA-B248-88FD-3C87DF8AEA16}" dt="2023-02-23T18:41:11.817" v="57" actId="2696"/>
        <pc:sldMkLst>
          <pc:docMk/>
          <pc:sldMk cId="3414470684" sldId="1729"/>
        </pc:sldMkLst>
      </pc:sldChg>
      <pc:sldChg chg="del">
        <pc:chgData name="Daniel Khashabi" userId="62390808-c838-45e6-be59-d6fd0d208bc8" providerId="ADAL" clId="{869B6155-D3EA-B248-88FD-3C87DF8AEA16}" dt="2023-02-23T18:41:11.826" v="58" actId="2696"/>
        <pc:sldMkLst>
          <pc:docMk/>
          <pc:sldMk cId="3160390091" sldId="1730"/>
        </pc:sldMkLst>
      </pc:sldChg>
      <pc:sldChg chg="del">
        <pc:chgData name="Daniel Khashabi" userId="62390808-c838-45e6-be59-d6fd0d208bc8" providerId="ADAL" clId="{869B6155-D3EA-B248-88FD-3C87DF8AEA16}" dt="2023-02-23T18:41:11.834" v="59" actId="2696"/>
        <pc:sldMkLst>
          <pc:docMk/>
          <pc:sldMk cId="3145848906" sldId="1731"/>
        </pc:sldMkLst>
      </pc:sldChg>
      <pc:sldChg chg="modSp mod">
        <pc:chgData name="Daniel Khashabi" userId="62390808-c838-45e6-be59-d6fd0d208bc8" providerId="ADAL" clId="{869B6155-D3EA-B248-88FD-3C87DF8AEA16}" dt="2023-03-02T17:01:17.233" v="10396" actId="20577"/>
        <pc:sldMkLst>
          <pc:docMk/>
          <pc:sldMk cId="1446965755" sldId="1732"/>
        </pc:sldMkLst>
        <pc:spChg chg="mod">
          <ac:chgData name="Daniel Khashabi" userId="62390808-c838-45e6-be59-d6fd0d208bc8" providerId="ADAL" clId="{869B6155-D3EA-B248-88FD-3C87DF8AEA16}" dt="2023-03-02T17:01:17.233" v="10396" actId="20577"/>
          <ac:spMkLst>
            <pc:docMk/>
            <pc:sldMk cId="1446965755" sldId="1732"/>
            <ac:spMk id="3" creationId="{7B2BFE65-F95C-7CC3-C7B1-AC8F523DFC10}"/>
          </ac:spMkLst>
        </pc:spChg>
      </pc:sldChg>
      <pc:sldChg chg="del">
        <pc:chgData name="Daniel Khashabi" userId="62390808-c838-45e6-be59-d6fd0d208bc8" providerId="ADAL" clId="{869B6155-D3EA-B248-88FD-3C87DF8AEA16}" dt="2023-02-28T19:45:10.446" v="8947" actId="2696"/>
        <pc:sldMkLst>
          <pc:docMk/>
          <pc:sldMk cId="0" sldId="1734"/>
        </pc:sldMkLst>
      </pc:sldChg>
      <pc:sldChg chg="del">
        <pc:chgData name="Daniel Khashabi" userId="62390808-c838-45e6-be59-d6fd0d208bc8" providerId="ADAL" clId="{869B6155-D3EA-B248-88FD-3C87DF8AEA16}" dt="2023-02-28T19:45:10.446" v="8947" actId="2696"/>
        <pc:sldMkLst>
          <pc:docMk/>
          <pc:sldMk cId="0" sldId="1735"/>
        </pc:sldMkLst>
      </pc:sldChg>
      <pc:sldChg chg="del">
        <pc:chgData name="Daniel Khashabi" userId="62390808-c838-45e6-be59-d6fd0d208bc8" providerId="ADAL" clId="{869B6155-D3EA-B248-88FD-3C87DF8AEA16}" dt="2023-02-28T19:45:13.522" v="8948" actId="2696"/>
        <pc:sldMkLst>
          <pc:docMk/>
          <pc:sldMk cId="4248584166" sldId="1736"/>
        </pc:sldMkLst>
      </pc:sldChg>
      <pc:sldChg chg="modSp mod">
        <pc:chgData name="Daniel Khashabi" userId="62390808-c838-45e6-be59-d6fd0d208bc8" providerId="ADAL" clId="{869B6155-D3EA-B248-88FD-3C87DF8AEA16}" dt="2023-03-02T14:49:44.764" v="9947"/>
        <pc:sldMkLst>
          <pc:docMk/>
          <pc:sldMk cId="0" sldId="1738"/>
        </pc:sldMkLst>
        <pc:spChg chg="mod">
          <ac:chgData name="Daniel Khashabi" userId="62390808-c838-45e6-be59-d6fd0d208bc8" providerId="ADAL" clId="{869B6155-D3EA-B248-88FD-3C87DF8AEA16}" dt="2023-03-02T14:49:44.764" v="9947"/>
          <ac:spMkLst>
            <pc:docMk/>
            <pc:sldMk cId="0" sldId="1738"/>
            <ac:spMk id="4" creationId="{00000000-0000-0000-0000-000000000000}"/>
          </ac:spMkLst>
        </pc:spChg>
      </pc:sldChg>
      <pc:sldChg chg="modSp mod">
        <pc:chgData name="Daniel Khashabi" userId="62390808-c838-45e6-be59-d6fd0d208bc8" providerId="ADAL" clId="{869B6155-D3EA-B248-88FD-3C87DF8AEA16}" dt="2023-03-02T14:48:13.681" v="9938" actId="1076"/>
        <pc:sldMkLst>
          <pc:docMk/>
          <pc:sldMk cId="126430258" sldId="1739"/>
        </pc:sldMkLst>
        <pc:picChg chg="mod">
          <ac:chgData name="Daniel Khashabi" userId="62390808-c838-45e6-be59-d6fd0d208bc8" providerId="ADAL" clId="{869B6155-D3EA-B248-88FD-3C87DF8AEA16}" dt="2023-03-02T14:48:13.681" v="9938" actId="1076"/>
          <ac:picMkLst>
            <pc:docMk/>
            <pc:sldMk cId="126430258" sldId="1739"/>
            <ac:picMk id="4" creationId="{3EFC1115-3AE7-2FA3-87D1-F4E8E9948F44}"/>
          </ac:picMkLst>
        </pc:picChg>
      </pc:sldChg>
      <pc:sldChg chg="modSp mod">
        <pc:chgData name="Daniel Khashabi" userId="62390808-c838-45e6-be59-d6fd0d208bc8" providerId="ADAL" clId="{869B6155-D3EA-B248-88FD-3C87DF8AEA16}" dt="2023-03-02T14:47:23.564" v="9919" actId="1076"/>
        <pc:sldMkLst>
          <pc:docMk/>
          <pc:sldMk cId="1994282376" sldId="1740"/>
        </pc:sldMkLst>
        <pc:spChg chg="mod">
          <ac:chgData name="Daniel Khashabi" userId="62390808-c838-45e6-be59-d6fd0d208bc8" providerId="ADAL" clId="{869B6155-D3EA-B248-88FD-3C87DF8AEA16}" dt="2023-03-02T14:46:23.389" v="9916" actId="20577"/>
          <ac:spMkLst>
            <pc:docMk/>
            <pc:sldMk cId="1994282376" sldId="1740"/>
            <ac:spMk id="3" creationId="{A3D986DC-BDE4-6D83-A8E9-51A35E89DFE6}"/>
          </ac:spMkLst>
        </pc:spChg>
        <pc:picChg chg="mod">
          <ac:chgData name="Daniel Khashabi" userId="62390808-c838-45e6-be59-d6fd0d208bc8" providerId="ADAL" clId="{869B6155-D3EA-B248-88FD-3C87DF8AEA16}" dt="2023-03-02T14:47:23.564" v="9919" actId="1076"/>
          <ac:picMkLst>
            <pc:docMk/>
            <pc:sldMk cId="1994282376" sldId="1740"/>
            <ac:picMk id="2050" creationId="{FCDFB180-5503-D40F-1E47-6571D3F596C9}"/>
          </ac:picMkLst>
        </pc:picChg>
      </pc:sldChg>
      <pc:sldChg chg="del">
        <pc:chgData name="Daniel Khashabi" userId="62390808-c838-45e6-be59-d6fd0d208bc8" providerId="ADAL" clId="{869B6155-D3EA-B248-88FD-3C87DF8AEA16}" dt="2023-02-23T18:40:57.802" v="18" actId="2696"/>
        <pc:sldMkLst>
          <pc:docMk/>
          <pc:sldMk cId="3278760500" sldId="1741"/>
        </pc:sldMkLst>
      </pc:sldChg>
      <pc:sldChg chg="del">
        <pc:chgData name="Daniel Khashabi" userId="62390808-c838-45e6-be59-d6fd0d208bc8" providerId="ADAL" clId="{869B6155-D3EA-B248-88FD-3C87DF8AEA16}" dt="2023-03-02T14:48:35.675" v="9946" actId="2696"/>
        <pc:sldMkLst>
          <pc:docMk/>
          <pc:sldMk cId="2062362447" sldId="1744"/>
        </pc:sldMkLst>
      </pc:sldChg>
      <pc:sldChg chg="modSp mod">
        <pc:chgData name="Daniel Khashabi" userId="62390808-c838-45e6-be59-d6fd0d208bc8" providerId="ADAL" clId="{869B6155-D3EA-B248-88FD-3C87DF8AEA16}" dt="2023-02-28T01:19:06.342" v="7056" actId="20577"/>
        <pc:sldMkLst>
          <pc:docMk/>
          <pc:sldMk cId="1561276032" sldId="1747"/>
        </pc:sldMkLst>
        <pc:spChg chg="mod">
          <ac:chgData name="Daniel Khashabi" userId="62390808-c838-45e6-be59-d6fd0d208bc8" providerId="ADAL" clId="{869B6155-D3EA-B248-88FD-3C87DF8AEA16}" dt="2023-02-28T01:18:39.533" v="7042" actId="20577"/>
          <ac:spMkLst>
            <pc:docMk/>
            <pc:sldMk cId="1561276032" sldId="1747"/>
            <ac:spMk id="2" creationId="{27F57767-9F38-41E5-14CD-3A56AE52B630}"/>
          </ac:spMkLst>
        </pc:spChg>
        <pc:spChg chg="mod">
          <ac:chgData name="Daniel Khashabi" userId="62390808-c838-45e6-be59-d6fd0d208bc8" providerId="ADAL" clId="{869B6155-D3EA-B248-88FD-3C87DF8AEA16}" dt="2023-02-28T01:19:06.342" v="7056" actId="20577"/>
          <ac:spMkLst>
            <pc:docMk/>
            <pc:sldMk cId="1561276032" sldId="1747"/>
            <ac:spMk id="3" creationId="{F4F59BB6-F46C-15A8-EBD1-D1347283E946}"/>
          </ac:spMkLst>
        </pc:spChg>
      </pc:sldChg>
      <pc:sldChg chg="modSp del mod">
        <pc:chgData name="Daniel Khashabi" userId="62390808-c838-45e6-be59-d6fd0d208bc8" providerId="ADAL" clId="{869B6155-D3EA-B248-88FD-3C87DF8AEA16}" dt="2023-02-28T01:18:57.129" v="7054" actId="2696"/>
        <pc:sldMkLst>
          <pc:docMk/>
          <pc:sldMk cId="1057357431" sldId="1748"/>
        </pc:sldMkLst>
        <pc:spChg chg="mod">
          <ac:chgData name="Daniel Khashabi" userId="62390808-c838-45e6-be59-d6fd0d208bc8" providerId="ADAL" clId="{869B6155-D3EA-B248-88FD-3C87DF8AEA16}" dt="2023-02-28T01:18:45.429" v="7045" actId="21"/>
          <ac:spMkLst>
            <pc:docMk/>
            <pc:sldMk cId="1057357431" sldId="1748"/>
            <ac:spMk id="3" creationId="{6D141459-A88C-A5FB-6433-54F0A929B146}"/>
          </ac:spMkLst>
        </pc:spChg>
      </pc:sldChg>
      <pc:sldChg chg="del">
        <pc:chgData name="Daniel Khashabi" userId="62390808-c838-45e6-be59-d6fd0d208bc8" providerId="ADAL" clId="{869B6155-D3EA-B248-88FD-3C87DF8AEA16}" dt="2023-02-27T03:18:30.785" v="4607" actId="2696"/>
        <pc:sldMkLst>
          <pc:docMk/>
          <pc:sldMk cId="3065630538" sldId="1750"/>
        </pc:sldMkLst>
      </pc:sldChg>
      <pc:sldChg chg="modSp del mod">
        <pc:chgData name="Daniel Khashabi" userId="62390808-c838-45e6-be59-d6fd0d208bc8" providerId="ADAL" clId="{869B6155-D3EA-B248-88FD-3C87DF8AEA16}" dt="2023-02-28T19:45:10.446" v="8947" actId="2696"/>
        <pc:sldMkLst>
          <pc:docMk/>
          <pc:sldMk cId="3685191956" sldId="1751"/>
        </pc:sldMkLst>
        <pc:spChg chg="mod">
          <ac:chgData name="Daniel Khashabi" userId="62390808-c838-45e6-be59-d6fd0d208bc8" providerId="ADAL" clId="{869B6155-D3EA-B248-88FD-3C87DF8AEA16}" dt="2023-02-26T21:43:13.327" v="625" actId="20577"/>
          <ac:spMkLst>
            <pc:docMk/>
            <pc:sldMk cId="3685191956" sldId="1751"/>
            <ac:spMk id="3" creationId="{BF2F5DA4-C119-FF28-BDEF-5E700E6A2DF9}"/>
          </ac:spMkLst>
        </pc:spChg>
      </pc:sldChg>
      <pc:sldChg chg="mod modShow">
        <pc:chgData name="Daniel Khashabi" userId="62390808-c838-45e6-be59-d6fd0d208bc8" providerId="ADAL" clId="{869B6155-D3EA-B248-88FD-3C87DF8AEA16}" dt="2023-02-26T23:42:00.478" v="978" actId="729"/>
        <pc:sldMkLst>
          <pc:docMk/>
          <pc:sldMk cId="750854351" sldId="1753"/>
        </pc:sldMkLst>
      </pc:sldChg>
      <pc:sldChg chg="addSp delSp modSp mod">
        <pc:chgData name="Daniel Khashabi" userId="62390808-c838-45e6-be59-d6fd0d208bc8" providerId="ADAL" clId="{869B6155-D3EA-B248-88FD-3C87DF8AEA16}" dt="2023-03-02T14:37:36.003" v="9587" actId="21"/>
        <pc:sldMkLst>
          <pc:docMk/>
          <pc:sldMk cId="4058999134" sldId="1754"/>
        </pc:sldMkLst>
        <pc:spChg chg="mod">
          <ac:chgData name="Daniel Khashabi" userId="62390808-c838-45e6-be59-d6fd0d208bc8" providerId="ADAL" clId="{869B6155-D3EA-B248-88FD-3C87DF8AEA16}" dt="2023-02-27T02:41:25.803" v="4343"/>
          <ac:spMkLst>
            <pc:docMk/>
            <pc:sldMk cId="4058999134" sldId="1754"/>
            <ac:spMk id="2" creationId="{521A83E5-080A-BCA3-5A79-FA2F94703974}"/>
          </ac:spMkLst>
        </pc:spChg>
        <pc:spChg chg="mod">
          <ac:chgData name="Daniel Khashabi" userId="62390808-c838-45e6-be59-d6fd0d208bc8" providerId="ADAL" clId="{869B6155-D3EA-B248-88FD-3C87DF8AEA16}" dt="2023-03-02T14:37:07.954" v="9582" actId="20577"/>
          <ac:spMkLst>
            <pc:docMk/>
            <pc:sldMk cId="4058999134" sldId="1754"/>
            <ac:spMk id="3" creationId="{49ED8F0B-7B83-5BFF-404A-C643779F2A22}"/>
          </ac:spMkLst>
        </pc:spChg>
        <pc:spChg chg="add del mod">
          <ac:chgData name="Daniel Khashabi" userId="62390808-c838-45e6-be59-d6fd0d208bc8" providerId="ADAL" clId="{869B6155-D3EA-B248-88FD-3C87DF8AEA16}" dt="2023-03-02T14:37:36.003" v="9587" actId="21"/>
          <ac:spMkLst>
            <pc:docMk/>
            <pc:sldMk cId="4058999134" sldId="1754"/>
            <ac:spMk id="5" creationId="{E46B461D-75E4-BE09-0F9F-6DF467EDABCF}"/>
          </ac:spMkLst>
        </pc:spChg>
        <pc:picChg chg="add mod">
          <ac:chgData name="Daniel Khashabi" userId="62390808-c838-45e6-be59-d6fd0d208bc8" providerId="ADAL" clId="{869B6155-D3EA-B248-88FD-3C87DF8AEA16}" dt="2023-03-02T14:36:17.910" v="9551" actId="1076"/>
          <ac:picMkLst>
            <pc:docMk/>
            <pc:sldMk cId="4058999134" sldId="1754"/>
            <ac:picMk id="1026" creationId="{15168387-F736-31EE-DC68-5A9F9AB2739A}"/>
          </ac:picMkLst>
        </pc:picChg>
      </pc:sldChg>
      <pc:sldChg chg="modSp del mod">
        <pc:chgData name="Daniel Khashabi" userId="62390808-c838-45e6-be59-d6fd0d208bc8" providerId="ADAL" clId="{869B6155-D3EA-B248-88FD-3C87DF8AEA16}" dt="2023-02-27T00:05:32.788" v="1558" actId="2696"/>
        <pc:sldMkLst>
          <pc:docMk/>
          <pc:sldMk cId="80289203" sldId="1758"/>
        </pc:sldMkLst>
        <pc:spChg chg="mod">
          <ac:chgData name="Daniel Khashabi" userId="62390808-c838-45e6-be59-d6fd0d208bc8" providerId="ADAL" clId="{869B6155-D3EA-B248-88FD-3C87DF8AEA16}" dt="2023-02-27T00:05:26.215" v="1557" actId="20577"/>
          <ac:spMkLst>
            <pc:docMk/>
            <pc:sldMk cId="80289203" sldId="1758"/>
            <ac:spMk id="4" creationId="{00000000-0000-0000-0000-000000000000}"/>
          </ac:spMkLst>
        </pc:spChg>
      </pc:sldChg>
      <pc:sldChg chg="addSp delSp modSp add mod addCm chgLayout">
        <pc:chgData name="Daniel Khashabi" userId="62390808-c838-45e6-be59-d6fd0d208bc8" providerId="ADAL" clId="{869B6155-D3EA-B248-88FD-3C87DF8AEA16}" dt="2023-02-27T00:32:34.364" v="2000"/>
        <pc:sldMkLst>
          <pc:docMk/>
          <pc:sldMk cId="3755822236" sldId="1758"/>
        </pc:sldMkLst>
        <pc:spChg chg="mod ord">
          <ac:chgData name="Daniel Khashabi" userId="62390808-c838-45e6-be59-d6fd0d208bc8" providerId="ADAL" clId="{869B6155-D3EA-B248-88FD-3C87DF8AEA16}" dt="2023-02-27T00:10:13.838" v="1648" actId="700"/>
          <ac:spMkLst>
            <pc:docMk/>
            <pc:sldMk cId="3755822236" sldId="1758"/>
            <ac:spMk id="2" creationId="{00000000-0000-0000-0000-000000000000}"/>
          </ac:spMkLst>
        </pc:spChg>
        <pc:spChg chg="del">
          <ac:chgData name="Daniel Khashabi" userId="62390808-c838-45e6-be59-d6fd0d208bc8" providerId="ADAL" clId="{869B6155-D3EA-B248-88FD-3C87DF8AEA16}" dt="2023-02-27T00:10:16.699" v="1649" actId="478"/>
          <ac:spMkLst>
            <pc:docMk/>
            <pc:sldMk cId="3755822236" sldId="1758"/>
            <ac:spMk id="6" creationId="{00000000-0000-0000-0000-000000000000}"/>
          </ac:spMkLst>
        </pc:spChg>
        <pc:spChg chg="del">
          <ac:chgData name="Daniel Khashabi" userId="62390808-c838-45e6-be59-d6fd0d208bc8" providerId="ADAL" clId="{869B6155-D3EA-B248-88FD-3C87DF8AEA16}" dt="2023-02-27T00:10:13.838" v="1648" actId="700"/>
          <ac:spMkLst>
            <pc:docMk/>
            <pc:sldMk cId="3755822236" sldId="1758"/>
            <ac:spMk id="7" creationId="{AAA01111-4DF6-6BBB-AB7C-1DC9C8F160AF}"/>
          </ac:spMkLst>
        </pc:spChg>
        <pc:spChg chg="add mod ord">
          <ac:chgData name="Daniel Khashabi" userId="62390808-c838-45e6-be59-d6fd0d208bc8" providerId="ADAL" clId="{869B6155-D3EA-B248-88FD-3C87DF8AEA16}" dt="2023-02-27T00:10:13.838" v="1648" actId="700"/>
          <ac:spMkLst>
            <pc:docMk/>
            <pc:sldMk cId="3755822236" sldId="1758"/>
            <ac:spMk id="8" creationId="{DF3C741B-575D-057E-29D4-F2DCD7357528}"/>
          </ac:spMkLst>
        </pc:spChg>
        <pc:picChg chg="mod">
          <ac:chgData name="Daniel Khashabi" userId="62390808-c838-45e6-be59-d6fd0d208bc8" providerId="ADAL" clId="{869B6155-D3EA-B248-88FD-3C87DF8AEA16}" dt="2023-02-27T00:10:53.760" v="1666" actId="1076"/>
          <ac:picMkLst>
            <pc:docMk/>
            <pc:sldMk cId="3755822236" sldId="1758"/>
            <ac:picMk id="5" creationId="{00000000-0000-0000-0000-000000000000}"/>
          </ac:picMkLst>
        </pc:picChg>
        <pc:extLst>
          <p:ext xmlns:p="http://schemas.openxmlformats.org/presentationml/2006/main" uri="{D6D511B9-2390-475A-947B-AFAB55BFBCF1}">
            <pc226:cmChg xmlns:pc226="http://schemas.microsoft.com/office/powerpoint/2022/06/main/command" chg="add">
              <pc226:chgData name="Daniel Khashabi" userId="62390808-c838-45e6-be59-d6fd0d208bc8" providerId="ADAL" clId="{869B6155-D3EA-B248-88FD-3C87DF8AEA16}" dt="2023-02-27T00:32:34.364" v="2000"/>
              <pc2:cmMkLst xmlns:pc2="http://schemas.microsoft.com/office/powerpoint/2019/9/main/command">
                <pc:docMk/>
                <pc:sldMk cId="3755822236" sldId="1758"/>
                <pc2:cmMk id="{FCEB6BFB-18FB-0042-900C-CE157CF0D260}"/>
              </pc2:cmMkLst>
            </pc226:cmChg>
          </p:ext>
        </pc:extLst>
      </pc:sldChg>
      <pc:sldChg chg="add">
        <pc:chgData name="Daniel Khashabi" userId="62390808-c838-45e6-be59-d6fd0d208bc8" providerId="ADAL" clId="{869B6155-D3EA-B248-88FD-3C87DF8AEA16}" dt="2023-02-28T01:34:29.179" v="7432"/>
        <pc:sldMkLst>
          <pc:docMk/>
          <pc:sldMk cId="3656988731" sldId="1759"/>
        </pc:sldMkLst>
      </pc:sldChg>
      <pc:sldChg chg="addSp delSp modSp del mod">
        <pc:chgData name="Daniel Khashabi" userId="62390808-c838-45e6-be59-d6fd0d208bc8" providerId="ADAL" clId="{869B6155-D3EA-B248-88FD-3C87DF8AEA16}" dt="2023-02-28T01:34:12.257" v="7431" actId="2696"/>
        <pc:sldMkLst>
          <pc:docMk/>
          <pc:sldMk cId="3824973247" sldId="1759"/>
        </pc:sldMkLst>
        <pc:spChg chg="del">
          <ac:chgData name="Daniel Khashabi" userId="62390808-c838-45e6-be59-d6fd0d208bc8" providerId="ADAL" clId="{869B6155-D3EA-B248-88FD-3C87DF8AEA16}" dt="2023-02-28T01:14:58.954" v="6996"/>
          <ac:spMkLst>
            <pc:docMk/>
            <pc:sldMk cId="3824973247" sldId="1759"/>
            <ac:spMk id="2" creationId="{892D64E4-A8AD-4BFC-02B2-F43E2CBE3958}"/>
          </ac:spMkLst>
        </pc:spChg>
        <pc:spChg chg="del">
          <ac:chgData name="Daniel Khashabi" userId="62390808-c838-45e6-be59-d6fd0d208bc8" providerId="ADAL" clId="{869B6155-D3EA-B248-88FD-3C87DF8AEA16}" dt="2023-02-28T01:15:07.813" v="7000" actId="478"/>
          <ac:spMkLst>
            <pc:docMk/>
            <pc:sldMk cId="3824973247" sldId="1759"/>
            <ac:spMk id="3" creationId="{943C0393-BED5-5741-867C-2A8883E05369}"/>
          </ac:spMkLst>
        </pc:spChg>
        <pc:picChg chg="add mod">
          <ac:chgData name="Daniel Khashabi" userId="62390808-c838-45e6-be59-d6fd0d208bc8" providerId="ADAL" clId="{869B6155-D3EA-B248-88FD-3C87DF8AEA16}" dt="2023-02-28T01:15:02.399" v="6999" actId="1076"/>
          <ac:picMkLst>
            <pc:docMk/>
            <pc:sldMk cId="3824973247" sldId="1759"/>
            <ac:picMk id="5" creationId="{D8FF2B8A-A17F-DE0E-2CEE-3CC675B406CB}"/>
          </ac:picMkLst>
        </pc:picChg>
        <pc:picChg chg="del mod modCrop">
          <ac:chgData name="Daniel Khashabi" userId="62390808-c838-45e6-be59-d6fd0d208bc8" providerId="ADAL" clId="{869B6155-D3EA-B248-88FD-3C87DF8AEA16}" dt="2023-02-28T01:14:57.577" v="6995" actId="478"/>
          <ac:picMkLst>
            <pc:docMk/>
            <pc:sldMk cId="3824973247" sldId="1759"/>
            <ac:picMk id="920" creationId="{00000000-0000-0000-0000-000000000000}"/>
          </ac:picMkLst>
        </pc:picChg>
      </pc:sldChg>
      <pc:sldChg chg="modSp mod ord modShow">
        <pc:chgData name="Daniel Khashabi" userId="62390808-c838-45e6-be59-d6fd0d208bc8" providerId="ADAL" clId="{869B6155-D3EA-B248-88FD-3C87DF8AEA16}" dt="2023-03-02T14:49:44.764" v="9947"/>
        <pc:sldMkLst>
          <pc:docMk/>
          <pc:sldMk cId="3236888526" sldId="1760"/>
        </pc:sldMkLst>
        <pc:spChg chg="mod">
          <ac:chgData name="Daniel Khashabi" userId="62390808-c838-45e6-be59-d6fd0d208bc8" providerId="ADAL" clId="{869B6155-D3EA-B248-88FD-3C87DF8AEA16}" dt="2023-02-28T02:27:49.880" v="8083" actId="20577"/>
          <ac:spMkLst>
            <pc:docMk/>
            <pc:sldMk cId="3236888526" sldId="1760"/>
            <ac:spMk id="2" creationId="{00000000-0000-0000-0000-000000000000}"/>
          </ac:spMkLst>
        </pc:spChg>
        <pc:spChg chg="mod">
          <ac:chgData name="Daniel Khashabi" userId="62390808-c838-45e6-be59-d6fd0d208bc8" providerId="ADAL" clId="{869B6155-D3EA-B248-88FD-3C87DF8AEA16}" dt="2023-03-02T14:49:44.764" v="9947"/>
          <ac:spMkLst>
            <pc:docMk/>
            <pc:sldMk cId="3236888526" sldId="1760"/>
            <ac:spMk id="7" creationId="{00000000-0000-0000-0000-000000000000}"/>
          </ac:spMkLst>
        </pc:spChg>
        <pc:spChg chg="mod">
          <ac:chgData name="Daniel Khashabi" userId="62390808-c838-45e6-be59-d6fd0d208bc8" providerId="ADAL" clId="{869B6155-D3EA-B248-88FD-3C87DF8AEA16}" dt="2023-03-02T14:49:44.764" v="9947"/>
          <ac:spMkLst>
            <pc:docMk/>
            <pc:sldMk cId="3236888526" sldId="1760"/>
            <ac:spMk id="8" creationId="{00000000-0000-0000-0000-000000000000}"/>
          </ac:spMkLst>
        </pc:spChg>
        <pc:spChg chg="mod">
          <ac:chgData name="Daniel Khashabi" userId="62390808-c838-45e6-be59-d6fd0d208bc8" providerId="ADAL" clId="{869B6155-D3EA-B248-88FD-3C87DF8AEA16}" dt="2023-03-02T14:49:44.764" v="9947"/>
          <ac:spMkLst>
            <pc:docMk/>
            <pc:sldMk cId="3236888526" sldId="1760"/>
            <ac:spMk id="9" creationId="{00000000-0000-0000-0000-000000000000}"/>
          </ac:spMkLst>
        </pc:spChg>
        <pc:spChg chg="mod">
          <ac:chgData name="Daniel Khashabi" userId="62390808-c838-45e6-be59-d6fd0d208bc8" providerId="ADAL" clId="{869B6155-D3EA-B248-88FD-3C87DF8AEA16}" dt="2023-03-02T14:49:44.764" v="9947"/>
          <ac:spMkLst>
            <pc:docMk/>
            <pc:sldMk cId="3236888526" sldId="1760"/>
            <ac:spMk id="10" creationId="{00000000-0000-0000-0000-000000000000}"/>
          </ac:spMkLst>
        </pc:spChg>
        <pc:spChg chg="mod">
          <ac:chgData name="Daniel Khashabi" userId="62390808-c838-45e6-be59-d6fd0d208bc8" providerId="ADAL" clId="{869B6155-D3EA-B248-88FD-3C87DF8AEA16}" dt="2023-03-02T14:49:44.764" v="9947"/>
          <ac:spMkLst>
            <pc:docMk/>
            <pc:sldMk cId="3236888526" sldId="1760"/>
            <ac:spMk id="16" creationId="{00000000-0000-0000-0000-000000000000}"/>
          </ac:spMkLst>
        </pc:spChg>
      </pc:sldChg>
      <pc:sldChg chg="modSp">
        <pc:chgData name="Daniel Khashabi" userId="62390808-c838-45e6-be59-d6fd0d208bc8" providerId="ADAL" clId="{869B6155-D3EA-B248-88FD-3C87DF8AEA16}" dt="2023-03-02T14:49:44.764" v="9947"/>
        <pc:sldMkLst>
          <pc:docMk/>
          <pc:sldMk cId="669689574" sldId="1766"/>
        </pc:sldMkLst>
        <pc:spChg chg="mod">
          <ac:chgData name="Daniel Khashabi" userId="62390808-c838-45e6-be59-d6fd0d208bc8" providerId="ADAL" clId="{869B6155-D3EA-B248-88FD-3C87DF8AEA16}" dt="2023-03-02T14:49:44.764" v="9947"/>
          <ac:spMkLst>
            <pc:docMk/>
            <pc:sldMk cId="669689574" sldId="1766"/>
            <ac:spMk id="10" creationId="{00000000-0000-0000-0000-000000000000}"/>
          </ac:spMkLst>
        </pc:spChg>
        <pc:spChg chg="mod">
          <ac:chgData name="Daniel Khashabi" userId="62390808-c838-45e6-be59-d6fd0d208bc8" providerId="ADAL" clId="{869B6155-D3EA-B248-88FD-3C87DF8AEA16}" dt="2023-03-02T14:49:44.764" v="9947"/>
          <ac:spMkLst>
            <pc:docMk/>
            <pc:sldMk cId="669689574" sldId="1766"/>
            <ac:spMk id="11" creationId="{00000000-0000-0000-0000-000000000000}"/>
          </ac:spMkLst>
        </pc:spChg>
        <pc:spChg chg="mod">
          <ac:chgData name="Daniel Khashabi" userId="62390808-c838-45e6-be59-d6fd0d208bc8" providerId="ADAL" clId="{869B6155-D3EA-B248-88FD-3C87DF8AEA16}" dt="2023-03-02T14:49:44.764" v="9947"/>
          <ac:spMkLst>
            <pc:docMk/>
            <pc:sldMk cId="669689574" sldId="1766"/>
            <ac:spMk id="28" creationId="{00000000-0000-0000-0000-000000000000}"/>
          </ac:spMkLst>
        </pc:spChg>
      </pc:sldChg>
      <pc:sldChg chg="del">
        <pc:chgData name="Daniel Khashabi" userId="62390808-c838-45e6-be59-d6fd0d208bc8" providerId="ADAL" clId="{869B6155-D3EA-B248-88FD-3C87DF8AEA16}" dt="2023-02-28T02:35:22.503" v="8396" actId="2696"/>
        <pc:sldMkLst>
          <pc:docMk/>
          <pc:sldMk cId="0" sldId="1769"/>
        </pc:sldMkLst>
      </pc:sldChg>
      <pc:sldChg chg="addSp delSp modSp mod modShow">
        <pc:chgData name="Daniel Khashabi" userId="62390808-c838-45e6-be59-d6fd0d208bc8" providerId="ADAL" clId="{869B6155-D3EA-B248-88FD-3C87DF8AEA16}" dt="2023-02-28T02:44:13.854" v="8563" actId="729"/>
        <pc:sldMkLst>
          <pc:docMk/>
          <pc:sldMk cId="0" sldId="1770"/>
        </pc:sldMkLst>
        <pc:spChg chg="mod">
          <ac:chgData name="Daniel Khashabi" userId="62390808-c838-45e6-be59-d6fd0d208bc8" providerId="ADAL" clId="{869B6155-D3EA-B248-88FD-3C87DF8AEA16}" dt="2023-02-28T02:41:44.735" v="8561" actId="2711"/>
          <ac:spMkLst>
            <pc:docMk/>
            <pc:sldMk cId="0" sldId="1770"/>
            <ac:spMk id="4" creationId="{00000000-0000-0000-0000-000000000000}"/>
          </ac:spMkLst>
        </pc:spChg>
        <pc:spChg chg="del">
          <ac:chgData name="Daniel Khashabi" userId="62390808-c838-45e6-be59-d6fd0d208bc8" providerId="ADAL" clId="{869B6155-D3EA-B248-88FD-3C87DF8AEA16}" dt="2023-02-28T02:38:23.994" v="8557" actId="478"/>
          <ac:spMkLst>
            <pc:docMk/>
            <pc:sldMk cId="0" sldId="1770"/>
            <ac:spMk id="12" creationId="{00000000-0000-0000-0000-000000000000}"/>
          </ac:spMkLst>
        </pc:spChg>
        <pc:spChg chg="add mod">
          <ac:chgData name="Daniel Khashabi" userId="62390808-c838-45e6-be59-d6fd0d208bc8" providerId="ADAL" clId="{869B6155-D3EA-B248-88FD-3C87DF8AEA16}" dt="2023-02-28T02:38:24.409" v="8558"/>
          <ac:spMkLst>
            <pc:docMk/>
            <pc:sldMk cId="0" sldId="1770"/>
            <ac:spMk id="14" creationId="{CBEFBEE1-119F-59E6-1AE2-FC21BAD31DE3}"/>
          </ac:spMkLst>
        </pc:spChg>
      </pc:sldChg>
      <pc:sldChg chg="mod modShow">
        <pc:chgData name="Daniel Khashabi" userId="62390808-c838-45e6-be59-d6fd0d208bc8" providerId="ADAL" clId="{869B6155-D3EA-B248-88FD-3C87DF8AEA16}" dt="2023-02-28T02:46:14.891" v="8564" actId="729"/>
        <pc:sldMkLst>
          <pc:docMk/>
          <pc:sldMk cId="0" sldId="1773"/>
        </pc:sldMkLst>
      </pc:sldChg>
      <pc:sldChg chg="modSp">
        <pc:chgData name="Daniel Khashabi" userId="62390808-c838-45e6-be59-d6fd0d208bc8" providerId="ADAL" clId="{869B6155-D3EA-B248-88FD-3C87DF8AEA16}" dt="2023-03-02T14:49:44.764" v="9947"/>
        <pc:sldMkLst>
          <pc:docMk/>
          <pc:sldMk cId="0" sldId="1783"/>
        </pc:sldMkLst>
        <pc:spChg chg="mod">
          <ac:chgData name="Daniel Khashabi" userId="62390808-c838-45e6-be59-d6fd0d208bc8" providerId="ADAL" clId="{869B6155-D3EA-B248-88FD-3C87DF8AEA16}" dt="2023-03-02T14:49:44.764" v="9947"/>
          <ac:spMkLst>
            <pc:docMk/>
            <pc:sldMk cId="0" sldId="1783"/>
            <ac:spMk id="3" creationId="{00000000-0000-0000-0000-000000000000}"/>
          </ac:spMkLst>
        </pc:spChg>
      </pc:sldChg>
      <pc:sldChg chg="modSp mod">
        <pc:chgData name="Daniel Khashabi" userId="62390808-c838-45e6-be59-d6fd0d208bc8" providerId="ADAL" clId="{869B6155-D3EA-B248-88FD-3C87DF8AEA16}" dt="2023-02-27T02:26:18.344" v="4249" actId="1076"/>
        <pc:sldMkLst>
          <pc:docMk/>
          <pc:sldMk cId="2894810001" sldId="1784"/>
        </pc:sldMkLst>
        <pc:spChg chg="mod">
          <ac:chgData name="Daniel Khashabi" userId="62390808-c838-45e6-be59-d6fd0d208bc8" providerId="ADAL" clId="{869B6155-D3EA-B248-88FD-3C87DF8AEA16}" dt="2023-02-27T02:26:18.344" v="4249" actId="1076"/>
          <ac:spMkLst>
            <pc:docMk/>
            <pc:sldMk cId="2894810001" sldId="1784"/>
            <ac:spMk id="3" creationId="{742098B5-3716-BBD2-0AAF-42AC45169A7D}"/>
          </ac:spMkLst>
        </pc:spChg>
        <pc:spChg chg="mod">
          <ac:chgData name="Daniel Khashabi" userId="62390808-c838-45e6-be59-d6fd0d208bc8" providerId="ADAL" clId="{869B6155-D3EA-B248-88FD-3C87DF8AEA16}" dt="2023-02-26T18:56:47.787" v="433" actId="20577"/>
          <ac:spMkLst>
            <pc:docMk/>
            <pc:sldMk cId="2894810001" sldId="1784"/>
            <ac:spMk id="59" creationId="{00000000-0000-0000-0000-000000000000}"/>
          </ac:spMkLst>
        </pc:spChg>
      </pc:sldChg>
      <pc:sldChg chg="del">
        <pc:chgData name="Daniel Khashabi" userId="62390808-c838-45e6-be59-d6fd0d208bc8" providerId="ADAL" clId="{869B6155-D3EA-B248-88FD-3C87DF8AEA16}" dt="2023-02-28T02:09:03.317" v="7529" actId="2696"/>
        <pc:sldMkLst>
          <pc:docMk/>
          <pc:sldMk cId="3331867881" sldId="1786"/>
        </pc:sldMkLst>
      </pc:sldChg>
      <pc:sldChg chg="addSp delSp modSp mod">
        <pc:chgData name="Daniel Khashabi" userId="62390808-c838-45e6-be59-d6fd0d208bc8" providerId="ADAL" clId="{869B6155-D3EA-B248-88FD-3C87DF8AEA16}" dt="2023-03-02T14:59:48.396" v="10165" actId="368"/>
        <pc:sldMkLst>
          <pc:docMk/>
          <pc:sldMk cId="0" sldId="1787"/>
        </pc:sldMkLst>
        <pc:spChg chg="del">
          <ac:chgData name="Daniel Khashabi" userId="62390808-c838-45e6-be59-d6fd0d208bc8" providerId="ADAL" clId="{869B6155-D3EA-B248-88FD-3C87DF8AEA16}" dt="2023-02-28T02:10:30.018" v="7567" actId="478"/>
          <ac:spMkLst>
            <pc:docMk/>
            <pc:sldMk cId="0" sldId="1787"/>
            <ac:spMk id="3" creationId="{00000000-0000-0000-0000-000000000000}"/>
          </ac:spMkLst>
        </pc:spChg>
        <pc:spChg chg="mod">
          <ac:chgData name="Daniel Khashabi" userId="62390808-c838-45e6-be59-d6fd0d208bc8" providerId="ADAL" clId="{869B6155-D3EA-B248-88FD-3C87DF8AEA16}" dt="2023-03-02T14:49:44.764" v="9947"/>
          <ac:spMkLst>
            <pc:docMk/>
            <pc:sldMk cId="0" sldId="1787"/>
            <ac:spMk id="4" creationId="{00000000-0000-0000-0000-000000000000}"/>
          </ac:spMkLst>
        </pc:spChg>
        <pc:spChg chg="mod">
          <ac:chgData name="Daniel Khashabi" userId="62390808-c838-45e6-be59-d6fd0d208bc8" providerId="ADAL" clId="{869B6155-D3EA-B248-88FD-3C87DF8AEA16}" dt="2023-03-02T14:49:44.764" v="9947"/>
          <ac:spMkLst>
            <pc:docMk/>
            <pc:sldMk cId="0" sldId="1787"/>
            <ac:spMk id="5" creationId="{00000000-0000-0000-0000-000000000000}"/>
          </ac:spMkLst>
        </pc:spChg>
        <pc:spChg chg="mod">
          <ac:chgData name="Daniel Khashabi" userId="62390808-c838-45e6-be59-d6fd0d208bc8" providerId="ADAL" clId="{869B6155-D3EA-B248-88FD-3C87DF8AEA16}" dt="2023-03-02T14:59:48.396" v="10165" actId="368"/>
          <ac:spMkLst>
            <pc:docMk/>
            <pc:sldMk cId="0" sldId="1787"/>
            <ac:spMk id="9" creationId="{00000000-0000-0000-0000-000000000000}"/>
          </ac:spMkLst>
        </pc:spChg>
        <pc:spChg chg="mod">
          <ac:chgData name="Daniel Khashabi" userId="62390808-c838-45e6-be59-d6fd0d208bc8" providerId="ADAL" clId="{869B6155-D3EA-B248-88FD-3C87DF8AEA16}" dt="2023-02-28T02:14:40.125" v="7756" actId="5793"/>
          <ac:spMkLst>
            <pc:docMk/>
            <pc:sldMk cId="0" sldId="1787"/>
            <ac:spMk id="21" creationId="{00000000-0000-0000-0000-000000000000}"/>
          </ac:spMkLst>
        </pc:spChg>
        <pc:spChg chg="add del mod">
          <ac:chgData name="Daniel Khashabi" userId="62390808-c838-45e6-be59-d6fd0d208bc8" providerId="ADAL" clId="{869B6155-D3EA-B248-88FD-3C87DF8AEA16}" dt="2023-02-28T02:10:33.195" v="7573"/>
          <ac:spMkLst>
            <pc:docMk/>
            <pc:sldMk cId="0" sldId="1787"/>
            <ac:spMk id="26" creationId="{2CE14EBA-0642-5A19-48EE-9D3D2FE8671F}"/>
          </ac:spMkLst>
        </pc:spChg>
        <pc:spChg chg="add del mod">
          <ac:chgData name="Daniel Khashabi" userId="62390808-c838-45e6-be59-d6fd0d208bc8" providerId="ADAL" clId="{869B6155-D3EA-B248-88FD-3C87DF8AEA16}" dt="2023-02-28T02:10:32.239" v="7572"/>
          <ac:spMkLst>
            <pc:docMk/>
            <pc:sldMk cId="0" sldId="1787"/>
            <ac:spMk id="27" creationId="{74703FA8-99DA-DD2A-15AC-FFD104EAD864}"/>
          </ac:spMkLst>
        </pc:spChg>
        <pc:spChg chg="add mod">
          <ac:chgData name="Daniel Khashabi" userId="62390808-c838-45e6-be59-d6fd0d208bc8" providerId="ADAL" clId="{869B6155-D3EA-B248-88FD-3C87DF8AEA16}" dt="2023-03-02T14:59:43.422" v="10163" actId="368"/>
          <ac:spMkLst>
            <pc:docMk/>
            <pc:sldMk cId="0" sldId="1787"/>
            <ac:spMk id="28" creationId="{9C6A3AE1-E626-0C21-AF54-0E450FF5407C}"/>
          </ac:spMkLst>
        </pc:spChg>
      </pc:sldChg>
      <pc:sldChg chg="del mod modShow">
        <pc:chgData name="Daniel Khashabi" userId="62390808-c838-45e6-be59-d6fd0d208bc8" providerId="ADAL" clId="{869B6155-D3EA-B248-88FD-3C87DF8AEA16}" dt="2023-03-02T15:02:48.706" v="10176" actId="2696"/>
        <pc:sldMkLst>
          <pc:docMk/>
          <pc:sldMk cId="0" sldId="1788"/>
        </pc:sldMkLst>
      </pc:sldChg>
      <pc:sldChg chg="modSp del mod modShow">
        <pc:chgData name="Daniel Khashabi" userId="62390808-c838-45e6-be59-d6fd0d208bc8" providerId="ADAL" clId="{869B6155-D3EA-B248-88FD-3C87DF8AEA16}" dt="2023-03-02T15:02:48.706" v="10176" actId="2696"/>
        <pc:sldMkLst>
          <pc:docMk/>
          <pc:sldMk cId="0" sldId="1789"/>
        </pc:sldMkLst>
        <pc:spChg chg="mod">
          <ac:chgData name="Daniel Khashabi" userId="62390808-c838-45e6-be59-d6fd0d208bc8" providerId="ADAL" clId="{869B6155-D3EA-B248-88FD-3C87DF8AEA16}" dt="2023-03-02T14:49:44.764" v="9947"/>
          <ac:spMkLst>
            <pc:docMk/>
            <pc:sldMk cId="0" sldId="1789"/>
            <ac:spMk id="3" creationId="{00000000-0000-0000-0000-000000000000}"/>
          </ac:spMkLst>
        </pc:spChg>
        <pc:spChg chg="mod">
          <ac:chgData name="Daniel Khashabi" userId="62390808-c838-45e6-be59-d6fd0d208bc8" providerId="ADAL" clId="{869B6155-D3EA-B248-88FD-3C87DF8AEA16}" dt="2023-03-02T14:49:44.764" v="9947"/>
          <ac:spMkLst>
            <pc:docMk/>
            <pc:sldMk cId="0" sldId="1789"/>
            <ac:spMk id="4" creationId="{00000000-0000-0000-0000-000000000000}"/>
          </ac:spMkLst>
        </pc:spChg>
        <pc:spChg chg="mod">
          <ac:chgData name="Daniel Khashabi" userId="62390808-c838-45e6-be59-d6fd0d208bc8" providerId="ADAL" clId="{869B6155-D3EA-B248-88FD-3C87DF8AEA16}" dt="2023-03-02T14:49:44.764" v="9947"/>
          <ac:spMkLst>
            <pc:docMk/>
            <pc:sldMk cId="0" sldId="1789"/>
            <ac:spMk id="14" creationId="{00000000-0000-0000-0000-000000000000}"/>
          </ac:spMkLst>
        </pc:spChg>
      </pc:sldChg>
      <pc:sldChg chg="modSp del mod modShow">
        <pc:chgData name="Daniel Khashabi" userId="62390808-c838-45e6-be59-d6fd0d208bc8" providerId="ADAL" clId="{869B6155-D3EA-B248-88FD-3C87DF8AEA16}" dt="2023-03-02T15:02:48.706" v="10176" actId="2696"/>
        <pc:sldMkLst>
          <pc:docMk/>
          <pc:sldMk cId="0" sldId="1790"/>
        </pc:sldMkLst>
        <pc:spChg chg="mod">
          <ac:chgData name="Daniel Khashabi" userId="62390808-c838-45e6-be59-d6fd0d208bc8" providerId="ADAL" clId="{869B6155-D3EA-B248-88FD-3C87DF8AEA16}" dt="2023-03-02T14:49:44.764" v="9947"/>
          <ac:spMkLst>
            <pc:docMk/>
            <pc:sldMk cId="0" sldId="1790"/>
            <ac:spMk id="3" creationId="{00000000-0000-0000-0000-000000000000}"/>
          </ac:spMkLst>
        </pc:spChg>
        <pc:spChg chg="mod">
          <ac:chgData name="Daniel Khashabi" userId="62390808-c838-45e6-be59-d6fd0d208bc8" providerId="ADAL" clId="{869B6155-D3EA-B248-88FD-3C87DF8AEA16}" dt="2023-03-02T14:49:44.764" v="9947"/>
          <ac:spMkLst>
            <pc:docMk/>
            <pc:sldMk cId="0" sldId="1790"/>
            <ac:spMk id="7" creationId="{00000000-0000-0000-0000-000000000000}"/>
          </ac:spMkLst>
        </pc:spChg>
        <pc:spChg chg="mod">
          <ac:chgData name="Daniel Khashabi" userId="62390808-c838-45e6-be59-d6fd0d208bc8" providerId="ADAL" clId="{869B6155-D3EA-B248-88FD-3C87DF8AEA16}" dt="2023-03-02T14:49:44.764" v="9947"/>
          <ac:spMkLst>
            <pc:docMk/>
            <pc:sldMk cId="0" sldId="1790"/>
            <ac:spMk id="19" creationId="{00000000-0000-0000-0000-000000000000}"/>
          </ac:spMkLst>
        </pc:spChg>
      </pc:sldChg>
      <pc:sldChg chg="modSp del mod modShow">
        <pc:chgData name="Daniel Khashabi" userId="62390808-c838-45e6-be59-d6fd0d208bc8" providerId="ADAL" clId="{869B6155-D3EA-B248-88FD-3C87DF8AEA16}" dt="2023-03-02T15:02:48.706" v="10176" actId="2696"/>
        <pc:sldMkLst>
          <pc:docMk/>
          <pc:sldMk cId="0" sldId="1791"/>
        </pc:sldMkLst>
        <pc:spChg chg="mod">
          <ac:chgData name="Daniel Khashabi" userId="62390808-c838-45e6-be59-d6fd0d208bc8" providerId="ADAL" clId="{869B6155-D3EA-B248-88FD-3C87DF8AEA16}" dt="2023-03-02T14:49:44.764" v="9947"/>
          <ac:spMkLst>
            <pc:docMk/>
            <pc:sldMk cId="0" sldId="1791"/>
            <ac:spMk id="2" creationId="{00000000-0000-0000-0000-000000000000}"/>
          </ac:spMkLst>
        </pc:spChg>
        <pc:spChg chg="mod">
          <ac:chgData name="Daniel Khashabi" userId="62390808-c838-45e6-be59-d6fd0d208bc8" providerId="ADAL" clId="{869B6155-D3EA-B248-88FD-3C87DF8AEA16}" dt="2023-03-02T14:49:44.764" v="9947"/>
          <ac:spMkLst>
            <pc:docMk/>
            <pc:sldMk cId="0" sldId="1791"/>
            <ac:spMk id="4" creationId="{00000000-0000-0000-0000-000000000000}"/>
          </ac:spMkLst>
        </pc:spChg>
        <pc:spChg chg="mod">
          <ac:chgData name="Daniel Khashabi" userId="62390808-c838-45e6-be59-d6fd0d208bc8" providerId="ADAL" clId="{869B6155-D3EA-B248-88FD-3C87DF8AEA16}" dt="2023-03-02T14:49:44.764" v="9947"/>
          <ac:spMkLst>
            <pc:docMk/>
            <pc:sldMk cId="0" sldId="1791"/>
            <ac:spMk id="20" creationId="{00000000-0000-0000-0000-000000000000}"/>
          </ac:spMkLst>
        </pc:spChg>
      </pc:sldChg>
      <pc:sldChg chg="del mod modShow">
        <pc:chgData name="Daniel Khashabi" userId="62390808-c838-45e6-be59-d6fd0d208bc8" providerId="ADAL" clId="{869B6155-D3EA-B248-88FD-3C87DF8AEA16}" dt="2023-03-02T15:02:48.706" v="10176" actId="2696"/>
        <pc:sldMkLst>
          <pc:docMk/>
          <pc:sldMk cId="0" sldId="1792"/>
        </pc:sldMkLst>
      </pc:sldChg>
      <pc:sldChg chg="modSp del mod modShow">
        <pc:chgData name="Daniel Khashabi" userId="62390808-c838-45e6-be59-d6fd0d208bc8" providerId="ADAL" clId="{869B6155-D3EA-B248-88FD-3C87DF8AEA16}" dt="2023-03-02T15:02:48.706" v="10176" actId="2696"/>
        <pc:sldMkLst>
          <pc:docMk/>
          <pc:sldMk cId="0" sldId="1793"/>
        </pc:sldMkLst>
        <pc:spChg chg="mod">
          <ac:chgData name="Daniel Khashabi" userId="62390808-c838-45e6-be59-d6fd0d208bc8" providerId="ADAL" clId="{869B6155-D3EA-B248-88FD-3C87DF8AEA16}" dt="2023-03-02T14:49:44.764" v="9947"/>
          <ac:spMkLst>
            <pc:docMk/>
            <pc:sldMk cId="0" sldId="1793"/>
            <ac:spMk id="3" creationId="{00000000-0000-0000-0000-000000000000}"/>
          </ac:spMkLst>
        </pc:spChg>
        <pc:spChg chg="mod">
          <ac:chgData name="Daniel Khashabi" userId="62390808-c838-45e6-be59-d6fd0d208bc8" providerId="ADAL" clId="{869B6155-D3EA-B248-88FD-3C87DF8AEA16}" dt="2023-03-02T14:49:44.764" v="9947"/>
          <ac:spMkLst>
            <pc:docMk/>
            <pc:sldMk cId="0" sldId="1793"/>
            <ac:spMk id="4" creationId="{00000000-0000-0000-0000-000000000000}"/>
          </ac:spMkLst>
        </pc:spChg>
        <pc:spChg chg="mod">
          <ac:chgData name="Daniel Khashabi" userId="62390808-c838-45e6-be59-d6fd0d208bc8" providerId="ADAL" clId="{869B6155-D3EA-B248-88FD-3C87DF8AEA16}" dt="2023-03-02T14:49:44.764" v="9947"/>
          <ac:spMkLst>
            <pc:docMk/>
            <pc:sldMk cId="0" sldId="1793"/>
            <ac:spMk id="8" creationId="{00000000-0000-0000-0000-000000000000}"/>
          </ac:spMkLst>
        </pc:spChg>
      </pc:sldChg>
      <pc:sldChg chg="del mod modShow">
        <pc:chgData name="Daniel Khashabi" userId="62390808-c838-45e6-be59-d6fd0d208bc8" providerId="ADAL" clId="{869B6155-D3EA-B248-88FD-3C87DF8AEA16}" dt="2023-03-02T15:02:48.706" v="10176" actId="2696"/>
        <pc:sldMkLst>
          <pc:docMk/>
          <pc:sldMk cId="0" sldId="1794"/>
        </pc:sldMkLst>
      </pc:sldChg>
      <pc:sldChg chg="del mod modShow">
        <pc:chgData name="Daniel Khashabi" userId="62390808-c838-45e6-be59-d6fd0d208bc8" providerId="ADAL" clId="{869B6155-D3EA-B248-88FD-3C87DF8AEA16}" dt="2023-03-02T15:02:48.706" v="10176" actId="2696"/>
        <pc:sldMkLst>
          <pc:docMk/>
          <pc:sldMk cId="0" sldId="1795"/>
        </pc:sldMkLst>
      </pc:sldChg>
      <pc:sldChg chg="del mod modShow">
        <pc:chgData name="Daniel Khashabi" userId="62390808-c838-45e6-be59-d6fd0d208bc8" providerId="ADAL" clId="{869B6155-D3EA-B248-88FD-3C87DF8AEA16}" dt="2023-03-02T15:02:48.706" v="10176" actId="2696"/>
        <pc:sldMkLst>
          <pc:docMk/>
          <pc:sldMk cId="0" sldId="1796"/>
        </pc:sldMkLst>
      </pc:sldChg>
      <pc:sldChg chg="del mod modShow">
        <pc:chgData name="Daniel Khashabi" userId="62390808-c838-45e6-be59-d6fd0d208bc8" providerId="ADAL" clId="{869B6155-D3EA-B248-88FD-3C87DF8AEA16}" dt="2023-03-02T15:02:48.706" v="10176" actId="2696"/>
        <pc:sldMkLst>
          <pc:docMk/>
          <pc:sldMk cId="0" sldId="1797"/>
        </pc:sldMkLst>
      </pc:sldChg>
      <pc:sldChg chg="del mod modShow">
        <pc:chgData name="Daniel Khashabi" userId="62390808-c838-45e6-be59-d6fd0d208bc8" providerId="ADAL" clId="{869B6155-D3EA-B248-88FD-3C87DF8AEA16}" dt="2023-03-02T15:02:48.706" v="10176" actId="2696"/>
        <pc:sldMkLst>
          <pc:docMk/>
          <pc:sldMk cId="0" sldId="1798"/>
        </pc:sldMkLst>
      </pc:sldChg>
      <pc:sldChg chg="del mod modShow">
        <pc:chgData name="Daniel Khashabi" userId="62390808-c838-45e6-be59-d6fd0d208bc8" providerId="ADAL" clId="{869B6155-D3EA-B248-88FD-3C87DF8AEA16}" dt="2023-03-02T15:02:48.706" v="10176" actId="2696"/>
        <pc:sldMkLst>
          <pc:docMk/>
          <pc:sldMk cId="0" sldId="1799"/>
        </pc:sldMkLst>
      </pc:sldChg>
      <pc:sldChg chg="del mod modShow">
        <pc:chgData name="Daniel Khashabi" userId="62390808-c838-45e6-be59-d6fd0d208bc8" providerId="ADAL" clId="{869B6155-D3EA-B248-88FD-3C87DF8AEA16}" dt="2023-03-02T15:02:48.706" v="10176" actId="2696"/>
        <pc:sldMkLst>
          <pc:docMk/>
          <pc:sldMk cId="0" sldId="1800"/>
        </pc:sldMkLst>
      </pc:sldChg>
      <pc:sldChg chg="modSp">
        <pc:chgData name="Daniel Khashabi" userId="62390808-c838-45e6-be59-d6fd0d208bc8" providerId="ADAL" clId="{869B6155-D3EA-B248-88FD-3C87DF8AEA16}" dt="2023-03-02T14:49:44.764" v="9947"/>
        <pc:sldMkLst>
          <pc:docMk/>
          <pc:sldMk cId="0" sldId="1804"/>
        </pc:sldMkLst>
        <pc:spChg chg="mod">
          <ac:chgData name="Daniel Khashabi" userId="62390808-c838-45e6-be59-d6fd0d208bc8" providerId="ADAL" clId="{869B6155-D3EA-B248-88FD-3C87DF8AEA16}" dt="2023-03-02T14:49:44.764" v="9947"/>
          <ac:spMkLst>
            <pc:docMk/>
            <pc:sldMk cId="0" sldId="1804"/>
            <ac:spMk id="3" creationId="{00000000-0000-0000-0000-000000000000}"/>
          </ac:spMkLst>
        </pc:spChg>
        <pc:spChg chg="mod">
          <ac:chgData name="Daniel Khashabi" userId="62390808-c838-45e6-be59-d6fd0d208bc8" providerId="ADAL" clId="{869B6155-D3EA-B248-88FD-3C87DF8AEA16}" dt="2023-03-02T14:49:44.764" v="9947"/>
          <ac:spMkLst>
            <pc:docMk/>
            <pc:sldMk cId="0" sldId="1804"/>
            <ac:spMk id="4" creationId="{00000000-0000-0000-0000-000000000000}"/>
          </ac:spMkLst>
        </pc:spChg>
        <pc:spChg chg="mod">
          <ac:chgData name="Daniel Khashabi" userId="62390808-c838-45e6-be59-d6fd0d208bc8" providerId="ADAL" clId="{869B6155-D3EA-B248-88FD-3C87DF8AEA16}" dt="2023-03-02T14:49:44.764" v="9947"/>
          <ac:spMkLst>
            <pc:docMk/>
            <pc:sldMk cId="0" sldId="1804"/>
            <ac:spMk id="8" creationId="{00000000-0000-0000-0000-000000000000}"/>
          </ac:spMkLst>
        </pc:spChg>
      </pc:sldChg>
      <pc:sldChg chg="modSp">
        <pc:chgData name="Daniel Khashabi" userId="62390808-c838-45e6-be59-d6fd0d208bc8" providerId="ADAL" clId="{869B6155-D3EA-B248-88FD-3C87DF8AEA16}" dt="2023-03-02T14:49:44.764" v="9947"/>
        <pc:sldMkLst>
          <pc:docMk/>
          <pc:sldMk cId="0" sldId="1805"/>
        </pc:sldMkLst>
        <pc:spChg chg="mod">
          <ac:chgData name="Daniel Khashabi" userId="62390808-c838-45e6-be59-d6fd0d208bc8" providerId="ADAL" clId="{869B6155-D3EA-B248-88FD-3C87DF8AEA16}" dt="2023-03-02T14:49:44.764" v="9947"/>
          <ac:spMkLst>
            <pc:docMk/>
            <pc:sldMk cId="0" sldId="1805"/>
            <ac:spMk id="6" creationId="{00000000-0000-0000-0000-000000000000}"/>
          </ac:spMkLst>
        </pc:spChg>
        <pc:spChg chg="mod">
          <ac:chgData name="Daniel Khashabi" userId="62390808-c838-45e6-be59-d6fd0d208bc8" providerId="ADAL" clId="{869B6155-D3EA-B248-88FD-3C87DF8AEA16}" dt="2023-03-02T14:49:44.764" v="9947"/>
          <ac:spMkLst>
            <pc:docMk/>
            <pc:sldMk cId="0" sldId="1805"/>
            <ac:spMk id="7" creationId="{00000000-0000-0000-0000-000000000000}"/>
          </ac:spMkLst>
        </pc:spChg>
        <pc:spChg chg="mod">
          <ac:chgData name="Daniel Khashabi" userId="62390808-c838-45e6-be59-d6fd0d208bc8" providerId="ADAL" clId="{869B6155-D3EA-B248-88FD-3C87DF8AEA16}" dt="2023-03-02T14:49:44.764" v="9947"/>
          <ac:spMkLst>
            <pc:docMk/>
            <pc:sldMk cId="0" sldId="1805"/>
            <ac:spMk id="11" creationId="{00000000-0000-0000-0000-000000000000}"/>
          </ac:spMkLst>
        </pc:spChg>
      </pc:sldChg>
      <pc:sldChg chg="modSp">
        <pc:chgData name="Daniel Khashabi" userId="62390808-c838-45e6-be59-d6fd0d208bc8" providerId="ADAL" clId="{869B6155-D3EA-B248-88FD-3C87DF8AEA16}" dt="2023-03-02T14:49:44.764" v="9947"/>
        <pc:sldMkLst>
          <pc:docMk/>
          <pc:sldMk cId="0" sldId="1810"/>
        </pc:sldMkLst>
        <pc:spChg chg="mod">
          <ac:chgData name="Daniel Khashabi" userId="62390808-c838-45e6-be59-d6fd0d208bc8" providerId="ADAL" clId="{869B6155-D3EA-B248-88FD-3C87DF8AEA16}" dt="2023-03-02T14:49:44.764" v="9947"/>
          <ac:spMkLst>
            <pc:docMk/>
            <pc:sldMk cId="0" sldId="1810"/>
            <ac:spMk id="4" creationId="{00000000-0000-0000-0000-000000000000}"/>
          </ac:spMkLst>
        </pc:spChg>
        <pc:spChg chg="mod">
          <ac:chgData name="Daniel Khashabi" userId="62390808-c838-45e6-be59-d6fd0d208bc8" providerId="ADAL" clId="{869B6155-D3EA-B248-88FD-3C87DF8AEA16}" dt="2023-03-02T14:49:44.764" v="9947"/>
          <ac:spMkLst>
            <pc:docMk/>
            <pc:sldMk cId="0" sldId="1810"/>
            <ac:spMk id="5" creationId="{00000000-0000-0000-0000-000000000000}"/>
          </ac:spMkLst>
        </pc:spChg>
        <pc:spChg chg="mod">
          <ac:chgData name="Daniel Khashabi" userId="62390808-c838-45e6-be59-d6fd0d208bc8" providerId="ADAL" clId="{869B6155-D3EA-B248-88FD-3C87DF8AEA16}" dt="2023-03-02T14:49:44.764" v="9947"/>
          <ac:spMkLst>
            <pc:docMk/>
            <pc:sldMk cId="0" sldId="1810"/>
            <ac:spMk id="9" creationId="{00000000-0000-0000-0000-000000000000}"/>
          </ac:spMkLst>
        </pc:spChg>
      </pc:sldChg>
      <pc:sldChg chg="modSp">
        <pc:chgData name="Daniel Khashabi" userId="62390808-c838-45e6-be59-d6fd0d208bc8" providerId="ADAL" clId="{869B6155-D3EA-B248-88FD-3C87DF8AEA16}" dt="2023-03-02T14:49:44.764" v="9947"/>
        <pc:sldMkLst>
          <pc:docMk/>
          <pc:sldMk cId="0" sldId="1811"/>
        </pc:sldMkLst>
        <pc:spChg chg="mod">
          <ac:chgData name="Daniel Khashabi" userId="62390808-c838-45e6-be59-d6fd0d208bc8" providerId="ADAL" clId="{869B6155-D3EA-B248-88FD-3C87DF8AEA16}" dt="2023-03-02T14:49:44.764" v="9947"/>
          <ac:spMkLst>
            <pc:docMk/>
            <pc:sldMk cId="0" sldId="1811"/>
            <ac:spMk id="3" creationId="{00000000-0000-0000-0000-000000000000}"/>
          </ac:spMkLst>
        </pc:spChg>
        <pc:spChg chg="mod">
          <ac:chgData name="Daniel Khashabi" userId="62390808-c838-45e6-be59-d6fd0d208bc8" providerId="ADAL" clId="{869B6155-D3EA-B248-88FD-3C87DF8AEA16}" dt="2023-03-02T14:49:44.764" v="9947"/>
          <ac:spMkLst>
            <pc:docMk/>
            <pc:sldMk cId="0" sldId="1811"/>
            <ac:spMk id="4" creationId="{00000000-0000-0000-0000-000000000000}"/>
          </ac:spMkLst>
        </pc:spChg>
        <pc:spChg chg="mod">
          <ac:chgData name="Daniel Khashabi" userId="62390808-c838-45e6-be59-d6fd0d208bc8" providerId="ADAL" clId="{869B6155-D3EA-B248-88FD-3C87DF8AEA16}" dt="2023-03-02T14:49:44.764" v="9947"/>
          <ac:spMkLst>
            <pc:docMk/>
            <pc:sldMk cId="0" sldId="1811"/>
            <ac:spMk id="8" creationId="{00000000-0000-0000-0000-000000000000}"/>
          </ac:spMkLst>
        </pc:spChg>
      </pc:sldChg>
      <pc:sldChg chg="modSp">
        <pc:chgData name="Daniel Khashabi" userId="62390808-c838-45e6-be59-d6fd0d208bc8" providerId="ADAL" clId="{869B6155-D3EA-B248-88FD-3C87DF8AEA16}" dt="2023-03-02T14:49:44.764" v="9947"/>
        <pc:sldMkLst>
          <pc:docMk/>
          <pc:sldMk cId="1280531687" sldId="1825"/>
        </pc:sldMkLst>
        <pc:spChg chg="mod">
          <ac:chgData name="Daniel Khashabi" userId="62390808-c838-45e6-be59-d6fd0d208bc8" providerId="ADAL" clId="{869B6155-D3EA-B248-88FD-3C87DF8AEA16}" dt="2023-03-02T14:49:44.764" v="9947"/>
          <ac:spMkLst>
            <pc:docMk/>
            <pc:sldMk cId="1280531687" sldId="1825"/>
            <ac:spMk id="9" creationId="{00000000-0000-0000-0000-000000000000}"/>
          </ac:spMkLst>
        </pc:spChg>
      </pc:sldChg>
      <pc:sldChg chg="modSp">
        <pc:chgData name="Daniel Khashabi" userId="62390808-c838-45e6-be59-d6fd0d208bc8" providerId="ADAL" clId="{869B6155-D3EA-B248-88FD-3C87DF8AEA16}" dt="2023-03-02T14:49:44.764" v="9947"/>
        <pc:sldMkLst>
          <pc:docMk/>
          <pc:sldMk cId="1428968377" sldId="1826"/>
        </pc:sldMkLst>
        <pc:spChg chg="mod">
          <ac:chgData name="Daniel Khashabi" userId="62390808-c838-45e6-be59-d6fd0d208bc8" providerId="ADAL" clId="{869B6155-D3EA-B248-88FD-3C87DF8AEA16}" dt="2023-03-02T14:49:44.764" v="9947"/>
          <ac:spMkLst>
            <pc:docMk/>
            <pc:sldMk cId="1428968377" sldId="1826"/>
            <ac:spMk id="3" creationId="{00000000-0000-0000-0000-000000000000}"/>
          </ac:spMkLst>
        </pc:spChg>
      </pc:sldChg>
      <pc:sldChg chg="modSp">
        <pc:chgData name="Daniel Khashabi" userId="62390808-c838-45e6-be59-d6fd0d208bc8" providerId="ADAL" clId="{869B6155-D3EA-B248-88FD-3C87DF8AEA16}" dt="2023-03-02T14:49:44.764" v="9947"/>
        <pc:sldMkLst>
          <pc:docMk/>
          <pc:sldMk cId="1971986060" sldId="1830"/>
        </pc:sldMkLst>
        <pc:spChg chg="mod">
          <ac:chgData name="Daniel Khashabi" userId="62390808-c838-45e6-be59-d6fd0d208bc8" providerId="ADAL" clId="{869B6155-D3EA-B248-88FD-3C87DF8AEA16}" dt="2023-03-02T14:49:44.764" v="9947"/>
          <ac:spMkLst>
            <pc:docMk/>
            <pc:sldMk cId="1971986060" sldId="1830"/>
            <ac:spMk id="3" creationId="{00000000-0000-0000-0000-000000000000}"/>
          </ac:spMkLst>
        </pc:spChg>
      </pc:sldChg>
      <pc:sldChg chg="del">
        <pc:chgData name="Daniel Khashabi" userId="62390808-c838-45e6-be59-d6fd0d208bc8" providerId="ADAL" clId="{869B6155-D3EA-B248-88FD-3C87DF8AEA16}" dt="2023-02-28T02:50:13.266" v="8600" actId="2696"/>
        <pc:sldMkLst>
          <pc:docMk/>
          <pc:sldMk cId="0" sldId="1837"/>
        </pc:sldMkLst>
      </pc:sldChg>
      <pc:sldChg chg="add del">
        <pc:chgData name="Daniel Khashabi" userId="62390808-c838-45e6-be59-d6fd0d208bc8" providerId="ADAL" clId="{869B6155-D3EA-B248-88FD-3C87DF8AEA16}" dt="2023-02-28T02:50:24.479" v="8602" actId="2696"/>
        <pc:sldMkLst>
          <pc:docMk/>
          <pc:sldMk cId="38465980" sldId="1837"/>
        </pc:sldMkLst>
      </pc:sldChg>
      <pc:sldChg chg="add del">
        <pc:chgData name="Daniel Khashabi" userId="62390808-c838-45e6-be59-d6fd0d208bc8" providerId="ADAL" clId="{869B6155-D3EA-B248-88FD-3C87DF8AEA16}" dt="2023-02-28T02:51:31.524" v="8644" actId="2696"/>
        <pc:sldMkLst>
          <pc:docMk/>
          <pc:sldMk cId="3656011362" sldId="1837"/>
        </pc:sldMkLst>
      </pc:sldChg>
      <pc:sldChg chg="del">
        <pc:chgData name="Daniel Khashabi" userId="62390808-c838-45e6-be59-d6fd0d208bc8" providerId="ADAL" clId="{869B6155-D3EA-B248-88FD-3C87DF8AEA16}" dt="2023-02-28T02:50:13.266" v="8600" actId="2696"/>
        <pc:sldMkLst>
          <pc:docMk/>
          <pc:sldMk cId="0" sldId="1838"/>
        </pc:sldMkLst>
      </pc:sldChg>
      <pc:sldChg chg="add del">
        <pc:chgData name="Daniel Khashabi" userId="62390808-c838-45e6-be59-d6fd0d208bc8" providerId="ADAL" clId="{869B6155-D3EA-B248-88FD-3C87DF8AEA16}" dt="2023-02-28T02:50:24.479" v="8602" actId="2696"/>
        <pc:sldMkLst>
          <pc:docMk/>
          <pc:sldMk cId="182666202" sldId="1838"/>
        </pc:sldMkLst>
      </pc:sldChg>
      <pc:sldChg chg="add del">
        <pc:chgData name="Daniel Khashabi" userId="62390808-c838-45e6-be59-d6fd0d208bc8" providerId="ADAL" clId="{869B6155-D3EA-B248-88FD-3C87DF8AEA16}" dt="2023-02-28T02:51:31.521" v="8643" actId="2696"/>
        <pc:sldMkLst>
          <pc:docMk/>
          <pc:sldMk cId="1655310243" sldId="1838"/>
        </pc:sldMkLst>
      </pc:sldChg>
      <pc:sldChg chg="del">
        <pc:chgData name="Daniel Khashabi" userId="62390808-c838-45e6-be59-d6fd0d208bc8" providerId="ADAL" clId="{869B6155-D3EA-B248-88FD-3C87DF8AEA16}" dt="2023-02-28T02:50:13.266" v="8600" actId="2696"/>
        <pc:sldMkLst>
          <pc:docMk/>
          <pc:sldMk cId="0" sldId="1839"/>
        </pc:sldMkLst>
      </pc:sldChg>
      <pc:sldChg chg="add del">
        <pc:chgData name="Daniel Khashabi" userId="62390808-c838-45e6-be59-d6fd0d208bc8" providerId="ADAL" clId="{869B6155-D3EA-B248-88FD-3C87DF8AEA16}" dt="2023-02-28T02:50:24.479" v="8602" actId="2696"/>
        <pc:sldMkLst>
          <pc:docMk/>
          <pc:sldMk cId="956144117" sldId="1839"/>
        </pc:sldMkLst>
      </pc:sldChg>
      <pc:sldChg chg="add del">
        <pc:chgData name="Daniel Khashabi" userId="62390808-c838-45e6-be59-d6fd0d208bc8" providerId="ADAL" clId="{869B6155-D3EA-B248-88FD-3C87DF8AEA16}" dt="2023-02-28T02:51:31.518" v="8642" actId="2696"/>
        <pc:sldMkLst>
          <pc:docMk/>
          <pc:sldMk cId="1719278880" sldId="1839"/>
        </pc:sldMkLst>
      </pc:sldChg>
      <pc:sldChg chg="del">
        <pc:chgData name="Daniel Khashabi" userId="62390808-c838-45e6-be59-d6fd0d208bc8" providerId="ADAL" clId="{869B6155-D3EA-B248-88FD-3C87DF8AEA16}" dt="2023-02-28T02:50:13.266" v="8600" actId="2696"/>
        <pc:sldMkLst>
          <pc:docMk/>
          <pc:sldMk cId="0" sldId="1840"/>
        </pc:sldMkLst>
      </pc:sldChg>
      <pc:sldChg chg="add del">
        <pc:chgData name="Daniel Khashabi" userId="62390808-c838-45e6-be59-d6fd0d208bc8" providerId="ADAL" clId="{869B6155-D3EA-B248-88FD-3C87DF8AEA16}" dt="2023-02-28T02:51:31.516" v="8641" actId="2696"/>
        <pc:sldMkLst>
          <pc:docMk/>
          <pc:sldMk cId="1363765062" sldId="1840"/>
        </pc:sldMkLst>
      </pc:sldChg>
      <pc:sldChg chg="add del">
        <pc:chgData name="Daniel Khashabi" userId="62390808-c838-45e6-be59-d6fd0d208bc8" providerId="ADAL" clId="{869B6155-D3EA-B248-88FD-3C87DF8AEA16}" dt="2023-02-28T02:50:24.479" v="8602" actId="2696"/>
        <pc:sldMkLst>
          <pc:docMk/>
          <pc:sldMk cId="3062983873" sldId="1840"/>
        </pc:sldMkLst>
      </pc:sldChg>
      <pc:sldChg chg="del">
        <pc:chgData name="Daniel Khashabi" userId="62390808-c838-45e6-be59-d6fd0d208bc8" providerId="ADAL" clId="{869B6155-D3EA-B248-88FD-3C87DF8AEA16}" dt="2023-02-28T02:50:13.266" v="8600" actId="2696"/>
        <pc:sldMkLst>
          <pc:docMk/>
          <pc:sldMk cId="0" sldId="1841"/>
        </pc:sldMkLst>
      </pc:sldChg>
      <pc:sldChg chg="add del">
        <pc:chgData name="Daniel Khashabi" userId="62390808-c838-45e6-be59-d6fd0d208bc8" providerId="ADAL" clId="{869B6155-D3EA-B248-88FD-3C87DF8AEA16}" dt="2023-02-28T02:51:31.513" v="8640" actId="2696"/>
        <pc:sldMkLst>
          <pc:docMk/>
          <pc:sldMk cId="1064663321" sldId="1841"/>
        </pc:sldMkLst>
      </pc:sldChg>
      <pc:sldChg chg="add del">
        <pc:chgData name="Daniel Khashabi" userId="62390808-c838-45e6-be59-d6fd0d208bc8" providerId="ADAL" clId="{869B6155-D3EA-B248-88FD-3C87DF8AEA16}" dt="2023-02-28T02:50:24.479" v="8602" actId="2696"/>
        <pc:sldMkLst>
          <pc:docMk/>
          <pc:sldMk cId="3529667388" sldId="1841"/>
        </pc:sldMkLst>
      </pc:sldChg>
      <pc:sldChg chg="del">
        <pc:chgData name="Daniel Khashabi" userId="62390808-c838-45e6-be59-d6fd0d208bc8" providerId="ADAL" clId="{869B6155-D3EA-B248-88FD-3C87DF8AEA16}" dt="2023-02-28T02:50:13.266" v="8600" actId="2696"/>
        <pc:sldMkLst>
          <pc:docMk/>
          <pc:sldMk cId="0" sldId="1842"/>
        </pc:sldMkLst>
      </pc:sldChg>
      <pc:sldChg chg="add del">
        <pc:chgData name="Daniel Khashabi" userId="62390808-c838-45e6-be59-d6fd0d208bc8" providerId="ADAL" clId="{869B6155-D3EA-B248-88FD-3C87DF8AEA16}" dt="2023-02-28T02:50:24.479" v="8602" actId="2696"/>
        <pc:sldMkLst>
          <pc:docMk/>
          <pc:sldMk cId="2986426555" sldId="1842"/>
        </pc:sldMkLst>
      </pc:sldChg>
      <pc:sldChg chg="add del">
        <pc:chgData name="Daniel Khashabi" userId="62390808-c838-45e6-be59-d6fd0d208bc8" providerId="ADAL" clId="{869B6155-D3EA-B248-88FD-3C87DF8AEA16}" dt="2023-02-28T02:51:31.510" v="8639" actId="2696"/>
        <pc:sldMkLst>
          <pc:docMk/>
          <pc:sldMk cId="4080667640" sldId="1842"/>
        </pc:sldMkLst>
      </pc:sldChg>
      <pc:sldChg chg="del">
        <pc:chgData name="Daniel Khashabi" userId="62390808-c838-45e6-be59-d6fd0d208bc8" providerId="ADAL" clId="{869B6155-D3EA-B248-88FD-3C87DF8AEA16}" dt="2023-02-28T02:50:13.266" v="8600" actId="2696"/>
        <pc:sldMkLst>
          <pc:docMk/>
          <pc:sldMk cId="0" sldId="1843"/>
        </pc:sldMkLst>
      </pc:sldChg>
      <pc:sldChg chg="add del">
        <pc:chgData name="Daniel Khashabi" userId="62390808-c838-45e6-be59-d6fd0d208bc8" providerId="ADAL" clId="{869B6155-D3EA-B248-88FD-3C87DF8AEA16}" dt="2023-02-28T02:50:52.592" v="8604" actId="2696"/>
        <pc:sldMkLst>
          <pc:docMk/>
          <pc:sldMk cId="3189723764" sldId="1843"/>
        </pc:sldMkLst>
      </pc:sldChg>
      <pc:sldChg chg="add del">
        <pc:chgData name="Daniel Khashabi" userId="62390808-c838-45e6-be59-d6fd0d208bc8" providerId="ADAL" clId="{869B6155-D3EA-B248-88FD-3C87DF8AEA16}" dt="2023-02-28T02:50:24.479" v="8602" actId="2696"/>
        <pc:sldMkLst>
          <pc:docMk/>
          <pc:sldMk cId="3708536290" sldId="1843"/>
        </pc:sldMkLst>
      </pc:sldChg>
      <pc:sldChg chg="del">
        <pc:chgData name="Daniel Khashabi" userId="62390808-c838-45e6-be59-d6fd0d208bc8" providerId="ADAL" clId="{869B6155-D3EA-B248-88FD-3C87DF8AEA16}" dt="2023-02-28T02:50:13.266" v="8600" actId="2696"/>
        <pc:sldMkLst>
          <pc:docMk/>
          <pc:sldMk cId="0" sldId="1844"/>
        </pc:sldMkLst>
      </pc:sldChg>
      <pc:sldChg chg="add del">
        <pc:chgData name="Daniel Khashabi" userId="62390808-c838-45e6-be59-d6fd0d208bc8" providerId="ADAL" clId="{869B6155-D3EA-B248-88FD-3C87DF8AEA16}" dt="2023-02-28T02:51:31.508" v="8638" actId="2696"/>
        <pc:sldMkLst>
          <pc:docMk/>
          <pc:sldMk cId="130502483" sldId="1844"/>
        </pc:sldMkLst>
      </pc:sldChg>
      <pc:sldChg chg="add del">
        <pc:chgData name="Daniel Khashabi" userId="62390808-c838-45e6-be59-d6fd0d208bc8" providerId="ADAL" clId="{869B6155-D3EA-B248-88FD-3C87DF8AEA16}" dt="2023-02-28T02:50:24.479" v="8602" actId="2696"/>
        <pc:sldMkLst>
          <pc:docMk/>
          <pc:sldMk cId="1902114518" sldId="1844"/>
        </pc:sldMkLst>
      </pc:sldChg>
      <pc:sldChg chg="del">
        <pc:chgData name="Daniel Khashabi" userId="62390808-c838-45e6-be59-d6fd0d208bc8" providerId="ADAL" clId="{869B6155-D3EA-B248-88FD-3C87DF8AEA16}" dt="2023-02-28T02:50:13.266" v="8600" actId="2696"/>
        <pc:sldMkLst>
          <pc:docMk/>
          <pc:sldMk cId="0" sldId="1845"/>
        </pc:sldMkLst>
      </pc:sldChg>
      <pc:sldChg chg="add del">
        <pc:chgData name="Daniel Khashabi" userId="62390808-c838-45e6-be59-d6fd0d208bc8" providerId="ADAL" clId="{869B6155-D3EA-B248-88FD-3C87DF8AEA16}" dt="2023-02-28T02:51:31.504" v="8637" actId="2696"/>
        <pc:sldMkLst>
          <pc:docMk/>
          <pc:sldMk cId="29964278" sldId="1845"/>
        </pc:sldMkLst>
      </pc:sldChg>
      <pc:sldChg chg="add del">
        <pc:chgData name="Daniel Khashabi" userId="62390808-c838-45e6-be59-d6fd0d208bc8" providerId="ADAL" clId="{869B6155-D3EA-B248-88FD-3C87DF8AEA16}" dt="2023-02-28T02:50:24.479" v="8602" actId="2696"/>
        <pc:sldMkLst>
          <pc:docMk/>
          <pc:sldMk cId="3212267687" sldId="1845"/>
        </pc:sldMkLst>
      </pc:sldChg>
      <pc:sldChg chg="del">
        <pc:chgData name="Daniel Khashabi" userId="62390808-c838-45e6-be59-d6fd0d208bc8" providerId="ADAL" clId="{869B6155-D3EA-B248-88FD-3C87DF8AEA16}" dt="2023-02-28T02:50:13.266" v="8600" actId="2696"/>
        <pc:sldMkLst>
          <pc:docMk/>
          <pc:sldMk cId="0" sldId="1846"/>
        </pc:sldMkLst>
      </pc:sldChg>
      <pc:sldChg chg="add del">
        <pc:chgData name="Daniel Khashabi" userId="62390808-c838-45e6-be59-d6fd0d208bc8" providerId="ADAL" clId="{869B6155-D3EA-B248-88FD-3C87DF8AEA16}" dt="2023-02-28T02:51:31.501" v="8636" actId="2696"/>
        <pc:sldMkLst>
          <pc:docMk/>
          <pc:sldMk cId="1264738898" sldId="1846"/>
        </pc:sldMkLst>
      </pc:sldChg>
      <pc:sldChg chg="add del">
        <pc:chgData name="Daniel Khashabi" userId="62390808-c838-45e6-be59-d6fd0d208bc8" providerId="ADAL" clId="{869B6155-D3EA-B248-88FD-3C87DF8AEA16}" dt="2023-02-28T02:50:24.479" v="8602" actId="2696"/>
        <pc:sldMkLst>
          <pc:docMk/>
          <pc:sldMk cId="2692850823" sldId="1846"/>
        </pc:sldMkLst>
      </pc:sldChg>
      <pc:sldChg chg="del">
        <pc:chgData name="Daniel Khashabi" userId="62390808-c838-45e6-be59-d6fd0d208bc8" providerId="ADAL" clId="{869B6155-D3EA-B248-88FD-3C87DF8AEA16}" dt="2023-02-28T02:50:13.266" v="8600" actId="2696"/>
        <pc:sldMkLst>
          <pc:docMk/>
          <pc:sldMk cId="0" sldId="1847"/>
        </pc:sldMkLst>
      </pc:sldChg>
      <pc:sldChg chg="add del">
        <pc:chgData name="Daniel Khashabi" userId="62390808-c838-45e6-be59-d6fd0d208bc8" providerId="ADAL" clId="{869B6155-D3EA-B248-88FD-3C87DF8AEA16}" dt="2023-02-28T02:50:24.479" v="8602" actId="2696"/>
        <pc:sldMkLst>
          <pc:docMk/>
          <pc:sldMk cId="1788964764" sldId="1847"/>
        </pc:sldMkLst>
      </pc:sldChg>
      <pc:sldChg chg="add del">
        <pc:chgData name="Daniel Khashabi" userId="62390808-c838-45e6-be59-d6fd0d208bc8" providerId="ADAL" clId="{869B6155-D3EA-B248-88FD-3C87DF8AEA16}" dt="2023-02-28T02:51:31.498" v="8635" actId="2696"/>
        <pc:sldMkLst>
          <pc:docMk/>
          <pc:sldMk cId="4101995341" sldId="1847"/>
        </pc:sldMkLst>
      </pc:sldChg>
      <pc:sldChg chg="del">
        <pc:chgData name="Daniel Khashabi" userId="62390808-c838-45e6-be59-d6fd0d208bc8" providerId="ADAL" clId="{869B6155-D3EA-B248-88FD-3C87DF8AEA16}" dt="2023-02-28T02:50:13.266" v="8600" actId="2696"/>
        <pc:sldMkLst>
          <pc:docMk/>
          <pc:sldMk cId="0" sldId="1848"/>
        </pc:sldMkLst>
      </pc:sldChg>
      <pc:sldChg chg="add del">
        <pc:chgData name="Daniel Khashabi" userId="62390808-c838-45e6-be59-d6fd0d208bc8" providerId="ADAL" clId="{869B6155-D3EA-B248-88FD-3C87DF8AEA16}" dt="2023-02-28T02:51:31.488" v="8632" actId="2696"/>
        <pc:sldMkLst>
          <pc:docMk/>
          <pc:sldMk cId="1827002466" sldId="1848"/>
        </pc:sldMkLst>
      </pc:sldChg>
      <pc:sldChg chg="add del">
        <pc:chgData name="Daniel Khashabi" userId="62390808-c838-45e6-be59-d6fd0d208bc8" providerId="ADAL" clId="{869B6155-D3EA-B248-88FD-3C87DF8AEA16}" dt="2023-02-28T02:50:24.479" v="8602" actId="2696"/>
        <pc:sldMkLst>
          <pc:docMk/>
          <pc:sldMk cId="2000940658" sldId="1848"/>
        </pc:sldMkLst>
      </pc:sldChg>
      <pc:sldChg chg="del">
        <pc:chgData name="Daniel Khashabi" userId="62390808-c838-45e6-be59-d6fd0d208bc8" providerId="ADAL" clId="{869B6155-D3EA-B248-88FD-3C87DF8AEA16}" dt="2023-02-28T02:50:13.266" v="8600" actId="2696"/>
        <pc:sldMkLst>
          <pc:docMk/>
          <pc:sldMk cId="0" sldId="1849"/>
        </pc:sldMkLst>
      </pc:sldChg>
      <pc:sldChg chg="add del">
        <pc:chgData name="Daniel Khashabi" userId="62390808-c838-45e6-be59-d6fd0d208bc8" providerId="ADAL" clId="{869B6155-D3EA-B248-88FD-3C87DF8AEA16}" dt="2023-02-28T02:51:31.482" v="8630" actId="2696"/>
        <pc:sldMkLst>
          <pc:docMk/>
          <pc:sldMk cId="170288444" sldId="1849"/>
        </pc:sldMkLst>
      </pc:sldChg>
      <pc:sldChg chg="add del">
        <pc:chgData name="Daniel Khashabi" userId="62390808-c838-45e6-be59-d6fd0d208bc8" providerId="ADAL" clId="{869B6155-D3EA-B248-88FD-3C87DF8AEA16}" dt="2023-02-28T02:50:24.479" v="8602" actId="2696"/>
        <pc:sldMkLst>
          <pc:docMk/>
          <pc:sldMk cId="3275127652" sldId="1849"/>
        </pc:sldMkLst>
      </pc:sldChg>
      <pc:sldChg chg="del">
        <pc:chgData name="Daniel Khashabi" userId="62390808-c838-45e6-be59-d6fd0d208bc8" providerId="ADAL" clId="{869B6155-D3EA-B248-88FD-3C87DF8AEA16}" dt="2023-02-28T02:50:13.266" v="8600" actId="2696"/>
        <pc:sldMkLst>
          <pc:docMk/>
          <pc:sldMk cId="0" sldId="1850"/>
        </pc:sldMkLst>
      </pc:sldChg>
      <pc:sldChg chg="add del">
        <pc:chgData name="Daniel Khashabi" userId="62390808-c838-45e6-be59-d6fd0d208bc8" providerId="ADAL" clId="{869B6155-D3EA-B248-88FD-3C87DF8AEA16}" dt="2023-02-28T02:50:24.479" v="8602" actId="2696"/>
        <pc:sldMkLst>
          <pc:docMk/>
          <pc:sldMk cId="2524233844" sldId="1850"/>
        </pc:sldMkLst>
      </pc:sldChg>
      <pc:sldChg chg="add del">
        <pc:chgData name="Daniel Khashabi" userId="62390808-c838-45e6-be59-d6fd0d208bc8" providerId="ADAL" clId="{869B6155-D3EA-B248-88FD-3C87DF8AEA16}" dt="2023-02-28T02:51:31.479" v="8629" actId="2696"/>
        <pc:sldMkLst>
          <pc:docMk/>
          <pc:sldMk cId="4054456673" sldId="1850"/>
        </pc:sldMkLst>
      </pc:sldChg>
      <pc:sldChg chg="del">
        <pc:chgData name="Daniel Khashabi" userId="62390808-c838-45e6-be59-d6fd0d208bc8" providerId="ADAL" clId="{869B6155-D3EA-B248-88FD-3C87DF8AEA16}" dt="2023-02-28T02:50:13.266" v="8600" actId="2696"/>
        <pc:sldMkLst>
          <pc:docMk/>
          <pc:sldMk cId="0" sldId="1851"/>
        </pc:sldMkLst>
      </pc:sldChg>
      <pc:sldChg chg="add del">
        <pc:chgData name="Daniel Khashabi" userId="62390808-c838-45e6-be59-d6fd0d208bc8" providerId="ADAL" clId="{869B6155-D3EA-B248-88FD-3C87DF8AEA16}" dt="2023-02-28T02:50:24.479" v="8602" actId="2696"/>
        <pc:sldMkLst>
          <pc:docMk/>
          <pc:sldMk cId="69141274" sldId="1851"/>
        </pc:sldMkLst>
      </pc:sldChg>
      <pc:sldChg chg="add del">
        <pc:chgData name="Daniel Khashabi" userId="62390808-c838-45e6-be59-d6fd0d208bc8" providerId="ADAL" clId="{869B6155-D3EA-B248-88FD-3C87DF8AEA16}" dt="2023-02-28T02:51:31.475" v="8628" actId="2696"/>
        <pc:sldMkLst>
          <pc:docMk/>
          <pc:sldMk cId="3771818045" sldId="1851"/>
        </pc:sldMkLst>
      </pc:sldChg>
      <pc:sldChg chg="del">
        <pc:chgData name="Daniel Khashabi" userId="62390808-c838-45e6-be59-d6fd0d208bc8" providerId="ADAL" clId="{869B6155-D3EA-B248-88FD-3C87DF8AEA16}" dt="2023-02-28T02:50:13.266" v="8600" actId="2696"/>
        <pc:sldMkLst>
          <pc:docMk/>
          <pc:sldMk cId="0" sldId="1852"/>
        </pc:sldMkLst>
      </pc:sldChg>
      <pc:sldChg chg="add del">
        <pc:chgData name="Daniel Khashabi" userId="62390808-c838-45e6-be59-d6fd0d208bc8" providerId="ADAL" clId="{869B6155-D3EA-B248-88FD-3C87DF8AEA16}" dt="2023-02-28T02:50:24.479" v="8602" actId="2696"/>
        <pc:sldMkLst>
          <pc:docMk/>
          <pc:sldMk cId="1881569418" sldId="1852"/>
        </pc:sldMkLst>
      </pc:sldChg>
      <pc:sldChg chg="add del">
        <pc:chgData name="Daniel Khashabi" userId="62390808-c838-45e6-be59-d6fd0d208bc8" providerId="ADAL" clId="{869B6155-D3EA-B248-88FD-3C87DF8AEA16}" dt="2023-02-28T02:51:31.472" v="8627" actId="2696"/>
        <pc:sldMkLst>
          <pc:docMk/>
          <pc:sldMk cId="3056417199" sldId="1852"/>
        </pc:sldMkLst>
      </pc:sldChg>
      <pc:sldChg chg="del">
        <pc:chgData name="Daniel Khashabi" userId="62390808-c838-45e6-be59-d6fd0d208bc8" providerId="ADAL" clId="{869B6155-D3EA-B248-88FD-3C87DF8AEA16}" dt="2023-02-28T02:50:13.266" v="8600" actId="2696"/>
        <pc:sldMkLst>
          <pc:docMk/>
          <pc:sldMk cId="1232130096" sldId="1853"/>
        </pc:sldMkLst>
      </pc:sldChg>
      <pc:sldChg chg="add del">
        <pc:chgData name="Daniel Khashabi" userId="62390808-c838-45e6-be59-d6fd0d208bc8" providerId="ADAL" clId="{869B6155-D3EA-B248-88FD-3C87DF8AEA16}" dt="2023-02-28T02:50:24.479" v="8602" actId="2696"/>
        <pc:sldMkLst>
          <pc:docMk/>
          <pc:sldMk cId="1922203577" sldId="1853"/>
        </pc:sldMkLst>
      </pc:sldChg>
      <pc:sldChg chg="add del">
        <pc:chgData name="Daniel Khashabi" userId="62390808-c838-45e6-be59-d6fd0d208bc8" providerId="ADAL" clId="{869B6155-D3EA-B248-88FD-3C87DF8AEA16}" dt="2023-02-28T02:51:31.526" v="8645" actId="2696"/>
        <pc:sldMkLst>
          <pc:docMk/>
          <pc:sldMk cId="2559652993" sldId="1853"/>
        </pc:sldMkLst>
      </pc:sldChg>
      <pc:sldChg chg="del">
        <pc:chgData name="Daniel Khashabi" userId="62390808-c838-45e6-be59-d6fd0d208bc8" providerId="ADAL" clId="{869B6155-D3EA-B248-88FD-3C87DF8AEA16}" dt="2023-02-27T00:08:48.478" v="1641" actId="2696"/>
        <pc:sldMkLst>
          <pc:docMk/>
          <pc:sldMk cId="640746392" sldId="1857"/>
        </pc:sldMkLst>
      </pc:sldChg>
      <pc:sldChg chg="del mod modShow">
        <pc:chgData name="Daniel Khashabi" userId="62390808-c838-45e6-be59-d6fd0d208bc8" providerId="ADAL" clId="{869B6155-D3EA-B248-88FD-3C87DF8AEA16}" dt="2023-03-02T15:02:48.706" v="10176" actId="2696"/>
        <pc:sldMkLst>
          <pc:docMk/>
          <pc:sldMk cId="745030195" sldId="1859"/>
        </pc:sldMkLst>
      </pc:sldChg>
      <pc:sldChg chg="modSp mod">
        <pc:chgData name="Daniel Khashabi" userId="62390808-c838-45e6-be59-d6fd0d208bc8" providerId="ADAL" clId="{869B6155-D3EA-B248-88FD-3C87DF8AEA16}" dt="2023-02-24T23:01:47.525" v="341" actId="20577"/>
        <pc:sldMkLst>
          <pc:docMk/>
          <pc:sldMk cId="1097139008" sldId="1861"/>
        </pc:sldMkLst>
        <pc:spChg chg="mod">
          <ac:chgData name="Daniel Khashabi" userId="62390808-c838-45e6-be59-d6fd0d208bc8" providerId="ADAL" clId="{869B6155-D3EA-B248-88FD-3C87DF8AEA16}" dt="2023-02-24T23:01:47.525" v="341" actId="20577"/>
          <ac:spMkLst>
            <pc:docMk/>
            <pc:sldMk cId="1097139008" sldId="1861"/>
            <ac:spMk id="2" creationId="{7D78EB87-8E66-9B1D-483A-FBB415F625E3}"/>
          </ac:spMkLst>
        </pc:spChg>
      </pc:sldChg>
      <pc:sldChg chg="modSp">
        <pc:chgData name="Daniel Khashabi" userId="62390808-c838-45e6-be59-d6fd0d208bc8" providerId="ADAL" clId="{869B6155-D3EA-B248-88FD-3C87DF8AEA16}" dt="2023-03-02T14:49:44.764" v="9947"/>
        <pc:sldMkLst>
          <pc:docMk/>
          <pc:sldMk cId="0" sldId="1869"/>
        </pc:sldMkLst>
        <pc:spChg chg="mod">
          <ac:chgData name="Daniel Khashabi" userId="62390808-c838-45e6-be59-d6fd0d208bc8" providerId="ADAL" clId="{869B6155-D3EA-B248-88FD-3C87DF8AEA16}" dt="2023-03-02T14:49:44.764" v="9947"/>
          <ac:spMkLst>
            <pc:docMk/>
            <pc:sldMk cId="0" sldId="1869"/>
            <ac:spMk id="4" creationId="{00000000-0000-0000-0000-000000000000}"/>
          </ac:spMkLst>
        </pc:spChg>
      </pc:sldChg>
      <pc:sldChg chg="modSp">
        <pc:chgData name="Daniel Khashabi" userId="62390808-c838-45e6-be59-d6fd0d208bc8" providerId="ADAL" clId="{869B6155-D3EA-B248-88FD-3C87DF8AEA16}" dt="2023-03-02T14:49:44.764" v="9947"/>
        <pc:sldMkLst>
          <pc:docMk/>
          <pc:sldMk cId="0" sldId="1877"/>
        </pc:sldMkLst>
        <pc:spChg chg="mod">
          <ac:chgData name="Daniel Khashabi" userId="62390808-c838-45e6-be59-d6fd0d208bc8" providerId="ADAL" clId="{869B6155-D3EA-B248-88FD-3C87DF8AEA16}" dt="2023-03-02T14:49:44.764" v="9947"/>
          <ac:spMkLst>
            <pc:docMk/>
            <pc:sldMk cId="0" sldId="1877"/>
            <ac:spMk id="3" creationId="{00000000-0000-0000-0000-000000000000}"/>
          </ac:spMkLst>
        </pc:spChg>
      </pc:sldChg>
      <pc:sldChg chg="modSp">
        <pc:chgData name="Daniel Khashabi" userId="62390808-c838-45e6-be59-d6fd0d208bc8" providerId="ADAL" clId="{869B6155-D3EA-B248-88FD-3C87DF8AEA16}" dt="2023-03-02T14:49:44.764" v="9947"/>
        <pc:sldMkLst>
          <pc:docMk/>
          <pc:sldMk cId="0" sldId="1878"/>
        </pc:sldMkLst>
        <pc:spChg chg="mod">
          <ac:chgData name="Daniel Khashabi" userId="62390808-c838-45e6-be59-d6fd0d208bc8" providerId="ADAL" clId="{869B6155-D3EA-B248-88FD-3C87DF8AEA16}" dt="2023-03-02T14:49:44.764" v="9947"/>
          <ac:spMkLst>
            <pc:docMk/>
            <pc:sldMk cId="0" sldId="1878"/>
            <ac:spMk id="3" creationId="{00000000-0000-0000-0000-000000000000}"/>
          </ac:spMkLst>
        </pc:spChg>
      </pc:sldChg>
      <pc:sldChg chg="modSp">
        <pc:chgData name="Daniel Khashabi" userId="62390808-c838-45e6-be59-d6fd0d208bc8" providerId="ADAL" clId="{869B6155-D3EA-B248-88FD-3C87DF8AEA16}" dt="2023-03-02T14:49:44.764" v="9947"/>
        <pc:sldMkLst>
          <pc:docMk/>
          <pc:sldMk cId="0" sldId="1879"/>
        </pc:sldMkLst>
        <pc:spChg chg="mod">
          <ac:chgData name="Daniel Khashabi" userId="62390808-c838-45e6-be59-d6fd0d208bc8" providerId="ADAL" clId="{869B6155-D3EA-B248-88FD-3C87DF8AEA16}" dt="2023-03-02T14:49:44.764" v="9947"/>
          <ac:spMkLst>
            <pc:docMk/>
            <pc:sldMk cId="0" sldId="1879"/>
            <ac:spMk id="3" creationId="{00000000-0000-0000-0000-000000000000}"/>
          </ac:spMkLst>
        </pc:spChg>
      </pc:sldChg>
      <pc:sldChg chg="modSp">
        <pc:chgData name="Daniel Khashabi" userId="62390808-c838-45e6-be59-d6fd0d208bc8" providerId="ADAL" clId="{869B6155-D3EA-B248-88FD-3C87DF8AEA16}" dt="2023-03-02T14:49:44.764" v="9947"/>
        <pc:sldMkLst>
          <pc:docMk/>
          <pc:sldMk cId="0" sldId="1880"/>
        </pc:sldMkLst>
        <pc:spChg chg="mod">
          <ac:chgData name="Daniel Khashabi" userId="62390808-c838-45e6-be59-d6fd0d208bc8" providerId="ADAL" clId="{869B6155-D3EA-B248-88FD-3C87DF8AEA16}" dt="2023-03-02T14:49:44.764" v="9947"/>
          <ac:spMkLst>
            <pc:docMk/>
            <pc:sldMk cId="0" sldId="1880"/>
            <ac:spMk id="3" creationId="{00000000-0000-0000-0000-000000000000}"/>
          </ac:spMkLst>
        </pc:spChg>
      </pc:sldChg>
      <pc:sldChg chg="modSp">
        <pc:chgData name="Daniel Khashabi" userId="62390808-c838-45e6-be59-d6fd0d208bc8" providerId="ADAL" clId="{869B6155-D3EA-B248-88FD-3C87DF8AEA16}" dt="2023-03-02T14:49:44.764" v="9947"/>
        <pc:sldMkLst>
          <pc:docMk/>
          <pc:sldMk cId="0" sldId="1884"/>
        </pc:sldMkLst>
        <pc:spChg chg="mod">
          <ac:chgData name="Daniel Khashabi" userId="62390808-c838-45e6-be59-d6fd0d208bc8" providerId="ADAL" clId="{869B6155-D3EA-B248-88FD-3C87DF8AEA16}" dt="2023-03-02T14:49:44.764" v="9947"/>
          <ac:spMkLst>
            <pc:docMk/>
            <pc:sldMk cId="0" sldId="1884"/>
            <ac:spMk id="3" creationId="{00000000-0000-0000-0000-000000000000}"/>
          </ac:spMkLst>
        </pc:spChg>
      </pc:sldChg>
      <pc:sldChg chg="modSp">
        <pc:chgData name="Daniel Khashabi" userId="62390808-c838-45e6-be59-d6fd0d208bc8" providerId="ADAL" clId="{869B6155-D3EA-B248-88FD-3C87DF8AEA16}" dt="2023-03-02T14:49:44.764" v="9947"/>
        <pc:sldMkLst>
          <pc:docMk/>
          <pc:sldMk cId="0" sldId="1914"/>
        </pc:sldMkLst>
        <pc:spChg chg="mod">
          <ac:chgData name="Daniel Khashabi" userId="62390808-c838-45e6-be59-d6fd0d208bc8" providerId="ADAL" clId="{869B6155-D3EA-B248-88FD-3C87DF8AEA16}" dt="2023-03-02T14:49:44.764" v="9947"/>
          <ac:spMkLst>
            <pc:docMk/>
            <pc:sldMk cId="0" sldId="1914"/>
            <ac:spMk id="3" creationId="{00000000-0000-0000-0000-000000000000}"/>
          </ac:spMkLst>
        </pc:spChg>
      </pc:sldChg>
      <pc:sldChg chg="modSp">
        <pc:chgData name="Daniel Khashabi" userId="62390808-c838-45e6-be59-d6fd0d208bc8" providerId="ADAL" clId="{869B6155-D3EA-B248-88FD-3C87DF8AEA16}" dt="2023-03-02T14:49:44.764" v="9947"/>
        <pc:sldMkLst>
          <pc:docMk/>
          <pc:sldMk cId="0" sldId="1931"/>
        </pc:sldMkLst>
        <pc:spChg chg="mod">
          <ac:chgData name="Daniel Khashabi" userId="62390808-c838-45e6-be59-d6fd0d208bc8" providerId="ADAL" clId="{869B6155-D3EA-B248-88FD-3C87DF8AEA16}" dt="2023-03-02T14:49:44.764" v="9947"/>
          <ac:spMkLst>
            <pc:docMk/>
            <pc:sldMk cId="0" sldId="1931"/>
            <ac:spMk id="4" creationId="{00000000-0000-0000-0000-000000000000}"/>
          </ac:spMkLst>
        </pc:spChg>
      </pc:sldChg>
      <pc:sldChg chg="modSp">
        <pc:chgData name="Daniel Khashabi" userId="62390808-c838-45e6-be59-d6fd0d208bc8" providerId="ADAL" clId="{869B6155-D3EA-B248-88FD-3C87DF8AEA16}" dt="2023-03-02T14:49:44.764" v="9947"/>
        <pc:sldMkLst>
          <pc:docMk/>
          <pc:sldMk cId="0" sldId="1946"/>
        </pc:sldMkLst>
        <pc:spChg chg="mod">
          <ac:chgData name="Daniel Khashabi" userId="62390808-c838-45e6-be59-d6fd0d208bc8" providerId="ADAL" clId="{869B6155-D3EA-B248-88FD-3C87DF8AEA16}" dt="2023-03-02T14:49:44.764" v="9947"/>
          <ac:spMkLst>
            <pc:docMk/>
            <pc:sldMk cId="0" sldId="1946"/>
            <ac:spMk id="3" creationId="{00000000-0000-0000-0000-000000000000}"/>
          </ac:spMkLst>
        </pc:spChg>
      </pc:sldChg>
      <pc:sldChg chg="add mod ord modShow">
        <pc:chgData name="Daniel Khashabi" userId="62390808-c838-45e6-be59-d6fd0d208bc8" providerId="ADAL" clId="{869B6155-D3EA-B248-88FD-3C87DF8AEA16}" dt="2023-02-28T02:22:01.309" v="7918" actId="20578"/>
        <pc:sldMkLst>
          <pc:docMk/>
          <pc:sldMk cId="1731438675" sldId="1951"/>
        </pc:sldMkLst>
      </pc:sldChg>
      <pc:sldChg chg="add del">
        <pc:chgData name="Daniel Khashabi" userId="62390808-c838-45e6-be59-d6fd0d208bc8" providerId="ADAL" clId="{869B6155-D3EA-B248-88FD-3C87DF8AEA16}" dt="2023-02-28T02:20:30.971" v="7842" actId="2696"/>
        <pc:sldMkLst>
          <pc:docMk/>
          <pc:sldMk cId="2330934471" sldId="1951"/>
        </pc:sldMkLst>
      </pc:sldChg>
      <pc:sldChg chg="add del">
        <pc:chgData name="Daniel Khashabi" userId="62390808-c838-45e6-be59-d6fd0d208bc8" providerId="ADAL" clId="{869B6155-D3EA-B248-88FD-3C87DF8AEA16}" dt="2023-02-28T00:42:32.778" v="6662" actId="2696"/>
        <pc:sldMkLst>
          <pc:docMk/>
          <pc:sldMk cId="3484034011" sldId="1951"/>
        </pc:sldMkLst>
      </pc:sldChg>
      <pc:sldChg chg="modSp mod">
        <pc:chgData name="Daniel Khashabi" userId="62390808-c838-45e6-be59-d6fd0d208bc8" providerId="ADAL" clId="{869B6155-D3EA-B248-88FD-3C87DF8AEA16}" dt="2023-02-26T18:54:16.051" v="414" actId="20577"/>
        <pc:sldMkLst>
          <pc:docMk/>
          <pc:sldMk cId="423261872" sldId="1957"/>
        </pc:sldMkLst>
        <pc:spChg chg="mod">
          <ac:chgData name="Daniel Khashabi" userId="62390808-c838-45e6-be59-d6fd0d208bc8" providerId="ADAL" clId="{869B6155-D3EA-B248-88FD-3C87DF8AEA16}" dt="2023-02-26T18:54:16.051" v="414" actId="20577"/>
          <ac:spMkLst>
            <pc:docMk/>
            <pc:sldMk cId="423261872" sldId="1957"/>
            <ac:spMk id="59" creationId="{00000000-0000-0000-0000-000000000000}"/>
          </ac:spMkLst>
        </pc:spChg>
      </pc:sldChg>
      <pc:sldChg chg="del">
        <pc:chgData name="Daniel Khashabi" userId="62390808-c838-45e6-be59-d6fd0d208bc8" providerId="ADAL" clId="{869B6155-D3EA-B248-88FD-3C87DF8AEA16}" dt="2023-02-28T02:37:58.483" v="8554" actId="2696"/>
        <pc:sldMkLst>
          <pc:docMk/>
          <pc:sldMk cId="2965324948" sldId="1966"/>
        </pc:sldMkLst>
      </pc:sldChg>
      <pc:sldChg chg="modSp add">
        <pc:chgData name="Daniel Khashabi" userId="62390808-c838-45e6-be59-d6fd0d208bc8" providerId="ADAL" clId="{869B6155-D3EA-B248-88FD-3C87DF8AEA16}" dt="2023-03-02T14:57:44.843" v="10152"/>
        <pc:sldMkLst>
          <pc:docMk/>
          <pc:sldMk cId="3605480706" sldId="1966"/>
        </pc:sldMkLst>
        <pc:spChg chg="mod">
          <ac:chgData name="Daniel Khashabi" userId="62390808-c838-45e6-be59-d6fd0d208bc8" providerId="ADAL" clId="{869B6155-D3EA-B248-88FD-3C87DF8AEA16}" dt="2023-03-02T14:57:44.843" v="10152"/>
          <ac:spMkLst>
            <pc:docMk/>
            <pc:sldMk cId="3605480706" sldId="1966"/>
            <ac:spMk id="4" creationId="{A0CC89AA-4044-3582-DB7D-C1610D420FF8}"/>
          </ac:spMkLst>
        </pc:spChg>
      </pc:sldChg>
      <pc:sldChg chg="del">
        <pc:chgData name="Daniel Khashabi" userId="62390808-c838-45e6-be59-d6fd0d208bc8" providerId="ADAL" clId="{869B6155-D3EA-B248-88FD-3C87DF8AEA16}" dt="2023-02-28T02:37:58.483" v="8554" actId="2696"/>
        <pc:sldMkLst>
          <pc:docMk/>
          <pc:sldMk cId="2360467095" sldId="1967"/>
        </pc:sldMkLst>
      </pc:sldChg>
      <pc:sldChg chg="modSp add">
        <pc:chgData name="Daniel Khashabi" userId="62390808-c838-45e6-be59-d6fd0d208bc8" providerId="ADAL" clId="{869B6155-D3EA-B248-88FD-3C87DF8AEA16}" dt="2023-03-02T14:57:44.843" v="10152"/>
        <pc:sldMkLst>
          <pc:docMk/>
          <pc:sldMk cId="2401821691" sldId="1967"/>
        </pc:sldMkLst>
        <pc:spChg chg="mod">
          <ac:chgData name="Daniel Khashabi" userId="62390808-c838-45e6-be59-d6fd0d208bc8" providerId="ADAL" clId="{869B6155-D3EA-B248-88FD-3C87DF8AEA16}" dt="2023-03-02T14:57:44.843" v="10152"/>
          <ac:spMkLst>
            <pc:docMk/>
            <pc:sldMk cId="2401821691" sldId="1967"/>
            <ac:spMk id="4" creationId="{A0CC89AA-4044-3582-DB7D-C1610D420FF8}"/>
          </ac:spMkLst>
        </pc:spChg>
      </pc:sldChg>
      <pc:sldChg chg="del">
        <pc:chgData name="Daniel Khashabi" userId="62390808-c838-45e6-be59-d6fd0d208bc8" providerId="ADAL" clId="{869B6155-D3EA-B248-88FD-3C87DF8AEA16}" dt="2023-02-23T18:40:57.666" v="15" actId="2696"/>
        <pc:sldMkLst>
          <pc:docMk/>
          <pc:sldMk cId="4186629334" sldId="1968"/>
        </pc:sldMkLst>
      </pc:sldChg>
      <pc:sldChg chg="modSp add mod ord">
        <pc:chgData name="Daniel Khashabi" userId="62390808-c838-45e6-be59-d6fd0d208bc8" providerId="ADAL" clId="{869B6155-D3EA-B248-88FD-3C87DF8AEA16}" dt="2023-02-23T23:32:47.612" v="140" actId="20577"/>
        <pc:sldMkLst>
          <pc:docMk/>
          <pc:sldMk cId="4283832194" sldId="1968"/>
        </pc:sldMkLst>
        <pc:spChg chg="mod">
          <ac:chgData name="Daniel Khashabi" userId="62390808-c838-45e6-be59-d6fd0d208bc8" providerId="ADAL" clId="{869B6155-D3EA-B248-88FD-3C87DF8AEA16}" dt="2023-02-23T23:32:47.612" v="140" actId="20577"/>
          <ac:spMkLst>
            <pc:docMk/>
            <pc:sldMk cId="4283832194" sldId="1968"/>
            <ac:spMk id="4" creationId="{71C54779-DB5C-FF1A-BDD2-3401B75A8FC6}"/>
          </ac:spMkLst>
        </pc:spChg>
      </pc:sldChg>
      <pc:sldChg chg="del">
        <pc:chgData name="Daniel Khashabi" userId="62390808-c838-45e6-be59-d6fd0d208bc8" providerId="ADAL" clId="{869B6155-D3EA-B248-88FD-3C87DF8AEA16}" dt="2023-02-23T18:40:57.686" v="16" actId="2696"/>
        <pc:sldMkLst>
          <pc:docMk/>
          <pc:sldMk cId="895824458" sldId="1969"/>
        </pc:sldMkLst>
      </pc:sldChg>
      <pc:sldChg chg="modSp new mod ord">
        <pc:chgData name="Daniel Khashabi" userId="62390808-c838-45e6-be59-d6fd0d208bc8" providerId="ADAL" clId="{869B6155-D3EA-B248-88FD-3C87DF8AEA16}" dt="2023-02-23T23:34:09.500" v="291" actId="20577"/>
        <pc:sldMkLst>
          <pc:docMk/>
          <pc:sldMk cId="1239335412" sldId="1969"/>
        </pc:sldMkLst>
        <pc:spChg chg="mod">
          <ac:chgData name="Daniel Khashabi" userId="62390808-c838-45e6-be59-d6fd0d208bc8" providerId="ADAL" clId="{869B6155-D3EA-B248-88FD-3C87DF8AEA16}" dt="2023-02-23T23:32:59.810" v="176" actId="27636"/>
          <ac:spMkLst>
            <pc:docMk/>
            <pc:sldMk cId="1239335412" sldId="1969"/>
            <ac:spMk id="2" creationId="{62C37B3A-9527-DCB0-B5EF-519105FD53A2}"/>
          </ac:spMkLst>
        </pc:spChg>
        <pc:spChg chg="mod">
          <ac:chgData name="Daniel Khashabi" userId="62390808-c838-45e6-be59-d6fd0d208bc8" providerId="ADAL" clId="{869B6155-D3EA-B248-88FD-3C87DF8AEA16}" dt="2023-02-23T23:34:09.500" v="291" actId="20577"/>
          <ac:spMkLst>
            <pc:docMk/>
            <pc:sldMk cId="1239335412" sldId="1969"/>
            <ac:spMk id="3" creationId="{BB232C89-3F12-75D4-885E-605E1A1C6B30}"/>
          </ac:spMkLst>
        </pc:spChg>
      </pc:sldChg>
      <pc:sldChg chg="modSp new del mod">
        <pc:chgData name="Daniel Khashabi" userId="62390808-c838-45e6-be59-d6fd0d208bc8" providerId="ADAL" clId="{869B6155-D3EA-B248-88FD-3C87DF8AEA16}" dt="2023-02-26T18:53:13.917" v="363" actId="2696"/>
        <pc:sldMkLst>
          <pc:docMk/>
          <pc:sldMk cId="1281720679" sldId="1970"/>
        </pc:sldMkLst>
        <pc:spChg chg="mod">
          <ac:chgData name="Daniel Khashabi" userId="62390808-c838-45e6-be59-d6fd0d208bc8" providerId="ADAL" clId="{869B6155-D3EA-B248-88FD-3C87DF8AEA16}" dt="2023-02-24T13:41:28.507" v="310" actId="20577"/>
          <ac:spMkLst>
            <pc:docMk/>
            <pc:sldMk cId="1281720679" sldId="1970"/>
            <ac:spMk id="2" creationId="{B9028C74-4D03-6442-61C5-7DD58B73AB6C}"/>
          </ac:spMkLst>
        </pc:spChg>
      </pc:sldChg>
      <pc:sldChg chg="add">
        <pc:chgData name="Daniel Khashabi" userId="62390808-c838-45e6-be59-d6fd0d208bc8" providerId="ADAL" clId="{869B6155-D3EA-B248-88FD-3C87DF8AEA16}" dt="2023-02-26T18:53:22.825" v="364"/>
        <pc:sldMkLst>
          <pc:docMk/>
          <pc:sldMk cId="3602590369" sldId="1970"/>
        </pc:sldMkLst>
      </pc:sldChg>
      <pc:sldChg chg="add">
        <pc:chgData name="Daniel Khashabi" userId="62390808-c838-45e6-be59-d6fd0d208bc8" providerId="ADAL" clId="{869B6155-D3EA-B248-88FD-3C87DF8AEA16}" dt="2023-02-26T18:53:22.825" v="364"/>
        <pc:sldMkLst>
          <pc:docMk/>
          <pc:sldMk cId="754482116" sldId="1971"/>
        </pc:sldMkLst>
      </pc:sldChg>
      <pc:sldChg chg="addSp delSp modSp new del mod modClrScheme chgLayout">
        <pc:chgData name="Daniel Khashabi" userId="62390808-c838-45e6-be59-d6fd0d208bc8" providerId="ADAL" clId="{869B6155-D3EA-B248-88FD-3C87DF8AEA16}" dt="2023-02-26T18:53:13.917" v="363" actId="2696"/>
        <pc:sldMkLst>
          <pc:docMk/>
          <pc:sldMk cId="4020052965" sldId="1971"/>
        </pc:sldMkLst>
        <pc:spChg chg="del mod ord">
          <ac:chgData name="Daniel Khashabi" userId="62390808-c838-45e6-be59-d6fd0d208bc8" providerId="ADAL" clId="{869B6155-D3EA-B248-88FD-3C87DF8AEA16}" dt="2023-02-24T13:41:37.055" v="312" actId="700"/>
          <ac:spMkLst>
            <pc:docMk/>
            <pc:sldMk cId="4020052965" sldId="1971"/>
            <ac:spMk id="2" creationId="{2CA7A2F6-6E72-1875-9E10-10DD8EFF18AA}"/>
          </ac:spMkLst>
        </pc:spChg>
        <pc:spChg chg="add mod ord">
          <ac:chgData name="Daniel Khashabi" userId="62390808-c838-45e6-be59-d6fd0d208bc8" providerId="ADAL" clId="{869B6155-D3EA-B248-88FD-3C87DF8AEA16}" dt="2023-02-24T13:43:51.431" v="337" actId="20577"/>
          <ac:spMkLst>
            <pc:docMk/>
            <pc:sldMk cId="4020052965" sldId="1971"/>
            <ac:spMk id="3" creationId="{BE67A39E-7D83-0097-87B2-641E95F849B4}"/>
          </ac:spMkLst>
        </pc:spChg>
        <pc:spChg chg="add mod ord">
          <ac:chgData name="Daniel Khashabi" userId="62390808-c838-45e6-be59-d6fd0d208bc8" providerId="ADAL" clId="{869B6155-D3EA-B248-88FD-3C87DF8AEA16}" dt="2023-02-24T13:41:54.248" v="324" actId="20577"/>
          <ac:spMkLst>
            <pc:docMk/>
            <pc:sldMk cId="4020052965" sldId="1971"/>
            <ac:spMk id="4" creationId="{E1571F13-291F-D0DC-9DE9-3DAC2B4978F7}"/>
          </ac:spMkLst>
        </pc:spChg>
      </pc:sldChg>
      <pc:sldChg chg="add del">
        <pc:chgData name="Daniel Khashabi" userId="62390808-c838-45e6-be59-d6fd0d208bc8" providerId="ADAL" clId="{869B6155-D3EA-B248-88FD-3C87DF8AEA16}" dt="2023-03-02T14:44:10.065" v="9829" actId="2696"/>
        <pc:sldMkLst>
          <pc:docMk/>
          <pc:sldMk cId="209688428" sldId="1972"/>
        </pc:sldMkLst>
      </pc:sldChg>
      <pc:sldChg chg="modSp new del mod modShow">
        <pc:chgData name="Daniel Khashabi" userId="62390808-c838-45e6-be59-d6fd0d208bc8" providerId="ADAL" clId="{869B6155-D3EA-B248-88FD-3C87DF8AEA16}" dt="2023-02-28T19:44:14.463" v="8942" actId="2696"/>
        <pc:sldMkLst>
          <pc:docMk/>
          <pc:sldMk cId="2787734292" sldId="1972"/>
        </pc:sldMkLst>
        <pc:spChg chg="mod">
          <ac:chgData name="Daniel Khashabi" userId="62390808-c838-45e6-be59-d6fd0d208bc8" providerId="ADAL" clId="{869B6155-D3EA-B248-88FD-3C87DF8AEA16}" dt="2023-02-26T17:48:33.592" v="361" actId="27636"/>
          <ac:spMkLst>
            <pc:docMk/>
            <pc:sldMk cId="2787734292" sldId="1972"/>
            <ac:spMk id="2" creationId="{D3D09DED-C5B5-5082-3459-8D9DCAC89D7C}"/>
          </ac:spMkLst>
        </pc:spChg>
        <pc:spChg chg="mod">
          <ac:chgData name="Daniel Khashabi" userId="62390808-c838-45e6-be59-d6fd0d208bc8" providerId="ADAL" clId="{869B6155-D3EA-B248-88FD-3C87DF8AEA16}" dt="2023-02-26T17:48:34.805" v="362" actId="5793"/>
          <ac:spMkLst>
            <pc:docMk/>
            <pc:sldMk cId="2787734292" sldId="1972"/>
            <ac:spMk id="3" creationId="{4F7952E8-86FD-E38A-9463-11FC79BCFD32}"/>
          </ac:spMkLst>
        </pc:spChg>
      </pc:sldChg>
      <pc:sldChg chg="addSp delSp modSp new del mod">
        <pc:chgData name="Daniel Khashabi" userId="62390808-c838-45e6-be59-d6fd0d208bc8" providerId="ADAL" clId="{869B6155-D3EA-B248-88FD-3C87DF8AEA16}" dt="2023-02-28T19:45:10.446" v="8947" actId="2696"/>
        <pc:sldMkLst>
          <pc:docMk/>
          <pc:sldMk cId="961066820" sldId="1973"/>
        </pc:sldMkLst>
        <pc:spChg chg="mod">
          <ac:chgData name="Daniel Khashabi" userId="62390808-c838-45e6-be59-d6fd0d208bc8" providerId="ADAL" clId="{869B6155-D3EA-B248-88FD-3C87DF8AEA16}" dt="2023-02-26T19:15:26.906" v="481" actId="20577"/>
          <ac:spMkLst>
            <pc:docMk/>
            <pc:sldMk cId="961066820" sldId="1973"/>
            <ac:spMk id="2" creationId="{71C4777C-EE79-BC70-4847-D5F9F3145FE7}"/>
          </ac:spMkLst>
        </pc:spChg>
        <pc:spChg chg="del">
          <ac:chgData name="Daniel Khashabi" userId="62390808-c838-45e6-be59-d6fd0d208bc8" providerId="ADAL" clId="{869B6155-D3EA-B248-88FD-3C87DF8AEA16}" dt="2023-02-26T19:15:20.581" v="461"/>
          <ac:spMkLst>
            <pc:docMk/>
            <pc:sldMk cId="961066820" sldId="1973"/>
            <ac:spMk id="3" creationId="{553A59A6-D6B2-C4FF-B2D4-EF39025040D0}"/>
          </ac:spMkLst>
        </pc:spChg>
        <pc:picChg chg="add mod modCrop">
          <ac:chgData name="Daniel Khashabi" userId="62390808-c838-45e6-be59-d6fd0d208bc8" providerId="ADAL" clId="{869B6155-D3EA-B248-88FD-3C87DF8AEA16}" dt="2023-02-28T16:59:30.332" v="8878" actId="1036"/>
          <ac:picMkLst>
            <pc:docMk/>
            <pc:sldMk cId="961066820" sldId="1973"/>
            <ac:picMk id="5" creationId="{22E34F58-D3D8-B575-7C67-F143F16E741C}"/>
          </ac:picMkLst>
        </pc:picChg>
      </pc:sldChg>
      <pc:sldChg chg="addSp delSp modSp new del mod">
        <pc:chgData name="Daniel Khashabi" userId="62390808-c838-45e6-be59-d6fd0d208bc8" providerId="ADAL" clId="{869B6155-D3EA-B248-88FD-3C87DF8AEA16}" dt="2023-02-28T19:44:06.580" v="8941" actId="2696"/>
        <pc:sldMkLst>
          <pc:docMk/>
          <pc:sldMk cId="158036805" sldId="1974"/>
        </pc:sldMkLst>
        <pc:spChg chg="mod">
          <ac:chgData name="Daniel Khashabi" userId="62390808-c838-45e6-be59-d6fd0d208bc8" providerId="ADAL" clId="{869B6155-D3EA-B248-88FD-3C87DF8AEA16}" dt="2023-02-26T19:16:37.179" v="526" actId="20577"/>
          <ac:spMkLst>
            <pc:docMk/>
            <pc:sldMk cId="158036805" sldId="1974"/>
            <ac:spMk id="2" creationId="{8EC83DDD-8519-ED30-44DE-00FF4585086E}"/>
          </ac:spMkLst>
        </pc:spChg>
        <pc:spChg chg="del">
          <ac:chgData name="Daniel Khashabi" userId="62390808-c838-45e6-be59-d6fd0d208bc8" providerId="ADAL" clId="{869B6155-D3EA-B248-88FD-3C87DF8AEA16}" dt="2023-02-26T19:16:46.817" v="527"/>
          <ac:spMkLst>
            <pc:docMk/>
            <pc:sldMk cId="158036805" sldId="1974"/>
            <ac:spMk id="3" creationId="{ED89BE87-D4BE-805C-4C01-BB4C1278841E}"/>
          </ac:spMkLst>
        </pc:spChg>
        <pc:picChg chg="add mod">
          <ac:chgData name="Daniel Khashabi" userId="62390808-c838-45e6-be59-d6fd0d208bc8" providerId="ADAL" clId="{869B6155-D3EA-B248-88FD-3C87DF8AEA16}" dt="2023-02-28T01:49:02.028" v="7473" actId="1076"/>
          <ac:picMkLst>
            <pc:docMk/>
            <pc:sldMk cId="158036805" sldId="1974"/>
            <ac:picMk id="5" creationId="{D8EC9118-010B-808F-8CB0-7A1621E3D627}"/>
          </ac:picMkLst>
        </pc:picChg>
      </pc:sldChg>
      <pc:sldChg chg="modSp add del mod">
        <pc:chgData name="Daniel Khashabi" userId="62390808-c838-45e6-be59-d6fd0d208bc8" providerId="ADAL" clId="{869B6155-D3EA-B248-88FD-3C87DF8AEA16}" dt="2023-02-28T19:45:10.446" v="8947" actId="2696"/>
        <pc:sldMkLst>
          <pc:docMk/>
          <pc:sldMk cId="1853419716" sldId="1975"/>
        </pc:sldMkLst>
        <pc:spChg chg="mod">
          <ac:chgData name="Daniel Khashabi" userId="62390808-c838-45e6-be59-d6fd0d208bc8" providerId="ADAL" clId="{869B6155-D3EA-B248-88FD-3C87DF8AEA16}" dt="2023-02-26T21:42:45.875" v="618" actId="27636"/>
          <ac:spMkLst>
            <pc:docMk/>
            <pc:sldMk cId="1853419716" sldId="1975"/>
            <ac:spMk id="3" creationId="{BF2F5DA4-C119-FF28-BDEF-5E700E6A2DF9}"/>
          </ac:spMkLst>
        </pc:spChg>
        <pc:picChg chg="mod">
          <ac:chgData name="Daniel Khashabi" userId="62390808-c838-45e6-be59-d6fd0d208bc8" providerId="ADAL" clId="{869B6155-D3EA-B248-88FD-3C87DF8AEA16}" dt="2023-02-26T19:21:36.706" v="601" actId="1076"/>
          <ac:picMkLst>
            <pc:docMk/>
            <pc:sldMk cId="1853419716" sldId="1975"/>
            <ac:picMk id="5" creationId="{810942FF-3338-66DB-EC73-D972EF6B46CA}"/>
          </ac:picMkLst>
        </pc:picChg>
      </pc:sldChg>
      <pc:sldChg chg="addSp modSp new mod">
        <pc:chgData name="Daniel Khashabi" userId="62390808-c838-45e6-be59-d6fd0d208bc8" providerId="ADAL" clId="{869B6155-D3EA-B248-88FD-3C87DF8AEA16}" dt="2023-02-26T23:32:41.002" v="906" actId="962"/>
        <pc:sldMkLst>
          <pc:docMk/>
          <pc:sldMk cId="2369294088" sldId="1976"/>
        </pc:sldMkLst>
        <pc:spChg chg="mod">
          <ac:chgData name="Daniel Khashabi" userId="62390808-c838-45e6-be59-d6fd0d208bc8" providerId="ADAL" clId="{869B6155-D3EA-B248-88FD-3C87DF8AEA16}" dt="2023-02-26T21:44:30.676" v="685" actId="20577"/>
          <ac:spMkLst>
            <pc:docMk/>
            <pc:sldMk cId="2369294088" sldId="1976"/>
            <ac:spMk id="2" creationId="{3B4580B3-5099-1C23-8572-573B2AD7483D}"/>
          </ac:spMkLst>
        </pc:spChg>
        <pc:spChg chg="mod">
          <ac:chgData name="Daniel Khashabi" userId="62390808-c838-45e6-be59-d6fd0d208bc8" providerId="ADAL" clId="{869B6155-D3EA-B248-88FD-3C87DF8AEA16}" dt="2023-02-26T21:45:54.248" v="902" actId="20577"/>
          <ac:spMkLst>
            <pc:docMk/>
            <pc:sldMk cId="2369294088" sldId="1976"/>
            <ac:spMk id="3" creationId="{A4B454DC-CDAF-E799-D576-0DCDBE347632}"/>
          </ac:spMkLst>
        </pc:spChg>
        <pc:picChg chg="add mod">
          <ac:chgData name="Daniel Khashabi" userId="62390808-c838-45e6-be59-d6fd0d208bc8" providerId="ADAL" clId="{869B6155-D3EA-B248-88FD-3C87DF8AEA16}" dt="2023-02-26T23:32:41.002" v="906" actId="962"/>
          <ac:picMkLst>
            <pc:docMk/>
            <pc:sldMk cId="2369294088" sldId="1976"/>
            <ac:picMk id="5" creationId="{FF90C698-2E65-7E3C-12B2-5222D2EBF7E9}"/>
          </ac:picMkLst>
        </pc:picChg>
      </pc:sldChg>
      <pc:sldChg chg="addSp delSp modSp add mod">
        <pc:chgData name="Daniel Khashabi" userId="62390808-c838-45e6-be59-d6fd0d208bc8" providerId="ADAL" clId="{869B6155-D3EA-B248-88FD-3C87DF8AEA16}" dt="2023-02-28T02:20:02.343" v="7841" actId="1036"/>
        <pc:sldMkLst>
          <pc:docMk/>
          <pc:sldMk cId="718193449" sldId="1977"/>
        </pc:sldMkLst>
        <pc:spChg chg="del">
          <ac:chgData name="Daniel Khashabi" userId="62390808-c838-45e6-be59-d6fd0d208bc8" providerId="ADAL" clId="{869B6155-D3EA-B248-88FD-3C87DF8AEA16}" dt="2023-02-28T02:19:01.495" v="7810" actId="478"/>
          <ac:spMkLst>
            <pc:docMk/>
            <pc:sldMk cId="718193449" sldId="1977"/>
            <ac:spMk id="2" creationId="{F88C372A-92FB-D67D-2F46-09A4D302F6E9}"/>
          </ac:spMkLst>
        </pc:spChg>
        <pc:spChg chg="del">
          <ac:chgData name="Daniel Khashabi" userId="62390808-c838-45e6-be59-d6fd0d208bc8" providerId="ADAL" clId="{869B6155-D3EA-B248-88FD-3C87DF8AEA16}" dt="2023-02-26T23:36:47.548" v="914"/>
          <ac:spMkLst>
            <pc:docMk/>
            <pc:sldMk cId="718193449" sldId="1977"/>
            <ac:spMk id="3" creationId="{E6001A7B-F3B9-3180-BBC1-D3F3F7BC3477}"/>
          </ac:spMkLst>
        </pc:spChg>
        <pc:spChg chg="add del mod">
          <ac:chgData name="Daniel Khashabi" userId="62390808-c838-45e6-be59-d6fd0d208bc8" providerId="ADAL" clId="{869B6155-D3EA-B248-88FD-3C87DF8AEA16}" dt="2023-02-28T02:19:03.347" v="7814" actId="478"/>
          <ac:spMkLst>
            <pc:docMk/>
            <pc:sldMk cId="718193449" sldId="1977"/>
            <ac:spMk id="4" creationId="{9DEDBB4E-52F9-F33C-18BB-78A7EF96CC85}"/>
          </ac:spMkLst>
        </pc:spChg>
        <pc:spChg chg="add del mod">
          <ac:chgData name="Daniel Khashabi" userId="62390808-c838-45e6-be59-d6fd0d208bc8" providerId="ADAL" clId="{869B6155-D3EA-B248-88FD-3C87DF8AEA16}" dt="2023-02-28T02:19:02.354" v="7813"/>
          <ac:spMkLst>
            <pc:docMk/>
            <pc:sldMk cId="718193449" sldId="1977"/>
            <ac:spMk id="6" creationId="{6BE1C8F5-6A90-3ED0-3E30-0F252339E623}"/>
          </ac:spMkLst>
        </pc:spChg>
        <pc:spChg chg="add mod">
          <ac:chgData name="Daniel Khashabi" userId="62390808-c838-45e6-be59-d6fd0d208bc8" providerId="ADAL" clId="{869B6155-D3EA-B248-88FD-3C87DF8AEA16}" dt="2023-02-28T02:20:02.343" v="7841" actId="1036"/>
          <ac:spMkLst>
            <pc:docMk/>
            <pc:sldMk cId="718193449" sldId="1977"/>
            <ac:spMk id="7" creationId="{824B719B-82FC-121F-BFD6-6EB163E33138}"/>
          </ac:spMkLst>
        </pc:spChg>
        <pc:spChg chg="add mod">
          <ac:chgData name="Daniel Khashabi" userId="62390808-c838-45e6-be59-d6fd0d208bc8" providerId="ADAL" clId="{869B6155-D3EA-B248-88FD-3C87DF8AEA16}" dt="2023-02-28T02:19:03.678" v="7815"/>
          <ac:spMkLst>
            <pc:docMk/>
            <pc:sldMk cId="718193449" sldId="1977"/>
            <ac:spMk id="8" creationId="{865F9982-81F5-D9E3-8CC1-A1A4E596CFA9}"/>
          </ac:spMkLst>
        </pc:spChg>
        <pc:picChg chg="add mod modCrop">
          <ac:chgData name="Daniel Khashabi" userId="62390808-c838-45e6-be59-d6fd0d208bc8" providerId="ADAL" clId="{869B6155-D3EA-B248-88FD-3C87DF8AEA16}" dt="2023-02-28T02:19:21.745" v="7816" actId="732"/>
          <ac:picMkLst>
            <pc:docMk/>
            <pc:sldMk cId="718193449" sldId="1977"/>
            <ac:picMk id="5" creationId="{ABE7EDEA-811F-7810-7F76-D3874701CCDB}"/>
          </ac:picMkLst>
        </pc:picChg>
        <pc:picChg chg="del">
          <ac:chgData name="Daniel Khashabi" userId="62390808-c838-45e6-be59-d6fd0d208bc8" providerId="ADAL" clId="{869B6155-D3EA-B248-88FD-3C87DF8AEA16}" dt="2023-02-26T23:36:44.997" v="913" actId="478"/>
          <ac:picMkLst>
            <pc:docMk/>
            <pc:sldMk cId="718193449" sldId="1977"/>
            <ac:picMk id="10242" creationId="{2F90DCFF-3402-AE62-A925-EEE5B96E44A0}"/>
          </ac:picMkLst>
        </pc:picChg>
      </pc:sldChg>
      <pc:sldChg chg="addSp delSp modSp add del mod">
        <pc:chgData name="Daniel Khashabi" userId="62390808-c838-45e6-be59-d6fd0d208bc8" providerId="ADAL" clId="{869B6155-D3EA-B248-88FD-3C87DF8AEA16}" dt="2023-02-28T01:34:12.257" v="7431" actId="2696"/>
        <pc:sldMkLst>
          <pc:docMk/>
          <pc:sldMk cId="3239277226" sldId="1978"/>
        </pc:sldMkLst>
        <pc:spChg chg="add del mod">
          <ac:chgData name="Daniel Khashabi" userId="62390808-c838-45e6-be59-d6fd0d208bc8" providerId="ADAL" clId="{869B6155-D3EA-B248-88FD-3C87DF8AEA16}" dt="2023-02-26T23:38:25.114" v="927"/>
          <ac:spMkLst>
            <pc:docMk/>
            <pc:sldMk cId="3239277226" sldId="1978"/>
            <ac:spMk id="4" creationId="{60ED5D80-4688-9BB1-37DA-7F5D7102F144}"/>
          </ac:spMkLst>
        </pc:spChg>
        <pc:picChg chg="del">
          <ac:chgData name="Daniel Khashabi" userId="62390808-c838-45e6-be59-d6fd0d208bc8" providerId="ADAL" clId="{869B6155-D3EA-B248-88FD-3C87DF8AEA16}" dt="2023-02-26T23:38:23.197" v="926" actId="478"/>
          <ac:picMkLst>
            <pc:docMk/>
            <pc:sldMk cId="3239277226" sldId="1978"/>
            <ac:picMk id="5" creationId="{ABE7EDEA-811F-7810-7F76-D3874701CCDB}"/>
          </ac:picMkLst>
        </pc:picChg>
        <pc:picChg chg="add mod">
          <ac:chgData name="Daniel Khashabi" userId="62390808-c838-45e6-be59-d6fd0d208bc8" providerId="ADAL" clId="{869B6155-D3EA-B248-88FD-3C87DF8AEA16}" dt="2023-02-26T23:38:26.067" v="930" actId="962"/>
          <ac:picMkLst>
            <pc:docMk/>
            <pc:sldMk cId="3239277226" sldId="1978"/>
            <ac:picMk id="8" creationId="{9D55D88A-BCCF-5906-1B17-8E5ECA8805C1}"/>
          </ac:picMkLst>
        </pc:picChg>
      </pc:sldChg>
      <pc:sldChg chg="add">
        <pc:chgData name="Daniel Khashabi" userId="62390808-c838-45e6-be59-d6fd0d208bc8" providerId="ADAL" clId="{869B6155-D3EA-B248-88FD-3C87DF8AEA16}" dt="2023-02-28T01:34:29.179" v="7432"/>
        <pc:sldMkLst>
          <pc:docMk/>
          <pc:sldMk cId="4036649788" sldId="1978"/>
        </pc:sldMkLst>
      </pc:sldChg>
      <pc:sldChg chg="addSp modSp new del mod">
        <pc:chgData name="Daniel Khashabi" userId="62390808-c838-45e6-be59-d6fd0d208bc8" providerId="ADAL" clId="{869B6155-D3EA-B248-88FD-3C87DF8AEA16}" dt="2023-02-26T23:40:29.192" v="975" actId="2696"/>
        <pc:sldMkLst>
          <pc:docMk/>
          <pc:sldMk cId="127480206" sldId="1979"/>
        </pc:sldMkLst>
        <pc:spChg chg="mod">
          <ac:chgData name="Daniel Khashabi" userId="62390808-c838-45e6-be59-d6fd0d208bc8" providerId="ADAL" clId="{869B6155-D3EA-B248-88FD-3C87DF8AEA16}" dt="2023-02-26T23:39:32.980" v="967" actId="20577"/>
          <ac:spMkLst>
            <pc:docMk/>
            <pc:sldMk cId="127480206" sldId="1979"/>
            <ac:spMk id="2" creationId="{AB075533-9D0A-37BD-E843-D9CE480E1AF8}"/>
          </ac:spMkLst>
        </pc:spChg>
        <pc:spChg chg="add mod">
          <ac:chgData name="Daniel Khashabi" userId="62390808-c838-45e6-be59-d6fd0d208bc8" providerId="ADAL" clId="{869B6155-D3EA-B248-88FD-3C87DF8AEA16}" dt="2023-02-26T23:39:48.677" v="972" actId="20577"/>
          <ac:spMkLst>
            <pc:docMk/>
            <pc:sldMk cId="127480206" sldId="1979"/>
            <ac:spMk id="5" creationId="{E23BF7E5-01EB-9AE0-4F1D-C5323876E508}"/>
          </ac:spMkLst>
        </pc:spChg>
      </pc:sldChg>
      <pc:sldChg chg="add del">
        <pc:chgData name="Daniel Khashabi" userId="62390808-c838-45e6-be59-d6fd0d208bc8" providerId="ADAL" clId="{869B6155-D3EA-B248-88FD-3C87DF8AEA16}" dt="2023-02-28T01:23:48.732" v="7069" actId="2696"/>
        <pc:sldMkLst>
          <pc:docMk/>
          <pc:sldMk cId="2419909565" sldId="1979"/>
        </pc:sldMkLst>
      </pc:sldChg>
      <pc:sldChg chg="addSp modSp add del mod">
        <pc:chgData name="Daniel Khashabi" userId="62390808-c838-45e6-be59-d6fd0d208bc8" providerId="ADAL" clId="{869B6155-D3EA-B248-88FD-3C87DF8AEA16}" dt="2023-02-27T00:07:30.524" v="1589" actId="2696"/>
        <pc:sldMkLst>
          <pc:docMk/>
          <pc:sldMk cId="515819043" sldId="1980"/>
        </pc:sldMkLst>
        <pc:spChg chg="mod">
          <ac:chgData name="Daniel Khashabi" userId="62390808-c838-45e6-be59-d6fd0d208bc8" providerId="ADAL" clId="{869B6155-D3EA-B248-88FD-3C87DF8AEA16}" dt="2023-02-26T23:52:00.490" v="1166" actId="20577"/>
          <ac:spMkLst>
            <pc:docMk/>
            <pc:sldMk cId="515819043" sldId="1980"/>
            <ac:spMk id="2" creationId="{A65C4E69-7300-95A8-4ECC-09D570119D66}"/>
          </ac:spMkLst>
        </pc:spChg>
        <pc:spChg chg="mod">
          <ac:chgData name="Daniel Khashabi" userId="62390808-c838-45e6-be59-d6fd0d208bc8" providerId="ADAL" clId="{869B6155-D3EA-B248-88FD-3C87DF8AEA16}" dt="2023-02-26T23:52:43.685" v="1349" actId="20577"/>
          <ac:spMkLst>
            <pc:docMk/>
            <pc:sldMk cId="515819043" sldId="1980"/>
            <ac:spMk id="3" creationId="{D7323995-35CE-7B26-C2E2-8FD107523DFA}"/>
          </ac:spMkLst>
        </pc:spChg>
        <pc:spChg chg="add mod">
          <ac:chgData name="Daniel Khashabi" userId="62390808-c838-45e6-be59-d6fd0d208bc8" providerId="ADAL" clId="{869B6155-D3EA-B248-88FD-3C87DF8AEA16}" dt="2023-02-26T23:53:10.596" v="1354" actId="1076"/>
          <ac:spMkLst>
            <pc:docMk/>
            <pc:sldMk cId="515819043" sldId="1980"/>
            <ac:spMk id="5" creationId="{662A632E-F670-CA29-9837-447C4F9631D8}"/>
          </ac:spMkLst>
        </pc:spChg>
        <pc:spChg chg="add mod">
          <ac:chgData name="Daniel Khashabi" userId="62390808-c838-45e6-be59-d6fd0d208bc8" providerId="ADAL" clId="{869B6155-D3EA-B248-88FD-3C87DF8AEA16}" dt="2023-02-26T23:54:11.429" v="1410" actId="1037"/>
          <ac:spMkLst>
            <pc:docMk/>
            <pc:sldMk cId="515819043" sldId="1980"/>
            <ac:spMk id="7" creationId="{0C56B9B1-A390-8C6E-CB2D-4D71D759CAE8}"/>
          </ac:spMkLst>
        </pc:spChg>
        <pc:picChg chg="add mod">
          <ac:chgData name="Daniel Khashabi" userId="62390808-c838-45e6-be59-d6fd0d208bc8" providerId="ADAL" clId="{869B6155-D3EA-B248-88FD-3C87DF8AEA16}" dt="2023-02-26T23:53:12.760" v="1355" actId="1076"/>
          <ac:picMkLst>
            <pc:docMk/>
            <pc:sldMk cId="515819043" sldId="1980"/>
            <ac:picMk id="1026" creationId="{D7C90F47-8124-5D09-B671-DC91FA8020BE}"/>
          </ac:picMkLst>
        </pc:picChg>
      </pc:sldChg>
      <pc:sldChg chg="add">
        <pc:chgData name="Daniel Khashabi" userId="62390808-c838-45e6-be59-d6fd0d208bc8" providerId="ADAL" clId="{869B6155-D3EA-B248-88FD-3C87DF8AEA16}" dt="2023-02-27T00:07:40.357" v="1590"/>
        <pc:sldMkLst>
          <pc:docMk/>
          <pc:sldMk cId="2190952757" sldId="1980"/>
        </pc:sldMkLst>
      </pc:sldChg>
      <pc:sldChg chg="addSp delSp modSp add del mod">
        <pc:chgData name="Daniel Khashabi" userId="62390808-c838-45e6-be59-d6fd0d208bc8" providerId="ADAL" clId="{869B6155-D3EA-B248-88FD-3C87DF8AEA16}" dt="2023-02-27T00:07:30.524" v="1589" actId="2696"/>
        <pc:sldMkLst>
          <pc:docMk/>
          <pc:sldMk cId="1703152198" sldId="1981"/>
        </pc:sldMkLst>
        <pc:spChg chg="mod">
          <ac:chgData name="Daniel Khashabi" userId="62390808-c838-45e6-be59-d6fd0d208bc8" providerId="ADAL" clId="{869B6155-D3EA-B248-88FD-3C87DF8AEA16}" dt="2023-02-26T23:54:54.115" v="1416"/>
          <ac:spMkLst>
            <pc:docMk/>
            <pc:sldMk cId="1703152198" sldId="1981"/>
            <ac:spMk id="5" creationId="{662A632E-F670-CA29-9837-447C4F9631D8}"/>
          </ac:spMkLst>
        </pc:spChg>
        <pc:spChg chg="mod">
          <ac:chgData name="Daniel Khashabi" userId="62390808-c838-45e6-be59-d6fd0d208bc8" providerId="ADAL" clId="{869B6155-D3EA-B248-88FD-3C87DF8AEA16}" dt="2023-02-26T23:56:19.028" v="1437" actId="1076"/>
          <ac:spMkLst>
            <pc:docMk/>
            <pc:sldMk cId="1703152198" sldId="1981"/>
            <ac:spMk id="7" creationId="{0C56B9B1-A390-8C6E-CB2D-4D71D759CAE8}"/>
          </ac:spMkLst>
        </pc:spChg>
        <pc:picChg chg="del">
          <ac:chgData name="Daniel Khashabi" userId="62390808-c838-45e6-be59-d6fd0d208bc8" providerId="ADAL" clId="{869B6155-D3EA-B248-88FD-3C87DF8AEA16}" dt="2023-02-26T23:55:00.133" v="1417" actId="478"/>
          <ac:picMkLst>
            <pc:docMk/>
            <pc:sldMk cId="1703152198" sldId="1981"/>
            <ac:picMk id="1026" creationId="{D7C90F47-8124-5D09-B671-DC91FA8020BE}"/>
          </ac:picMkLst>
        </pc:picChg>
        <pc:picChg chg="add mod">
          <ac:chgData name="Daniel Khashabi" userId="62390808-c838-45e6-be59-d6fd0d208bc8" providerId="ADAL" clId="{869B6155-D3EA-B248-88FD-3C87DF8AEA16}" dt="2023-02-26T23:55:12.528" v="1423" actId="1076"/>
          <ac:picMkLst>
            <pc:docMk/>
            <pc:sldMk cId="1703152198" sldId="1981"/>
            <ac:picMk id="2050" creationId="{ECDE8E7A-AC35-65DE-7EC4-EC9742D73CBC}"/>
          </ac:picMkLst>
        </pc:picChg>
      </pc:sldChg>
      <pc:sldChg chg="add">
        <pc:chgData name="Daniel Khashabi" userId="62390808-c838-45e6-be59-d6fd0d208bc8" providerId="ADAL" clId="{869B6155-D3EA-B248-88FD-3C87DF8AEA16}" dt="2023-02-27T00:07:40.357" v="1590"/>
        <pc:sldMkLst>
          <pc:docMk/>
          <pc:sldMk cId="3831824080" sldId="1981"/>
        </pc:sldMkLst>
      </pc:sldChg>
      <pc:sldChg chg="delSp modSp new mod">
        <pc:chgData name="Daniel Khashabi" userId="62390808-c838-45e6-be59-d6fd0d208bc8" providerId="ADAL" clId="{869B6155-D3EA-B248-88FD-3C87DF8AEA16}" dt="2023-02-27T00:08:20.516" v="1640" actId="1036"/>
        <pc:sldMkLst>
          <pc:docMk/>
          <pc:sldMk cId="2175633578" sldId="1982"/>
        </pc:sldMkLst>
        <pc:spChg chg="mod">
          <ac:chgData name="Daniel Khashabi" userId="62390808-c838-45e6-be59-d6fd0d208bc8" providerId="ADAL" clId="{869B6155-D3EA-B248-88FD-3C87DF8AEA16}" dt="2023-02-27T00:08:20.516" v="1640" actId="1036"/>
          <ac:spMkLst>
            <pc:docMk/>
            <pc:sldMk cId="2175633578" sldId="1982"/>
            <ac:spMk id="2" creationId="{5CC74A6D-BD7F-A270-E325-5716B7C90FC5}"/>
          </ac:spMkLst>
        </pc:spChg>
        <pc:spChg chg="del">
          <ac:chgData name="Daniel Khashabi" userId="62390808-c838-45e6-be59-d6fd0d208bc8" providerId="ADAL" clId="{869B6155-D3EA-B248-88FD-3C87DF8AEA16}" dt="2023-02-27T00:07:50.742" v="1592" actId="478"/>
          <ac:spMkLst>
            <pc:docMk/>
            <pc:sldMk cId="2175633578" sldId="1982"/>
            <ac:spMk id="3" creationId="{B639F95D-CD65-83C4-E652-E78CD8CC4EE7}"/>
          </ac:spMkLst>
        </pc:spChg>
      </pc:sldChg>
      <pc:sldChg chg="modSp new mod">
        <pc:chgData name="Daniel Khashabi" userId="62390808-c838-45e6-be59-d6fd0d208bc8" providerId="ADAL" clId="{869B6155-D3EA-B248-88FD-3C87DF8AEA16}" dt="2023-02-27T00:47:33.880" v="2898" actId="20577"/>
        <pc:sldMkLst>
          <pc:docMk/>
          <pc:sldMk cId="2518002378" sldId="1983"/>
        </pc:sldMkLst>
        <pc:spChg chg="mod">
          <ac:chgData name="Daniel Khashabi" userId="62390808-c838-45e6-be59-d6fd0d208bc8" providerId="ADAL" clId="{869B6155-D3EA-B248-88FD-3C87DF8AEA16}" dt="2023-02-27T00:40:42.494" v="2356" actId="20577"/>
          <ac:spMkLst>
            <pc:docMk/>
            <pc:sldMk cId="2518002378" sldId="1983"/>
            <ac:spMk id="2" creationId="{0F50D78F-C78A-956F-1170-884599038960}"/>
          </ac:spMkLst>
        </pc:spChg>
        <pc:spChg chg="mod">
          <ac:chgData name="Daniel Khashabi" userId="62390808-c838-45e6-be59-d6fd0d208bc8" providerId="ADAL" clId="{869B6155-D3EA-B248-88FD-3C87DF8AEA16}" dt="2023-02-27T00:47:33.880" v="2898" actId="20577"/>
          <ac:spMkLst>
            <pc:docMk/>
            <pc:sldMk cId="2518002378" sldId="1983"/>
            <ac:spMk id="3" creationId="{F5F7AFFF-10C3-A499-5CB5-094FB103D7B3}"/>
          </ac:spMkLst>
        </pc:spChg>
      </pc:sldChg>
      <pc:sldChg chg="new del">
        <pc:chgData name="Daniel Khashabi" userId="62390808-c838-45e6-be59-d6fd0d208bc8" providerId="ADAL" clId="{869B6155-D3EA-B248-88FD-3C87DF8AEA16}" dt="2023-02-27T00:42:39.451" v="2730" actId="680"/>
        <pc:sldMkLst>
          <pc:docMk/>
          <pc:sldMk cId="805197955" sldId="1984"/>
        </pc:sldMkLst>
      </pc:sldChg>
      <pc:sldChg chg="modSp new mod">
        <pc:chgData name="Daniel Khashabi" userId="62390808-c838-45e6-be59-d6fd0d208bc8" providerId="ADAL" clId="{869B6155-D3EA-B248-88FD-3C87DF8AEA16}" dt="2023-02-27T00:42:52.647" v="2774" actId="20577"/>
        <pc:sldMkLst>
          <pc:docMk/>
          <pc:sldMk cId="1694851328" sldId="1984"/>
        </pc:sldMkLst>
        <pc:spChg chg="mod">
          <ac:chgData name="Daniel Khashabi" userId="62390808-c838-45e6-be59-d6fd0d208bc8" providerId="ADAL" clId="{869B6155-D3EA-B248-88FD-3C87DF8AEA16}" dt="2023-02-27T00:42:52.647" v="2774" actId="20577"/>
          <ac:spMkLst>
            <pc:docMk/>
            <pc:sldMk cId="1694851328" sldId="1984"/>
            <ac:spMk id="2" creationId="{2A1688F4-29FA-3550-8E54-97D8A227E9AC}"/>
          </ac:spMkLst>
        </pc:spChg>
      </pc:sldChg>
      <pc:sldChg chg="addSp modSp new mod">
        <pc:chgData name="Daniel Khashabi" userId="62390808-c838-45e6-be59-d6fd0d208bc8" providerId="ADAL" clId="{869B6155-D3EA-B248-88FD-3C87DF8AEA16}" dt="2023-02-27T01:49:12.948" v="3559"/>
        <pc:sldMkLst>
          <pc:docMk/>
          <pc:sldMk cId="3067692112" sldId="1985"/>
        </pc:sldMkLst>
        <pc:spChg chg="mod">
          <ac:chgData name="Daniel Khashabi" userId="62390808-c838-45e6-be59-d6fd0d208bc8" providerId="ADAL" clId="{869B6155-D3EA-B248-88FD-3C87DF8AEA16}" dt="2023-02-27T01:49:06.613" v="3556"/>
          <ac:spMkLst>
            <pc:docMk/>
            <pc:sldMk cId="3067692112" sldId="1985"/>
            <ac:spMk id="2" creationId="{2A123561-AB8A-1CC5-880D-57468786354E}"/>
          </ac:spMkLst>
        </pc:spChg>
        <pc:spChg chg="mod">
          <ac:chgData name="Daniel Khashabi" userId="62390808-c838-45e6-be59-d6fd0d208bc8" providerId="ADAL" clId="{869B6155-D3EA-B248-88FD-3C87DF8AEA16}" dt="2023-02-27T01:48:59.121" v="3553"/>
          <ac:spMkLst>
            <pc:docMk/>
            <pc:sldMk cId="3067692112" sldId="1985"/>
            <ac:spMk id="3" creationId="{10D943E1-355A-6454-0A9D-28C2CD46BCD7}"/>
          </ac:spMkLst>
        </pc:spChg>
        <pc:spChg chg="add mod">
          <ac:chgData name="Daniel Khashabi" userId="62390808-c838-45e6-be59-d6fd0d208bc8" providerId="ADAL" clId="{869B6155-D3EA-B248-88FD-3C87DF8AEA16}" dt="2023-02-27T01:49:02.736" v="3554"/>
          <ac:spMkLst>
            <pc:docMk/>
            <pc:sldMk cId="3067692112" sldId="1985"/>
            <ac:spMk id="4" creationId="{79F02634-7863-F23D-058A-9D256C0A8CF2}"/>
          </ac:spMkLst>
        </pc:spChg>
        <pc:spChg chg="add mod">
          <ac:chgData name="Daniel Khashabi" userId="62390808-c838-45e6-be59-d6fd0d208bc8" providerId="ADAL" clId="{869B6155-D3EA-B248-88FD-3C87DF8AEA16}" dt="2023-02-27T01:49:12.948" v="3559"/>
          <ac:spMkLst>
            <pc:docMk/>
            <pc:sldMk cId="3067692112" sldId="1985"/>
            <ac:spMk id="5" creationId="{3B511CDB-A967-41B7-60DC-52DB8C7E46EF}"/>
          </ac:spMkLst>
        </pc:spChg>
      </pc:sldChg>
      <pc:sldChg chg="addSp delSp modSp add mod">
        <pc:chgData name="Daniel Khashabi" userId="62390808-c838-45e6-be59-d6fd0d208bc8" providerId="ADAL" clId="{869B6155-D3EA-B248-88FD-3C87DF8AEA16}" dt="2023-02-27T01:59:42.919" v="3704" actId="20577"/>
        <pc:sldMkLst>
          <pc:docMk/>
          <pc:sldMk cId="2495022789" sldId="1986"/>
        </pc:sldMkLst>
        <pc:spChg chg="mod">
          <ac:chgData name="Daniel Khashabi" userId="62390808-c838-45e6-be59-d6fd0d208bc8" providerId="ADAL" clId="{869B6155-D3EA-B248-88FD-3C87DF8AEA16}" dt="2023-02-27T01:59:42.919" v="3704" actId="20577"/>
          <ac:spMkLst>
            <pc:docMk/>
            <pc:sldMk cId="2495022789" sldId="1986"/>
            <ac:spMk id="3" creationId="{10D943E1-355A-6454-0A9D-28C2CD46BCD7}"/>
          </ac:spMkLst>
        </pc:spChg>
        <pc:spChg chg="del">
          <ac:chgData name="Daniel Khashabi" userId="62390808-c838-45e6-be59-d6fd0d208bc8" providerId="ADAL" clId="{869B6155-D3EA-B248-88FD-3C87DF8AEA16}" dt="2023-02-27T01:49:36.814" v="3562" actId="478"/>
          <ac:spMkLst>
            <pc:docMk/>
            <pc:sldMk cId="2495022789" sldId="1986"/>
            <ac:spMk id="4" creationId="{79F02634-7863-F23D-058A-9D256C0A8CF2}"/>
          </ac:spMkLst>
        </pc:spChg>
        <pc:spChg chg="add mod">
          <ac:chgData name="Daniel Khashabi" userId="62390808-c838-45e6-be59-d6fd0d208bc8" providerId="ADAL" clId="{869B6155-D3EA-B248-88FD-3C87DF8AEA16}" dt="2023-02-27T01:49:44.717" v="3570"/>
          <ac:spMkLst>
            <pc:docMk/>
            <pc:sldMk cId="2495022789" sldId="1986"/>
            <ac:spMk id="6" creationId="{0BF023D8-4CB8-481D-66EF-A1D9D9DD3D3D}"/>
          </ac:spMkLst>
        </pc:spChg>
        <pc:spChg chg="mod">
          <ac:chgData name="Daniel Khashabi" userId="62390808-c838-45e6-be59-d6fd0d208bc8" providerId="ADAL" clId="{869B6155-D3EA-B248-88FD-3C87DF8AEA16}" dt="2023-02-27T01:49:44.717" v="3570"/>
          <ac:spMkLst>
            <pc:docMk/>
            <pc:sldMk cId="2495022789" sldId="1986"/>
            <ac:spMk id="8" creationId="{C2F61A12-38AD-E117-292E-36F2AC0B08A1}"/>
          </ac:spMkLst>
        </pc:spChg>
        <pc:spChg chg="mod">
          <ac:chgData name="Daniel Khashabi" userId="62390808-c838-45e6-be59-d6fd0d208bc8" providerId="ADAL" clId="{869B6155-D3EA-B248-88FD-3C87DF8AEA16}" dt="2023-02-27T01:49:44.717" v="3570"/>
          <ac:spMkLst>
            <pc:docMk/>
            <pc:sldMk cId="2495022789" sldId="1986"/>
            <ac:spMk id="9" creationId="{20F07C60-E176-C01E-120B-B24DFCAA819D}"/>
          </ac:spMkLst>
        </pc:spChg>
        <pc:spChg chg="mod">
          <ac:chgData name="Daniel Khashabi" userId="62390808-c838-45e6-be59-d6fd0d208bc8" providerId="ADAL" clId="{869B6155-D3EA-B248-88FD-3C87DF8AEA16}" dt="2023-02-27T01:49:44.717" v="3570"/>
          <ac:spMkLst>
            <pc:docMk/>
            <pc:sldMk cId="2495022789" sldId="1986"/>
            <ac:spMk id="10" creationId="{B2869BAE-EB62-AE18-71C8-93FD65690440}"/>
          </ac:spMkLst>
        </pc:spChg>
        <pc:spChg chg="mod">
          <ac:chgData name="Daniel Khashabi" userId="62390808-c838-45e6-be59-d6fd0d208bc8" providerId="ADAL" clId="{869B6155-D3EA-B248-88FD-3C87DF8AEA16}" dt="2023-02-27T01:49:44.717" v="3570"/>
          <ac:spMkLst>
            <pc:docMk/>
            <pc:sldMk cId="2495022789" sldId="1986"/>
            <ac:spMk id="11" creationId="{62722F3D-EBC9-1FEF-4C2F-0151948A82F0}"/>
          </ac:spMkLst>
        </pc:spChg>
        <pc:grpChg chg="add mod">
          <ac:chgData name="Daniel Khashabi" userId="62390808-c838-45e6-be59-d6fd0d208bc8" providerId="ADAL" clId="{869B6155-D3EA-B248-88FD-3C87DF8AEA16}" dt="2023-02-27T01:49:44.717" v="3570"/>
          <ac:grpSpMkLst>
            <pc:docMk/>
            <pc:sldMk cId="2495022789" sldId="1986"/>
            <ac:grpSpMk id="7" creationId="{80032F7D-637F-8915-B2AD-20B2CF255814}"/>
          </ac:grpSpMkLst>
        </pc:grpChg>
        <pc:picChg chg="add mod">
          <ac:chgData name="Daniel Khashabi" userId="62390808-c838-45e6-be59-d6fd0d208bc8" providerId="ADAL" clId="{869B6155-D3EA-B248-88FD-3C87DF8AEA16}" dt="2023-02-27T01:52:15.019" v="3625" actId="14100"/>
          <ac:picMkLst>
            <pc:docMk/>
            <pc:sldMk cId="2495022789" sldId="1986"/>
            <ac:picMk id="13" creationId="{619B44F0-1420-2574-01F6-EE91E9AEE120}"/>
          </ac:picMkLst>
        </pc:picChg>
        <pc:picChg chg="add del mod">
          <ac:chgData name="Daniel Khashabi" userId="62390808-c838-45e6-be59-d6fd0d208bc8" providerId="ADAL" clId="{869B6155-D3EA-B248-88FD-3C87DF8AEA16}" dt="2023-02-27T01:52:28.217" v="3626" actId="478"/>
          <ac:picMkLst>
            <pc:docMk/>
            <pc:sldMk cId="2495022789" sldId="1986"/>
            <ac:picMk id="15" creationId="{C87F8B8E-C322-BEA0-7218-547F5FCE8332}"/>
          </ac:picMkLst>
        </pc:picChg>
      </pc:sldChg>
      <pc:sldChg chg="add del">
        <pc:chgData name="Daniel Khashabi" userId="62390808-c838-45e6-be59-d6fd0d208bc8" providerId="ADAL" clId="{869B6155-D3EA-B248-88FD-3C87DF8AEA16}" dt="2023-02-27T02:03:51.991" v="3845" actId="2696"/>
        <pc:sldMkLst>
          <pc:docMk/>
          <pc:sldMk cId="3974052918" sldId="1987"/>
        </pc:sldMkLst>
      </pc:sldChg>
      <pc:sldChg chg="addSp modSp new mod">
        <pc:chgData name="Daniel Khashabi" userId="62390808-c838-45e6-be59-d6fd0d208bc8" providerId="ADAL" clId="{869B6155-D3EA-B248-88FD-3C87DF8AEA16}" dt="2023-02-28T01:04:29.415" v="6992" actId="1076"/>
        <pc:sldMkLst>
          <pc:docMk/>
          <pc:sldMk cId="2050025572" sldId="1988"/>
        </pc:sldMkLst>
        <pc:spChg chg="mod">
          <ac:chgData name="Daniel Khashabi" userId="62390808-c838-45e6-be59-d6fd0d208bc8" providerId="ADAL" clId="{869B6155-D3EA-B248-88FD-3C87DF8AEA16}" dt="2023-02-27T02:09:17.034" v="3986" actId="20577"/>
          <ac:spMkLst>
            <pc:docMk/>
            <pc:sldMk cId="2050025572" sldId="1988"/>
            <ac:spMk id="2" creationId="{A4354CEA-19F2-5B8E-E296-974A8F532BC8}"/>
          </ac:spMkLst>
        </pc:spChg>
        <pc:spChg chg="mod">
          <ac:chgData name="Daniel Khashabi" userId="62390808-c838-45e6-be59-d6fd0d208bc8" providerId="ADAL" clId="{869B6155-D3EA-B248-88FD-3C87DF8AEA16}" dt="2023-02-27T02:03:00.959" v="3830" actId="113"/>
          <ac:spMkLst>
            <pc:docMk/>
            <pc:sldMk cId="2050025572" sldId="1988"/>
            <ac:spMk id="3" creationId="{EFD28D65-D197-6BF4-83AE-01EF3A5EC3E5}"/>
          </ac:spMkLst>
        </pc:spChg>
        <pc:spChg chg="add mod">
          <ac:chgData name="Daniel Khashabi" userId="62390808-c838-45e6-be59-d6fd0d208bc8" providerId="ADAL" clId="{869B6155-D3EA-B248-88FD-3C87DF8AEA16}" dt="2023-02-27T02:08:59.981" v="3963"/>
          <ac:spMkLst>
            <pc:docMk/>
            <pc:sldMk cId="2050025572" sldId="1988"/>
            <ac:spMk id="5" creationId="{0446A3A6-6913-97D0-AFEA-406253F8588B}"/>
          </ac:spMkLst>
        </pc:spChg>
        <pc:spChg chg="add mod">
          <ac:chgData name="Daniel Khashabi" userId="62390808-c838-45e6-be59-d6fd0d208bc8" providerId="ADAL" clId="{869B6155-D3EA-B248-88FD-3C87DF8AEA16}" dt="2023-02-28T01:04:29.415" v="6992" actId="1076"/>
          <ac:spMkLst>
            <pc:docMk/>
            <pc:sldMk cId="2050025572" sldId="1988"/>
            <ac:spMk id="7" creationId="{7A91CD56-800A-8F0C-2FC3-5AE927B160DC}"/>
          </ac:spMkLst>
        </pc:spChg>
        <pc:graphicFrameChg chg="add mod modGraphic">
          <ac:chgData name="Daniel Khashabi" userId="62390808-c838-45e6-be59-d6fd0d208bc8" providerId="ADAL" clId="{869B6155-D3EA-B248-88FD-3C87DF8AEA16}" dt="2023-02-27T02:04:30.927" v="3873" actId="122"/>
          <ac:graphicFrameMkLst>
            <pc:docMk/>
            <pc:sldMk cId="2050025572" sldId="1988"/>
            <ac:graphicFrameMk id="4" creationId="{37D93264-3664-D93B-8328-34619D2724BD}"/>
          </ac:graphicFrameMkLst>
        </pc:graphicFrameChg>
      </pc:sldChg>
      <pc:sldChg chg="addSp delSp modSp add mod">
        <pc:chgData name="Daniel Khashabi" userId="62390808-c838-45e6-be59-d6fd0d208bc8" providerId="ADAL" clId="{869B6155-D3EA-B248-88FD-3C87DF8AEA16}" dt="2023-02-28T01:04:31.447" v="6993"/>
        <pc:sldMkLst>
          <pc:docMk/>
          <pc:sldMk cId="2115029569" sldId="1989"/>
        </pc:sldMkLst>
        <pc:spChg chg="mod">
          <ac:chgData name="Daniel Khashabi" userId="62390808-c838-45e6-be59-d6fd0d208bc8" providerId="ADAL" clId="{869B6155-D3EA-B248-88FD-3C87DF8AEA16}" dt="2023-02-27T02:09:27.554" v="4001" actId="20577"/>
          <ac:spMkLst>
            <pc:docMk/>
            <pc:sldMk cId="2115029569" sldId="1989"/>
            <ac:spMk id="2" creationId="{A4354CEA-19F2-5B8E-E296-974A8F532BC8}"/>
          </ac:spMkLst>
        </pc:spChg>
        <pc:spChg chg="mod">
          <ac:chgData name="Daniel Khashabi" userId="62390808-c838-45e6-be59-d6fd0d208bc8" providerId="ADAL" clId="{869B6155-D3EA-B248-88FD-3C87DF8AEA16}" dt="2023-02-27T02:08:47.957" v="3961" actId="27636"/>
          <ac:spMkLst>
            <pc:docMk/>
            <pc:sldMk cId="2115029569" sldId="1989"/>
            <ac:spMk id="3" creationId="{EFD28D65-D197-6BF4-83AE-01EF3A5EC3E5}"/>
          </ac:spMkLst>
        </pc:spChg>
        <pc:spChg chg="add mod">
          <ac:chgData name="Daniel Khashabi" userId="62390808-c838-45e6-be59-d6fd0d208bc8" providerId="ADAL" clId="{869B6155-D3EA-B248-88FD-3C87DF8AEA16}" dt="2023-02-27T02:08:58.698" v="3962"/>
          <ac:spMkLst>
            <pc:docMk/>
            <pc:sldMk cId="2115029569" sldId="1989"/>
            <ac:spMk id="6" creationId="{9E17C72B-ACEB-59DD-93E9-A3B9E4951553}"/>
          </ac:spMkLst>
        </pc:spChg>
        <pc:spChg chg="add mod">
          <ac:chgData name="Daniel Khashabi" userId="62390808-c838-45e6-be59-d6fd0d208bc8" providerId="ADAL" clId="{869B6155-D3EA-B248-88FD-3C87DF8AEA16}" dt="2023-02-28T01:04:31.447" v="6993"/>
          <ac:spMkLst>
            <pc:docMk/>
            <pc:sldMk cId="2115029569" sldId="1989"/>
            <ac:spMk id="7" creationId="{63760DBB-B04C-71BC-AC4A-67DBC9ADDCF8}"/>
          </ac:spMkLst>
        </pc:spChg>
        <pc:graphicFrameChg chg="del modGraphic">
          <ac:chgData name="Daniel Khashabi" userId="62390808-c838-45e6-be59-d6fd0d208bc8" providerId="ADAL" clId="{869B6155-D3EA-B248-88FD-3C87DF8AEA16}" dt="2023-02-27T02:03:57.859" v="3847" actId="478"/>
          <ac:graphicFrameMkLst>
            <pc:docMk/>
            <pc:sldMk cId="2115029569" sldId="1989"/>
            <ac:graphicFrameMk id="4" creationId="{37D93264-3664-D93B-8328-34619D2724BD}"/>
          </ac:graphicFrameMkLst>
        </pc:graphicFrameChg>
        <pc:graphicFrameChg chg="add mod modGraphic">
          <ac:chgData name="Daniel Khashabi" userId="62390808-c838-45e6-be59-d6fd0d208bc8" providerId="ADAL" clId="{869B6155-D3EA-B248-88FD-3C87DF8AEA16}" dt="2023-02-27T02:04:38.526" v="3882" actId="20577"/>
          <ac:graphicFrameMkLst>
            <pc:docMk/>
            <pc:sldMk cId="2115029569" sldId="1989"/>
            <ac:graphicFrameMk id="5" creationId="{C425A3F0-C0E4-B863-4BC0-6BDFAC491AD8}"/>
          </ac:graphicFrameMkLst>
        </pc:graphicFrameChg>
      </pc:sldChg>
      <pc:sldChg chg="addSp modSp new mod">
        <pc:chgData name="Daniel Khashabi" userId="62390808-c838-45e6-be59-d6fd0d208bc8" providerId="ADAL" clId="{869B6155-D3EA-B248-88FD-3C87DF8AEA16}" dt="2023-02-27T02:16:42.457" v="4076" actId="5793"/>
        <pc:sldMkLst>
          <pc:docMk/>
          <pc:sldMk cId="2643503907" sldId="1990"/>
        </pc:sldMkLst>
        <pc:spChg chg="mod">
          <ac:chgData name="Daniel Khashabi" userId="62390808-c838-45e6-be59-d6fd0d208bc8" providerId="ADAL" clId="{869B6155-D3EA-B248-88FD-3C87DF8AEA16}" dt="2023-02-27T02:14:54.738" v="4006" actId="27636"/>
          <ac:spMkLst>
            <pc:docMk/>
            <pc:sldMk cId="2643503907" sldId="1990"/>
            <ac:spMk id="2" creationId="{B741603D-E9C2-6BCD-2509-7B04003CC3C9}"/>
          </ac:spMkLst>
        </pc:spChg>
        <pc:spChg chg="mod">
          <ac:chgData name="Daniel Khashabi" userId="62390808-c838-45e6-be59-d6fd0d208bc8" providerId="ADAL" clId="{869B6155-D3EA-B248-88FD-3C87DF8AEA16}" dt="2023-02-27T02:16:42.457" v="4076" actId="5793"/>
          <ac:spMkLst>
            <pc:docMk/>
            <pc:sldMk cId="2643503907" sldId="1990"/>
            <ac:spMk id="3" creationId="{31AFC839-4662-BC86-A764-4CD69552B20A}"/>
          </ac:spMkLst>
        </pc:spChg>
        <pc:spChg chg="add mod">
          <ac:chgData name="Daniel Khashabi" userId="62390808-c838-45e6-be59-d6fd0d208bc8" providerId="ADAL" clId="{869B6155-D3EA-B248-88FD-3C87DF8AEA16}" dt="2023-02-27T02:15:04.036" v="4011"/>
          <ac:spMkLst>
            <pc:docMk/>
            <pc:sldMk cId="2643503907" sldId="1990"/>
            <ac:spMk id="4" creationId="{BEB0E802-8D11-22F8-EB5B-8F580B4ACDC9}"/>
          </ac:spMkLst>
        </pc:spChg>
      </pc:sldChg>
      <pc:sldChg chg="addSp delSp modSp new del mod addCm modCm">
        <pc:chgData name="Daniel Khashabi" userId="62390808-c838-45e6-be59-d6fd0d208bc8" providerId="ADAL" clId="{869B6155-D3EA-B248-88FD-3C87DF8AEA16}" dt="2023-03-02T14:43:55.704" v="9827" actId="2696"/>
        <pc:sldMkLst>
          <pc:docMk/>
          <pc:sldMk cId="918904744" sldId="1991"/>
        </pc:sldMkLst>
        <pc:spChg chg="mod">
          <ac:chgData name="Daniel Khashabi" userId="62390808-c838-45e6-be59-d6fd0d208bc8" providerId="ADAL" clId="{869B6155-D3EA-B248-88FD-3C87DF8AEA16}" dt="2023-03-02T14:43:51.367" v="9826" actId="20577"/>
          <ac:spMkLst>
            <pc:docMk/>
            <pc:sldMk cId="918904744" sldId="1991"/>
            <ac:spMk id="2" creationId="{B54F3702-BF47-8FD2-2A73-411585681A7A}"/>
          </ac:spMkLst>
        </pc:spChg>
        <pc:spChg chg="del">
          <ac:chgData name="Daniel Khashabi" userId="62390808-c838-45e6-be59-d6fd0d208bc8" providerId="ADAL" clId="{869B6155-D3EA-B248-88FD-3C87DF8AEA16}" dt="2023-02-27T02:21:47.106" v="4160"/>
          <ac:spMkLst>
            <pc:docMk/>
            <pc:sldMk cId="918904744" sldId="1991"/>
            <ac:spMk id="3" creationId="{07888F39-EA7B-D1D2-8248-B9EC302E675E}"/>
          </ac:spMkLst>
        </pc:spChg>
        <pc:spChg chg="add mod">
          <ac:chgData name="Daniel Khashabi" userId="62390808-c838-45e6-be59-d6fd0d208bc8" providerId="ADAL" clId="{869B6155-D3EA-B248-88FD-3C87DF8AEA16}" dt="2023-03-02T14:13:16.404" v="9310" actId="27636"/>
          <ac:spMkLst>
            <pc:docMk/>
            <pc:sldMk cId="918904744" sldId="1991"/>
            <ac:spMk id="4" creationId="{C22A6682-09E6-7C42-36B1-2A9E75AE7599}"/>
          </ac:spMkLst>
        </pc:spChg>
        <pc:spChg chg="add mod">
          <ac:chgData name="Daniel Khashabi" userId="62390808-c838-45e6-be59-d6fd0d208bc8" providerId="ADAL" clId="{869B6155-D3EA-B248-88FD-3C87DF8AEA16}" dt="2023-03-02T14:13:40.214" v="9362" actId="1035"/>
          <ac:spMkLst>
            <pc:docMk/>
            <pc:sldMk cId="918904744" sldId="1991"/>
            <ac:spMk id="8" creationId="{DE4DE76E-15A3-E35F-81A0-AD2FBC3B27E5}"/>
          </ac:spMkLst>
        </pc:spChg>
        <pc:picChg chg="add del mod">
          <ac:chgData name="Daniel Khashabi" userId="62390808-c838-45e6-be59-d6fd0d208bc8" providerId="ADAL" clId="{869B6155-D3EA-B248-88FD-3C87DF8AEA16}" dt="2023-03-02T14:08:25.546" v="9026" actId="21"/>
          <ac:picMkLst>
            <pc:docMk/>
            <pc:sldMk cId="918904744" sldId="1991"/>
            <ac:picMk id="5" creationId="{ED5ABBE7-D723-617D-734C-F1C2132BEB36}"/>
          </ac:picMkLst>
        </pc:picChg>
        <pc:picChg chg="add del mod">
          <ac:chgData name="Daniel Khashabi" userId="62390808-c838-45e6-be59-d6fd0d208bc8" providerId="ADAL" clId="{869B6155-D3EA-B248-88FD-3C87DF8AEA16}" dt="2023-03-02T14:12:01.580" v="9258" actId="478"/>
          <ac:picMkLst>
            <pc:docMk/>
            <pc:sldMk cId="918904744" sldId="1991"/>
            <ac:picMk id="6" creationId="{7E9CD7E7-FD15-9A49-6509-4AEC39F33B98}"/>
          </ac:picMkLst>
        </pc:picChg>
        <pc:extLst>
          <p:ext xmlns:p="http://schemas.openxmlformats.org/presentationml/2006/main" uri="{D6D511B9-2390-475A-947B-AFAB55BFBCF1}">
            <pc226:cmChg xmlns:pc226="http://schemas.microsoft.com/office/powerpoint/2022/06/main/command" chg="add mod">
              <pc226:chgData name="Daniel Khashabi" userId="62390808-c838-45e6-be59-d6fd0d208bc8" providerId="ADAL" clId="{869B6155-D3EA-B248-88FD-3C87DF8AEA16}" dt="2023-03-02T14:13:53.417" v="9363"/>
              <pc2:cmMkLst xmlns:pc2="http://schemas.microsoft.com/office/powerpoint/2019/9/main/command">
                <pc:docMk/>
                <pc:sldMk cId="918904744" sldId="1991"/>
                <pc2:cmMk id="{FDE3DD3C-015E-C54E-BD8A-73CD3ACF6006}"/>
              </pc2:cmMkLst>
            </pc226:cmChg>
          </p:ext>
        </pc:extLst>
      </pc:sldChg>
      <pc:sldChg chg="modSp add mod">
        <pc:chgData name="Daniel Khashabi" userId="62390808-c838-45e6-be59-d6fd0d208bc8" providerId="ADAL" clId="{869B6155-D3EA-B248-88FD-3C87DF8AEA16}" dt="2023-03-02T14:44:17.451" v="9843" actId="20577"/>
        <pc:sldMkLst>
          <pc:docMk/>
          <pc:sldMk cId="3708536808" sldId="1991"/>
        </pc:sldMkLst>
        <pc:spChg chg="mod">
          <ac:chgData name="Daniel Khashabi" userId="62390808-c838-45e6-be59-d6fd0d208bc8" providerId="ADAL" clId="{869B6155-D3EA-B248-88FD-3C87DF8AEA16}" dt="2023-03-02T14:44:17.451" v="9843" actId="20577"/>
          <ac:spMkLst>
            <pc:docMk/>
            <pc:sldMk cId="3708536808" sldId="1991"/>
            <ac:spMk id="2" creationId="{B54F3702-BF47-8FD2-2A73-411585681A7A}"/>
          </ac:spMkLst>
        </pc:spChg>
      </pc:sldChg>
      <pc:sldChg chg="addSp modSp new mod">
        <pc:chgData name="Daniel Khashabi" userId="62390808-c838-45e6-be59-d6fd0d208bc8" providerId="ADAL" clId="{869B6155-D3EA-B248-88FD-3C87DF8AEA16}" dt="2023-02-27T02:23:52.643" v="4226" actId="962"/>
        <pc:sldMkLst>
          <pc:docMk/>
          <pc:sldMk cId="1709155341" sldId="1992"/>
        </pc:sldMkLst>
        <pc:spChg chg="mod">
          <ac:chgData name="Daniel Khashabi" userId="62390808-c838-45e6-be59-d6fd0d208bc8" providerId="ADAL" clId="{869B6155-D3EA-B248-88FD-3C87DF8AEA16}" dt="2023-02-27T02:23:17.456" v="4218" actId="20577"/>
          <ac:spMkLst>
            <pc:docMk/>
            <pc:sldMk cId="1709155341" sldId="1992"/>
            <ac:spMk id="2" creationId="{C4FE4A16-41EA-0E4A-4DCC-0886C63D3DDA}"/>
          </ac:spMkLst>
        </pc:spChg>
        <pc:spChg chg="mod">
          <ac:chgData name="Daniel Khashabi" userId="62390808-c838-45e6-be59-d6fd0d208bc8" providerId="ADAL" clId="{869B6155-D3EA-B248-88FD-3C87DF8AEA16}" dt="2023-02-27T02:23:35.750" v="4222" actId="20577"/>
          <ac:spMkLst>
            <pc:docMk/>
            <pc:sldMk cId="1709155341" sldId="1992"/>
            <ac:spMk id="3" creationId="{560B3BD7-CE84-5564-CDCA-C98DB03367F4}"/>
          </ac:spMkLst>
        </pc:spChg>
        <pc:spChg chg="add mod">
          <ac:chgData name="Daniel Khashabi" userId="62390808-c838-45e6-be59-d6fd0d208bc8" providerId="ADAL" clId="{869B6155-D3EA-B248-88FD-3C87DF8AEA16}" dt="2023-02-27T02:23:30.961" v="4220" actId="1076"/>
          <ac:spMkLst>
            <pc:docMk/>
            <pc:sldMk cId="1709155341" sldId="1992"/>
            <ac:spMk id="5" creationId="{C42AC1FA-9D90-1571-A712-91FC21E56FAB}"/>
          </ac:spMkLst>
        </pc:spChg>
        <pc:picChg chg="add mod">
          <ac:chgData name="Daniel Khashabi" userId="62390808-c838-45e6-be59-d6fd0d208bc8" providerId="ADAL" clId="{869B6155-D3EA-B248-88FD-3C87DF8AEA16}" dt="2023-02-27T02:23:52.643" v="4226" actId="962"/>
          <ac:picMkLst>
            <pc:docMk/>
            <pc:sldMk cId="1709155341" sldId="1992"/>
            <ac:picMk id="7" creationId="{F50020A5-58FA-84D8-B059-BFE741690483}"/>
          </ac:picMkLst>
        </pc:picChg>
      </pc:sldChg>
      <pc:sldChg chg="addSp modSp new mod">
        <pc:chgData name="Daniel Khashabi" userId="62390808-c838-45e6-be59-d6fd0d208bc8" providerId="ADAL" clId="{869B6155-D3EA-B248-88FD-3C87DF8AEA16}" dt="2023-02-27T02:27:09.615" v="4259" actId="1076"/>
        <pc:sldMkLst>
          <pc:docMk/>
          <pc:sldMk cId="2653590996" sldId="1993"/>
        </pc:sldMkLst>
        <pc:spChg chg="mod">
          <ac:chgData name="Daniel Khashabi" userId="62390808-c838-45e6-be59-d6fd0d208bc8" providerId="ADAL" clId="{869B6155-D3EA-B248-88FD-3C87DF8AEA16}" dt="2023-02-27T02:26:01.869" v="4236"/>
          <ac:spMkLst>
            <pc:docMk/>
            <pc:sldMk cId="2653590996" sldId="1993"/>
            <ac:spMk id="2" creationId="{2CDDB250-0FBA-3A94-0C21-B480F770999B}"/>
          </ac:spMkLst>
        </pc:spChg>
        <pc:spChg chg="mod">
          <ac:chgData name="Daniel Khashabi" userId="62390808-c838-45e6-be59-d6fd0d208bc8" providerId="ADAL" clId="{869B6155-D3EA-B248-88FD-3C87DF8AEA16}" dt="2023-02-27T02:26:53.944" v="4254" actId="20577"/>
          <ac:spMkLst>
            <pc:docMk/>
            <pc:sldMk cId="2653590996" sldId="1993"/>
            <ac:spMk id="3" creationId="{520E9FD3-3637-90D8-4DDD-37B69D81AB30}"/>
          </ac:spMkLst>
        </pc:spChg>
        <pc:spChg chg="add mod">
          <ac:chgData name="Daniel Khashabi" userId="62390808-c838-45e6-be59-d6fd0d208bc8" providerId="ADAL" clId="{869B6155-D3EA-B248-88FD-3C87DF8AEA16}" dt="2023-02-27T02:26:46.907" v="4252" actId="122"/>
          <ac:spMkLst>
            <pc:docMk/>
            <pc:sldMk cId="2653590996" sldId="1993"/>
            <ac:spMk id="5" creationId="{0E3130B3-DAA5-1AB3-7E80-016FEAACF40F}"/>
          </ac:spMkLst>
        </pc:spChg>
        <pc:picChg chg="add mod">
          <ac:chgData name="Daniel Khashabi" userId="62390808-c838-45e6-be59-d6fd0d208bc8" providerId="ADAL" clId="{869B6155-D3EA-B248-88FD-3C87DF8AEA16}" dt="2023-02-27T02:27:09.615" v="4259" actId="1076"/>
          <ac:picMkLst>
            <pc:docMk/>
            <pc:sldMk cId="2653590996" sldId="1993"/>
            <ac:picMk id="7" creationId="{DFB8C0E8-F439-DB59-6571-9A8634FEC3CD}"/>
          </ac:picMkLst>
        </pc:picChg>
      </pc:sldChg>
      <pc:sldChg chg="modSp add mod">
        <pc:chgData name="Daniel Khashabi" userId="62390808-c838-45e6-be59-d6fd0d208bc8" providerId="ADAL" clId="{869B6155-D3EA-B248-88FD-3C87DF8AEA16}" dt="2023-02-27T02:30:26.680" v="4283" actId="20577"/>
        <pc:sldMkLst>
          <pc:docMk/>
          <pc:sldMk cId="1105420554" sldId="1994"/>
        </pc:sldMkLst>
        <pc:spChg chg="mod">
          <ac:chgData name="Daniel Khashabi" userId="62390808-c838-45e6-be59-d6fd0d208bc8" providerId="ADAL" clId="{869B6155-D3EA-B248-88FD-3C87DF8AEA16}" dt="2023-02-27T02:30:26.680" v="4283" actId="20577"/>
          <ac:spMkLst>
            <pc:docMk/>
            <pc:sldMk cId="1105420554" sldId="1994"/>
            <ac:spMk id="59" creationId="{00000000-0000-0000-0000-000000000000}"/>
          </ac:spMkLst>
        </pc:spChg>
      </pc:sldChg>
      <pc:sldChg chg="add">
        <pc:chgData name="Daniel Khashabi" userId="62390808-c838-45e6-be59-d6fd0d208bc8" providerId="ADAL" clId="{869B6155-D3EA-B248-88FD-3C87DF8AEA16}" dt="2023-02-27T02:30:29.197" v="4284"/>
        <pc:sldMkLst>
          <pc:docMk/>
          <pc:sldMk cId="415636418" sldId="1995"/>
        </pc:sldMkLst>
      </pc:sldChg>
      <pc:sldChg chg="modSp new mod">
        <pc:chgData name="Daniel Khashabi" userId="62390808-c838-45e6-be59-d6fd0d208bc8" providerId="ADAL" clId="{869B6155-D3EA-B248-88FD-3C87DF8AEA16}" dt="2023-02-27T02:31:08.590" v="4294" actId="20577"/>
        <pc:sldMkLst>
          <pc:docMk/>
          <pc:sldMk cId="1001808723" sldId="1996"/>
        </pc:sldMkLst>
        <pc:spChg chg="mod">
          <ac:chgData name="Daniel Khashabi" userId="62390808-c838-45e6-be59-d6fd0d208bc8" providerId="ADAL" clId="{869B6155-D3EA-B248-88FD-3C87DF8AEA16}" dt="2023-02-27T02:30:58.549" v="4288" actId="27636"/>
          <ac:spMkLst>
            <pc:docMk/>
            <pc:sldMk cId="1001808723" sldId="1996"/>
            <ac:spMk id="2" creationId="{F5432772-9BBF-AB1D-CC41-7F2720B05511}"/>
          </ac:spMkLst>
        </pc:spChg>
        <pc:spChg chg="mod">
          <ac:chgData name="Daniel Khashabi" userId="62390808-c838-45e6-be59-d6fd0d208bc8" providerId="ADAL" clId="{869B6155-D3EA-B248-88FD-3C87DF8AEA16}" dt="2023-02-27T02:31:08.590" v="4294" actId="20577"/>
          <ac:spMkLst>
            <pc:docMk/>
            <pc:sldMk cId="1001808723" sldId="1996"/>
            <ac:spMk id="3" creationId="{AB81ADA9-648A-2AB3-1563-BB1DB2AA22E4}"/>
          </ac:spMkLst>
        </pc:spChg>
      </pc:sldChg>
      <pc:sldChg chg="addSp delSp modSp new add del mod">
        <pc:chgData name="Daniel Khashabi" userId="62390808-c838-45e6-be59-d6fd0d208bc8" providerId="ADAL" clId="{869B6155-D3EA-B248-88FD-3C87DF8AEA16}" dt="2023-03-02T14:07:44.537" v="9020" actId="2696"/>
        <pc:sldMkLst>
          <pc:docMk/>
          <pc:sldMk cId="360286625" sldId="1997"/>
        </pc:sldMkLst>
        <pc:spChg chg="mod">
          <ac:chgData name="Daniel Khashabi" userId="62390808-c838-45e6-be59-d6fd0d208bc8" providerId="ADAL" clId="{869B6155-D3EA-B248-88FD-3C87DF8AEA16}" dt="2023-02-27T02:32:44.138" v="4321" actId="20577"/>
          <ac:spMkLst>
            <pc:docMk/>
            <pc:sldMk cId="360286625" sldId="1997"/>
            <ac:spMk id="2" creationId="{BC15B7A8-35AB-AA99-EA9D-2BAD686B63D1}"/>
          </ac:spMkLst>
        </pc:spChg>
        <pc:spChg chg="del">
          <ac:chgData name="Daniel Khashabi" userId="62390808-c838-45e6-be59-d6fd0d208bc8" providerId="ADAL" clId="{869B6155-D3EA-B248-88FD-3C87DF8AEA16}" dt="2023-02-27T02:32:16.348" v="4301"/>
          <ac:spMkLst>
            <pc:docMk/>
            <pc:sldMk cId="360286625" sldId="1997"/>
            <ac:spMk id="3" creationId="{759FA4D8-D01E-E242-2E25-08826EB4DD0C}"/>
          </ac:spMkLst>
        </pc:spChg>
        <pc:spChg chg="add mod">
          <ac:chgData name="Daniel Khashabi" userId="62390808-c838-45e6-be59-d6fd0d208bc8" providerId="ADAL" clId="{869B6155-D3EA-B248-88FD-3C87DF8AEA16}" dt="2023-02-27T02:32:36.838" v="4318" actId="20577"/>
          <ac:spMkLst>
            <pc:docMk/>
            <pc:sldMk cId="360286625" sldId="1997"/>
            <ac:spMk id="7" creationId="{5F0CA2A3-50DA-5A73-F34A-38804F5A7D37}"/>
          </ac:spMkLst>
        </pc:spChg>
        <pc:picChg chg="add del mod">
          <ac:chgData name="Daniel Khashabi" userId="62390808-c838-45e6-be59-d6fd0d208bc8" providerId="ADAL" clId="{869B6155-D3EA-B248-88FD-3C87DF8AEA16}" dt="2023-02-27T02:32:18.155" v="4303" actId="21"/>
          <ac:picMkLst>
            <pc:docMk/>
            <pc:sldMk cId="360286625" sldId="1997"/>
            <ac:picMk id="5" creationId="{1356B8D5-821A-FA1C-CCE6-13AF555F8319}"/>
          </ac:picMkLst>
        </pc:picChg>
        <pc:picChg chg="add mod">
          <ac:chgData name="Daniel Khashabi" userId="62390808-c838-45e6-be59-d6fd0d208bc8" providerId="ADAL" clId="{869B6155-D3EA-B248-88FD-3C87DF8AEA16}" dt="2023-02-27T02:32:20.253" v="4306"/>
          <ac:picMkLst>
            <pc:docMk/>
            <pc:sldMk cId="360286625" sldId="1997"/>
            <ac:picMk id="8" creationId="{EBBB9126-DDB0-5CA9-A662-54890126533A}"/>
          </ac:picMkLst>
        </pc:picChg>
      </pc:sldChg>
      <pc:sldChg chg="add">
        <pc:chgData name="Daniel Khashabi" userId="62390808-c838-45e6-be59-d6fd0d208bc8" providerId="ADAL" clId="{869B6155-D3EA-B248-88FD-3C87DF8AEA16}" dt="2023-03-02T14:07:58.572" v="9021"/>
        <pc:sldMkLst>
          <pc:docMk/>
          <pc:sldMk cId="3735310071" sldId="1997"/>
        </pc:sldMkLst>
      </pc:sldChg>
      <pc:sldChg chg="modSp add del mod">
        <pc:chgData name="Daniel Khashabi" userId="62390808-c838-45e6-be59-d6fd0d208bc8" providerId="ADAL" clId="{869B6155-D3EA-B248-88FD-3C87DF8AEA16}" dt="2023-02-27T03:33:18.751" v="5040" actId="2696"/>
        <pc:sldMkLst>
          <pc:docMk/>
          <pc:sldMk cId="359647009" sldId="1998"/>
        </pc:sldMkLst>
        <pc:spChg chg="mod">
          <ac:chgData name="Daniel Khashabi" userId="62390808-c838-45e6-be59-d6fd0d208bc8" providerId="ADAL" clId="{869B6155-D3EA-B248-88FD-3C87DF8AEA16}" dt="2023-02-27T02:43:22.592" v="4431" actId="20577"/>
          <ac:spMkLst>
            <pc:docMk/>
            <pc:sldMk cId="359647009" sldId="1998"/>
            <ac:spMk id="3" creationId="{49ED8F0B-7B83-5BFF-404A-C643779F2A22}"/>
          </ac:spMkLst>
        </pc:spChg>
      </pc:sldChg>
      <pc:sldChg chg="addSp delSp modSp add mod">
        <pc:chgData name="Daniel Khashabi" userId="62390808-c838-45e6-be59-d6fd0d208bc8" providerId="ADAL" clId="{869B6155-D3EA-B248-88FD-3C87DF8AEA16}" dt="2023-02-27T03:33:30.740" v="5044" actId="478"/>
        <pc:sldMkLst>
          <pc:docMk/>
          <pc:sldMk cId="3384254903" sldId="1999"/>
        </pc:sldMkLst>
        <pc:spChg chg="del mod">
          <ac:chgData name="Daniel Khashabi" userId="62390808-c838-45e6-be59-d6fd0d208bc8" providerId="ADAL" clId="{869B6155-D3EA-B248-88FD-3C87DF8AEA16}" dt="2023-02-27T02:43:54.829" v="4437"/>
          <ac:spMkLst>
            <pc:docMk/>
            <pc:sldMk cId="3384254903" sldId="1999"/>
            <ac:spMk id="3" creationId="{49ED8F0B-7B83-5BFF-404A-C643779F2A22}"/>
          </ac:spMkLst>
        </pc:spChg>
        <pc:spChg chg="del">
          <ac:chgData name="Daniel Khashabi" userId="62390808-c838-45e6-be59-d6fd0d208bc8" providerId="ADAL" clId="{869B6155-D3EA-B248-88FD-3C87DF8AEA16}" dt="2023-02-27T02:43:44.514" v="4433" actId="478"/>
          <ac:spMkLst>
            <pc:docMk/>
            <pc:sldMk cId="3384254903" sldId="1999"/>
            <ac:spMk id="5" creationId="{E46B461D-75E4-BE09-0F9F-6DF467EDABCF}"/>
          </ac:spMkLst>
        </pc:spChg>
        <pc:spChg chg="add mod">
          <ac:chgData name="Daniel Khashabi" userId="62390808-c838-45e6-be59-d6fd0d208bc8" providerId="ADAL" clId="{869B6155-D3EA-B248-88FD-3C87DF8AEA16}" dt="2023-02-27T02:43:46.968" v="4435" actId="1076"/>
          <ac:spMkLst>
            <pc:docMk/>
            <pc:sldMk cId="3384254903" sldId="1999"/>
            <ac:spMk id="6" creationId="{317B591E-E776-AC77-6A77-BACFBE6CFB2E}"/>
          </ac:spMkLst>
        </pc:spChg>
        <pc:spChg chg="add del mod">
          <ac:chgData name="Daniel Khashabi" userId="62390808-c838-45e6-be59-d6fd0d208bc8" providerId="ADAL" clId="{869B6155-D3EA-B248-88FD-3C87DF8AEA16}" dt="2023-02-27T03:33:30.740" v="5044" actId="478"/>
          <ac:spMkLst>
            <pc:docMk/>
            <pc:sldMk cId="3384254903" sldId="1999"/>
            <ac:spMk id="10" creationId="{B398FBB2-2C5E-2AB0-2FA5-DA7D8C2D4776}"/>
          </ac:spMkLst>
        </pc:spChg>
        <pc:picChg chg="add del mod">
          <ac:chgData name="Daniel Khashabi" userId="62390808-c838-45e6-be59-d6fd0d208bc8" providerId="ADAL" clId="{869B6155-D3EA-B248-88FD-3C87DF8AEA16}" dt="2023-02-27T03:33:30.740" v="5044" actId="478"/>
          <ac:picMkLst>
            <pc:docMk/>
            <pc:sldMk cId="3384254903" sldId="1999"/>
            <ac:picMk id="8" creationId="{3EEA7D5B-9C9C-593B-C785-334C595BA907}"/>
          </ac:picMkLst>
        </pc:picChg>
      </pc:sldChg>
      <pc:sldChg chg="addSp delSp modSp add mod">
        <pc:chgData name="Daniel Khashabi" userId="62390808-c838-45e6-be59-d6fd0d208bc8" providerId="ADAL" clId="{869B6155-D3EA-B248-88FD-3C87DF8AEA16}" dt="2023-02-27T03:34:04.792" v="5083" actId="1038"/>
        <pc:sldMkLst>
          <pc:docMk/>
          <pc:sldMk cId="1052118452" sldId="2000"/>
        </pc:sldMkLst>
        <pc:spChg chg="add del mod">
          <ac:chgData name="Daniel Khashabi" userId="62390808-c838-45e6-be59-d6fd0d208bc8" providerId="ADAL" clId="{869B6155-D3EA-B248-88FD-3C87DF8AEA16}" dt="2023-02-27T02:44:20.196" v="4443" actId="478"/>
          <ac:spMkLst>
            <pc:docMk/>
            <pc:sldMk cId="1052118452" sldId="2000"/>
            <ac:spMk id="7" creationId="{61231534-E658-BEAA-81E3-68FF7D2ED090}"/>
          </ac:spMkLst>
        </pc:spChg>
        <pc:picChg chg="add del mod">
          <ac:chgData name="Daniel Khashabi" userId="62390808-c838-45e6-be59-d6fd0d208bc8" providerId="ADAL" clId="{869B6155-D3EA-B248-88FD-3C87DF8AEA16}" dt="2023-02-27T03:33:40.046" v="5045" actId="478"/>
          <ac:picMkLst>
            <pc:docMk/>
            <pc:sldMk cId="1052118452" sldId="2000"/>
            <ac:picMk id="4" creationId="{D4C055A4-EFB6-01BB-2239-A26D722B1C62}"/>
          </ac:picMkLst>
        </pc:picChg>
        <pc:picChg chg="del">
          <ac:chgData name="Daniel Khashabi" userId="62390808-c838-45e6-be59-d6fd0d208bc8" providerId="ADAL" clId="{869B6155-D3EA-B248-88FD-3C87DF8AEA16}" dt="2023-02-27T02:44:18.729" v="4442" actId="478"/>
          <ac:picMkLst>
            <pc:docMk/>
            <pc:sldMk cId="1052118452" sldId="2000"/>
            <ac:picMk id="8" creationId="{3EEA7D5B-9C9C-593B-C785-334C595BA907}"/>
          </ac:picMkLst>
        </pc:picChg>
        <pc:picChg chg="add mod">
          <ac:chgData name="Daniel Khashabi" userId="62390808-c838-45e6-be59-d6fd0d208bc8" providerId="ADAL" clId="{869B6155-D3EA-B248-88FD-3C87DF8AEA16}" dt="2023-02-27T03:34:04.792" v="5083" actId="1038"/>
          <ac:picMkLst>
            <pc:docMk/>
            <pc:sldMk cId="1052118452" sldId="2000"/>
            <ac:picMk id="10" creationId="{26FE99A4-B980-A02C-419D-36F6ED0BA55A}"/>
          </ac:picMkLst>
        </pc:picChg>
      </pc:sldChg>
      <pc:sldChg chg="addSp modSp new mod">
        <pc:chgData name="Daniel Khashabi" userId="62390808-c838-45e6-be59-d6fd0d208bc8" providerId="ADAL" clId="{869B6155-D3EA-B248-88FD-3C87DF8AEA16}" dt="2023-03-02T14:37:37.091" v="9588"/>
        <pc:sldMkLst>
          <pc:docMk/>
          <pc:sldMk cId="140350879" sldId="2001"/>
        </pc:sldMkLst>
        <pc:spChg chg="mod">
          <ac:chgData name="Daniel Khashabi" userId="62390808-c838-45e6-be59-d6fd0d208bc8" providerId="ADAL" clId="{869B6155-D3EA-B248-88FD-3C87DF8AEA16}" dt="2023-02-27T02:45:19.732" v="4500"/>
          <ac:spMkLst>
            <pc:docMk/>
            <pc:sldMk cId="140350879" sldId="2001"/>
            <ac:spMk id="2" creationId="{F60AC63E-D80A-4B90-B464-4C3EAF5E8A65}"/>
          </ac:spMkLst>
        </pc:spChg>
        <pc:spChg chg="mod">
          <ac:chgData name="Daniel Khashabi" userId="62390808-c838-45e6-be59-d6fd0d208bc8" providerId="ADAL" clId="{869B6155-D3EA-B248-88FD-3C87DF8AEA16}" dt="2023-02-27T02:45:27.170" v="4501"/>
          <ac:spMkLst>
            <pc:docMk/>
            <pc:sldMk cId="140350879" sldId="2001"/>
            <ac:spMk id="3" creationId="{B00E1FEA-245D-81DD-5ECF-D58A9900F66F}"/>
          </ac:spMkLst>
        </pc:spChg>
        <pc:spChg chg="add mod">
          <ac:chgData name="Daniel Khashabi" userId="62390808-c838-45e6-be59-d6fd0d208bc8" providerId="ADAL" clId="{869B6155-D3EA-B248-88FD-3C87DF8AEA16}" dt="2023-03-02T14:37:37.091" v="9588"/>
          <ac:spMkLst>
            <pc:docMk/>
            <pc:sldMk cId="140350879" sldId="2001"/>
            <ac:spMk id="4" creationId="{3A57B3FA-CEF2-1774-599F-C63D344470A8}"/>
          </ac:spMkLst>
        </pc:spChg>
        <pc:picChg chg="add mod">
          <ac:chgData name="Daniel Khashabi" userId="62390808-c838-45e6-be59-d6fd0d208bc8" providerId="ADAL" clId="{869B6155-D3EA-B248-88FD-3C87DF8AEA16}" dt="2023-02-27T02:45:35.776" v="4506" actId="1076"/>
          <ac:picMkLst>
            <pc:docMk/>
            <pc:sldMk cId="140350879" sldId="2001"/>
            <ac:picMk id="5" creationId="{49B793E1-CA01-8923-40C2-4583A09EC257}"/>
          </ac:picMkLst>
        </pc:picChg>
      </pc:sldChg>
      <pc:sldChg chg="modSp new mod">
        <pc:chgData name="Daniel Khashabi" userId="62390808-c838-45e6-be59-d6fd0d208bc8" providerId="ADAL" clId="{869B6155-D3EA-B248-88FD-3C87DF8AEA16}" dt="2023-02-27T02:47:03.411" v="4534" actId="20577"/>
        <pc:sldMkLst>
          <pc:docMk/>
          <pc:sldMk cId="110927811" sldId="2002"/>
        </pc:sldMkLst>
        <pc:spChg chg="mod">
          <ac:chgData name="Daniel Khashabi" userId="62390808-c838-45e6-be59-d6fd0d208bc8" providerId="ADAL" clId="{869B6155-D3EA-B248-88FD-3C87DF8AEA16}" dt="2023-02-27T02:46:12.816" v="4509" actId="27636"/>
          <ac:spMkLst>
            <pc:docMk/>
            <pc:sldMk cId="110927811" sldId="2002"/>
            <ac:spMk id="2" creationId="{AB1F6121-3F48-0D6C-AA32-5747EF34D70D}"/>
          </ac:spMkLst>
        </pc:spChg>
        <pc:spChg chg="mod">
          <ac:chgData name="Daniel Khashabi" userId="62390808-c838-45e6-be59-d6fd0d208bc8" providerId="ADAL" clId="{869B6155-D3EA-B248-88FD-3C87DF8AEA16}" dt="2023-02-27T02:47:03.411" v="4534" actId="20577"/>
          <ac:spMkLst>
            <pc:docMk/>
            <pc:sldMk cId="110927811" sldId="2002"/>
            <ac:spMk id="3" creationId="{55CCBB0C-160E-1598-CF56-9EAE46DD37E8}"/>
          </ac:spMkLst>
        </pc:spChg>
      </pc:sldChg>
      <pc:sldChg chg="addSp delSp modSp add mod modAnim">
        <pc:chgData name="Daniel Khashabi" userId="62390808-c838-45e6-be59-d6fd0d208bc8" providerId="ADAL" clId="{869B6155-D3EA-B248-88FD-3C87DF8AEA16}" dt="2023-03-02T14:21:24.042" v="9515" actId="20577"/>
        <pc:sldMkLst>
          <pc:docMk/>
          <pc:sldMk cId="1060711321" sldId="2003"/>
        </pc:sldMkLst>
        <pc:spChg chg="mod">
          <ac:chgData name="Daniel Khashabi" userId="62390808-c838-45e6-be59-d6fd0d208bc8" providerId="ADAL" clId="{869B6155-D3EA-B248-88FD-3C87DF8AEA16}" dt="2023-02-27T03:35:43.788" v="5086" actId="20577"/>
          <ac:spMkLst>
            <pc:docMk/>
            <pc:sldMk cId="1060711321" sldId="2003"/>
            <ac:spMk id="2" creationId="{321406D6-CE7E-D2AD-286F-F22BCA382AB3}"/>
          </ac:spMkLst>
        </pc:spChg>
        <pc:spChg chg="add mod">
          <ac:chgData name="Daniel Khashabi" userId="62390808-c838-45e6-be59-d6fd0d208bc8" providerId="ADAL" clId="{869B6155-D3EA-B248-88FD-3C87DF8AEA16}" dt="2023-03-02T14:21:24.042" v="9515" actId="20577"/>
          <ac:spMkLst>
            <pc:docMk/>
            <pc:sldMk cId="1060711321" sldId="2003"/>
            <ac:spMk id="3" creationId="{E22743D9-9D95-EADA-59F4-6DBAA1155097}"/>
          </ac:spMkLst>
        </pc:spChg>
        <pc:spChg chg="add mod">
          <ac:chgData name="Daniel Khashabi" userId="62390808-c838-45e6-be59-d6fd0d208bc8" providerId="ADAL" clId="{869B6155-D3EA-B248-88FD-3C87DF8AEA16}" dt="2023-03-02T14:20:31.713" v="9484" actId="14100"/>
          <ac:spMkLst>
            <pc:docMk/>
            <pc:sldMk cId="1060711321" sldId="2003"/>
            <ac:spMk id="4" creationId="{58AC3465-700C-204E-2680-8F747583BC4D}"/>
          </ac:spMkLst>
        </pc:spChg>
        <pc:picChg chg="del">
          <ac:chgData name="Daniel Khashabi" userId="62390808-c838-45e6-be59-d6fd0d208bc8" providerId="ADAL" clId="{869B6155-D3EA-B248-88FD-3C87DF8AEA16}" dt="2023-02-27T03:31:19.957" v="4939" actId="21"/>
          <ac:picMkLst>
            <pc:docMk/>
            <pc:sldMk cId="1060711321" sldId="2003"/>
            <ac:picMk id="5" creationId="{636CD4F9-DACF-41C3-96A2-AF59A86CE4FC}"/>
          </ac:picMkLst>
        </pc:picChg>
        <pc:picChg chg="add del mod">
          <ac:chgData name="Daniel Khashabi" userId="62390808-c838-45e6-be59-d6fd0d208bc8" providerId="ADAL" clId="{869B6155-D3EA-B248-88FD-3C87DF8AEA16}" dt="2023-02-27T03:37:34.877" v="5165" actId="478"/>
          <ac:picMkLst>
            <pc:docMk/>
            <pc:sldMk cId="1060711321" sldId="2003"/>
            <ac:picMk id="6" creationId="{451D2ADC-BDCF-135B-DEA7-EDEADCD25675}"/>
          </ac:picMkLst>
        </pc:picChg>
      </pc:sldChg>
      <pc:sldChg chg="addSp delSp modSp new del mod">
        <pc:chgData name="Daniel Khashabi" userId="62390808-c838-45e6-be59-d6fd0d208bc8" providerId="ADAL" clId="{869B6155-D3EA-B248-88FD-3C87DF8AEA16}" dt="2023-02-27T03:29:33.530" v="4902" actId="2696"/>
        <pc:sldMkLst>
          <pc:docMk/>
          <pc:sldMk cId="1975491020" sldId="2003"/>
        </pc:sldMkLst>
        <pc:spChg chg="mod">
          <ac:chgData name="Daniel Khashabi" userId="62390808-c838-45e6-be59-d6fd0d208bc8" providerId="ADAL" clId="{869B6155-D3EA-B248-88FD-3C87DF8AEA16}" dt="2023-02-27T02:48:20.235" v="4551" actId="20577"/>
          <ac:spMkLst>
            <pc:docMk/>
            <pc:sldMk cId="1975491020" sldId="2003"/>
            <ac:spMk id="2" creationId="{321406D6-CE7E-D2AD-286F-F22BCA382AB3}"/>
          </ac:spMkLst>
        </pc:spChg>
        <pc:spChg chg="del">
          <ac:chgData name="Daniel Khashabi" userId="62390808-c838-45e6-be59-d6fd0d208bc8" providerId="ADAL" clId="{869B6155-D3EA-B248-88FD-3C87DF8AEA16}" dt="2023-02-27T02:48:24.489" v="4552"/>
          <ac:spMkLst>
            <pc:docMk/>
            <pc:sldMk cId="1975491020" sldId="2003"/>
            <ac:spMk id="3" creationId="{DF8B1A6D-12BC-1F31-59F8-289AA6934784}"/>
          </ac:spMkLst>
        </pc:spChg>
        <pc:picChg chg="add mod">
          <ac:chgData name="Daniel Khashabi" userId="62390808-c838-45e6-be59-d6fd0d208bc8" providerId="ADAL" clId="{869B6155-D3EA-B248-88FD-3C87DF8AEA16}" dt="2023-02-27T02:48:29.628" v="4558" actId="1076"/>
          <ac:picMkLst>
            <pc:docMk/>
            <pc:sldMk cId="1975491020" sldId="2003"/>
            <ac:picMk id="5" creationId="{636CD4F9-DACF-41C3-96A2-AF59A86CE4FC}"/>
          </ac:picMkLst>
        </pc:picChg>
      </pc:sldChg>
      <pc:sldChg chg="modSp new mod">
        <pc:chgData name="Daniel Khashabi" userId="62390808-c838-45e6-be59-d6fd0d208bc8" providerId="ADAL" clId="{869B6155-D3EA-B248-88FD-3C87DF8AEA16}" dt="2023-03-02T14:16:19.017" v="9396" actId="207"/>
        <pc:sldMkLst>
          <pc:docMk/>
          <pc:sldMk cId="224863723" sldId="2004"/>
        </pc:sldMkLst>
        <pc:spChg chg="mod">
          <ac:chgData name="Daniel Khashabi" userId="62390808-c838-45e6-be59-d6fd0d208bc8" providerId="ADAL" clId="{869B6155-D3EA-B248-88FD-3C87DF8AEA16}" dt="2023-02-27T03:25:12.802" v="4801" actId="20577"/>
          <ac:spMkLst>
            <pc:docMk/>
            <pc:sldMk cId="224863723" sldId="2004"/>
            <ac:spMk id="2" creationId="{FD045F9B-589A-9503-2B8C-2551D50C0A32}"/>
          </ac:spMkLst>
        </pc:spChg>
        <pc:spChg chg="mod">
          <ac:chgData name="Daniel Khashabi" userId="62390808-c838-45e6-be59-d6fd0d208bc8" providerId="ADAL" clId="{869B6155-D3EA-B248-88FD-3C87DF8AEA16}" dt="2023-03-02T14:16:19.017" v="9396" actId="207"/>
          <ac:spMkLst>
            <pc:docMk/>
            <pc:sldMk cId="224863723" sldId="2004"/>
            <ac:spMk id="3" creationId="{12241314-D28D-FAC8-DFDC-2BFB29D4A3FE}"/>
          </ac:spMkLst>
        </pc:spChg>
      </pc:sldChg>
      <pc:sldChg chg="add">
        <pc:chgData name="Daniel Khashabi" userId="62390808-c838-45e6-be59-d6fd0d208bc8" providerId="ADAL" clId="{869B6155-D3EA-B248-88FD-3C87DF8AEA16}" dt="2023-02-27T04:09:07.802" v="6080"/>
        <pc:sldMkLst>
          <pc:docMk/>
          <pc:sldMk cId="3150989394" sldId="2005"/>
        </pc:sldMkLst>
      </pc:sldChg>
      <pc:sldChg chg="addSp delSp modSp new del mod">
        <pc:chgData name="Daniel Khashabi" userId="62390808-c838-45e6-be59-d6fd0d208bc8" providerId="ADAL" clId="{869B6155-D3EA-B248-88FD-3C87DF8AEA16}" dt="2023-02-27T04:09:00.799" v="6079" actId="2696"/>
        <pc:sldMkLst>
          <pc:docMk/>
          <pc:sldMk cId="3445246052" sldId="2005"/>
        </pc:sldMkLst>
        <pc:spChg chg="mod">
          <ac:chgData name="Daniel Khashabi" userId="62390808-c838-45e6-be59-d6fd0d208bc8" providerId="ADAL" clId="{869B6155-D3EA-B248-88FD-3C87DF8AEA16}" dt="2023-02-27T03:29:49.434" v="4910" actId="20577"/>
          <ac:spMkLst>
            <pc:docMk/>
            <pc:sldMk cId="3445246052" sldId="2005"/>
            <ac:spMk id="2" creationId="{12EE4A6D-4020-BE5E-00FD-0A985DFAAD41}"/>
          </ac:spMkLst>
        </pc:spChg>
        <pc:spChg chg="del">
          <ac:chgData name="Daniel Khashabi" userId="62390808-c838-45e6-be59-d6fd0d208bc8" providerId="ADAL" clId="{869B6155-D3EA-B248-88FD-3C87DF8AEA16}" dt="2023-02-27T03:26:27.665" v="4876"/>
          <ac:spMkLst>
            <pc:docMk/>
            <pc:sldMk cId="3445246052" sldId="2005"/>
            <ac:spMk id="3" creationId="{7CECC6C0-98AC-40D5-AE91-CB922DBE4A76}"/>
          </ac:spMkLst>
        </pc:spChg>
        <pc:spChg chg="add mod">
          <ac:chgData name="Daniel Khashabi" userId="62390808-c838-45e6-be59-d6fd0d208bc8" providerId="ADAL" clId="{869B6155-D3EA-B248-88FD-3C87DF8AEA16}" dt="2023-02-27T03:30:26.115" v="4914" actId="5793"/>
          <ac:spMkLst>
            <pc:docMk/>
            <pc:sldMk cId="3445246052" sldId="2005"/>
            <ac:spMk id="7" creationId="{EEDC8CBD-2662-FB92-C4AB-651E4B263740}"/>
          </ac:spMkLst>
        </pc:spChg>
        <pc:picChg chg="add del mod">
          <ac:chgData name="Daniel Khashabi" userId="62390808-c838-45e6-be59-d6fd0d208bc8" providerId="ADAL" clId="{869B6155-D3EA-B248-88FD-3C87DF8AEA16}" dt="2023-02-27T03:26:31.020" v="4881" actId="21"/>
          <ac:picMkLst>
            <pc:docMk/>
            <pc:sldMk cId="3445246052" sldId="2005"/>
            <ac:picMk id="5" creationId="{DB55950D-ECD2-3F00-395E-B693CCD9199F}"/>
          </ac:picMkLst>
        </pc:picChg>
        <pc:picChg chg="add del mod">
          <ac:chgData name="Daniel Khashabi" userId="62390808-c838-45e6-be59-d6fd0d208bc8" providerId="ADAL" clId="{869B6155-D3EA-B248-88FD-3C87DF8AEA16}" dt="2023-02-27T03:27:58.430" v="4894" actId="478"/>
          <ac:picMkLst>
            <pc:docMk/>
            <pc:sldMk cId="3445246052" sldId="2005"/>
            <ac:picMk id="8" creationId="{30861F03-B631-2B25-262E-22370CB2D504}"/>
          </ac:picMkLst>
        </pc:picChg>
        <pc:picChg chg="add mod">
          <ac:chgData name="Daniel Khashabi" userId="62390808-c838-45e6-be59-d6fd0d208bc8" providerId="ADAL" clId="{869B6155-D3EA-B248-88FD-3C87DF8AEA16}" dt="2023-02-27T03:30:23.534" v="4911" actId="1076"/>
          <ac:picMkLst>
            <pc:docMk/>
            <pc:sldMk cId="3445246052" sldId="2005"/>
            <ac:picMk id="10" creationId="{2D886FAC-DF99-304E-1785-ECB08FAEDFAB}"/>
          </ac:picMkLst>
        </pc:picChg>
      </pc:sldChg>
      <pc:sldChg chg="add mod modShow">
        <pc:chgData name="Daniel Khashabi" userId="62390808-c838-45e6-be59-d6fd0d208bc8" providerId="ADAL" clId="{869B6155-D3EA-B248-88FD-3C87DF8AEA16}" dt="2023-03-02T14:46:50.999" v="9917" actId="729"/>
        <pc:sldMkLst>
          <pc:docMk/>
          <pc:sldMk cId="833131720" sldId="2006"/>
        </pc:sldMkLst>
      </pc:sldChg>
      <pc:sldChg chg="modSp add del mod">
        <pc:chgData name="Daniel Khashabi" userId="62390808-c838-45e6-be59-d6fd0d208bc8" providerId="ADAL" clId="{869B6155-D3EA-B248-88FD-3C87DF8AEA16}" dt="2023-02-27T04:09:00.799" v="6079" actId="2696"/>
        <pc:sldMkLst>
          <pc:docMk/>
          <pc:sldMk cId="2261714272" sldId="2006"/>
        </pc:sldMkLst>
        <pc:spChg chg="mod">
          <ac:chgData name="Daniel Khashabi" userId="62390808-c838-45e6-be59-d6fd0d208bc8" providerId="ADAL" clId="{869B6155-D3EA-B248-88FD-3C87DF8AEA16}" dt="2023-02-27T03:30:58.842" v="4924" actId="113"/>
          <ac:spMkLst>
            <pc:docMk/>
            <pc:sldMk cId="2261714272" sldId="2006"/>
            <ac:spMk id="7" creationId="{EEDC8CBD-2662-FB92-C4AB-651E4B263740}"/>
          </ac:spMkLst>
        </pc:spChg>
      </pc:sldChg>
      <pc:sldChg chg="add del">
        <pc:chgData name="Daniel Khashabi" userId="62390808-c838-45e6-be59-d6fd0d208bc8" providerId="ADAL" clId="{869B6155-D3EA-B248-88FD-3C87DF8AEA16}" dt="2023-02-27T03:42:37.078" v="5439" actId="2696"/>
        <pc:sldMkLst>
          <pc:docMk/>
          <pc:sldMk cId="515787902" sldId="2007"/>
        </pc:sldMkLst>
      </pc:sldChg>
      <pc:sldChg chg="addSp modSp add mod">
        <pc:chgData name="Daniel Khashabi" userId="62390808-c838-45e6-be59-d6fd0d208bc8" providerId="ADAL" clId="{869B6155-D3EA-B248-88FD-3C87DF8AEA16}" dt="2023-03-02T14:16:57.482" v="9405" actId="20577"/>
        <pc:sldMkLst>
          <pc:docMk/>
          <pc:sldMk cId="676366699" sldId="2007"/>
        </pc:sldMkLst>
        <pc:spChg chg="mod">
          <ac:chgData name="Daniel Khashabi" userId="62390808-c838-45e6-be59-d6fd0d208bc8" providerId="ADAL" clId="{869B6155-D3EA-B248-88FD-3C87DF8AEA16}" dt="2023-03-02T14:16:57.482" v="9405" actId="20577"/>
          <ac:spMkLst>
            <pc:docMk/>
            <pc:sldMk cId="676366699" sldId="2007"/>
            <ac:spMk id="3" creationId="{9A1F5D14-2DF4-DF58-4C92-54331A1D1ED8}"/>
          </ac:spMkLst>
        </pc:spChg>
        <pc:picChg chg="add mod modCrop">
          <ac:chgData name="Daniel Khashabi" userId="62390808-c838-45e6-be59-d6fd0d208bc8" providerId="ADAL" clId="{869B6155-D3EA-B248-88FD-3C87DF8AEA16}" dt="2023-03-02T14:16:45.277" v="9401" actId="1076"/>
          <ac:picMkLst>
            <pc:docMk/>
            <pc:sldMk cId="676366699" sldId="2007"/>
            <ac:picMk id="5" creationId="{F8366807-44E3-E340-5344-84277C06606B}"/>
          </ac:picMkLst>
        </pc:picChg>
      </pc:sldChg>
      <pc:sldChg chg="new del">
        <pc:chgData name="Daniel Khashabi" userId="62390808-c838-45e6-be59-d6fd0d208bc8" providerId="ADAL" clId="{869B6155-D3EA-B248-88FD-3C87DF8AEA16}" dt="2023-02-27T03:47:56.049" v="5441" actId="2696"/>
        <pc:sldMkLst>
          <pc:docMk/>
          <pc:sldMk cId="1159644438" sldId="2007"/>
        </pc:sldMkLst>
      </pc:sldChg>
      <pc:sldChg chg="modSp new del mod">
        <pc:chgData name="Daniel Khashabi" userId="62390808-c838-45e6-be59-d6fd0d208bc8" providerId="ADAL" clId="{869B6155-D3EA-B248-88FD-3C87DF8AEA16}" dt="2023-02-27T03:50:20.028" v="5689" actId="2696"/>
        <pc:sldMkLst>
          <pc:docMk/>
          <pc:sldMk cId="3563460562" sldId="2007"/>
        </pc:sldMkLst>
        <pc:spChg chg="mod">
          <ac:chgData name="Daniel Khashabi" userId="62390808-c838-45e6-be59-d6fd0d208bc8" providerId="ADAL" clId="{869B6155-D3EA-B248-88FD-3C87DF8AEA16}" dt="2023-02-27T03:48:17.501" v="5476" actId="20577"/>
          <ac:spMkLst>
            <pc:docMk/>
            <pc:sldMk cId="3563460562" sldId="2007"/>
            <ac:spMk id="2" creationId="{5ECEDB45-EFEE-BBD0-BED9-7684D2DA2FE3}"/>
          </ac:spMkLst>
        </pc:spChg>
        <pc:spChg chg="mod">
          <ac:chgData name="Daniel Khashabi" userId="62390808-c838-45e6-be59-d6fd0d208bc8" providerId="ADAL" clId="{869B6155-D3EA-B248-88FD-3C87DF8AEA16}" dt="2023-02-27T03:49:41.148" v="5654" actId="20577"/>
          <ac:spMkLst>
            <pc:docMk/>
            <pc:sldMk cId="3563460562" sldId="2007"/>
            <ac:spMk id="3" creationId="{9A1F5D14-2DF4-DF58-4C92-54331A1D1ED8}"/>
          </ac:spMkLst>
        </pc:spChg>
      </pc:sldChg>
      <pc:sldChg chg="addSp modSp new mod modShow">
        <pc:chgData name="Daniel Khashabi" userId="62390808-c838-45e6-be59-d6fd0d208bc8" providerId="ADAL" clId="{869B6155-D3EA-B248-88FD-3C87DF8AEA16}" dt="2023-03-02T14:42:21.021" v="9756" actId="729"/>
        <pc:sldMkLst>
          <pc:docMk/>
          <pc:sldMk cId="3195971232" sldId="2008"/>
        </pc:sldMkLst>
        <pc:spChg chg="mod">
          <ac:chgData name="Daniel Khashabi" userId="62390808-c838-45e6-be59-d6fd0d208bc8" providerId="ADAL" clId="{869B6155-D3EA-B248-88FD-3C87DF8AEA16}" dt="2023-02-27T15:33:52.812" v="6472" actId="20577"/>
          <ac:spMkLst>
            <pc:docMk/>
            <pc:sldMk cId="3195971232" sldId="2008"/>
            <ac:spMk id="2" creationId="{5EEDE19D-86BA-76EC-B800-4D96A76E69A6}"/>
          </ac:spMkLst>
        </pc:spChg>
        <pc:spChg chg="mod">
          <ac:chgData name="Daniel Khashabi" userId="62390808-c838-45e6-be59-d6fd0d208bc8" providerId="ADAL" clId="{869B6155-D3EA-B248-88FD-3C87DF8AEA16}" dt="2023-02-27T15:35:51.600" v="6530" actId="27636"/>
          <ac:spMkLst>
            <pc:docMk/>
            <pc:sldMk cId="3195971232" sldId="2008"/>
            <ac:spMk id="3" creationId="{10435767-2843-BDAD-830D-C1DCBD7A57FA}"/>
          </ac:spMkLst>
        </pc:spChg>
        <pc:picChg chg="add mod">
          <ac:chgData name="Daniel Khashabi" userId="62390808-c838-45e6-be59-d6fd0d208bc8" providerId="ADAL" clId="{869B6155-D3EA-B248-88FD-3C87DF8AEA16}" dt="2023-02-27T15:33:56.237" v="6473"/>
          <ac:picMkLst>
            <pc:docMk/>
            <pc:sldMk cId="3195971232" sldId="2008"/>
            <ac:picMk id="4" creationId="{0DC2CB0F-57D7-0D25-A0F9-1D8B0B99BA41}"/>
          </ac:picMkLst>
        </pc:picChg>
      </pc:sldChg>
      <pc:sldChg chg="addSp delSp modSp new del mod">
        <pc:chgData name="Daniel Khashabi" userId="62390808-c838-45e6-be59-d6fd0d208bc8" providerId="ADAL" clId="{869B6155-D3EA-B248-88FD-3C87DF8AEA16}" dt="2023-02-27T15:27:48.397" v="6328" actId="2696"/>
        <pc:sldMkLst>
          <pc:docMk/>
          <pc:sldMk cId="2151119970" sldId="2009"/>
        </pc:sldMkLst>
        <pc:spChg chg="mod">
          <ac:chgData name="Daniel Khashabi" userId="62390808-c838-45e6-be59-d6fd0d208bc8" providerId="ADAL" clId="{869B6155-D3EA-B248-88FD-3C87DF8AEA16}" dt="2023-02-27T03:52:11.594" v="5795"/>
          <ac:spMkLst>
            <pc:docMk/>
            <pc:sldMk cId="2151119970" sldId="2009"/>
            <ac:spMk id="2" creationId="{99419404-D303-4EB4-6857-C72B645E91E5}"/>
          </ac:spMkLst>
        </pc:spChg>
        <pc:spChg chg="del">
          <ac:chgData name="Daniel Khashabi" userId="62390808-c838-45e6-be59-d6fd0d208bc8" providerId="ADAL" clId="{869B6155-D3EA-B248-88FD-3C87DF8AEA16}" dt="2023-02-27T03:52:01.539" v="5790"/>
          <ac:spMkLst>
            <pc:docMk/>
            <pc:sldMk cId="2151119970" sldId="2009"/>
            <ac:spMk id="3" creationId="{DCFDC0A9-43F6-4463-47BF-F797E19525A5}"/>
          </ac:spMkLst>
        </pc:spChg>
        <pc:spChg chg="add mod">
          <ac:chgData name="Daniel Khashabi" userId="62390808-c838-45e6-be59-d6fd0d208bc8" providerId="ADAL" clId="{869B6155-D3EA-B248-88FD-3C87DF8AEA16}" dt="2023-02-27T03:52:29.065" v="5797" actId="20577"/>
          <ac:spMkLst>
            <pc:docMk/>
            <pc:sldMk cId="2151119970" sldId="2009"/>
            <ac:spMk id="7" creationId="{68728C57-3D3D-3C41-0AC6-882D211C1DF9}"/>
          </ac:spMkLst>
        </pc:spChg>
        <pc:picChg chg="add del mod">
          <ac:chgData name="Daniel Khashabi" userId="62390808-c838-45e6-be59-d6fd0d208bc8" providerId="ADAL" clId="{869B6155-D3EA-B248-88FD-3C87DF8AEA16}" dt="2023-02-27T03:52:28.219" v="5796" actId="21"/>
          <ac:picMkLst>
            <pc:docMk/>
            <pc:sldMk cId="2151119970" sldId="2009"/>
            <ac:picMk id="5" creationId="{F06EE438-39E9-71E8-7F8E-1BFA991EE53B}"/>
          </ac:picMkLst>
        </pc:picChg>
        <pc:picChg chg="add mod">
          <ac:chgData name="Daniel Khashabi" userId="62390808-c838-45e6-be59-d6fd0d208bc8" providerId="ADAL" clId="{869B6155-D3EA-B248-88FD-3C87DF8AEA16}" dt="2023-02-27T03:52:29.851" v="5798"/>
          <ac:picMkLst>
            <pc:docMk/>
            <pc:sldMk cId="2151119970" sldId="2009"/>
            <ac:picMk id="8" creationId="{7342618B-85FD-88EC-4102-F91D621A0FF9}"/>
          </ac:picMkLst>
        </pc:picChg>
      </pc:sldChg>
      <pc:sldChg chg="modSp add del mod modAnim">
        <pc:chgData name="Daniel Khashabi" userId="62390808-c838-45e6-be59-d6fd0d208bc8" providerId="ADAL" clId="{869B6155-D3EA-B248-88FD-3C87DF8AEA16}" dt="2023-03-02T14:20:56.370" v="9514" actId="2696"/>
        <pc:sldMkLst>
          <pc:docMk/>
          <pc:sldMk cId="2547108209" sldId="2010"/>
        </pc:sldMkLst>
        <pc:spChg chg="mod">
          <ac:chgData name="Daniel Khashabi" userId="62390808-c838-45e6-be59-d6fd0d208bc8" providerId="ADAL" clId="{869B6155-D3EA-B248-88FD-3C87DF8AEA16}" dt="2023-02-27T03:54:13.843" v="5807" actId="20577"/>
          <ac:spMkLst>
            <pc:docMk/>
            <pc:sldMk cId="2547108209" sldId="2010"/>
            <ac:spMk id="2" creationId="{321406D6-CE7E-D2AD-286F-F22BCA382AB3}"/>
          </ac:spMkLst>
        </pc:spChg>
        <pc:spChg chg="mod">
          <ac:chgData name="Daniel Khashabi" userId="62390808-c838-45e6-be59-d6fd0d208bc8" providerId="ADAL" clId="{869B6155-D3EA-B248-88FD-3C87DF8AEA16}" dt="2023-02-27T03:56:56.191" v="5940" actId="20577"/>
          <ac:spMkLst>
            <pc:docMk/>
            <pc:sldMk cId="2547108209" sldId="2010"/>
            <ac:spMk id="4" creationId="{58AC3465-700C-204E-2680-8F747583BC4D}"/>
          </ac:spMkLst>
        </pc:spChg>
      </pc:sldChg>
      <pc:sldChg chg="addSp delSp modSp new mod chgLayout">
        <pc:chgData name="Daniel Khashabi" userId="62390808-c838-45e6-be59-d6fd0d208bc8" providerId="ADAL" clId="{869B6155-D3EA-B248-88FD-3C87DF8AEA16}" dt="2023-03-02T14:23:36.051" v="9547" actId="1036"/>
        <pc:sldMkLst>
          <pc:docMk/>
          <pc:sldMk cId="1897881730" sldId="2011"/>
        </pc:sldMkLst>
        <pc:spChg chg="add del mod">
          <ac:chgData name="Daniel Khashabi" userId="62390808-c838-45e6-be59-d6fd0d208bc8" providerId="ADAL" clId="{869B6155-D3EA-B248-88FD-3C87DF8AEA16}" dt="2023-02-27T04:05:41.893" v="6018" actId="20577"/>
          <ac:spMkLst>
            <pc:docMk/>
            <pc:sldMk cId="1897881730" sldId="2011"/>
            <ac:spMk id="2" creationId="{F5B03E9A-EDF1-6455-6ED0-7387F4ADB870}"/>
          </ac:spMkLst>
        </pc:spChg>
        <pc:spChg chg="del">
          <ac:chgData name="Daniel Khashabi" userId="62390808-c838-45e6-be59-d6fd0d208bc8" providerId="ADAL" clId="{869B6155-D3EA-B248-88FD-3C87DF8AEA16}" dt="2023-02-27T03:59:39.159" v="5942"/>
          <ac:spMkLst>
            <pc:docMk/>
            <pc:sldMk cId="1897881730" sldId="2011"/>
            <ac:spMk id="3" creationId="{7EC8453B-DAD1-55C4-8AC4-E11F066BC545}"/>
          </ac:spMkLst>
        </pc:spChg>
        <pc:spChg chg="add del mod ord">
          <ac:chgData name="Daniel Khashabi" userId="62390808-c838-45e6-be59-d6fd0d208bc8" providerId="ADAL" clId="{869B6155-D3EA-B248-88FD-3C87DF8AEA16}" dt="2023-02-27T04:05:08.053" v="5968" actId="700"/>
          <ac:spMkLst>
            <pc:docMk/>
            <pc:sldMk cId="1897881730" sldId="2011"/>
            <ac:spMk id="9" creationId="{F817EB9D-0FFE-80A1-6934-82ADDAB7D043}"/>
          </ac:spMkLst>
        </pc:spChg>
        <pc:spChg chg="add mod">
          <ac:chgData name="Daniel Khashabi" userId="62390808-c838-45e6-be59-d6fd0d208bc8" providerId="ADAL" clId="{869B6155-D3EA-B248-88FD-3C87DF8AEA16}" dt="2023-02-28T16:51:47.489" v="8728" actId="207"/>
          <ac:spMkLst>
            <pc:docMk/>
            <pc:sldMk cId="1897881730" sldId="2011"/>
            <ac:spMk id="11" creationId="{DE422531-E00A-8E2B-23F0-B0D4D219D4E6}"/>
          </ac:spMkLst>
        </pc:spChg>
        <pc:grpChg chg="add mod">
          <ac:chgData name="Daniel Khashabi" userId="62390808-c838-45e6-be59-d6fd0d208bc8" providerId="ADAL" clId="{869B6155-D3EA-B248-88FD-3C87DF8AEA16}" dt="2023-03-02T14:23:36.051" v="9547" actId="1036"/>
          <ac:grpSpMkLst>
            <pc:docMk/>
            <pc:sldMk cId="1897881730" sldId="2011"/>
            <ac:grpSpMk id="5" creationId="{54AAEBE9-3259-39D8-AC25-864DCC8F6131}"/>
          </ac:grpSpMkLst>
        </pc:grpChg>
        <pc:picChg chg="add mod modCrop">
          <ac:chgData name="Daniel Khashabi" userId="62390808-c838-45e6-be59-d6fd0d208bc8" providerId="ADAL" clId="{869B6155-D3EA-B248-88FD-3C87DF8AEA16}" dt="2023-03-02T14:23:16.316" v="9526" actId="1076"/>
          <ac:picMkLst>
            <pc:docMk/>
            <pc:sldMk cId="1897881730" sldId="2011"/>
            <ac:picMk id="3" creationId="{8FC44E46-65D8-0491-B0B2-B256A7D85AF9}"/>
          </ac:picMkLst>
        </pc:picChg>
        <pc:picChg chg="add del mod modCrop">
          <ac:chgData name="Daniel Khashabi" userId="62390808-c838-45e6-be59-d6fd0d208bc8" providerId="ADAL" clId="{869B6155-D3EA-B248-88FD-3C87DF8AEA16}" dt="2023-03-02T14:23:03.041" v="9524" actId="478"/>
          <ac:picMkLst>
            <pc:docMk/>
            <pc:sldMk cId="1897881730" sldId="2011"/>
            <ac:picMk id="4" creationId="{7128A6D0-9A38-7799-A662-49C3E7076A1A}"/>
          </ac:picMkLst>
        </pc:picChg>
        <pc:picChg chg="add del mod ord modCrop">
          <ac:chgData name="Daniel Khashabi" userId="62390808-c838-45e6-be59-d6fd0d208bc8" providerId="ADAL" clId="{869B6155-D3EA-B248-88FD-3C87DF8AEA16}" dt="2023-02-27T04:05:12.534" v="5969" actId="21"/>
          <ac:picMkLst>
            <pc:docMk/>
            <pc:sldMk cId="1897881730" sldId="2011"/>
            <ac:picMk id="5" creationId="{E80C1CD8-CE5F-0355-8620-199B34F416ED}"/>
          </ac:picMkLst>
        </pc:picChg>
        <pc:picChg chg="add del mod modCrop">
          <ac:chgData name="Daniel Khashabi" userId="62390808-c838-45e6-be59-d6fd0d208bc8" providerId="ADAL" clId="{869B6155-D3EA-B248-88FD-3C87DF8AEA16}" dt="2023-02-27T04:05:12.534" v="5969" actId="21"/>
          <ac:picMkLst>
            <pc:docMk/>
            <pc:sldMk cId="1897881730" sldId="2011"/>
            <ac:picMk id="7" creationId="{979AA49D-D347-C412-B949-90D97DD41406}"/>
          </ac:picMkLst>
        </pc:picChg>
        <pc:picChg chg="add del mod modCrop">
          <ac:chgData name="Daniel Khashabi" userId="62390808-c838-45e6-be59-d6fd0d208bc8" providerId="ADAL" clId="{869B6155-D3EA-B248-88FD-3C87DF8AEA16}" dt="2023-02-27T04:05:12.534" v="5969" actId="21"/>
          <ac:picMkLst>
            <pc:docMk/>
            <pc:sldMk cId="1897881730" sldId="2011"/>
            <ac:picMk id="8" creationId="{FA9F01B6-FF50-2A1A-D45A-A495B8546A97}"/>
          </ac:picMkLst>
        </pc:picChg>
        <pc:picChg chg="add mod">
          <ac:chgData name="Daniel Khashabi" userId="62390808-c838-45e6-be59-d6fd0d208bc8" providerId="ADAL" clId="{869B6155-D3EA-B248-88FD-3C87DF8AEA16}" dt="2023-03-02T14:23:20.980" v="9527" actId="1076"/>
          <ac:picMkLst>
            <pc:docMk/>
            <pc:sldMk cId="1897881730" sldId="2011"/>
            <ac:picMk id="12" creationId="{23E3691B-9162-C70E-D3D1-D663EB1DC17D}"/>
          </ac:picMkLst>
        </pc:picChg>
        <pc:picChg chg="add mod modCrop">
          <ac:chgData name="Daniel Khashabi" userId="62390808-c838-45e6-be59-d6fd0d208bc8" providerId="ADAL" clId="{869B6155-D3EA-B248-88FD-3C87DF8AEA16}" dt="2023-03-02T14:23:09.447" v="9525" actId="732"/>
          <ac:picMkLst>
            <pc:docMk/>
            <pc:sldMk cId="1897881730" sldId="2011"/>
            <ac:picMk id="13" creationId="{2C2F52D0-3A71-BDE2-D10B-85C2FD12800E}"/>
          </ac:picMkLst>
        </pc:picChg>
        <pc:picChg chg="add mod">
          <ac:chgData name="Daniel Khashabi" userId="62390808-c838-45e6-be59-d6fd0d208bc8" providerId="ADAL" clId="{869B6155-D3EA-B248-88FD-3C87DF8AEA16}" dt="2023-03-02T14:23:20.980" v="9527" actId="1076"/>
          <ac:picMkLst>
            <pc:docMk/>
            <pc:sldMk cId="1897881730" sldId="2011"/>
            <ac:picMk id="14" creationId="{A6CB082B-B524-7CB2-9EFA-563384E85AAC}"/>
          </ac:picMkLst>
        </pc:picChg>
      </pc:sldChg>
      <pc:sldChg chg="addSp delSp modSp add mod">
        <pc:chgData name="Daniel Khashabi" userId="62390808-c838-45e6-be59-d6fd0d208bc8" providerId="ADAL" clId="{869B6155-D3EA-B248-88FD-3C87DF8AEA16}" dt="2023-02-28T16:55:09.398" v="8814" actId="207"/>
        <pc:sldMkLst>
          <pc:docMk/>
          <pc:sldMk cId="733607112" sldId="2012"/>
        </pc:sldMkLst>
        <pc:spChg chg="mod">
          <ac:chgData name="Daniel Khashabi" userId="62390808-c838-45e6-be59-d6fd0d208bc8" providerId="ADAL" clId="{869B6155-D3EA-B248-88FD-3C87DF8AEA16}" dt="2023-02-28T16:55:09.398" v="8814" actId="207"/>
          <ac:spMkLst>
            <pc:docMk/>
            <pc:sldMk cId="733607112" sldId="2012"/>
            <ac:spMk id="11" creationId="{DE422531-E00A-8E2B-23F0-B0D4D219D4E6}"/>
          </ac:spMkLst>
        </pc:spChg>
        <pc:picChg chg="add del mod">
          <ac:chgData name="Daniel Khashabi" userId="62390808-c838-45e6-be59-d6fd0d208bc8" providerId="ADAL" clId="{869B6155-D3EA-B248-88FD-3C87DF8AEA16}" dt="2023-02-27T04:06:45.055" v="6028" actId="478"/>
          <ac:picMkLst>
            <pc:docMk/>
            <pc:sldMk cId="733607112" sldId="2012"/>
            <ac:picMk id="4" creationId="{DEFD0723-672B-A452-BB55-FEEEF481ABB8}"/>
          </ac:picMkLst>
        </pc:picChg>
        <pc:picChg chg="add mod">
          <ac:chgData name="Daniel Khashabi" userId="62390808-c838-45e6-be59-d6fd0d208bc8" providerId="ADAL" clId="{869B6155-D3EA-B248-88FD-3C87DF8AEA16}" dt="2023-02-27T04:08:28.242" v="6078" actId="1035"/>
          <ac:picMkLst>
            <pc:docMk/>
            <pc:sldMk cId="733607112" sldId="2012"/>
            <ac:picMk id="6" creationId="{BCCA6229-ED65-C1E7-ACFB-9CA6E5C2E74A}"/>
          </ac:picMkLst>
        </pc:picChg>
        <pc:picChg chg="del">
          <ac:chgData name="Daniel Khashabi" userId="62390808-c838-45e6-be59-d6fd0d208bc8" providerId="ADAL" clId="{869B6155-D3EA-B248-88FD-3C87DF8AEA16}" dt="2023-02-27T04:06:40.337" v="6023" actId="478"/>
          <ac:picMkLst>
            <pc:docMk/>
            <pc:sldMk cId="733607112" sldId="2012"/>
            <ac:picMk id="12" creationId="{23E3691B-9162-C70E-D3D1-D663EB1DC17D}"/>
          </ac:picMkLst>
        </pc:picChg>
        <pc:picChg chg="del">
          <ac:chgData name="Daniel Khashabi" userId="62390808-c838-45e6-be59-d6fd0d208bc8" providerId="ADAL" clId="{869B6155-D3EA-B248-88FD-3C87DF8AEA16}" dt="2023-02-27T04:06:40.337" v="6023" actId="478"/>
          <ac:picMkLst>
            <pc:docMk/>
            <pc:sldMk cId="733607112" sldId="2012"/>
            <ac:picMk id="13" creationId="{2C2F52D0-3A71-BDE2-D10B-85C2FD12800E}"/>
          </ac:picMkLst>
        </pc:picChg>
        <pc:picChg chg="del">
          <ac:chgData name="Daniel Khashabi" userId="62390808-c838-45e6-be59-d6fd0d208bc8" providerId="ADAL" clId="{869B6155-D3EA-B248-88FD-3C87DF8AEA16}" dt="2023-02-27T04:06:40.337" v="6023" actId="478"/>
          <ac:picMkLst>
            <pc:docMk/>
            <pc:sldMk cId="733607112" sldId="2012"/>
            <ac:picMk id="14" creationId="{A6CB082B-B524-7CB2-9EFA-563384E85AAC}"/>
          </ac:picMkLst>
        </pc:picChg>
      </pc:sldChg>
      <pc:sldChg chg="addSp delSp modSp new mod">
        <pc:chgData name="Daniel Khashabi" userId="62390808-c838-45e6-be59-d6fd0d208bc8" providerId="ADAL" clId="{869B6155-D3EA-B248-88FD-3C87DF8AEA16}" dt="2023-03-02T14:40:14.625" v="9724" actId="1076"/>
        <pc:sldMkLst>
          <pc:docMk/>
          <pc:sldMk cId="2151964613" sldId="2013"/>
        </pc:sldMkLst>
        <pc:spChg chg="mod">
          <ac:chgData name="Daniel Khashabi" userId="62390808-c838-45e6-be59-d6fd0d208bc8" providerId="ADAL" clId="{869B6155-D3EA-B248-88FD-3C87DF8AEA16}" dt="2023-02-27T04:10:56.115" v="6130" actId="20577"/>
          <ac:spMkLst>
            <pc:docMk/>
            <pc:sldMk cId="2151964613" sldId="2013"/>
            <ac:spMk id="2" creationId="{31C03A56-3726-8E5F-40FF-CB7DD2612A6F}"/>
          </ac:spMkLst>
        </pc:spChg>
        <pc:spChg chg="del">
          <ac:chgData name="Daniel Khashabi" userId="62390808-c838-45e6-be59-d6fd0d208bc8" providerId="ADAL" clId="{869B6155-D3EA-B248-88FD-3C87DF8AEA16}" dt="2023-02-27T04:11:31.330" v="6131"/>
          <ac:spMkLst>
            <pc:docMk/>
            <pc:sldMk cId="2151964613" sldId="2013"/>
            <ac:spMk id="3" creationId="{9B0E002F-52EE-9802-74EB-6D9E26B5B959}"/>
          </ac:spMkLst>
        </pc:spChg>
        <pc:spChg chg="add mod">
          <ac:chgData name="Daniel Khashabi" userId="62390808-c838-45e6-be59-d6fd0d208bc8" providerId="ADAL" clId="{869B6155-D3EA-B248-88FD-3C87DF8AEA16}" dt="2023-03-02T14:40:11.576" v="9723" actId="20577"/>
          <ac:spMkLst>
            <pc:docMk/>
            <pc:sldMk cId="2151964613" sldId="2013"/>
            <ac:spMk id="7" creationId="{44E0B538-4269-8394-8DEF-B4E381909C53}"/>
          </ac:spMkLst>
        </pc:spChg>
        <pc:picChg chg="add del mod">
          <ac:chgData name="Daniel Khashabi" userId="62390808-c838-45e6-be59-d6fd0d208bc8" providerId="ADAL" clId="{869B6155-D3EA-B248-88FD-3C87DF8AEA16}" dt="2023-02-27T04:12:01.811" v="6135" actId="21"/>
          <ac:picMkLst>
            <pc:docMk/>
            <pc:sldMk cId="2151964613" sldId="2013"/>
            <ac:picMk id="5" creationId="{56C33A83-D7D2-EDAF-58DC-A7591FD399F4}"/>
          </ac:picMkLst>
        </pc:picChg>
        <pc:picChg chg="add mod">
          <ac:chgData name="Daniel Khashabi" userId="62390808-c838-45e6-be59-d6fd0d208bc8" providerId="ADAL" clId="{869B6155-D3EA-B248-88FD-3C87DF8AEA16}" dt="2023-03-02T14:40:14.625" v="9724" actId="1076"/>
          <ac:picMkLst>
            <pc:docMk/>
            <pc:sldMk cId="2151964613" sldId="2013"/>
            <ac:picMk id="8" creationId="{5DFF8FB8-BE69-0918-35FA-DC9F0B984A21}"/>
          </ac:picMkLst>
        </pc:picChg>
      </pc:sldChg>
      <pc:sldChg chg="addSp delSp modSp add mod">
        <pc:chgData name="Daniel Khashabi" userId="62390808-c838-45e6-be59-d6fd0d208bc8" providerId="ADAL" clId="{869B6155-D3EA-B248-88FD-3C87DF8AEA16}" dt="2023-03-02T14:41:41.744" v="9755" actId="14100"/>
        <pc:sldMkLst>
          <pc:docMk/>
          <pc:sldMk cId="3777729592" sldId="2014"/>
        </pc:sldMkLst>
        <pc:spChg chg="mod">
          <ac:chgData name="Daniel Khashabi" userId="62390808-c838-45e6-be59-d6fd0d208bc8" providerId="ADAL" clId="{869B6155-D3EA-B248-88FD-3C87DF8AEA16}" dt="2023-03-02T14:41:41.744" v="9755" actId="14100"/>
          <ac:spMkLst>
            <pc:docMk/>
            <pc:sldMk cId="3777729592" sldId="2014"/>
            <ac:spMk id="7" creationId="{44E0B538-4269-8394-8DEF-B4E381909C53}"/>
          </ac:spMkLst>
        </pc:spChg>
        <pc:picChg chg="add mod">
          <ac:chgData name="Daniel Khashabi" userId="62390808-c838-45e6-be59-d6fd0d208bc8" providerId="ADAL" clId="{869B6155-D3EA-B248-88FD-3C87DF8AEA16}" dt="2023-02-27T04:15:32.201" v="6287" actId="1076"/>
          <ac:picMkLst>
            <pc:docMk/>
            <pc:sldMk cId="3777729592" sldId="2014"/>
            <ac:picMk id="4" creationId="{8F9E1B8F-6BBE-CAC0-67E8-061139850153}"/>
          </ac:picMkLst>
        </pc:picChg>
        <pc:picChg chg="add mod">
          <ac:chgData name="Daniel Khashabi" userId="62390808-c838-45e6-be59-d6fd0d208bc8" providerId="ADAL" clId="{869B6155-D3EA-B248-88FD-3C87DF8AEA16}" dt="2023-02-27T04:15:34.016" v="6288" actId="1076"/>
          <ac:picMkLst>
            <pc:docMk/>
            <pc:sldMk cId="3777729592" sldId="2014"/>
            <ac:picMk id="6" creationId="{D036F778-00CF-6CC0-84E4-12AD0A9D5FD2}"/>
          </ac:picMkLst>
        </pc:picChg>
        <pc:picChg chg="del">
          <ac:chgData name="Daniel Khashabi" userId="62390808-c838-45e6-be59-d6fd0d208bc8" providerId="ADAL" clId="{869B6155-D3EA-B248-88FD-3C87DF8AEA16}" dt="2023-02-27T04:12:37.016" v="6204" actId="478"/>
          <ac:picMkLst>
            <pc:docMk/>
            <pc:sldMk cId="3777729592" sldId="2014"/>
            <ac:picMk id="8" creationId="{5DFF8FB8-BE69-0918-35FA-DC9F0B984A21}"/>
          </ac:picMkLst>
        </pc:picChg>
      </pc:sldChg>
      <pc:sldChg chg="addSp delSp modSp add mod modClrScheme chgLayout">
        <pc:chgData name="Daniel Khashabi" userId="62390808-c838-45e6-be59-d6fd0d208bc8" providerId="ADAL" clId="{869B6155-D3EA-B248-88FD-3C87DF8AEA16}" dt="2023-02-27T15:55:28.764" v="6603" actId="478"/>
        <pc:sldMkLst>
          <pc:docMk/>
          <pc:sldMk cId="0" sldId="2015"/>
        </pc:sldMkLst>
        <pc:spChg chg="mod ord">
          <ac:chgData name="Daniel Khashabi" userId="62390808-c838-45e6-be59-d6fd0d208bc8" providerId="ADAL" clId="{869B6155-D3EA-B248-88FD-3C87DF8AEA16}" dt="2023-02-27T15:30:46.951" v="6344" actId="20577"/>
          <ac:spMkLst>
            <pc:docMk/>
            <pc:sldMk cId="0" sldId="2015"/>
            <ac:spMk id="2" creationId="{00000000-0000-0000-0000-000000000000}"/>
          </ac:spMkLst>
        </pc:spChg>
        <pc:spChg chg="del mod ord">
          <ac:chgData name="Daniel Khashabi" userId="62390808-c838-45e6-be59-d6fd0d208bc8" providerId="ADAL" clId="{869B6155-D3EA-B248-88FD-3C87DF8AEA16}" dt="2023-02-27T15:55:28.764" v="6603" actId="478"/>
          <ac:spMkLst>
            <pc:docMk/>
            <pc:sldMk cId="0" sldId="2015"/>
            <ac:spMk id="7"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15"/>
            <ac:spMk id="8" creationId="{32A55380-C314-8C65-DEE7-CDC8826CCCCB}"/>
          </ac:spMkLst>
        </pc:spChg>
        <pc:spChg chg="add mod ord">
          <ac:chgData name="Daniel Khashabi" userId="62390808-c838-45e6-be59-d6fd0d208bc8" providerId="ADAL" clId="{869B6155-D3EA-B248-88FD-3C87DF8AEA16}" dt="2023-02-27T15:30:32.021" v="6330" actId="700"/>
          <ac:spMkLst>
            <pc:docMk/>
            <pc:sldMk cId="0" sldId="2015"/>
            <ac:spMk id="9" creationId="{FCBC1E58-7F07-4D85-D3EF-B12E62DF6242}"/>
          </ac:spMkLst>
        </pc:spChg>
        <pc:spChg chg="add mod">
          <ac:chgData name="Daniel Khashabi" userId="62390808-c838-45e6-be59-d6fd0d208bc8" providerId="ADAL" clId="{869B6155-D3EA-B248-88FD-3C87DF8AEA16}" dt="2023-02-27T15:55:22.370" v="6600" actId="14100"/>
          <ac:spMkLst>
            <pc:docMk/>
            <pc:sldMk cId="0" sldId="2015"/>
            <ac:spMk id="11" creationId="{87905A1A-5E96-93CA-8B37-557EF96AF4DE}"/>
          </ac:spMkLst>
        </pc:spChg>
      </pc:sldChg>
      <pc:sldChg chg="addSp delSp modSp add mod modClrScheme chgLayout">
        <pc:chgData name="Daniel Khashabi" userId="62390808-c838-45e6-be59-d6fd0d208bc8" providerId="ADAL" clId="{869B6155-D3EA-B248-88FD-3C87DF8AEA16}" dt="2023-03-02T14:58:36.570" v="10157"/>
        <pc:sldMkLst>
          <pc:docMk/>
          <pc:sldMk cId="0" sldId="2016"/>
        </pc:sldMkLst>
        <pc:spChg chg="mod ord">
          <ac:chgData name="Daniel Khashabi" userId="62390808-c838-45e6-be59-d6fd0d208bc8" providerId="ADAL" clId="{869B6155-D3EA-B248-88FD-3C87DF8AEA16}" dt="2023-02-27T15:30:49.702" v="6345"/>
          <ac:spMkLst>
            <pc:docMk/>
            <pc:sldMk cId="0" sldId="2016"/>
            <ac:spMk id="2" creationId="{00000000-0000-0000-0000-000000000000}"/>
          </ac:spMkLst>
        </pc:spChg>
        <pc:spChg chg="mod">
          <ac:chgData name="Daniel Khashabi" userId="62390808-c838-45e6-be59-d6fd0d208bc8" providerId="ADAL" clId="{869B6155-D3EA-B248-88FD-3C87DF8AEA16}" dt="2023-03-02T14:58:36.570" v="10157"/>
          <ac:spMkLst>
            <pc:docMk/>
            <pc:sldMk cId="0" sldId="2016"/>
            <ac:spMk id="7" creationId="{00000000-0000-0000-0000-000000000000}"/>
          </ac:spMkLst>
        </pc:spChg>
        <pc:spChg chg="del mod ord">
          <ac:chgData name="Daniel Khashabi" userId="62390808-c838-45e6-be59-d6fd0d208bc8" providerId="ADAL" clId="{869B6155-D3EA-B248-88FD-3C87DF8AEA16}" dt="2023-02-27T15:55:31.568" v="6604" actId="478"/>
          <ac:spMkLst>
            <pc:docMk/>
            <pc:sldMk cId="0" sldId="2016"/>
            <ac:spMk id="12"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16"/>
            <ac:spMk id="13" creationId="{AA62336D-A63F-7ABB-1BC2-0DC240155C25}"/>
          </ac:spMkLst>
        </pc:spChg>
        <pc:spChg chg="add mod ord">
          <ac:chgData name="Daniel Khashabi" userId="62390808-c838-45e6-be59-d6fd0d208bc8" providerId="ADAL" clId="{869B6155-D3EA-B248-88FD-3C87DF8AEA16}" dt="2023-02-27T15:30:32.021" v="6330" actId="700"/>
          <ac:spMkLst>
            <pc:docMk/>
            <pc:sldMk cId="0" sldId="2016"/>
            <ac:spMk id="14" creationId="{0D5A9971-17ED-722E-B1DA-314EF5281D94}"/>
          </ac:spMkLst>
        </pc:spChg>
        <pc:spChg chg="add del mod">
          <ac:chgData name="Daniel Khashabi" userId="62390808-c838-45e6-be59-d6fd0d208bc8" providerId="ADAL" clId="{869B6155-D3EA-B248-88FD-3C87DF8AEA16}" dt="2023-02-27T15:55:26.054" v="6602"/>
          <ac:spMkLst>
            <pc:docMk/>
            <pc:sldMk cId="0" sldId="2016"/>
            <ac:spMk id="15" creationId="{9B0F9B29-0004-EB8E-3E73-A327DEFB830A}"/>
          </ac:spMkLst>
        </pc:spChg>
        <pc:spChg chg="add mod">
          <ac:chgData name="Daniel Khashabi" userId="62390808-c838-45e6-be59-d6fd0d208bc8" providerId="ADAL" clId="{869B6155-D3EA-B248-88FD-3C87DF8AEA16}" dt="2023-02-27T15:55:31.854" v="6605"/>
          <ac:spMkLst>
            <pc:docMk/>
            <pc:sldMk cId="0" sldId="2016"/>
            <ac:spMk id="16" creationId="{85C8243E-C8B1-4F66-EC21-9820E599CCC8}"/>
          </ac:spMkLst>
        </pc:spChg>
      </pc:sldChg>
      <pc:sldChg chg="addSp delSp modSp add mod modClrScheme chgLayout">
        <pc:chgData name="Daniel Khashabi" userId="62390808-c838-45e6-be59-d6fd0d208bc8" providerId="ADAL" clId="{869B6155-D3EA-B248-88FD-3C87DF8AEA16}" dt="2023-03-02T14:58:36.570" v="10157"/>
        <pc:sldMkLst>
          <pc:docMk/>
          <pc:sldMk cId="0" sldId="2017"/>
        </pc:sldMkLst>
        <pc:spChg chg="mod ord">
          <ac:chgData name="Daniel Khashabi" userId="62390808-c838-45e6-be59-d6fd0d208bc8" providerId="ADAL" clId="{869B6155-D3EA-B248-88FD-3C87DF8AEA16}" dt="2023-02-27T15:30:51.808" v="6346"/>
          <ac:spMkLst>
            <pc:docMk/>
            <pc:sldMk cId="0" sldId="2017"/>
            <ac:spMk id="2" creationId="{00000000-0000-0000-0000-000000000000}"/>
          </ac:spMkLst>
        </pc:spChg>
        <pc:spChg chg="mod">
          <ac:chgData name="Daniel Khashabi" userId="62390808-c838-45e6-be59-d6fd0d208bc8" providerId="ADAL" clId="{869B6155-D3EA-B248-88FD-3C87DF8AEA16}" dt="2023-03-02T14:58:36.570" v="10157"/>
          <ac:spMkLst>
            <pc:docMk/>
            <pc:sldMk cId="0" sldId="2017"/>
            <ac:spMk id="7" creationId="{00000000-0000-0000-0000-000000000000}"/>
          </ac:spMkLst>
        </pc:spChg>
        <pc:spChg chg="del mod ord">
          <ac:chgData name="Daniel Khashabi" userId="62390808-c838-45e6-be59-d6fd0d208bc8" providerId="ADAL" clId="{869B6155-D3EA-B248-88FD-3C87DF8AEA16}" dt="2023-02-27T15:55:36.946" v="6606" actId="478"/>
          <ac:spMkLst>
            <pc:docMk/>
            <pc:sldMk cId="0" sldId="2017"/>
            <ac:spMk id="12"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17"/>
            <ac:spMk id="13" creationId="{52DB8F63-DA18-27AB-A865-4DA8AABFA3D2}"/>
          </ac:spMkLst>
        </pc:spChg>
        <pc:spChg chg="add mod ord">
          <ac:chgData name="Daniel Khashabi" userId="62390808-c838-45e6-be59-d6fd0d208bc8" providerId="ADAL" clId="{869B6155-D3EA-B248-88FD-3C87DF8AEA16}" dt="2023-02-27T15:30:32.021" v="6330" actId="700"/>
          <ac:spMkLst>
            <pc:docMk/>
            <pc:sldMk cId="0" sldId="2017"/>
            <ac:spMk id="14" creationId="{26D1C008-EE21-499E-5177-819646290B39}"/>
          </ac:spMkLst>
        </pc:spChg>
        <pc:spChg chg="add mod">
          <ac:chgData name="Daniel Khashabi" userId="62390808-c838-45e6-be59-d6fd0d208bc8" providerId="ADAL" clId="{869B6155-D3EA-B248-88FD-3C87DF8AEA16}" dt="2023-02-27T15:55:37.271" v="6607"/>
          <ac:spMkLst>
            <pc:docMk/>
            <pc:sldMk cId="0" sldId="2017"/>
            <ac:spMk id="15" creationId="{3B093803-73FD-08C4-CF6B-970C0075DF10}"/>
          </ac:spMkLst>
        </pc:spChg>
      </pc:sldChg>
      <pc:sldChg chg="addSp delSp modSp add mod modClrScheme chgLayout">
        <pc:chgData name="Daniel Khashabi" userId="62390808-c838-45e6-be59-d6fd0d208bc8" providerId="ADAL" clId="{869B6155-D3EA-B248-88FD-3C87DF8AEA16}" dt="2023-03-02T14:58:36.570" v="10157"/>
        <pc:sldMkLst>
          <pc:docMk/>
          <pc:sldMk cId="0" sldId="2018"/>
        </pc:sldMkLst>
        <pc:spChg chg="mod ord">
          <ac:chgData name="Daniel Khashabi" userId="62390808-c838-45e6-be59-d6fd0d208bc8" providerId="ADAL" clId="{869B6155-D3EA-B248-88FD-3C87DF8AEA16}" dt="2023-02-27T15:30:53.958" v="6347"/>
          <ac:spMkLst>
            <pc:docMk/>
            <pc:sldMk cId="0" sldId="2018"/>
            <ac:spMk id="2" creationId="{00000000-0000-0000-0000-000000000000}"/>
          </ac:spMkLst>
        </pc:spChg>
        <pc:spChg chg="mod">
          <ac:chgData name="Daniel Khashabi" userId="62390808-c838-45e6-be59-d6fd0d208bc8" providerId="ADAL" clId="{869B6155-D3EA-B248-88FD-3C87DF8AEA16}" dt="2023-03-02T14:58:36.570" v="10157"/>
          <ac:spMkLst>
            <pc:docMk/>
            <pc:sldMk cId="0" sldId="2018"/>
            <ac:spMk id="7" creationId="{00000000-0000-0000-0000-000000000000}"/>
          </ac:spMkLst>
        </pc:spChg>
        <pc:spChg chg="del mod ord">
          <ac:chgData name="Daniel Khashabi" userId="62390808-c838-45e6-be59-d6fd0d208bc8" providerId="ADAL" clId="{869B6155-D3EA-B248-88FD-3C87DF8AEA16}" dt="2023-02-27T15:55:43.314" v="6608" actId="478"/>
          <ac:spMkLst>
            <pc:docMk/>
            <pc:sldMk cId="0" sldId="2018"/>
            <ac:spMk id="12"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18"/>
            <ac:spMk id="13" creationId="{05F15025-4DCC-D802-DAFC-C165CE7D2A84}"/>
          </ac:spMkLst>
        </pc:spChg>
        <pc:spChg chg="add mod ord">
          <ac:chgData name="Daniel Khashabi" userId="62390808-c838-45e6-be59-d6fd0d208bc8" providerId="ADAL" clId="{869B6155-D3EA-B248-88FD-3C87DF8AEA16}" dt="2023-02-27T15:30:32.021" v="6330" actId="700"/>
          <ac:spMkLst>
            <pc:docMk/>
            <pc:sldMk cId="0" sldId="2018"/>
            <ac:spMk id="14" creationId="{2213BC6F-6512-7508-F09B-47FECA73FE7F}"/>
          </ac:spMkLst>
        </pc:spChg>
        <pc:spChg chg="add mod">
          <ac:chgData name="Daniel Khashabi" userId="62390808-c838-45e6-be59-d6fd0d208bc8" providerId="ADAL" clId="{869B6155-D3EA-B248-88FD-3C87DF8AEA16}" dt="2023-02-27T15:55:43.597" v="6609"/>
          <ac:spMkLst>
            <pc:docMk/>
            <pc:sldMk cId="0" sldId="2018"/>
            <ac:spMk id="15" creationId="{F447319E-AFC2-D96D-43A1-E6DE57EA8C05}"/>
          </ac:spMkLst>
        </pc:spChg>
      </pc:sldChg>
      <pc:sldChg chg="addSp delSp modSp add mod modClrScheme chgLayout">
        <pc:chgData name="Daniel Khashabi" userId="62390808-c838-45e6-be59-d6fd0d208bc8" providerId="ADAL" clId="{869B6155-D3EA-B248-88FD-3C87DF8AEA16}" dt="2023-02-27T15:55:49.619" v="6611"/>
        <pc:sldMkLst>
          <pc:docMk/>
          <pc:sldMk cId="0" sldId="2019"/>
        </pc:sldMkLst>
        <pc:spChg chg="mod ord">
          <ac:chgData name="Daniel Khashabi" userId="62390808-c838-45e6-be59-d6fd0d208bc8" providerId="ADAL" clId="{869B6155-D3EA-B248-88FD-3C87DF8AEA16}" dt="2023-02-27T15:30:56.388" v="6348"/>
          <ac:spMkLst>
            <pc:docMk/>
            <pc:sldMk cId="0" sldId="2019"/>
            <ac:spMk id="2" creationId="{00000000-0000-0000-0000-000000000000}"/>
          </ac:spMkLst>
        </pc:spChg>
        <pc:spChg chg="del mod ord">
          <ac:chgData name="Daniel Khashabi" userId="62390808-c838-45e6-be59-d6fd0d208bc8" providerId="ADAL" clId="{869B6155-D3EA-B248-88FD-3C87DF8AEA16}" dt="2023-02-27T15:55:49.186" v="6610" actId="478"/>
          <ac:spMkLst>
            <pc:docMk/>
            <pc:sldMk cId="0" sldId="2019"/>
            <ac:spMk id="14"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19"/>
            <ac:spMk id="15" creationId="{05D463AC-B2E9-4C73-E958-0976A8679D31}"/>
          </ac:spMkLst>
        </pc:spChg>
        <pc:spChg chg="add mod ord">
          <ac:chgData name="Daniel Khashabi" userId="62390808-c838-45e6-be59-d6fd0d208bc8" providerId="ADAL" clId="{869B6155-D3EA-B248-88FD-3C87DF8AEA16}" dt="2023-02-27T15:30:32.021" v="6330" actId="700"/>
          <ac:spMkLst>
            <pc:docMk/>
            <pc:sldMk cId="0" sldId="2019"/>
            <ac:spMk id="16" creationId="{615F4795-F337-99CE-AA15-DFF09993E806}"/>
          </ac:spMkLst>
        </pc:spChg>
        <pc:spChg chg="add mod">
          <ac:chgData name="Daniel Khashabi" userId="62390808-c838-45e6-be59-d6fd0d208bc8" providerId="ADAL" clId="{869B6155-D3EA-B248-88FD-3C87DF8AEA16}" dt="2023-02-27T15:55:49.619" v="6611"/>
          <ac:spMkLst>
            <pc:docMk/>
            <pc:sldMk cId="0" sldId="2019"/>
            <ac:spMk id="17" creationId="{161B4770-22CC-3501-391E-0B37EF048520}"/>
          </ac:spMkLst>
        </pc:spChg>
      </pc:sldChg>
      <pc:sldChg chg="addSp delSp modSp add mod modClrScheme chgLayout">
        <pc:chgData name="Daniel Khashabi" userId="62390808-c838-45e6-be59-d6fd0d208bc8" providerId="ADAL" clId="{869B6155-D3EA-B248-88FD-3C87DF8AEA16}" dt="2023-02-27T15:55:53.050" v="6613"/>
        <pc:sldMkLst>
          <pc:docMk/>
          <pc:sldMk cId="0" sldId="2020"/>
        </pc:sldMkLst>
        <pc:spChg chg="mod ord">
          <ac:chgData name="Daniel Khashabi" userId="62390808-c838-45e6-be59-d6fd0d208bc8" providerId="ADAL" clId="{869B6155-D3EA-B248-88FD-3C87DF8AEA16}" dt="2023-02-27T15:30:58.743" v="6349"/>
          <ac:spMkLst>
            <pc:docMk/>
            <pc:sldMk cId="0" sldId="2020"/>
            <ac:spMk id="2" creationId="{00000000-0000-0000-0000-000000000000}"/>
          </ac:spMkLst>
        </pc:spChg>
        <pc:spChg chg="del mod ord">
          <ac:chgData name="Daniel Khashabi" userId="62390808-c838-45e6-be59-d6fd0d208bc8" providerId="ADAL" clId="{869B6155-D3EA-B248-88FD-3C87DF8AEA16}" dt="2023-02-27T15:55:52.726" v="6612" actId="478"/>
          <ac:spMkLst>
            <pc:docMk/>
            <pc:sldMk cId="0" sldId="2020"/>
            <ac:spMk id="14"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20"/>
            <ac:spMk id="15" creationId="{A369C207-3ED9-8546-1A05-531CB8612D1E}"/>
          </ac:spMkLst>
        </pc:spChg>
        <pc:spChg chg="add mod ord">
          <ac:chgData name="Daniel Khashabi" userId="62390808-c838-45e6-be59-d6fd0d208bc8" providerId="ADAL" clId="{869B6155-D3EA-B248-88FD-3C87DF8AEA16}" dt="2023-02-27T15:30:32.021" v="6330" actId="700"/>
          <ac:spMkLst>
            <pc:docMk/>
            <pc:sldMk cId="0" sldId="2020"/>
            <ac:spMk id="16" creationId="{DBB119B9-A74E-7CBF-2BA8-55B53A9DF279}"/>
          </ac:spMkLst>
        </pc:spChg>
        <pc:spChg chg="add mod">
          <ac:chgData name="Daniel Khashabi" userId="62390808-c838-45e6-be59-d6fd0d208bc8" providerId="ADAL" clId="{869B6155-D3EA-B248-88FD-3C87DF8AEA16}" dt="2023-02-27T15:55:53.050" v="6613"/>
          <ac:spMkLst>
            <pc:docMk/>
            <pc:sldMk cId="0" sldId="2020"/>
            <ac:spMk id="17" creationId="{4390A890-33FD-66B7-C78F-6223F4AEDD39}"/>
          </ac:spMkLst>
        </pc:spChg>
      </pc:sldChg>
      <pc:sldChg chg="addSp delSp modSp add mod modClrScheme chgLayout">
        <pc:chgData name="Daniel Khashabi" userId="62390808-c838-45e6-be59-d6fd0d208bc8" providerId="ADAL" clId="{869B6155-D3EA-B248-88FD-3C87DF8AEA16}" dt="2023-02-27T15:55:56.709" v="6615"/>
        <pc:sldMkLst>
          <pc:docMk/>
          <pc:sldMk cId="0" sldId="2021"/>
        </pc:sldMkLst>
        <pc:spChg chg="mod ord">
          <ac:chgData name="Daniel Khashabi" userId="62390808-c838-45e6-be59-d6fd0d208bc8" providerId="ADAL" clId="{869B6155-D3EA-B248-88FD-3C87DF8AEA16}" dt="2023-02-27T15:31:01.128" v="6350"/>
          <ac:spMkLst>
            <pc:docMk/>
            <pc:sldMk cId="0" sldId="2021"/>
            <ac:spMk id="2" creationId="{00000000-0000-0000-0000-000000000000}"/>
          </ac:spMkLst>
        </pc:spChg>
        <pc:spChg chg="del mod ord">
          <ac:chgData name="Daniel Khashabi" userId="62390808-c838-45e6-be59-d6fd0d208bc8" providerId="ADAL" clId="{869B6155-D3EA-B248-88FD-3C87DF8AEA16}" dt="2023-02-27T15:55:56.454" v="6614" actId="478"/>
          <ac:spMkLst>
            <pc:docMk/>
            <pc:sldMk cId="0" sldId="2021"/>
            <ac:spMk id="7"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21"/>
            <ac:spMk id="8" creationId="{1BC0C6CF-CA42-B322-B14E-3AD430F5AD15}"/>
          </ac:spMkLst>
        </pc:spChg>
        <pc:spChg chg="add mod ord">
          <ac:chgData name="Daniel Khashabi" userId="62390808-c838-45e6-be59-d6fd0d208bc8" providerId="ADAL" clId="{869B6155-D3EA-B248-88FD-3C87DF8AEA16}" dt="2023-02-27T15:30:32.021" v="6330" actId="700"/>
          <ac:spMkLst>
            <pc:docMk/>
            <pc:sldMk cId="0" sldId="2021"/>
            <ac:spMk id="9" creationId="{6EA688C1-38EF-616B-CD7D-62935EBAF3DB}"/>
          </ac:spMkLst>
        </pc:spChg>
        <pc:spChg chg="add mod">
          <ac:chgData name="Daniel Khashabi" userId="62390808-c838-45e6-be59-d6fd0d208bc8" providerId="ADAL" clId="{869B6155-D3EA-B248-88FD-3C87DF8AEA16}" dt="2023-02-27T15:55:56.709" v="6615"/>
          <ac:spMkLst>
            <pc:docMk/>
            <pc:sldMk cId="0" sldId="2021"/>
            <ac:spMk id="10" creationId="{A8CE6A91-0081-149E-9CE4-A66393B5B3DC}"/>
          </ac:spMkLst>
        </pc:spChg>
      </pc:sldChg>
      <pc:sldChg chg="addSp delSp modSp add mod modClrScheme chgLayout">
        <pc:chgData name="Daniel Khashabi" userId="62390808-c838-45e6-be59-d6fd0d208bc8" providerId="ADAL" clId="{869B6155-D3EA-B248-88FD-3C87DF8AEA16}" dt="2023-03-02T14:58:36.570" v="10157"/>
        <pc:sldMkLst>
          <pc:docMk/>
          <pc:sldMk cId="0" sldId="2022"/>
        </pc:sldMkLst>
        <pc:spChg chg="mod ord">
          <ac:chgData name="Daniel Khashabi" userId="62390808-c838-45e6-be59-d6fd0d208bc8" providerId="ADAL" clId="{869B6155-D3EA-B248-88FD-3C87DF8AEA16}" dt="2023-02-27T15:31:04.149" v="6351"/>
          <ac:spMkLst>
            <pc:docMk/>
            <pc:sldMk cId="0" sldId="2022"/>
            <ac:spMk id="2" creationId="{00000000-0000-0000-0000-000000000000}"/>
          </ac:spMkLst>
        </pc:spChg>
        <pc:spChg chg="mod">
          <ac:chgData name="Daniel Khashabi" userId="62390808-c838-45e6-be59-d6fd0d208bc8" providerId="ADAL" clId="{869B6155-D3EA-B248-88FD-3C87DF8AEA16}" dt="2023-03-02T14:58:36.570" v="10157"/>
          <ac:spMkLst>
            <pc:docMk/>
            <pc:sldMk cId="0" sldId="2022"/>
            <ac:spMk id="10" creationId="{00000000-0000-0000-0000-000000000000}"/>
          </ac:spMkLst>
        </pc:spChg>
        <pc:spChg chg="del mod ord">
          <ac:chgData name="Daniel Khashabi" userId="62390808-c838-45e6-be59-d6fd0d208bc8" providerId="ADAL" clId="{869B6155-D3EA-B248-88FD-3C87DF8AEA16}" dt="2023-02-27T15:55:59.985" v="6616" actId="478"/>
          <ac:spMkLst>
            <pc:docMk/>
            <pc:sldMk cId="0" sldId="2022"/>
            <ac:spMk id="11"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22"/>
            <ac:spMk id="12" creationId="{10371F77-31F9-F7F4-AE63-326D1158AE14}"/>
          </ac:spMkLst>
        </pc:spChg>
        <pc:spChg chg="add mod ord">
          <ac:chgData name="Daniel Khashabi" userId="62390808-c838-45e6-be59-d6fd0d208bc8" providerId="ADAL" clId="{869B6155-D3EA-B248-88FD-3C87DF8AEA16}" dt="2023-02-27T15:30:32.021" v="6330" actId="700"/>
          <ac:spMkLst>
            <pc:docMk/>
            <pc:sldMk cId="0" sldId="2022"/>
            <ac:spMk id="13" creationId="{35A81FDF-3ACD-F0D6-AFFD-36A51ECFE84E}"/>
          </ac:spMkLst>
        </pc:spChg>
        <pc:spChg chg="add mod">
          <ac:chgData name="Daniel Khashabi" userId="62390808-c838-45e6-be59-d6fd0d208bc8" providerId="ADAL" clId="{869B6155-D3EA-B248-88FD-3C87DF8AEA16}" dt="2023-02-27T15:56:00.183" v="6617"/>
          <ac:spMkLst>
            <pc:docMk/>
            <pc:sldMk cId="0" sldId="2022"/>
            <ac:spMk id="14" creationId="{0720C6A9-EAB2-38DE-D610-4DA09E74F90E}"/>
          </ac:spMkLst>
        </pc:spChg>
      </pc:sldChg>
      <pc:sldChg chg="addSp delSp modSp add mod modClrScheme chgLayout">
        <pc:chgData name="Daniel Khashabi" userId="62390808-c838-45e6-be59-d6fd0d208bc8" providerId="ADAL" clId="{869B6155-D3EA-B248-88FD-3C87DF8AEA16}" dt="2023-03-02T14:57:44.843" v="10152"/>
        <pc:sldMkLst>
          <pc:docMk/>
          <pc:sldMk cId="0" sldId="2023"/>
        </pc:sldMkLst>
        <pc:spChg chg="mod ord">
          <ac:chgData name="Daniel Khashabi" userId="62390808-c838-45e6-be59-d6fd0d208bc8" providerId="ADAL" clId="{869B6155-D3EA-B248-88FD-3C87DF8AEA16}" dt="2023-02-27T15:31:06.594" v="6352"/>
          <ac:spMkLst>
            <pc:docMk/>
            <pc:sldMk cId="0" sldId="2023"/>
            <ac:spMk id="2" creationId="{00000000-0000-0000-0000-000000000000}"/>
          </ac:spMkLst>
        </pc:spChg>
        <pc:spChg chg="mod">
          <ac:chgData name="Daniel Khashabi" userId="62390808-c838-45e6-be59-d6fd0d208bc8" providerId="ADAL" clId="{869B6155-D3EA-B248-88FD-3C87DF8AEA16}" dt="2023-03-02T14:57:44.843" v="10152"/>
          <ac:spMkLst>
            <pc:docMk/>
            <pc:sldMk cId="0" sldId="2023"/>
            <ac:spMk id="13" creationId="{00000000-0000-0000-0000-000000000000}"/>
          </ac:spMkLst>
        </pc:spChg>
        <pc:spChg chg="del mod ord">
          <ac:chgData name="Daniel Khashabi" userId="62390808-c838-45e6-be59-d6fd0d208bc8" providerId="ADAL" clId="{869B6155-D3EA-B248-88FD-3C87DF8AEA16}" dt="2023-02-27T15:56:03.482" v="6618" actId="478"/>
          <ac:spMkLst>
            <pc:docMk/>
            <pc:sldMk cId="0" sldId="2023"/>
            <ac:spMk id="14"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23"/>
            <ac:spMk id="15" creationId="{A498800B-7A74-3E3D-D17B-2B84C5C21875}"/>
          </ac:spMkLst>
        </pc:spChg>
        <pc:spChg chg="add mod ord">
          <ac:chgData name="Daniel Khashabi" userId="62390808-c838-45e6-be59-d6fd0d208bc8" providerId="ADAL" clId="{869B6155-D3EA-B248-88FD-3C87DF8AEA16}" dt="2023-02-27T15:30:32.021" v="6330" actId="700"/>
          <ac:spMkLst>
            <pc:docMk/>
            <pc:sldMk cId="0" sldId="2023"/>
            <ac:spMk id="16" creationId="{E783EED9-EF4E-A061-3609-4ADDDD8984EE}"/>
          </ac:spMkLst>
        </pc:spChg>
        <pc:spChg chg="add mod">
          <ac:chgData name="Daniel Khashabi" userId="62390808-c838-45e6-be59-d6fd0d208bc8" providerId="ADAL" clId="{869B6155-D3EA-B248-88FD-3C87DF8AEA16}" dt="2023-02-27T15:56:03.723" v="6619"/>
          <ac:spMkLst>
            <pc:docMk/>
            <pc:sldMk cId="0" sldId="2023"/>
            <ac:spMk id="17" creationId="{2E9F782A-5E76-3770-2C68-D9CB414A373E}"/>
          </ac:spMkLst>
        </pc:spChg>
      </pc:sldChg>
      <pc:sldChg chg="addSp delSp modSp add mod modClrScheme chgLayout">
        <pc:chgData name="Daniel Khashabi" userId="62390808-c838-45e6-be59-d6fd0d208bc8" providerId="ADAL" clId="{869B6155-D3EA-B248-88FD-3C87DF8AEA16}" dt="2023-02-27T15:56:06.964" v="6621"/>
        <pc:sldMkLst>
          <pc:docMk/>
          <pc:sldMk cId="0" sldId="2024"/>
        </pc:sldMkLst>
        <pc:spChg chg="mod ord">
          <ac:chgData name="Daniel Khashabi" userId="62390808-c838-45e6-be59-d6fd0d208bc8" providerId="ADAL" clId="{869B6155-D3EA-B248-88FD-3C87DF8AEA16}" dt="2023-02-27T15:31:09.418" v="6353"/>
          <ac:spMkLst>
            <pc:docMk/>
            <pc:sldMk cId="0" sldId="2024"/>
            <ac:spMk id="2" creationId="{00000000-0000-0000-0000-000000000000}"/>
          </ac:spMkLst>
        </pc:spChg>
        <pc:spChg chg="del mod ord">
          <ac:chgData name="Daniel Khashabi" userId="62390808-c838-45e6-be59-d6fd0d208bc8" providerId="ADAL" clId="{869B6155-D3EA-B248-88FD-3C87DF8AEA16}" dt="2023-02-27T15:56:06.785" v="6620" actId="478"/>
          <ac:spMkLst>
            <pc:docMk/>
            <pc:sldMk cId="0" sldId="2024"/>
            <ac:spMk id="5"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24"/>
            <ac:spMk id="6" creationId="{74C63774-3406-19D4-98A0-17CF8AD8D6F0}"/>
          </ac:spMkLst>
        </pc:spChg>
        <pc:spChg chg="add mod ord">
          <ac:chgData name="Daniel Khashabi" userId="62390808-c838-45e6-be59-d6fd0d208bc8" providerId="ADAL" clId="{869B6155-D3EA-B248-88FD-3C87DF8AEA16}" dt="2023-02-27T15:30:32.021" v="6330" actId="700"/>
          <ac:spMkLst>
            <pc:docMk/>
            <pc:sldMk cId="0" sldId="2024"/>
            <ac:spMk id="7" creationId="{8CC950EF-B156-F797-92A6-8ED01B2ACC60}"/>
          </ac:spMkLst>
        </pc:spChg>
        <pc:spChg chg="add mod">
          <ac:chgData name="Daniel Khashabi" userId="62390808-c838-45e6-be59-d6fd0d208bc8" providerId="ADAL" clId="{869B6155-D3EA-B248-88FD-3C87DF8AEA16}" dt="2023-02-27T15:56:06.964" v="6621"/>
          <ac:spMkLst>
            <pc:docMk/>
            <pc:sldMk cId="0" sldId="2024"/>
            <ac:spMk id="8" creationId="{908ED1F6-3DE7-6AAC-3295-98E3D3241B34}"/>
          </ac:spMkLst>
        </pc:spChg>
      </pc:sldChg>
      <pc:sldChg chg="addSp delSp modSp add mod modClrScheme chgLayout">
        <pc:chgData name="Daniel Khashabi" userId="62390808-c838-45e6-be59-d6fd0d208bc8" providerId="ADAL" clId="{869B6155-D3EA-B248-88FD-3C87DF8AEA16}" dt="2023-02-28T17:02:34.779" v="8940" actId="207"/>
        <pc:sldMkLst>
          <pc:docMk/>
          <pc:sldMk cId="0" sldId="2025"/>
        </pc:sldMkLst>
        <pc:spChg chg="mod ord">
          <ac:chgData name="Daniel Khashabi" userId="62390808-c838-45e6-be59-d6fd0d208bc8" providerId="ADAL" clId="{869B6155-D3EA-B248-88FD-3C87DF8AEA16}" dt="2023-02-27T15:31:11.897" v="6354"/>
          <ac:spMkLst>
            <pc:docMk/>
            <pc:sldMk cId="0" sldId="2025"/>
            <ac:spMk id="2" creationId="{00000000-0000-0000-0000-000000000000}"/>
          </ac:spMkLst>
        </pc:spChg>
        <pc:spChg chg="del mod">
          <ac:chgData name="Daniel Khashabi" userId="62390808-c838-45e6-be59-d6fd0d208bc8" providerId="ADAL" clId="{869B6155-D3EA-B248-88FD-3C87DF8AEA16}" dt="2023-02-27T15:31:36.378" v="6356" actId="478"/>
          <ac:spMkLst>
            <pc:docMk/>
            <pc:sldMk cId="0" sldId="2025"/>
            <ac:spMk id="4" creationId="{00000000-0000-0000-0000-000000000000}"/>
          </ac:spMkLst>
        </pc:spChg>
        <pc:spChg chg="del mod ord">
          <ac:chgData name="Daniel Khashabi" userId="62390808-c838-45e6-be59-d6fd0d208bc8" providerId="ADAL" clId="{869B6155-D3EA-B248-88FD-3C87DF8AEA16}" dt="2023-02-27T15:56:13.084" v="6622" actId="478"/>
          <ac:spMkLst>
            <pc:docMk/>
            <pc:sldMk cId="0" sldId="2025"/>
            <ac:spMk id="5" creationId="{00000000-0000-0000-0000-000000000000}"/>
          </ac:spMkLst>
        </pc:spChg>
        <pc:spChg chg="add mod ord">
          <ac:chgData name="Daniel Khashabi" userId="62390808-c838-45e6-be59-d6fd0d208bc8" providerId="ADAL" clId="{869B6155-D3EA-B248-88FD-3C87DF8AEA16}" dt="2023-02-28T17:02:34.779" v="8940" actId="207"/>
          <ac:spMkLst>
            <pc:docMk/>
            <pc:sldMk cId="0" sldId="2025"/>
            <ac:spMk id="6" creationId="{BB2D7D99-F015-0597-90B3-433F07CE3A2F}"/>
          </ac:spMkLst>
        </pc:spChg>
        <pc:spChg chg="add mod ord">
          <ac:chgData name="Daniel Khashabi" userId="62390808-c838-45e6-be59-d6fd0d208bc8" providerId="ADAL" clId="{869B6155-D3EA-B248-88FD-3C87DF8AEA16}" dt="2023-02-27T15:30:32.021" v="6330" actId="700"/>
          <ac:spMkLst>
            <pc:docMk/>
            <pc:sldMk cId="0" sldId="2025"/>
            <ac:spMk id="7" creationId="{C6E0867C-A242-7A54-C148-033E108E4514}"/>
          </ac:spMkLst>
        </pc:spChg>
        <pc:spChg chg="add mod">
          <ac:chgData name="Daniel Khashabi" userId="62390808-c838-45e6-be59-d6fd0d208bc8" providerId="ADAL" clId="{869B6155-D3EA-B248-88FD-3C87DF8AEA16}" dt="2023-02-27T15:56:13.321" v="6623"/>
          <ac:spMkLst>
            <pc:docMk/>
            <pc:sldMk cId="0" sldId="2025"/>
            <ac:spMk id="8" creationId="{DEE963EF-6D89-E5CC-C45C-0605AF52315D}"/>
          </ac:spMkLst>
        </pc:spChg>
      </pc:sldChg>
      <pc:sldChg chg="modSp add del mod modShow addCm">
        <pc:chgData name="Daniel Khashabi" userId="62390808-c838-45e6-be59-d6fd0d208bc8" providerId="ADAL" clId="{869B6155-D3EA-B248-88FD-3C87DF8AEA16}" dt="2023-03-02T14:06:55.886" v="8992" actId="729"/>
        <pc:sldMkLst>
          <pc:docMk/>
          <pc:sldMk cId="1492686192" sldId="2026"/>
        </pc:sldMkLst>
        <pc:spChg chg="mod">
          <ac:chgData name="Daniel Khashabi" userId="62390808-c838-45e6-be59-d6fd0d208bc8" providerId="ADAL" clId="{869B6155-D3EA-B248-88FD-3C87DF8AEA16}" dt="2023-02-27T15:39:09.498" v="6536" actId="115"/>
          <ac:spMkLst>
            <pc:docMk/>
            <pc:sldMk cId="1492686192" sldId="2026"/>
            <ac:spMk id="113" creationId="{00000000-0000-0000-0000-000000000000}"/>
          </ac:spMkLst>
        </pc:spChg>
        <pc:extLst>
          <p:ext xmlns:p="http://schemas.openxmlformats.org/presentationml/2006/main" uri="{D6D511B9-2390-475A-947B-AFAB55BFBCF1}">
            <pc226:cmChg xmlns:pc226="http://schemas.microsoft.com/office/powerpoint/2022/06/main/command" chg="add">
              <pc226:chgData name="Daniel Khashabi" userId="62390808-c838-45e6-be59-d6fd0d208bc8" providerId="ADAL" clId="{869B6155-D3EA-B248-88FD-3C87DF8AEA16}" dt="2023-02-27T15:39:20.988" v="6538"/>
              <pc2:cmMkLst xmlns:pc2="http://schemas.microsoft.com/office/powerpoint/2019/9/main/command">
                <pc:docMk/>
                <pc:sldMk cId="1492686192" sldId="2026"/>
                <pc2:cmMk id="{37F5914D-AAFF-E140-9785-BEA3E7A33878}"/>
              </pc2:cmMkLst>
            </pc226:cmChg>
          </p:ext>
        </pc:extLst>
      </pc:sldChg>
      <pc:sldChg chg="addSp delSp modSp new mod">
        <pc:chgData name="Daniel Khashabi" userId="62390808-c838-45e6-be59-d6fd0d208bc8" providerId="ADAL" clId="{869B6155-D3EA-B248-88FD-3C87DF8AEA16}" dt="2023-03-02T14:07:17.538" v="9017" actId="1035"/>
        <pc:sldMkLst>
          <pc:docMk/>
          <pc:sldMk cId="3721417663" sldId="2027"/>
        </pc:sldMkLst>
        <pc:spChg chg="mod">
          <ac:chgData name="Daniel Khashabi" userId="62390808-c838-45e6-be59-d6fd0d208bc8" providerId="ADAL" clId="{869B6155-D3EA-B248-88FD-3C87DF8AEA16}" dt="2023-02-27T15:42:29.539" v="6570" actId="20577"/>
          <ac:spMkLst>
            <pc:docMk/>
            <pc:sldMk cId="3721417663" sldId="2027"/>
            <ac:spMk id="2" creationId="{1519C29B-62E8-AC32-EE57-67D592AD9B02}"/>
          </ac:spMkLst>
        </pc:spChg>
        <pc:spChg chg="del">
          <ac:chgData name="Daniel Khashabi" userId="62390808-c838-45e6-be59-d6fd0d208bc8" providerId="ADAL" clId="{869B6155-D3EA-B248-88FD-3C87DF8AEA16}" dt="2023-02-27T15:42:41.394" v="6571"/>
          <ac:spMkLst>
            <pc:docMk/>
            <pc:sldMk cId="3721417663" sldId="2027"/>
            <ac:spMk id="3" creationId="{E7B986F5-B076-FFE7-8045-B875875DC0C4}"/>
          </ac:spMkLst>
        </pc:spChg>
        <pc:spChg chg="add mod">
          <ac:chgData name="Daniel Khashabi" userId="62390808-c838-45e6-be59-d6fd0d208bc8" providerId="ADAL" clId="{869B6155-D3EA-B248-88FD-3C87DF8AEA16}" dt="2023-03-02T14:07:11.218" v="8997" actId="1076"/>
          <ac:spMkLst>
            <pc:docMk/>
            <pc:sldMk cId="3721417663" sldId="2027"/>
            <ac:spMk id="4" creationId="{A275C721-3022-5E25-5486-E017832B68D1}"/>
          </ac:spMkLst>
        </pc:spChg>
        <pc:picChg chg="add mod">
          <ac:chgData name="Daniel Khashabi" userId="62390808-c838-45e6-be59-d6fd0d208bc8" providerId="ADAL" clId="{869B6155-D3EA-B248-88FD-3C87DF8AEA16}" dt="2023-03-02T14:07:17.538" v="9017" actId="1035"/>
          <ac:picMkLst>
            <pc:docMk/>
            <pc:sldMk cId="3721417663" sldId="2027"/>
            <ac:picMk id="5" creationId="{FDB1E3ED-007C-6EC3-00AE-F0085E879092}"/>
          </ac:picMkLst>
        </pc:picChg>
      </pc:sldChg>
      <pc:sldChg chg="addSp delSp modSp new mod ord">
        <pc:chgData name="Daniel Khashabi" userId="62390808-c838-45e6-be59-d6fd0d208bc8" providerId="ADAL" clId="{869B6155-D3EA-B248-88FD-3C87DF8AEA16}" dt="2023-02-28T00:41:47.758" v="6659" actId="20577"/>
        <pc:sldMkLst>
          <pc:docMk/>
          <pc:sldMk cId="1677020065" sldId="2028"/>
        </pc:sldMkLst>
        <pc:spChg chg="mod">
          <ac:chgData name="Daniel Khashabi" userId="62390808-c838-45e6-be59-d6fd0d208bc8" providerId="ADAL" clId="{869B6155-D3EA-B248-88FD-3C87DF8AEA16}" dt="2023-02-28T00:41:47.758" v="6659" actId="20577"/>
          <ac:spMkLst>
            <pc:docMk/>
            <pc:sldMk cId="1677020065" sldId="2028"/>
            <ac:spMk id="2" creationId="{3673C834-9BA6-7DD3-D841-67D0D0206889}"/>
          </ac:spMkLst>
        </pc:spChg>
        <pc:spChg chg="del">
          <ac:chgData name="Daniel Khashabi" userId="62390808-c838-45e6-be59-d6fd0d208bc8" providerId="ADAL" clId="{869B6155-D3EA-B248-88FD-3C87DF8AEA16}" dt="2023-02-28T00:41:36.584" v="6629"/>
          <ac:spMkLst>
            <pc:docMk/>
            <pc:sldMk cId="1677020065" sldId="2028"/>
            <ac:spMk id="3" creationId="{29EE743F-FA13-E75C-E86D-AD181F26FBA1}"/>
          </ac:spMkLst>
        </pc:spChg>
        <pc:picChg chg="add mod">
          <ac:chgData name="Daniel Khashabi" userId="62390808-c838-45e6-be59-d6fd0d208bc8" providerId="ADAL" clId="{869B6155-D3EA-B248-88FD-3C87DF8AEA16}" dt="2023-02-28T00:41:38.328" v="6632" actId="962"/>
          <ac:picMkLst>
            <pc:docMk/>
            <pc:sldMk cId="1677020065" sldId="2028"/>
            <ac:picMk id="5" creationId="{E4C1A02E-7EF9-4C58-0C73-80DD54331092}"/>
          </ac:picMkLst>
        </pc:picChg>
      </pc:sldChg>
      <pc:sldChg chg="addSp delSp modSp add mod">
        <pc:chgData name="Daniel Khashabi" userId="62390808-c838-45e6-be59-d6fd0d208bc8" providerId="ADAL" clId="{869B6155-D3EA-B248-88FD-3C87DF8AEA16}" dt="2023-02-28T02:18:34.341" v="7800" actId="27636"/>
        <pc:sldMkLst>
          <pc:docMk/>
          <pc:sldMk cId="206691509" sldId="2029"/>
        </pc:sldMkLst>
        <pc:spChg chg="del">
          <ac:chgData name="Daniel Khashabi" userId="62390808-c838-45e6-be59-d6fd0d208bc8" providerId="ADAL" clId="{869B6155-D3EA-B248-88FD-3C87DF8AEA16}" dt="2023-02-28T02:18:34.328" v="7799" actId="478"/>
          <ac:spMkLst>
            <pc:docMk/>
            <pc:sldMk cId="206691509" sldId="2029"/>
            <ac:spMk id="2" creationId="{00000000-0000-0000-0000-000000000000}"/>
          </ac:spMkLst>
        </pc:spChg>
        <pc:spChg chg="add mod">
          <ac:chgData name="Daniel Khashabi" userId="62390808-c838-45e6-be59-d6fd0d208bc8" providerId="ADAL" clId="{869B6155-D3EA-B248-88FD-3C87DF8AEA16}" dt="2023-02-28T02:18:34.341" v="7800" actId="27636"/>
          <ac:spMkLst>
            <pc:docMk/>
            <pc:sldMk cId="206691509" sldId="2029"/>
            <ac:spMk id="7" creationId="{F005CC98-D97B-3192-9AFE-1925B41E4794}"/>
          </ac:spMkLst>
        </pc:spChg>
      </pc:sldChg>
      <pc:sldChg chg="new del">
        <pc:chgData name="Daniel Khashabi" userId="62390808-c838-45e6-be59-d6fd0d208bc8" providerId="ADAL" clId="{869B6155-D3EA-B248-88FD-3C87DF8AEA16}" dt="2023-02-28T00:41:41.165" v="6634" actId="680"/>
        <pc:sldMkLst>
          <pc:docMk/>
          <pc:sldMk cId="1219159505" sldId="2029"/>
        </pc:sldMkLst>
      </pc:sldChg>
      <pc:sldChg chg="modSp add mod">
        <pc:chgData name="Daniel Khashabi" userId="62390808-c838-45e6-be59-d6fd0d208bc8" providerId="ADAL" clId="{869B6155-D3EA-B248-88FD-3C87DF8AEA16}" dt="2023-02-28T01:46:48.461" v="7472" actId="1076"/>
        <pc:sldMkLst>
          <pc:docMk/>
          <pc:sldMk cId="2970304630" sldId="2030"/>
        </pc:sldMkLst>
        <pc:spChg chg="mod">
          <ac:chgData name="Daniel Khashabi" userId="62390808-c838-45e6-be59-d6fd0d208bc8" providerId="ADAL" clId="{869B6155-D3EA-B248-88FD-3C87DF8AEA16}" dt="2023-02-28T01:46:48.461" v="7472" actId="1076"/>
          <ac:spMkLst>
            <pc:docMk/>
            <pc:sldMk cId="2970304630" sldId="2030"/>
            <ac:spMk id="5" creationId="{E23BF7E5-01EB-9AE0-4F1D-C5323876E508}"/>
          </ac:spMkLst>
        </pc:spChg>
      </pc:sldChg>
      <pc:sldChg chg="add">
        <pc:chgData name="Daniel Khashabi" userId="62390808-c838-45e6-be59-d6fd0d208bc8" providerId="ADAL" clId="{869B6155-D3EA-B248-88FD-3C87DF8AEA16}" dt="2023-02-28T01:34:29.179" v="7432"/>
        <pc:sldMkLst>
          <pc:docMk/>
          <pc:sldMk cId="506261725" sldId="2031"/>
        </pc:sldMkLst>
      </pc:sldChg>
      <pc:sldChg chg="add del">
        <pc:chgData name="Daniel Khashabi" userId="62390808-c838-45e6-be59-d6fd0d208bc8" providerId="ADAL" clId="{869B6155-D3EA-B248-88FD-3C87DF8AEA16}" dt="2023-02-28T01:34:12.257" v="7431" actId="2696"/>
        <pc:sldMkLst>
          <pc:docMk/>
          <pc:sldMk cId="815987541" sldId="2031"/>
        </pc:sldMkLst>
      </pc:sldChg>
      <pc:sldChg chg="addSp delSp modSp add mod">
        <pc:chgData name="Daniel Khashabi" userId="62390808-c838-45e6-be59-d6fd0d208bc8" providerId="ADAL" clId="{869B6155-D3EA-B248-88FD-3C87DF8AEA16}" dt="2023-02-28T01:46:42.794" v="7471" actId="1076"/>
        <pc:sldMkLst>
          <pc:docMk/>
          <pc:sldMk cId="1832312971" sldId="2032"/>
        </pc:sldMkLst>
        <pc:spChg chg="del">
          <ac:chgData name="Daniel Khashabi" userId="62390808-c838-45e6-be59-d6fd0d208bc8" providerId="ADAL" clId="{869B6155-D3EA-B248-88FD-3C87DF8AEA16}" dt="2023-02-28T01:45:32.808" v="7437"/>
          <ac:spMkLst>
            <pc:docMk/>
            <pc:sldMk cId="1832312971" sldId="2032"/>
            <ac:spMk id="3" creationId="{81F51F9F-5D34-4059-73FB-50877D4D9E7A}"/>
          </ac:spMkLst>
        </pc:spChg>
        <pc:spChg chg="del">
          <ac:chgData name="Daniel Khashabi" userId="62390808-c838-45e6-be59-d6fd0d208bc8" providerId="ADAL" clId="{869B6155-D3EA-B248-88FD-3C87DF8AEA16}" dt="2023-02-28T01:45:36.483" v="7441" actId="478"/>
          <ac:spMkLst>
            <pc:docMk/>
            <pc:sldMk cId="1832312971" sldId="2032"/>
            <ac:spMk id="5" creationId="{E23BF7E5-01EB-9AE0-4F1D-C5323876E508}"/>
          </ac:spMkLst>
        </pc:spChg>
        <pc:picChg chg="add mod modCrop">
          <ac:chgData name="Daniel Khashabi" userId="62390808-c838-45e6-be59-d6fd0d208bc8" providerId="ADAL" clId="{869B6155-D3EA-B248-88FD-3C87DF8AEA16}" dt="2023-02-28T01:46:39.634" v="7470" actId="1035"/>
          <ac:picMkLst>
            <pc:docMk/>
            <pc:sldMk cId="1832312971" sldId="2032"/>
            <ac:picMk id="6" creationId="{386BB96C-C8C0-D45A-7749-360031D9BB2B}"/>
          </ac:picMkLst>
        </pc:picChg>
        <pc:picChg chg="add mod modCrop">
          <ac:chgData name="Daniel Khashabi" userId="62390808-c838-45e6-be59-d6fd0d208bc8" providerId="ADAL" clId="{869B6155-D3EA-B248-88FD-3C87DF8AEA16}" dt="2023-02-28T01:46:39.634" v="7470" actId="1035"/>
          <ac:picMkLst>
            <pc:docMk/>
            <pc:sldMk cId="1832312971" sldId="2032"/>
            <ac:picMk id="7" creationId="{3E7DC193-5DFE-5E0F-5002-B842FD429775}"/>
          </ac:picMkLst>
        </pc:picChg>
        <pc:picChg chg="add mod">
          <ac:chgData name="Daniel Khashabi" userId="62390808-c838-45e6-be59-d6fd0d208bc8" providerId="ADAL" clId="{869B6155-D3EA-B248-88FD-3C87DF8AEA16}" dt="2023-02-28T01:46:42.794" v="7471" actId="1076"/>
          <ac:picMkLst>
            <pc:docMk/>
            <pc:sldMk cId="1832312971" sldId="2032"/>
            <ac:picMk id="9" creationId="{8A4F8CF1-B69F-56B9-9CB8-5310153EBF2D}"/>
          </ac:picMkLst>
        </pc:picChg>
      </pc:sldChg>
      <pc:sldChg chg="addSp modSp new mod">
        <pc:chgData name="Daniel Khashabi" userId="62390808-c838-45e6-be59-d6fd0d208bc8" providerId="ADAL" clId="{869B6155-D3EA-B248-88FD-3C87DF8AEA16}" dt="2023-02-28T02:37:17.597" v="8517" actId="1076"/>
        <pc:sldMkLst>
          <pc:docMk/>
          <pc:sldMk cId="1121421178" sldId="2033"/>
        </pc:sldMkLst>
        <pc:spChg chg="mod">
          <ac:chgData name="Daniel Khashabi" userId="62390808-c838-45e6-be59-d6fd0d208bc8" providerId="ADAL" clId="{869B6155-D3EA-B248-88FD-3C87DF8AEA16}" dt="2023-02-28T02:35:03.849" v="8389" actId="27636"/>
          <ac:spMkLst>
            <pc:docMk/>
            <pc:sldMk cId="1121421178" sldId="2033"/>
            <ac:spMk id="2" creationId="{02C33B67-89D2-2559-7585-1C396A7D0D52}"/>
          </ac:spMkLst>
        </pc:spChg>
        <pc:spChg chg="mod">
          <ac:chgData name="Daniel Khashabi" userId="62390808-c838-45e6-be59-d6fd0d208bc8" providerId="ADAL" clId="{869B6155-D3EA-B248-88FD-3C87DF8AEA16}" dt="2023-02-28T02:37:07.011" v="8515"/>
          <ac:spMkLst>
            <pc:docMk/>
            <pc:sldMk cId="1121421178" sldId="2033"/>
            <ac:spMk id="3" creationId="{DF24B0DC-9339-3EEA-A017-C14E0080C0BC}"/>
          </ac:spMkLst>
        </pc:spChg>
        <pc:spChg chg="add mod">
          <ac:chgData name="Daniel Khashabi" userId="62390808-c838-45e6-be59-d6fd0d208bc8" providerId="ADAL" clId="{869B6155-D3EA-B248-88FD-3C87DF8AEA16}" dt="2023-02-28T02:35:36.487" v="8402" actId="1076"/>
          <ac:spMkLst>
            <pc:docMk/>
            <pc:sldMk cId="1121421178" sldId="2033"/>
            <ac:spMk id="4" creationId="{CBA0D2C5-41D1-378C-64BE-C56F4C2B8A0D}"/>
          </ac:spMkLst>
        </pc:spChg>
        <pc:spChg chg="add mod">
          <ac:chgData name="Daniel Khashabi" userId="62390808-c838-45e6-be59-d6fd0d208bc8" providerId="ADAL" clId="{869B6155-D3EA-B248-88FD-3C87DF8AEA16}" dt="2023-02-28T02:37:17.597" v="8517" actId="1076"/>
          <ac:spMkLst>
            <pc:docMk/>
            <pc:sldMk cId="1121421178" sldId="2033"/>
            <ac:spMk id="5" creationId="{6B174122-59ED-07FC-2EB4-2D6265F38203}"/>
          </ac:spMkLst>
        </pc:spChg>
        <pc:spChg chg="add mod">
          <ac:chgData name="Daniel Khashabi" userId="62390808-c838-45e6-be59-d6fd0d208bc8" providerId="ADAL" clId="{869B6155-D3EA-B248-88FD-3C87DF8AEA16}" dt="2023-02-28T02:37:13.104" v="8516"/>
          <ac:spMkLst>
            <pc:docMk/>
            <pc:sldMk cId="1121421178" sldId="2033"/>
            <ac:spMk id="6" creationId="{B241820E-2ED3-BF13-FA05-7CD32A347D56}"/>
          </ac:spMkLst>
        </pc:spChg>
      </pc:sldChg>
      <pc:sldChg chg="addSp delSp modSp add mod">
        <pc:chgData name="Daniel Khashabi" userId="62390808-c838-45e6-be59-d6fd0d208bc8" providerId="ADAL" clId="{869B6155-D3EA-B248-88FD-3C87DF8AEA16}" dt="2023-02-28T02:37:51.307" v="8553" actId="20577"/>
        <pc:sldMkLst>
          <pc:docMk/>
          <pc:sldMk cId="3960782592" sldId="2034"/>
        </pc:sldMkLst>
        <pc:spChg chg="mod">
          <ac:chgData name="Daniel Khashabi" userId="62390808-c838-45e6-be59-d6fd0d208bc8" providerId="ADAL" clId="{869B6155-D3EA-B248-88FD-3C87DF8AEA16}" dt="2023-02-28T02:37:51.307" v="8553" actId="20577"/>
          <ac:spMkLst>
            <pc:docMk/>
            <pc:sldMk cId="3960782592" sldId="2034"/>
            <ac:spMk id="3" creationId="{DF24B0DC-9339-3EEA-A017-C14E0080C0BC}"/>
          </ac:spMkLst>
        </pc:spChg>
        <pc:spChg chg="add del">
          <ac:chgData name="Daniel Khashabi" userId="62390808-c838-45e6-be59-d6fd0d208bc8" providerId="ADAL" clId="{869B6155-D3EA-B248-88FD-3C87DF8AEA16}" dt="2023-02-28T02:37:44.298" v="8525" actId="478"/>
          <ac:spMkLst>
            <pc:docMk/>
            <pc:sldMk cId="3960782592" sldId="2034"/>
            <ac:spMk id="4" creationId="{CBA0D2C5-41D1-378C-64BE-C56F4C2B8A0D}"/>
          </ac:spMkLst>
        </pc:spChg>
      </pc:sldChg>
      <pc:sldChg chg="add del modAnim">
        <pc:chgData name="Daniel Khashabi" userId="62390808-c838-45e6-be59-d6fd0d208bc8" providerId="ADAL" clId="{869B6155-D3EA-B248-88FD-3C87DF8AEA16}" dt="2023-03-02T01:45:38.905" v="8986" actId="2696"/>
        <pc:sldMkLst>
          <pc:docMk/>
          <pc:sldMk cId="1607707304" sldId="2035"/>
        </pc:sldMkLst>
      </pc:sldChg>
      <pc:sldChg chg="modSp new mod">
        <pc:chgData name="Daniel Khashabi" userId="62390808-c838-45e6-be59-d6fd0d208bc8" providerId="ADAL" clId="{869B6155-D3EA-B248-88FD-3C87DF8AEA16}" dt="2023-03-02T14:07:58.608" v="9022" actId="27636"/>
        <pc:sldMkLst>
          <pc:docMk/>
          <pc:sldMk cId="4124859451" sldId="2036"/>
        </pc:sldMkLst>
        <pc:spChg chg="mod">
          <ac:chgData name="Daniel Khashabi" userId="62390808-c838-45e6-be59-d6fd0d208bc8" providerId="ADAL" clId="{869B6155-D3EA-B248-88FD-3C87DF8AEA16}" dt="2023-03-02T14:07:58.608" v="9022" actId="27636"/>
          <ac:spMkLst>
            <pc:docMk/>
            <pc:sldMk cId="4124859451" sldId="2036"/>
            <ac:spMk id="2" creationId="{C4E877FF-08A3-270F-3774-D249A81199BD}"/>
          </ac:spMkLst>
        </pc:spChg>
        <pc:spChg chg="mod">
          <ac:chgData name="Daniel Khashabi" userId="62390808-c838-45e6-be59-d6fd0d208bc8" providerId="ADAL" clId="{869B6155-D3EA-B248-88FD-3C87DF8AEA16}" dt="2023-02-28T19:47:24.326" v="8982" actId="20577"/>
          <ac:spMkLst>
            <pc:docMk/>
            <pc:sldMk cId="4124859451" sldId="2036"/>
            <ac:spMk id="3" creationId="{E7CFBC2B-7296-8AA3-F6CA-EB59EDE0B9E3}"/>
          </ac:spMkLst>
        </pc:spChg>
      </pc:sldChg>
      <pc:sldChg chg="addSp delSp modSp add">
        <pc:chgData name="Daniel Khashabi" userId="62390808-c838-45e6-be59-d6fd0d208bc8" providerId="ADAL" clId="{869B6155-D3EA-B248-88FD-3C87DF8AEA16}" dt="2023-03-02T14:48:34.026" v="9945" actId="1076"/>
        <pc:sldMkLst>
          <pc:docMk/>
          <pc:sldMk cId="1225566192" sldId="2037"/>
        </pc:sldMkLst>
        <pc:picChg chg="add mod">
          <ac:chgData name="Daniel Khashabi" userId="62390808-c838-45e6-be59-d6fd0d208bc8" providerId="ADAL" clId="{869B6155-D3EA-B248-88FD-3C87DF8AEA16}" dt="2023-03-02T14:48:34.026" v="9945" actId="1076"/>
          <ac:picMkLst>
            <pc:docMk/>
            <pc:sldMk cId="1225566192" sldId="2037"/>
            <ac:picMk id="4" creationId="{AEE86E06-B8B6-AA6B-90AD-E58812845E8A}"/>
          </ac:picMkLst>
        </pc:picChg>
        <pc:picChg chg="del">
          <ac:chgData name="Daniel Khashabi" userId="62390808-c838-45e6-be59-d6fd0d208bc8" providerId="ADAL" clId="{869B6155-D3EA-B248-88FD-3C87DF8AEA16}" dt="2023-03-02T14:48:27.215" v="9940" actId="478"/>
          <ac:picMkLst>
            <pc:docMk/>
            <pc:sldMk cId="1225566192" sldId="2037"/>
            <ac:picMk id="2050" creationId="{FCDFB180-5503-D40F-1E47-6571D3F596C9}"/>
          </ac:picMkLst>
        </pc:picChg>
      </pc:sldChg>
    </pc:docChg>
  </pc:docChgLst>
  <pc:docChgLst>
    <pc:chgData name="Daniel Khashabi" userId="62390808-c838-45e6-be59-d6fd0d208bc8" providerId="ADAL" clId="{19A97A65-FB7E-DC4C-8433-B675572D5E70}"/>
    <pc:docChg chg="undo redo custSel addSld delSld modSld sldOrd modMainMaster modNotesMaster">
      <pc:chgData name="Daniel Khashabi" userId="62390808-c838-45e6-be59-d6fd0d208bc8" providerId="ADAL" clId="{19A97A65-FB7E-DC4C-8433-B675572D5E70}" dt="2023-02-23T16:41:20.836" v="11072"/>
      <pc:docMkLst>
        <pc:docMk/>
      </pc:docMkLst>
      <pc:sldChg chg="modSp add modNotes">
        <pc:chgData name="Daniel Khashabi" userId="62390808-c838-45e6-be59-d6fd0d208bc8" providerId="ADAL" clId="{19A97A65-FB7E-DC4C-8433-B675572D5E70}" dt="2023-02-22T17:58:30.299" v="9801"/>
        <pc:sldMkLst>
          <pc:docMk/>
          <pc:sldMk cId="0" sldId="257"/>
        </pc:sldMkLst>
        <pc:spChg chg="mod">
          <ac:chgData name="Daniel Khashabi" userId="62390808-c838-45e6-be59-d6fd0d208bc8" providerId="ADAL" clId="{19A97A65-FB7E-DC4C-8433-B675572D5E70}" dt="2023-02-22T17:58:30.299" v="9801"/>
          <ac:spMkLst>
            <pc:docMk/>
            <pc:sldMk cId="0" sldId="257"/>
            <ac:spMk id="2" creationId="{B7FE4718-FE4B-A956-25C3-8F4F5674B026}"/>
          </ac:spMkLst>
        </pc:spChg>
        <pc:spChg chg="mod">
          <ac:chgData name="Daniel Khashabi" userId="62390808-c838-45e6-be59-d6fd0d208bc8" providerId="ADAL" clId="{19A97A65-FB7E-DC4C-8433-B675572D5E70}" dt="2023-02-22T17:58:30.299" v="9801"/>
          <ac:spMkLst>
            <pc:docMk/>
            <pc:sldMk cId="0" sldId="257"/>
            <ac:spMk id="62" creationId="{00000000-0000-0000-0000-000000000000}"/>
          </ac:spMkLst>
        </pc:spChg>
      </pc:sldChg>
      <pc:sldChg chg="addSp delSp modSp add del mod">
        <pc:chgData name="Daniel Khashabi" userId="62390808-c838-45e6-be59-d6fd0d208bc8" providerId="ADAL" clId="{19A97A65-FB7E-DC4C-8433-B675572D5E70}" dt="2023-02-22T18:47:18.864" v="10493"/>
        <pc:sldMkLst>
          <pc:docMk/>
          <pc:sldMk cId="0" sldId="258"/>
        </pc:sldMkLst>
        <pc:spChg chg="mod">
          <ac:chgData name="Daniel Khashabi" userId="62390808-c838-45e6-be59-d6fd0d208bc8" providerId="ADAL" clId="{19A97A65-FB7E-DC4C-8433-B675572D5E70}" dt="2023-02-22T18:47:18.864" v="10493"/>
          <ac:spMkLst>
            <pc:docMk/>
            <pc:sldMk cId="0" sldId="258"/>
            <ac:spMk id="3" creationId="{00000000-0000-0000-0000-000000000000}"/>
          </ac:spMkLst>
        </pc:spChg>
        <pc:spChg chg="del mod">
          <ac:chgData name="Daniel Khashabi" userId="62390808-c838-45e6-be59-d6fd0d208bc8" providerId="ADAL" clId="{19A97A65-FB7E-DC4C-8433-B675572D5E70}" dt="2023-02-22T18:47:14.307" v="10492" actId="478"/>
          <ac:spMkLst>
            <pc:docMk/>
            <pc:sldMk cId="0" sldId="258"/>
            <ac:spMk id="4" creationId="{00000000-0000-0000-0000-000000000000}"/>
          </ac:spMkLst>
        </pc:spChg>
        <pc:spChg chg="mod">
          <ac:chgData name="Daniel Khashabi" userId="62390808-c838-45e6-be59-d6fd0d208bc8" providerId="ADAL" clId="{19A97A65-FB7E-DC4C-8433-B675572D5E70}" dt="2023-02-22T17:58:30.299" v="9801"/>
          <ac:spMkLst>
            <pc:docMk/>
            <pc:sldMk cId="0" sldId="258"/>
            <ac:spMk id="5" creationId="{00000000-0000-0000-0000-000000000000}"/>
          </ac:spMkLst>
        </pc:spChg>
        <pc:spChg chg="mod">
          <ac:chgData name="Daniel Khashabi" userId="62390808-c838-45e6-be59-d6fd0d208bc8" providerId="ADAL" clId="{19A97A65-FB7E-DC4C-8433-B675572D5E70}" dt="2023-02-22T18:45:37.835" v="10482"/>
          <ac:spMkLst>
            <pc:docMk/>
            <pc:sldMk cId="0" sldId="258"/>
            <ac:spMk id="6" creationId="{00000000-0000-0000-0000-000000000000}"/>
          </ac:spMkLst>
        </pc:spChg>
        <pc:spChg chg="mod">
          <ac:chgData name="Daniel Khashabi" userId="62390808-c838-45e6-be59-d6fd0d208bc8" providerId="ADAL" clId="{19A97A65-FB7E-DC4C-8433-B675572D5E70}" dt="2023-02-22T17:58:30.299" v="9801"/>
          <ac:spMkLst>
            <pc:docMk/>
            <pc:sldMk cId="0" sldId="258"/>
            <ac:spMk id="7" creationId="{00000000-0000-0000-0000-000000000000}"/>
          </ac:spMkLst>
        </pc:spChg>
        <pc:spChg chg="add mod">
          <ac:chgData name="Daniel Khashabi" userId="62390808-c838-45e6-be59-d6fd0d208bc8" providerId="ADAL" clId="{19A97A65-FB7E-DC4C-8433-B675572D5E70}" dt="2023-02-22T16:15:53.370" v="8779"/>
          <ac:spMkLst>
            <pc:docMk/>
            <pc:sldMk cId="0" sldId="258"/>
            <ac:spMk id="8" creationId="{C13F98B0-0B7B-9BB0-8452-0D5510EE81AB}"/>
          </ac:spMkLst>
        </pc:spChg>
      </pc:sldChg>
      <pc:sldChg chg="add del">
        <pc:chgData name="Daniel Khashabi" userId="62390808-c838-45e6-be59-d6fd0d208bc8" providerId="ADAL" clId="{19A97A65-FB7E-DC4C-8433-B675572D5E70}" dt="2023-02-13T19:56:41.284" v="2514" actId="2696"/>
        <pc:sldMkLst>
          <pc:docMk/>
          <pc:sldMk cId="2524225896" sldId="258"/>
        </pc:sldMkLst>
      </pc:sldChg>
      <pc:sldChg chg="addSp modSp add mod">
        <pc:chgData name="Daniel Khashabi" userId="62390808-c838-45e6-be59-d6fd0d208bc8" providerId="ADAL" clId="{19A97A65-FB7E-DC4C-8433-B675572D5E70}" dt="2023-02-22T18:45:37.835" v="10482"/>
        <pc:sldMkLst>
          <pc:docMk/>
          <pc:sldMk cId="0" sldId="259"/>
        </pc:sldMkLst>
        <pc:spChg chg="mod">
          <ac:chgData name="Daniel Khashabi" userId="62390808-c838-45e6-be59-d6fd0d208bc8" providerId="ADAL" clId="{19A97A65-FB7E-DC4C-8433-B675572D5E70}" dt="2023-02-22T17:58:30.299" v="9801"/>
          <ac:spMkLst>
            <pc:docMk/>
            <pc:sldMk cId="0" sldId="259"/>
            <ac:spMk id="3" creationId="{00000000-0000-0000-0000-000000000000}"/>
          </ac:spMkLst>
        </pc:spChg>
        <pc:spChg chg="mod">
          <ac:chgData name="Daniel Khashabi" userId="62390808-c838-45e6-be59-d6fd0d208bc8" providerId="ADAL" clId="{19A97A65-FB7E-DC4C-8433-B675572D5E70}" dt="2023-02-22T17:58:30.299" v="9801"/>
          <ac:spMkLst>
            <pc:docMk/>
            <pc:sldMk cId="0" sldId="259"/>
            <ac:spMk id="4" creationId="{00000000-0000-0000-0000-000000000000}"/>
          </ac:spMkLst>
        </pc:spChg>
        <pc:spChg chg="mod">
          <ac:chgData name="Daniel Khashabi" userId="62390808-c838-45e6-be59-d6fd0d208bc8" providerId="ADAL" clId="{19A97A65-FB7E-DC4C-8433-B675572D5E70}" dt="2023-02-22T17:58:30.299" v="9801"/>
          <ac:spMkLst>
            <pc:docMk/>
            <pc:sldMk cId="0" sldId="259"/>
            <ac:spMk id="5" creationId="{00000000-0000-0000-0000-000000000000}"/>
          </ac:spMkLst>
        </pc:spChg>
        <pc:spChg chg="mod">
          <ac:chgData name="Daniel Khashabi" userId="62390808-c838-45e6-be59-d6fd0d208bc8" providerId="ADAL" clId="{19A97A65-FB7E-DC4C-8433-B675572D5E70}" dt="2023-02-22T17:58:30.299" v="9801"/>
          <ac:spMkLst>
            <pc:docMk/>
            <pc:sldMk cId="0" sldId="259"/>
            <ac:spMk id="6" creationId="{00000000-0000-0000-0000-000000000000}"/>
          </ac:spMkLst>
        </pc:spChg>
        <pc:spChg chg="mod">
          <ac:chgData name="Daniel Khashabi" userId="62390808-c838-45e6-be59-d6fd0d208bc8" providerId="ADAL" clId="{19A97A65-FB7E-DC4C-8433-B675572D5E70}" dt="2023-02-22T17:58:30.299" v="9801"/>
          <ac:spMkLst>
            <pc:docMk/>
            <pc:sldMk cId="0" sldId="259"/>
            <ac:spMk id="8" creationId="{00000000-0000-0000-0000-000000000000}"/>
          </ac:spMkLst>
        </pc:spChg>
        <pc:spChg chg="mod">
          <ac:chgData name="Daniel Khashabi" userId="62390808-c838-45e6-be59-d6fd0d208bc8" providerId="ADAL" clId="{19A97A65-FB7E-DC4C-8433-B675572D5E70}" dt="2023-02-22T17:58:30.299" v="9801"/>
          <ac:spMkLst>
            <pc:docMk/>
            <pc:sldMk cId="0" sldId="259"/>
            <ac:spMk id="9" creationId="{00000000-0000-0000-0000-000000000000}"/>
          </ac:spMkLst>
        </pc:spChg>
        <pc:spChg chg="mod">
          <ac:chgData name="Daniel Khashabi" userId="62390808-c838-45e6-be59-d6fd0d208bc8" providerId="ADAL" clId="{19A97A65-FB7E-DC4C-8433-B675572D5E70}" dt="2023-02-22T17:58:30.299" v="9801"/>
          <ac:spMkLst>
            <pc:docMk/>
            <pc:sldMk cId="0" sldId="259"/>
            <ac:spMk id="10" creationId="{00000000-0000-0000-0000-000000000000}"/>
          </ac:spMkLst>
        </pc:spChg>
        <pc:spChg chg="mod">
          <ac:chgData name="Daniel Khashabi" userId="62390808-c838-45e6-be59-d6fd0d208bc8" providerId="ADAL" clId="{19A97A65-FB7E-DC4C-8433-B675572D5E70}" dt="2023-02-22T17:58:30.299" v="9801"/>
          <ac:spMkLst>
            <pc:docMk/>
            <pc:sldMk cId="0" sldId="259"/>
            <ac:spMk id="11" creationId="{00000000-0000-0000-0000-000000000000}"/>
          </ac:spMkLst>
        </pc:spChg>
        <pc:spChg chg="mod">
          <ac:chgData name="Daniel Khashabi" userId="62390808-c838-45e6-be59-d6fd0d208bc8" providerId="ADAL" clId="{19A97A65-FB7E-DC4C-8433-B675572D5E70}" dt="2023-02-22T17:58:30.299" v="9801"/>
          <ac:spMkLst>
            <pc:docMk/>
            <pc:sldMk cId="0" sldId="259"/>
            <ac:spMk id="12" creationId="{00000000-0000-0000-0000-000000000000}"/>
          </ac:spMkLst>
        </pc:spChg>
        <pc:spChg chg="mod">
          <ac:chgData name="Daniel Khashabi" userId="62390808-c838-45e6-be59-d6fd0d208bc8" providerId="ADAL" clId="{19A97A65-FB7E-DC4C-8433-B675572D5E70}" dt="2023-02-22T17:58:30.299" v="9801"/>
          <ac:spMkLst>
            <pc:docMk/>
            <pc:sldMk cId="0" sldId="259"/>
            <ac:spMk id="13" creationId="{00000000-0000-0000-0000-000000000000}"/>
          </ac:spMkLst>
        </pc:spChg>
        <pc:spChg chg="mod">
          <ac:chgData name="Daniel Khashabi" userId="62390808-c838-45e6-be59-d6fd0d208bc8" providerId="ADAL" clId="{19A97A65-FB7E-DC4C-8433-B675572D5E70}" dt="2023-02-22T17:58:30.299" v="9801"/>
          <ac:spMkLst>
            <pc:docMk/>
            <pc:sldMk cId="0" sldId="259"/>
            <ac:spMk id="15" creationId="{00000000-0000-0000-0000-000000000000}"/>
          </ac:spMkLst>
        </pc:spChg>
        <pc:spChg chg="mod">
          <ac:chgData name="Daniel Khashabi" userId="62390808-c838-45e6-be59-d6fd0d208bc8" providerId="ADAL" clId="{19A97A65-FB7E-DC4C-8433-B675572D5E70}" dt="2023-02-22T17:58:30.299" v="9801"/>
          <ac:spMkLst>
            <pc:docMk/>
            <pc:sldMk cId="0" sldId="259"/>
            <ac:spMk id="16" creationId="{00000000-0000-0000-0000-000000000000}"/>
          </ac:spMkLst>
        </pc:spChg>
        <pc:spChg chg="mod">
          <ac:chgData name="Daniel Khashabi" userId="62390808-c838-45e6-be59-d6fd0d208bc8" providerId="ADAL" clId="{19A97A65-FB7E-DC4C-8433-B675572D5E70}" dt="2023-02-22T17:58:30.299" v="9801"/>
          <ac:spMkLst>
            <pc:docMk/>
            <pc:sldMk cId="0" sldId="259"/>
            <ac:spMk id="17" creationId="{00000000-0000-0000-0000-000000000000}"/>
          </ac:spMkLst>
        </pc:spChg>
        <pc:spChg chg="mod">
          <ac:chgData name="Daniel Khashabi" userId="62390808-c838-45e6-be59-d6fd0d208bc8" providerId="ADAL" clId="{19A97A65-FB7E-DC4C-8433-B675572D5E70}" dt="2023-02-22T17:58:30.299" v="9801"/>
          <ac:spMkLst>
            <pc:docMk/>
            <pc:sldMk cId="0" sldId="259"/>
            <ac:spMk id="18" creationId="{00000000-0000-0000-0000-000000000000}"/>
          </ac:spMkLst>
        </pc:spChg>
        <pc:spChg chg="mod">
          <ac:chgData name="Daniel Khashabi" userId="62390808-c838-45e6-be59-d6fd0d208bc8" providerId="ADAL" clId="{19A97A65-FB7E-DC4C-8433-B675572D5E70}" dt="2023-02-22T17:58:30.299" v="9801"/>
          <ac:spMkLst>
            <pc:docMk/>
            <pc:sldMk cId="0" sldId="259"/>
            <ac:spMk id="20" creationId="{00000000-0000-0000-0000-000000000000}"/>
          </ac:spMkLst>
        </pc:spChg>
        <pc:spChg chg="mod">
          <ac:chgData name="Daniel Khashabi" userId="62390808-c838-45e6-be59-d6fd0d208bc8" providerId="ADAL" clId="{19A97A65-FB7E-DC4C-8433-B675572D5E70}" dt="2023-02-22T17:58:30.299" v="9801"/>
          <ac:spMkLst>
            <pc:docMk/>
            <pc:sldMk cId="0" sldId="259"/>
            <ac:spMk id="21" creationId="{00000000-0000-0000-0000-000000000000}"/>
          </ac:spMkLst>
        </pc:spChg>
        <pc:spChg chg="mod">
          <ac:chgData name="Daniel Khashabi" userId="62390808-c838-45e6-be59-d6fd0d208bc8" providerId="ADAL" clId="{19A97A65-FB7E-DC4C-8433-B675572D5E70}" dt="2023-02-22T17:58:30.299" v="9801"/>
          <ac:spMkLst>
            <pc:docMk/>
            <pc:sldMk cId="0" sldId="259"/>
            <ac:spMk id="22" creationId="{00000000-0000-0000-0000-000000000000}"/>
          </ac:spMkLst>
        </pc:spChg>
        <pc:spChg chg="mod">
          <ac:chgData name="Daniel Khashabi" userId="62390808-c838-45e6-be59-d6fd0d208bc8" providerId="ADAL" clId="{19A97A65-FB7E-DC4C-8433-B675572D5E70}" dt="2023-02-22T17:58:30.299" v="9801"/>
          <ac:spMkLst>
            <pc:docMk/>
            <pc:sldMk cId="0" sldId="259"/>
            <ac:spMk id="23" creationId="{00000000-0000-0000-0000-000000000000}"/>
          </ac:spMkLst>
        </pc:spChg>
        <pc:spChg chg="mod">
          <ac:chgData name="Daniel Khashabi" userId="62390808-c838-45e6-be59-d6fd0d208bc8" providerId="ADAL" clId="{19A97A65-FB7E-DC4C-8433-B675572D5E70}" dt="2023-02-22T18:45:37.835" v="10482"/>
          <ac:spMkLst>
            <pc:docMk/>
            <pc:sldMk cId="0" sldId="259"/>
            <ac:spMk id="24" creationId="{00000000-0000-0000-0000-000000000000}"/>
          </ac:spMkLst>
        </pc:spChg>
        <pc:spChg chg="mod">
          <ac:chgData name="Daniel Khashabi" userId="62390808-c838-45e6-be59-d6fd0d208bc8" providerId="ADAL" clId="{19A97A65-FB7E-DC4C-8433-B675572D5E70}" dt="2023-02-22T17:58:30.299" v="9801"/>
          <ac:spMkLst>
            <pc:docMk/>
            <pc:sldMk cId="0" sldId="259"/>
            <ac:spMk id="25" creationId="{00000000-0000-0000-0000-000000000000}"/>
          </ac:spMkLst>
        </pc:spChg>
        <pc:spChg chg="add mod">
          <ac:chgData name="Daniel Khashabi" userId="62390808-c838-45e6-be59-d6fd0d208bc8" providerId="ADAL" clId="{19A97A65-FB7E-DC4C-8433-B675572D5E70}" dt="2023-02-22T16:16:01.420" v="8793"/>
          <ac:spMkLst>
            <pc:docMk/>
            <pc:sldMk cId="0" sldId="259"/>
            <ac:spMk id="26" creationId="{91696801-0DB0-E639-0E97-BC142A52ECDC}"/>
          </ac:spMkLst>
        </pc:spChg>
      </pc:sldChg>
      <pc:sldChg chg="addSp modSp add mod">
        <pc:chgData name="Daniel Khashabi" userId="62390808-c838-45e6-be59-d6fd0d208bc8" providerId="ADAL" clId="{19A97A65-FB7E-DC4C-8433-B675572D5E70}" dt="2023-02-22T18:45:37.835" v="10482"/>
        <pc:sldMkLst>
          <pc:docMk/>
          <pc:sldMk cId="0" sldId="260"/>
        </pc:sldMkLst>
        <pc:spChg chg="mod">
          <ac:chgData name="Daniel Khashabi" userId="62390808-c838-45e6-be59-d6fd0d208bc8" providerId="ADAL" clId="{19A97A65-FB7E-DC4C-8433-B675572D5E70}" dt="2023-02-22T17:58:30.299" v="9801"/>
          <ac:spMkLst>
            <pc:docMk/>
            <pc:sldMk cId="0" sldId="260"/>
            <ac:spMk id="3" creationId="{00000000-0000-0000-0000-000000000000}"/>
          </ac:spMkLst>
        </pc:spChg>
        <pc:spChg chg="mod">
          <ac:chgData name="Daniel Khashabi" userId="62390808-c838-45e6-be59-d6fd0d208bc8" providerId="ADAL" clId="{19A97A65-FB7E-DC4C-8433-B675572D5E70}" dt="2023-02-22T17:58:30.299" v="9801"/>
          <ac:spMkLst>
            <pc:docMk/>
            <pc:sldMk cId="0" sldId="260"/>
            <ac:spMk id="4" creationId="{00000000-0000-0000-0000-000000000000}"/>
          </ac:spMkLst>
        </pc:spChg>
        <pc:spChg chg="mod">
          <ac:chgData name="Daniel Khashabi" userId="62390808-c838-45e6-be59-d6fd0d208bc8" providerId="ADAL" clId="{19A97A65-FB7E-DC4C-8433-B675572D5E70}" dt="2023-02-22T17:58:30.299" v="9801"/>
          <ac:spMkLst>
            <pc:docMk/>
            <pc:sldMk cId="0" sldId="260"/>
            <ac:spMk id="5" creationId="{00000000-0000-0000-0000-000000000000}"/>
          </ac:spMkLst>
        </pc:spChg>
        <pc:spChg chg="mod">
          <ac:chgData name="Daniel Khashabi" userId="62390808-c838-45e6-be59-d6fd0d208bc8" providerId="ADAL" clId="{19A97A65-FB7E-DC4C-8433-B675572D5E70}" dt="2023-02-22T18:45:37.835" v="10482"/>
          <ac:spMkLst>
            <pc:docMk/>
            <pc:sldMk cId="0" sldId="260"/>
            <ac:spMk id="6" creationId="{00000000-0000-0000-0000-000000000000}"/>
          </ac:spMkLst>
        </pc:spChg>
        <pc:spChg chg="mod">
          <ac:chgData name="Daniel Khashabi" userId="62390808-c838-45e6-be59-d6fd0d208bc8" providerId="ADAL" clId="{19A97A65-FB7E-DC4C-8433-B675572D5E70}" dt="2023-02-22T17:58:30.299" v="9801"/>
          <ac:spMkLst>
            <pc:docMk/>
            <pc:sldMk cId="0" sldId="260"/>
            <ac:spMk id="8" creationId="{00000000-0000-0000-0000-000000000000}"/>
          </ac:spMkLst>
        </pc:spChg>
        <pc:spChg chg="mod">
          <ac:chgData name="Daniel Khashabi" userId="62390808-c838-45e6-be59-d6fd0d208bc8" providerId="ADAL" clId="{19A97A65-FB7E-DC4C-8433-B675572D5E70}" dt="2023-02-22T17:58:30.299" v="9801"/>
          <ac:spMkLst>
            <pc:docMk/>
            <pc:sldMk cId="0" sldId="260"/>
            <ac:spMk id="9" creationId="{00000000-0000-0000-0000-000000000000}"/>
          </ac:spMkLst>
        </pc:spChg>
        <pc:spChg chg="mod">
          <ac:chgData name="Daniel Khashabi" userId="62390808-c838-45e6-be59-d6fd0d208bc8" providerId="ADAL" clId="{19A97A65-FB7E-DC4C-8433-B675572D5E70}" dt="2023-02-22T18:45:37.835" v="10482"/>
          <ac:spMkLst>
            <pc:docMk/>
            <pc:sldMk cId="0" sldId="260"/>
            <ac:spMk id="10" creationId="{00000000-0000-0000-0000-000000000000}"/>
          </ac:spMkLst>
        </pc:spChg>
        <pc:spChg chg="mod">
          <ac:chgData name="Daniel Khashabi" userId="62390808-c838-45e6-be59-d6fd0d208bc8" providerId="ADAL" clId="{19A97A65-FB7E-DC4C-8433-B675572D5E70}" dt="2023-02-22T17:58:30.299" v="9801"/>
          <ac:spMkLst>
            <pc:docMk/>
            <pc:sldMk cId="0" sldId="260"/>
            <ac:spMk id="11" creationId="{00000000-0000-0000-0000-000000000000}"/>
          </ac:spMkLst>
        </pc:spChg>
        <pc:spChg chg="add mod">
          <ac:chgData name="Daniel Khashabi" userId="62390808-c838-45e6-be59-d6fd0d208bc8" providerId="ADAL" clId="{19A97A65-FB7E-DC4C-8433-B675572D5E70}" dt="2023-02-22T16:16:06.159" v="8800"/>
          <ac:spMkLst>
            <pc:docMk/>
            <pc:sldMk cId="0" sldId="260"/>
            <ac:spMk id="12" creationId="{22BF34A0-6089-B63C-900F-5A5F700FA458}"/>
          </ac:spMkLst>
        </pc:spChg>
      </pc:sldChg>
      <pc:sldChg chg="modSp add modNotes">
        <pc:chgData name="Daniel Khashabi" userId="62390808-c838-45e6-be59-d6fd0d208bc8" providerId="ADAL" clId="{19A97A65-FB7E-DC4C-8433-B675572D5E70}" dt="2023-02-22T17:58:30.299" v="9801"/>
        <pc:sldMkLst>
          <pc:docMk/>
          <pc:sldMk cId="0" sldId="261"/>
        </pc:sldMkLst>
        <pc:spChg chg="mod">
          <ac:chgData name="Daniel Khashabi" userId="62390808-c838-45e6-be59-d6fd0d208bc8" providerId="ADAL" clId="{19A97A65-FB7E-DC4C-8433-B675572D5E70}" dt="2023-02-22T17:58:30.299" v="9801"/>
          <ac:spMkLst>
            <pc:docMk/>
            <pc:sldMk cId="0" sldId="261"/>
            <ac:spMk id="2" creationId="{B5BB88C5-AF57-14F0-D0A7-2349D74D75F7}"/>
          </ac:spMkLst>
        </pc:spChg>
      </pc:sldChg>
      <pc:sldChg chg="addSp modSp add mod addCm">
        <pc:chgData name="Daniel Khashabi" userId="62390808-c838-45e6-be59-d6fd0d208bc8" providerId="ADAL" clId="{19A97A65-FB7E-DC4C-8433-B675572D5E70}" dt="2023-02-22T19:02:32.126" v="10618"/>
        <pc:sldMkLst>
          <pc:docMk/>
          <pc:sldMk cId="0" sldId="262"/>
        </pc:sldMkLst>
        <pc:spChg chg="mod">
          <ac:chgData name="Daniel Khashabi" userId="62390808-c838-45e6-be59-d6fd0d208bc8" providerId="ADAL" clId="{19A97A65-FB7E-DC4C-8433-B675572D5E70}" dt="2023-02-22T17:58:30.299" v="9801"/>
          <ac:spMkLst>
            <pc:docMk/>
            <pc:sldMk cId="0" sldId="262"/>
            <ac:spMk id="4" creationId="{00000000-0000-0000-0000-000000000000}"/>
          </ac:spMkLst>
        </pc:spChg>
        <pc:spChg chg="mod">
          <ac:chgData name="Daniel Khashabi" userId="62390808-c838-45e6-be59-d6fd0d208bc8" providerId="ADAL" clId="{19A97A65-FB7E-DC4C-8433-B675572D5E70}" dt="2023-02-22T17:58:30.299" v="9801"/>
          <ac:spMkLst>
            <pc:docMk/>
            <pc:sldMk cId="0" sldId="262"/>
            <ac:spMk id="5" creationId="{00000000-0000-0000-0000-000000000000}"/>
          </ac:spMkLst>
        </pc:spChg>
        <pc:spChg chg="mod">
          <ac:chgData name="Daniel Khashabi" userId="62390808-c838-45e6-be59-d6fd0d208bc8" providerId="ADAL" clId="{19A97A65-FB7E-DC4C-8433-B675572D5E70}" dt="2023-02-22T17:58:30.299" v="9801"/>
          <ac:spMkLst>
            <pc:docMk/>
            <pc:sldMk cId="0" sldId="262"/>
            <ac:spMk id="6" creationId="{00000000-0000-0000-0000-000000000000}"/>
          </ac:spMkLst>
        </pc:spChg>
        <pc:spChg chg="mod">
          <ac:chgData name="Daniel Khashabi" userId="62390808-c838-45e6-be59-d6fd0d208bc8" providerId="ADAL" clId="{19A97A65-FB7E-DC4C-8433-B675572D5E70}" dt="2023-02-22T17:58:30.299" v="9801"/>
          <ac:spMkLst>
            <pc:docMk/>
            <pc:sldMk cId="0" sldId="262"/>
            <ac:spMk id="7" creationId="{00000000-0000-0000-0000-000000000000}"/>
          </ac:spMkLst>
        </pc:spChg>
        <pc:spChg chg="mod">
          <ac:chgData name="Daniel Khashabi" userId="62390808-c838-45e6-be59-d6fd0d208bc8" providerId="ADAL" clId="{19A97A65-FB7E-DC4C-8433-B675572D5E70}" dt="2023-02-22T17:58:30.299" v="9801"/>
          <ac:spMkLst>
            <pc:docMk/>
            <pc:sldMk cId="0" sldId="262"/>
            <ac:spMk id="9" creationId="{00000000-0000-0000-0000-000000000000}"/>
          </ac:spMkLst>
        </pc:spChg>
        <pc:spChg chg="mod">
          <ac:chgData name="Daniel Khashabi" userId="62390808-c838-45e6-be59-d6fd0d208bc8" providerId="ADAL" clId="{19A97A65-FB7E-DC4C-8433-B675572D5E70}" dt="2023-02-22T17:58:30.299" v="9801"/>
          <ac:spMkLst>
            <pc:docMk/>
            <pc:sldMk cId="0" sldId="262"/>
            <ac:spMk id="10" creationId="{00000000-0000-0000-0000-000000000000}"/>
          </ac:spMkLst>
        </pc:spChg>
        <pc:spChg chg="mod">
          <ac:chgData name="Daniel Khashabi" userId="62390808-c838-45e6-be59-d6fd0d208bc8" providerId="ADAL" clId="{19A97A65-FB7E-DC4C-8433-B675572D5E70}" dt="2023-02-22T17:58:30.299" v="9801"/>
          <ac:spMkLst>
            <pc:docMk/>
            <pc:sldMk cId="0" sldId="262"/>
            <ac:spMk id="11" creationId="{00000000-0000-0000-0000-000000000000}"/>
          </ac:spMkLst>
        </pc:spChg>
        <pc:spChg chg="mod">
          <ac:chgData name="Daniel Khashabi" userId="62390808-c838-45e6-be59-d6fd0d208bc8" providerId="ADAL" clId="{19A97A65-FB7E-DC4C-8433-B675572D5E70}" dt="2023-02-22T17:58:30.299" v="9801"/>
          <ac:spMkLst>
            <pc:docMk/>
            <pc:sldMk cId="0" sldId="262"/>
            <ac:spMk id="12" creationId="{00000000-0000-0000-0000-000000000000}"/>
          </ac:spMkLst>
        </pc:spChg>
        <pc:spChg chg="mod">
          <ac:chgData name="Daniel Khashabi" userId="62390808-c838-45e6-be59-d6fd0d208bc8" providerId="ADAL" clId="{19A97A65-FB7E-DC4C-8433-B675572D5E70}" dt="2023-02-22T18:45:37.835" v="10482"/>
          <ac:spMkLst>
            <pc:docMk/>
            <pc:sldMk cId="0" sldId="262"/>
            <ac:spMk id="13" creationId="{00000000-0000-0000-0000-000000000000}"/>
          </ac:spMkLst>
        </pc:spChg>
        <pc:spChg chg="mod">
          <ac:chgData name="Daniel Khashabi" userId="62390808-c838-45e6-be59-d6fd0d208bc8" providerId="ADAL" clId="{19A97A65-FB7E-DC4C-8433-B675572D5E70}" dt="2023-02-22T17:58:30.299" v="9801"/>
          <ac:spMkLst>
            <pc:docMk/>
            <pc:sldMk cId="0" sldId="262"/>
            <ac:spMk id="14" creationId="{00000000-0000-0000-0000-000000000000}"/>
          </ac:spMkLst>
        </pc:spChg>
        <pc:spChg chg="add mod">
          <ac:chgData name="Daniel Khashabi" userId="62390808-c838-45e6-be59-d6fd0d208bc8" providerId="ADAL" clId="{19A97A65-FB7E-DC4C-8433-B675572D5E70}" dt="2023-02-22T16:19:24.062" v="8814"/>
          <ac:spMkLst>
            <pc:docMk/>
            <pc:sldMk cId="0" sldId="262"/>
            <ac:spMk id="15" creationId="{E8E1C799-CB1B-55A2-A9A2-7DA363C39DB0}"/>
          </ac:spMkLst>
        </pc:spChg>
        <pc:extLst>
          <p:ext xmlns:p="http://schemas.openxmlformats.org/presentationml/2006/main" uri="{D6D511B9-2390-475A-947B-AFAB55BFBCF1}">
            <pc226:cmChg xmlns:pc226="http://schemas.microsoft.com/office/powerpoint/2022/06/main/command" chg="add">
              <pc226:chgData name="Daniel Khashabi" userId="62390808-c838-45e6-be59-d6fd0d208bc8" providerId="ADAL" clId="{19A97A65-FB7E-DC4C-8433-B675572D5E70}" dt="2023-02-22T19:02:32.126" v="10618"/>
              <pc2:cmMkLst xmlns:pc2="http://schemas.microsoft.com/office/powerpoint/2019/9/main/command">
                <pc:docMk/>
                <pc:sldMk cId="0" sldId="262"/>
                <pc2:cmMk id="{BF3B41CB-AEA9-2B43-8992-3AEE83A3E1DB}"/>
              </pc2:cmMkLst>
            </pc226:cmChg>
          </p:ext>
        </pc:extLst>
      </pc:sldChg>
      <pc:sldChg chg="addSp modSp add mod modShow">
        <pc:chgData name="Daniel Khashabi" userId="62390808-c838-45e6-be59-d6fd0d208bc8" providerId="ADAL" clId="{19A97A65-FB7E-DC4C-8433-B675572D5E70}" dt="2023-02-22T18:55:08.426" v="10494" actId="729"/>
        <pc:sldMkLst>
          <pc:docMk/>
          <pc:sldMk cId="0" sldId="263"/>
        </pc:sldMkLst>
        <pc:spChg chg="mod">
          <ac:chgData name="Daniel Khashabi" userId="62390808-c838-45e6-be59-d6fd0d208bc8" providerId="ADAL" clId="{19A97A65-FB7E-DC4C-8433-B675572D5E70}" dt="2023-02-22T17:58:30.299" v="9801"/>
          <ac:spMkLst>
            <pc:docMk/>
            <pc:sldMk cId="0" sldId="263"/>
            <ac:spMk id="3" creationId="{00000000-0000-0000-0000-000000000000}"/>
          </ac:spMkLst>
        </pc:spChg>
        <pc:spChg chg="mod">
          <ac:chgData name="Daniel Khashabi" userId="62390808-c838-45e6-be59-d6fd0d208bc8" providerId="ADAL" clId="{19A97A65-FB7E-DC4C-8433-B675572D5E70}" dt="2023-02-22T17:58:30.299" v="9801"/>
          <ac:spMkLst>
            <pc:docMk/>
            <pc:sldMk cId="0" sldId="263"/>
            <ac:spMk id="5" creationId="{00000000-0000-0000-0000-000000000000}"/>
          </ac:spMkLst>
        </pc:spChg>
        <pc:spChg chg="mod">
          <ac:chgData name="Daniel Khashabi" userId="62390808-c838-45e6-be59-d6fd0d208bc8" providerId="ADAL" clId="{19A97A65-FB7E-DC4C-8433-B675572D5E70}" dt="2023-02-22T17:58:30.299" v="9801"/>
          <ac:spMkLst>
            <pc:docMk/>
            <pc:sldMk cId="0" sldId="263"/>
            <ac:spMk id="6" creationId="{00000000-0000-0000-0000-000000000000}"/>
          </ac:spMkLst>
        </pc:spChg>
        <pc:spChg chg="mod">
          <ac:chgData name="Daniel Khashabi" userId="62390808-c838-45e6-be59-d6fd0d208bc8" providerId="ADAL" clId="{19A97A65-FB7E-DC4C-8433-B675572D5E70}" dt="2023-02-22T17:58:30.299" v="9801"/>
          <ac:spMkLst>
            <pc:docMk/>
            <pc:sldMk cId="0" sldId="263"/>
            <ac:spMk id="7" creationId="{00000000-0000-0000-0000-000000000000}"/>
          </ac:spMkLst>
        </pc:spChg>
        <pc:spChg chg="mod">
          <ac:chgData name="Daniel Khashabi" userId="62390808-c838-45e6-be59-d6fd0d208bc8" providerId="ADAL" clId="{19A97A65-FB7E-DC4C-8433-B675572D5E70}" dt="2023-02-22T18:45:37.835" v="10482"/>
          <ac:spMkLst>
            <pc:docMk/>
            <pc:sldMk cId="0" sldId="263"/>
            <ac:spMk id="8" creationId="{00000000-0000-0000-0000-000000000000}"/>
          </ac:spMkLst>
        </pc:spChg>
        <pc:spChg chg="mod">
          <ac:chgData name="Daniel Khashabi" userId="62390808-c838-45e6-be59-d6fd0d208bc8" providerId="ADAL" clId="{19A97A65-FB7E-DC4C-8433-B675572D5E70}" dt="2023-02-22T17:58:30.299" v="9801"/>
          <ac:spMkLst>
            <pc:docMk/>
            <pc:sldMk cId="0" sldId="263"/>
            <ac:spMk id="9" creationId="{00000000-0000-0000-0000-000000000000}"/>
          </ac:spMkLst>
        </pc:spChg>
        <pc:spChg chg="mod">
          <ac:chgData name="Daniel Khashabi" userId="62390808-c838-45e6-be59-d6fd0d208bc8" providerId="ADAL" clId="{19A97A65-FB7E-DC4C-8433-B675572D5E70}" dt="2023-02-22T17:58:30.299" v="9801"/>
          <ac:spMkLst>
            <pc:docMk/>
            <pc:sldMk cId="0" sldId="263"/>
            <ac:spMk id="10" creationId="{00000000-0000-0000-0000-000000000000}"/>
          </ac:spMkLst>
        </pc:spChg>
        <pc:spChg chg="mod">
          <ac:chgData name="Daniel Khashabi" userId="62390808-c838-45e6-be59-d6fd0d208bc8" providerId="ADAL" clId="{19A97A65-FB7E-DC4C-8433-B675572D5E70}" dt="2023-02-22T18:45:37.835" v="10482"/>
          <ac:spMkLst>
            <pc:docMk/>
            <pc:sldMk cId="0" sldId="263"/>
            <ac:spMk id="11" creationId="{00000000-0000-0000-0000-000000000000}"/>
          </ac:spMkLst>
        </pc:spChg>
        <pc:spChg chg="mod">
          <ac:chgData name="Daniel Khashabi" userId="62390808-c838-45e6-be59-d6fd0d208bc8" providerId="ADAL" clId="{19A97A65-FB7E-DC4C-8433-B675572D5E70}" dt="2023-02-22T17:58:30.299" v="9801"/>
          <ac:spMkLst>
            <pc:docMk/>
            <pc:sldMk cId="0" sldId="263"/>
            <ac:spMk id="12" creationId="{00000000-0000-0000-0000-000000000000}"/>
          </ac:spMkLst>
        </pc:spChg>
        <pc:spChg chg="add mod">
          <ac:chgData name="Daniel Khashabi" userId="62390808-c838-45e6-be59-d6fd0d208bc8" providerId="ADAL" clId="{19A97A65-FB7E-DC4C-8433-B675572D5E70}" dt="2023-02-22T16:19:33.228" v="8821"/>
          <ac:spMkLst>
            <pc:docMk/>
            <pc:sldMk cId="0" sldId="263"/>
            <ac:spMk id="13" creationId="{9888BDB7-0292-F3AC-38A2-78DE32E5F21D}"/>
          </ac:spMkLst>
        </pc:spChg>
      </pc:sldChg>
      <pc:sldChg chg="addSp modSp add mod modShow">
        <pc:chgData name="Daniel Khashabi" userId="62390808-c838-45e6-be59-d6fd0d208bc8" providerId="ADAL" clId="{19A97A65-FB7E-DC4C-8433-B675572D5E70}" dt="2023-02-22T18:55:08.426" v="10494" actId="729"/>
        <pc:sldMkLst>
          <pc:docMk/>
          <pc:sldMk cId="0" sldId="264"/>
        </pc:sldMkLst>
        <pc:spChg chg="mod">
          <ac:chgData name="Daniel Khashabi" userId="62390808-c838-45e6-be59-d6fd0d208bc8" providerId="ADAL" clId="{19A97A65-FB7E-DC4C-8433-B675572D5E70}" dt="2023-02-22T17:58:30.299" v="9801"/>
          <ac:spMkLst>
            <pc:docMk/>
            <pc:sldMk cId="0" sldId="264"/>
            <ac:spMk id="2" creationId="{00000000-0000-0000-0000-000000000000}"/>
          </ac:spMkLst>
        </pc:spChg>
        <pc:spChg chg="mod">
          <ac:chgData name="Daniel Khashabi" userId="62390808-c838-45e6-be59-d6fd0d208bc8" providerId="ADAL" clId="{19A97A65-FB7E-DC4C-8433-B675572D5E70}" dt="2023-02-22T18:45:37.835" v="10482"/>
          <ac:spMkLst>
            <pc:docMk/>
            <pc:sldMk cId="0" sldId="264"/>
            <ac:spMk id="3" creationId="{00000000-0000-0000-0000-000000000000}"/>
          </ac:spMkLst>
        </pc:spChg>
        <pc:spChg chg="mod">
          <ac:chgData name="Daniel Khashabi" userId="62390808-c838-45e6-be59-d6fd0d208bc8" providerId="ADAL" clId="{19A97A65-FB7E-DC4C-8433-B675572D5E70}" dt="2023-02-22T18:45:37.835" v="10482"/>
          <ac:spMkLst>
            <pc:docMk/>
            <pc:sldMk cId="0" sldId="264"/>
            <ac:spMk id="4" creationId="{00000000-0000-0000-0000-000000000000}"/>
          </ac:spMkLst>
        </pc:spChg>
        <pc:spChg chg="mod">
          <ac:chgData name="Daniel Khashabi" userId="62390808-c838-45e6-be59-d6fd0d208bc8" providerId="ADAL" clId="{19A97A65-FB7E-DC4C-8433-B675572D5E70}" dt="2023-02-22T17:58:30.299" v="9801"/>
          <ac:spMkLst>
            <pc:docMk/>
            <pc:sldMk cId="0" sldId="264"/>
            <ac:spMk id="5" creationId="{00000000-0000-0000-0000-000000000000}"/>
          </ac:spMkLst>
        </pc:spChg>
        <pc:spChg chg="add mod">
          <ac:chgData name="Daniel Khashabi" userId="62390808-c838-45e6-be59-d6fd0d208bc8" providerId="ADAL" clId="{19A97A65-FB7E-DC4C-8433-B675572D5E70}" dt="2023-02-22T16:19:37.067" v="8825"/>
          <ac:spMkLst>
            <pc:docMk/>
            <pc:sldMk cId="0" sldId="264"/>
            <ac:spMk id="6" creationId="{DE998942-E746-0D76-3219-F14FA8EB3A58}"/>
          </ac:spMkLst>
        </pc:spChg>
      </pc:sldChg>
      <pc:sldChg chg="modSp add">
        <pc:chgData name="Daniel Khashabi" userId="62390808-c838-45e6-be59-d6fd0d208bc8" providerId="ADAL" clId="{19A97A65-FB7E-DC4C-8433-B675572D5E70}" dt="2023-02-22T18:45:37.835" v="10482"/>
        <pc:sldMkLst>
          <pc:docMk/>
          <pc:sldMk cId="0" sldId="265"/>
        </pc:sldMkLst>
        <pc:spChg chg="mod">
          <ac:chgData name="Daniel Khashabi" userId="62390808-c838-45e6-be59-d6fd0d208bc8" providerId="ADAL" clId="{19A97A65-FB7E-DC4C-8433-B675572D5E70}" dt="2023-02-22T17:58:30.299" v="9801"/>
          <ac:spMkLst>
            <pc:docMk/>
            <pc:sldMk cId="0" sldId="265"/>
            <ac:spMk id="4" creationId="{00000000-0000-0000-0000-000000000000}"/>
          </ac:spMkLst>
        </pc:spChg>
        <pc:spChg chg="mod">
          <ac:chgData name="Daniel Khashabi" userId="62390808-c838-45e6-be59-d6fd0d208bc8" providerId="ADAL" clId="{19A97A65-FB7E-DC4C-8433-B675572D5E70}" dt="2023-02-22T17:58:30.299" v="9801"/>
          <ac:spMkLst>
            <pc:docMk/>
            <pc:sldMk cId="0" sldId="265"/>
            <ac:spMk id="5" creationId="{00000000-0000-0000-0000-000000000000}"/>
          </ac:spMkLst>
        </pc:spChg>
        <pc:spChg chg="mod">
          <ac:chgData name="Daniel Khashabi" userId="62390808-c838-45e6-be59-d6fd0d208bc8" providerId="ADAL" clId="{19A97A65-FB7E-DC4C-8433-B675572D5E70}" dt="2023-02-22T17:58:30.299" v="9801"/>
          <ac:spMkLst>
            <pc:docMk/>
            <pc:sldMk cId="0" sldId="265"/>
            <ac:spMk id="6" creationId="{00000000-0000-0000-0000-000000000000}"/>
          </ac:spMkLst>
        </pc:spChg>
        <pc:spChg chg="mod">
          <ac:chgData name="Daniel Khashabi" userId="62390808-c838-45e6-be59-d6fd0d208bc8" providerId="ADAL" clId="{19A97A65-FB7E-DC4C-8433-B675572D5E70}" dt="2023-02-22T17:58:30.299" v="9801"/>
          <ac:spMkLst>
            <pc:docMk/>
            <pc:sldMk cId="0" sldId="265"/>
            <ac:spMk id="7" creationId="{00000000-0000-0000-0000-000000000000}"/>
          </ac:spMkLst>
        </pc:spChg>
        <pc:spChg chg="mod">
          <ac:chgData name="Daniel Khashabi" userId="62390808-c838-45e6-be59-d6fd0d208bc8" providerId="ADAL" clId="{19A97A65-FB7E-DC4C-8433-B675572D5E70}" dt="2023-02-22T17:58:30.299" v="9801"/>
          <ac:spMkLst>
            <pc:docMk/>
            <pc:sldMk cId="0" sldId="265"/>
            <ac:spMk id="8" creationId="{00000000-0000-0000-0000-000000000000}"/>
          </ac:spMkLst>
        </pc:spChg>
        <pc:spChg chg="mod">
          <ac:chgData name="Daniel Khashabi" userId="62390808-c838-45e6-be59-d6fd0d208bc8" providerId="ADAL" clId="{19A97A65-FB7E-DC4C-8433-B675572D5E70}" dt="2023-02-22T17:58:30.299" v="9801"/>
          <ac:spMkLst>
            <pc:docMk/>
            <pc:sldMk cId="0" sldId="265"/>
            <ac:spMk id="9" creationId="{00000000-0000-0000-0000-000000000000}"/>
          </ac:spMkLst>
        </pc:spChg>
        <pc:spChg chg="mod">
          <ac:chgData name="Daniel Khashabi" userId="62390808-c838-45e6-be59-d6fd0d208bc8" providerId="ADAL" clId="{19A97A65-FB7E-DC4C-8433-B675572D5E70}" dt="2023-02-22T17:58:30.299" v="9801"/>
          <ac:spMkLst>
            <pc:docMk/>
            <pc:sldMk cId="0" sldId="265"/>
            <ac:spMk id="10" creationId="{00000000-0000-0000-0000-000000000000}"/>
          </ac:spMkLst>
        </pc:spChg>
        <pc:spChg chg="mod">
          <ac:chgData name="Daniel Khashabi" userId="62390808-c838-45e6-be59-d6fd0d208bc8" providerId="ADAL" clId="{19A97A65-FB7E-DC4C-8433-B675572D5E70}" dt="2023-02-22T17:58:30.299" v="9801"/>
          <ac:spMkLst>
            <pc:docMk/>
            <pc:sldMk cId="0" sldId="265"/>
            <ac:spMk id="11" creationId="{00000000-0000-0000-0000-000000000000}"/>
          </ac:spMkLst>
        </pc:spChg>
        <pc:spChg chg="mod">
          <ac:chgData name="Daniel Khashabi" userId="62390808-c838-45e6-be59-d6fd0d208bc8" providerId="ADAL" clId="{19A97A65-FB7E-DC4C-8433-B675572D5E70}" dt="2023-02-22T17:58:30.299" v="9801"/>
          <ac:spMkLst>
            <pc:docMk/>
            <pc:sldMk cId="0" sldId="265"/>
            <ac:spMk id="12" creationId="{00000000-0000-0000-0000-000000000000}"/>
          </ac:spMkLst>
        </pc:spChg>
        <pc:spChg chg="mod">
          <ac:chgData name="Daniel Khashabi" userId="62390808-c838-45e6-be59-d6fd0d208bc8" providerId="ADAL" clId="{19A97A65-FB7E-DC4C-8433-B675572D5E70}" dt="2023-02-22T17:58:30.299" v="9801"/>
          <ac:spMkLst>
            <pc:docMk/>
            <pc:sldMk cId="0" sldId="265"/>
            <ac:spMk id="13" creationId="{00000000-0000-0000-0000-000000000000}"/>
          </ac:spMkLst>
        </pc:spChg>
        <pc:spChg chg="mod">
          <ac:chgData name="Daniel Khashabi" userId="62390808-c838-45e6-be59-d6fd0d208bc8" providerId="ADAL" clId="{19A97A65-FB7E-DC4C-8433-B675572D5E70}" dt="2023-02-22T17:58:30.299" v="9801"/>
          <ac:spMkLst>
            <pc:docMk/>
            <pc:sldMk cId="0" sldId="265"/>
            <ac:spMk id="14" creationId="{00000000-0000-0000-0000-000000000000}"/>
          </ac:spMkLst>
        </pc:spChg>
        <pc:spChg chg="mod">
          <ac:chgData name="Daniel Khashabi" userId="62390808-c838-45e6-be59-d6fd0d208bc8" providerId="ADAL" clId="{19A97A65-FB7E-DC4C-8433-B675572D5E70}" dt="2023-02-22T17:58:30.299" v="9801"/>
          <ac:spMkLst>
            <pc:docMk/>
            <pc:sldMk cId="0" sldId="265"/>
            <ac:spMk id="15" creationId="{00000000-0000-0000-0000-000000000000}"/>
          </ac:spMkLst>
        </pc:spChg>
        <pc:spChg chg="mod">
          <ac:chgData name="Daniel Khashabi" userId="62390808-c838-45e6-be59-d6fd0d208bc8" providerId="ADAL" clId="{19A97A65-FB7E-DC4C-8433-B675572D5E70}" dt="2023-02-22T17:58:30.299" v="9801"/>
          <ac:spMkLst>
            <pc:docMk/>
            <pc:sldMk cId="0" sldId="265"/>
            <ac:spMk id="16" creationId="{00000000-0000-0000-0000-000000000000}"/>
          </ac:spMkLst>
        </pc:spChg>
        <pc:spChg chg="mod">
          <ac:chgData name="Daniel Khashabi" userId="62390808-c838-45e6-be59-d6fd0d208bc8" providerId="ADAL" clId="{19A97A65-FB7E-DC4C-8433-B675572D5E70}" dt="2023-02-22T17:58:30.299" v="9801"/>
          <ac:spMkLst>
            <pc:docMk/>
            <pc:sldMk cId="0" sldId="265"/>
            <ac:spMk id="17" creationId="{00000000-0000-0000-0000-000000000000}"/>
          </ac:spMkLst>
        </pc:spChg>
        <pc:spChg chg="mod">
          <ac:chgData name="Daniel Khashabi" userId="62390808-c838-45e6-be59-d6fd0d208bc8" providerId="ADAL" clId="{19A97A65-FB7E-DC4C-8433-B675572D5E70}" dt="2023-02-22T17:58:30.299" v="9801"/>
          <ac:spMkLst>
            <pc:docMk/>
            <pc:sldMk cId="0" sldId="265"/>
            <ac:spMk id="18" creationId="{00000000-0000-0000-0000-000000000000}"/>
          </ac:spMkLst>
        </pc:spChg>
        <pc:spChg chg="mod">
          <ac:chgData name="Daniel Khashabi" userId="62390808-c838-45e6-be59-d6fd0d208bc8" providerId="ADAL" clId="{19A97A65-FB7E-DC4C-8433-B675572D5E70}" dt="2023-02-22T17:58:30.299" v="9801"/>
          <ac:spMkLst>
            <pc:docMk/>
            <pc:sldMk cId="0" sldId="265"/>
            <ac:spMk id="19" creationId="{00000000-0000-0000-0000-000000000000}"/>
          </ac:spMkLst>
        </pc:spChg>
        <pc:spChg chg="mod">
          <ac:chgData name="Daniel Khashabi" userId="62390808-c838-45e6-be59-d6fd0d208bc8" providerId="ADAL" clId="{19A97A65-FB7E-DC4C-8433-B675572D5E70}" dt="2023-02-22T17:58:30.299" v="9801"/>
          <ac:spMkLst>
            <pc:docMk/>
            <pc:sldMk cId="0" sldId="265"/>
            <ac:spMk id="20" creationId="{00000000-0000-0000-0000-000000000000}"/>
          </ac:spMkLst>
        </pc:spChg>
        <pc:spChg chg="mod">
          <ac:chgData name="Daniel Khashabi" userId="62390808-c838-45e6-be59-d6fd0d208bc8" providerId="ADAL" clId="{19A97A65-FB7E-DC4C-8433-B675572D5E70}" dt="2023-02-22T17:58:30.299" v="9801"/>
          <ac:spMkLst>
            <pc:docMk/>
            <pc:sldMk cId="0" sldId="265"/>
            <ac:spMk id="21" creationId="{00000000-0000-0000-0000-000000000000}"/>
          </ac:spMkLst>
        </pc:spChg>
        <pc:spChg chg="mod">
          <ac:chgData name="Daniel Khashabi" userId="62390808-c838-45e6-be59-d6fd0d208bc8" providerId="ADAL" clId="{19A97A65-FB7E-DC4C-8433-B675572D5E70}" dt="2023-02-22T17:58:30.299" v="9801"/>
          <ac:spMkLst>
            <pc:docMk/>
            <pc:sldMk cId="0" sldId="265"/>
            <ac:spMk id="22" creationId="{00000000-0000-0000-0000-000000000000}"/>
          </ac:spMkLst>
        </pc:spChg>
        <pc:spChg chg="mod">
          <ac:chgData name="Daniel Khashabi" userId="62390808-c838-45e6-be59-d6fd0d208bc8" providerId="ADAL" clId="{19A97A65-FB7E-DC4C-8433-B675572D5E70}" dt="2023-02-22T18:45:37.835" v="10482"/>
          <ac:spMkLst>
            <pc:docMk/>
            <pc:sldMk cId="0" sldId="265"/>
            <ac:spMk id="23" creationId="{00000000-0000-0000-0000-000000000000}"/>
          </ac:spMkLst>
        </pc:spChg>
        <pc:spChg chg="mod">
          <ac:chgData name="Daniel Khashabi" userId="62390808-c838-45e6-be59-d6fd0d208bc8" providerId="ADAL" clId="{19A97A65-FB7E-DC4C-8433-B675572D5E70}" dt="2023-02-22T18:45:37.835" v="10482"/>
          <ac:spMkLst>
            <pc:docMk/>
            <pc:sldMk cId="0" sldId="265"/>
            <ac:spMk id="24" creationId="{00000000-0000-0000-0000-000000000000}"/>
          </ac:spMkLst>
        </pc:spChg>
        <pc:spChg chg="mod">
          <ac:chgData name="Daniel Khashabi" userId="62390808-c838-45e6-be59-d6fd0d208bc8" providerId="ADAL" clId="{19A97A65-FB7E-DC4C-8433-B675572D5E70}" dt="2023-02-22T17:58:30.299" v="9801"/>
          <ac:spMkLst>
            <pc:docMk/>
            <pc:sldMk cId="0" sldId="265"/>
            <ac:spMk id="25" creationId="{00000000-0000-0000-0000-000000000000}"/>
          </ac:spMkLst>
        </pc:spChg>
        <pc:spChg chg="mod">
          <ac:chgData name="Daniel Khashabi" userId="62390808-c838-45e6-be59-d6fd0d208bc8" providerId="ADAL" clId="{19A97A65-FB7E-DC4C-8433-B675572D5E70}" dt="2023-02-22T17:58:30.299" v="9801"/>
          <ac:spMkLst>
            <pc:docMk/>
            <pc:sldMk cId="0" sldId="265"/>
            <ac:spMk id="26" creationId="{00000000-0000-0000-0000-000000000000}"/>
          </ac:spMkLst>
        </pc:spChg>
        <pc:spChg chg="mod">
          <ac:chgData name="Daniel Khashabi" userId="62390808-c838-45e6-be59-d6fd0d208bc8" providerId="ADAL" clId="{19A97A65-FB7E-DC4C-8433-B675572D5E70}" dt="2023-02-22T17:58:30.299" v="9801"/>
          <ac:spMkLst>
            <pc:docMk/>
            <pc:sldMk cId="0" sldId="265"/>
            <ac:spMk id="27" creationId="{00000000-0000-0000-0000-000000000000}"/>
          </ac:spMkLst>
        </pc:spChg>
        <pc:spChg chg="mod">
          <ac:chgData name="Daniel Khashabi" userId="62390808-c838-45e6-be59-d6fd0d208bc8" providerId="ADAL" clId="{19A97A65-FB7E-DC4C-8433-B675572D5E70}" dt="2023-02-22T17:58:30.299" v="9801"/>
          <ac:spMkLst>
            <pc:docMk/>
            <pc:sldMk cId="0" sldId="265"/>
            <ac:spMk id="29" creationId="{00000000-0000-0000-0000-000000000000}"/>
          </ac:spMkLst>
        </pc:spChg>
        <pc:spChg chg="mod">
          <ac:chgData name="Daniel Khashabi" userId="62390808-c838-45e6-be59-d6fd0d208bc8" providerId="ADAL" clId="{19A97A65-FB7E-DC4C-8433-B675572D5E70}" dt="2023-02-22T17:58:30.299" v="9801"/>
          <ac:spMkLst>
            <pc:docMk/>
            <pc:sldMk cId="0" sldId="265"/>
            <ac:spMk id="30" creationId="{00000000-0000-0000-0000-000000000000}"/>
          </ac:spMkLst>
        </pc:spChg>
        <pc:spChg chg="mod">
          <ac:chgData name="Daniel Khashabi" userId="62390808-c838-45e6-be59-d6fd0d208bc8" providerId="ADAL" clId="{19A97A65-FB7E-DC4C-8433-B675572D5E70}" dt="2023-02-22T17:58:30.299" v="9801"/>
          <ac:spMkLst>
            <pc:docMk/>
            <pc:sldMk cId="0" sldId="265"/>
            <ac:spMk id="31" creationId="{00000000-0000-0000-0000-000000000000}"/>
          </ac:spMkLst>
        </pc:spChg>
        <pc:spChg chg="mod">
          <ac:chgData name="Daniel Khashabi" userId="62390808-c838-45e6-be59-d6fd0d208bc8" providerId="ADAL" clId="{19A97A65-FB7E-DC4C-8433-B675572D5E70}" dt="2023-02-22T17:58:30.299" v="9801"/>
          <ac:spMkLst>
            <pc:docMk/>
            <pc:sldMk cId="0" sldId="265"/>
            <ac:spMk id="33" creationId="{00000000-0000-0000-0000-000000000000}"/>
          </ac:spMkLst>
        </pc:spChg>
        <pc:spChg chg="mod">
          <ac:chgData name="Daniel Khashabi" userId="62390808-c838-45e6-be59-d6fd0d208bc8" providerId="ADAL" clId="{19A97A65-FB7E-DC4C-8433-B675572D5E70}" dt="2023-02-22T17:58:30.299" v="9801"/>
          <ac:spMkLst>
            <pc:docMk/>
            <pc:sldMk cId="0" sldId="265"/>
            <ac:spMk id="34" creationId="{00000000-0000-0000-0000-000000000000}"/>
          </ac:spMkLst>
        </pc:spChg>
        <pc:spChg chg="mod">
          <ac:chgData name="Daniel Khashabi" userId="62390808-c838-45e6-be59-d6fd0d208bc8" providerId="ADAL" clId="{19A97A65-FB7E-DC4C-8433-B675572D5E70}" dt="2023-02-22T17:58:30.299" v="9801"/>
          <ac:spMkLst>
            <pc:docMk/>
            <pc:sldMk cId="0" sldId="265"/>
            <ac:spMk id="35" creationId="{00000000-0000-0000-0000-000000000000}"/>
          </ac:spMkLst>
        </pc:spChg>
        <pc:spChg chg="mod">
          <ac:chgData name="Daniel Khashabi" userId="62390808-c838-45e6-be59-d6fd0d208bc8" providerId="ADAL" clId="{19A97A65-FB7E-DC4C-8433-B675572D5E70}" dt="2023-02-22T17:58:30.299" v="9801"/>
          <ac:spMkLst>
            <pc:docMk/>
            <pc:sldMk cId="0" sldId="265"/>
            <ac:spMk id="36" creationId="{00000000-0000-0000-0000-000000000000}"/>
          </ac:spMkLst>
        </pc:spChg>
        <pc:spChg chg="mod">
          <ac:chgData name="Daniel Khashabi" userId="62390808-c838-45e6-be59-d6fd0d208bc8" providerId="ADAL" clId="{19A97A65-FB7E-DC4C-8433-B675572D5E70}" dt="2023-02-22T17:58:30.299" v="9801"/>
          <ac:spMkLst>
            <pc:docMk/>
            <pc:sldMk cId="0" sldId="265"/>
            <ac:spMk id="37" creationId="{00000000-0000-0000-0000-000000000000}"/>
          </ac:spMkLst>
        </pc:spChg>
        <pc:spChg chg="mod">
          <ac:chgData name="Daniel Khashabi" userId="62390808-c838-45e6-be59-d6fd0d208bc8" providerId="ADAL" clId="{19A97A65-FB7E-DC4C-8433-B675572D5E70}" dt="2023-02-22T17:58:30.299" v="9801"/>
          <ac:spMkLst>
            <pc:docMk/>
            <pc:sldMk cId="0" sldId="265"/>
            <ac:spMk id="38" creationId="{00000000-0000-0000-0000-000000000000}"/>
          </ac:spMkLst>
        </pc:spChg>
        <pc:spChg chg="mod">
          <ac:chgData name="Daniel Khashabi" userId="62390808-c838-45e6-be59-d6fd0d208bc8" providerId="ADAL" clId="{19A97A65-FB7E-DC4C-8433-B675572D5E70}" dt="2023-02-22T18:45:37.835" v="10482"/>
          <ac:spMkLst>
            <pc:docMk/>
            <pc:sldMk cId="0" sldId="265"/>
            <ac:spMk id="39" creationId="{00000000-0000-0000-0000-000000000000}"/>
          </ac:spMkLst>
        </pc:spChg>
      </pc:sldChg>
      <pc:sldChg chg="add modNotes">
        <pc:chgData name="Daniel Khashabi" userId="62390808-c838-45e6-be59-d6fd0d208bc8" providerId="ADAL" clId="{19A97A65-FB7E-DC4C-8433-B675572D5E70}" dt="2023-02-22T17:58:30.299" v="9801"/>
        <pc:sldMkLst>
          <pc:docMk/>
          <pc:sldMk cId="0" sldId="266"/>
        </pc:sldMkLst>
      </pc:sldChg>
      <pc:sldChg chg="modSp add modNotes">
        <pc:chgData name="Daniel Khashabi" userId="62390808-c838-45e6-be59-d6fd0d208bc8" providerId="ADAL" clId="{19A97A65-FB7E-DC4C-8433-B675572D5E70}" dt="2023-02-22T17:58:30.299" v="9801"/>
        <pc:sldMkLst>
          <pc:docMk/>
          <pc:sldMk cId="0" sldId="267"/>
        </pc:sldMkLst>
        <pc:spChg chg="mod">
          <ac:chgData name="Daniel Khashabi" userId="62390808-c838-45e6-be59-d6fd0d208bc8" providerId="ADAL" clId="{19A97A65-FB7E-DC4C-8433-B675572D5E70}" dt="2023-02-22T17:58:30.299" v="9801"/>
          <ac:spMkLst>
            <pc:docMk/>
            <pc:sldMk cId="0" sldId="267"/>
            <ac:spMk id="2" creationId="{27A459FD-7A14-A17E-BFE5-E001ADB0F7F3}"/>
          </ac:spMkLst>
        </pc:spChg>
      </pc:sldChg>
      <pc:sldChg chg="addSp modSp add mod">
        <pc:chgData name="Daniel Khashabi" userId="62390808-c838-45e6-be59-d6fd0d208bc8" providerId="ADAL" clId="{19A97A65-FB7E-DC4C-8433-B675572D5E70}" dt="2023-02-22T18:45:37.835" v="10482"/>
        <pc:sldMkLst>
          <pc:docMk/>
          <pc:sldMk cId="0" sldId="268"/>
        </pc:sldMkLst>
        <pc:spChg chg="mod">
          <ac:chgData name="Daniel Khashabi" userId="62390808-c838-45e6-be59-d6fd0d208bc8" providerId="ADAL" clId="{19A97A65-FB7E-DC4C-8433-B675572D5E70}" dt="2023-02-22T17:58:30.299" v="9801"/>
          <ac:spMkLst>
            <pc:docMk/>
            <pc:sldMk cId="0" sldId="268"/>
            <ac:spMk id="3" creationId="{00000000-0000-0000-0000-000000000000}"/>
          </ac:spMkLst>
        </pc:spChg>
        <pc:spChg chg="mod">
          <ac:chgData name="Daniel Khashabi" userId="62390808-c838-45e6-be59-d6fd0d208bc8" providerId="ADAL" clId="{19A97A65-FB7E-DC4C-8433-B675572D5E70}" dt="2023-02-22T17:58:30.299" v="9801"/>
          <ac:spMkLst>
            <pc:docMk/>
            <pc:sldMk cId="0" sldId="268"/>
            <ac:spMk id="4" creationId="{00000000-0000-0000-0000-000000000000}"/>
          </ac:spMkLst>
        </pc:spChg>
        <pc:spChg chg="mod">
          <ac:chgData name="Daniel Khashabi" userId="62390808-c838-45e6-be59-d6fd0d208bc8" providerId="ADAL" clId="{19A97A65-FB7E-DC4C-8433-B675572D5E70}" dt="2023-02-22T17:58:30.299" v="9801"/>
          <ac:spMkLst>
            <pc:docMk/>
            <pc:sldMk cId="0" sldId="268"/>
            <ac:spMk id="5" creationId="{00000000-0000-0000-0000-000000000000}"/>
          </ac:spMkLst>
        </pc:spChg>
        <pc:spChg chg="mod">
          <ac:chgData name="Daniel Khashabi" userId="62390808-c838-45e6-be59-d6fd0d208bc8" providerId="ADAL" clId="{19A97A65-FB7E-DC4C-8433-B675572D5E70}" dt="2023-02-22T17:58:30.299" v="9801"/>
          <ac:spMkLst>
            <pc:docMk/>
            <pc:sldMk cId="0" sldId="268"/>
            <ac:spMk id="6" creationId="{00000000-0000-0000-0000-000000000000}"/>
          </ac:spMkLst>
        </pc:spChg>
        <pc:spChg chg="mod">
          <ac:chgData name="Daniel Khashabi" userId="62390808-c838-45e6-be59-d6fd0d208bc8" providerId="ADAL" clId="{19A97A65-FB7E-DC4C-8433-B675572D5E70}" dt="2023-02-22T17:58:30.299" v="9801"/>
          <ac:spMkLst>
            <pc:docMk/>
            <pc:sldMk cId="0" sldId="268"/>
            <ac:spMk id="7" creationId="{00000000-0000-0000-0000-000000000000}"/>
          </ac:spMkLst>
        </pc:spChg>
        <pc:spChg chg="mod">
          <ac:chgData name="Daniel Khashabi" userId="62390808-c838-45e6-be59-d6fd0d208bc8" providerId="ADAL" clId="{19A97A65-FB7E-DC4C-8433-B675572D5E70}" dt="2023-02-22T17:58:30.299" v="9801"/>
          <ac:spMkLst>
            <pc:docMk/>
            <pc:sldMk cId="0" sldId="268"/>
            <ac:spMk id="8" creationId="{00000000-0000-0000-0000-000000000000}"/>
          </ac:spMkLst>
        </pc:spChg>
        <pc:spChg chg="mod">
          <ac:chgData name="Daniel Khashabi" userId="62390808-c838-45e6-be59-d6fd0d208bc8" providerId="ADAL" clId="{19A97A65-FB7E-DC4C-8433-B675572D5E70}" dt="2023-02-22T18:45:37.835" v="10482"/>
          <ac:spMkLst>
            <pc:docMk/>
            <pc:sldMk cId="0" sldId="268"/>
            <ac:spMk id="9" creationId="{00000000-0000-0000-0000-000000000000}"/>
          </ac:spMkLst>
        </pc:spChg>
        <pc:spChg chg="mod">
          <ac:chgData name="Daniel Khashabi" userId="62390808-c838-45e6-be59-d6fd0d208bc8" providerId="ADAL" clId="{19A97A65-FB7E-DC4C-8433-B675572D5E70}" dt="2023-02-22T17:58:30.299" v="9801"/>
          <ac:spMkLst>
            <pc:docMk/>
            <pc:sldMk cId="0" sldId="268"/>
            <ac:spMk id="10" creationId="{00000000-0000-0000-0000-000000000000}"/>
          </ac:spMkLst>
        </pc:spChg>
        <pc:spChg chg="add mod">
          <ac:chgData name="Daniel Khashabi" userId="62390808-c838-45e6-be59-d6fd0d208bc8" providerId="ADAL" clId="{19A97A65-FB7E-DC4C-8433-B675572D5E70}" dt="2023-02-22T16:19:58.369" v="8845"/>
          <ac:spMkLst>
            <pc:docMk/>
            <pc:sldMk cId="0" sldId="268"/>
            <ac:spMk id="11" creationId="{2281745B-39E2-23A7-4875-1AD5116F87E8}"/>
          </ac:spMkLst>
        </pc:spChg>
      </pc:sldChg>
      <pc:sldChg chg="addSp modSp add mod">
        <pc:chgData name="Daniel Khashabi" userId="62390808-c838-45e6-be59-d6fd0d208bc8" providerId="ADAL" clId="{19A97A65-FB7E-DC4C-8433-B675572D5E70}" dt="2023-02-22T18:45:37.835" v="10482"/>
        <pc:sldMkLst>
          <pc:docMk/>
          <pc:sldMk cId="0" sldId="269"/>
        </pc:sldMkLst>
        <pc:spChg chg="mod">
          <ac:chgData name="Daniel Khashabi" userId="62390808-c838-45e6-be59-d6fd0d208bc8" providerId="ADAL" clId="{19A97A65-FB7E-DC4C-8433-B675572D5E70}" dt="2023-02-22T17:58:30.299" v="9801"/>
          <ac:spMkLst>
            <pc:docMk/>
            <pc:sldMk cId="0" sldId="269"/>
            <ac:spMk id="2" creationId="{00000000-0000-0000-0000-000000000000}"/>
          </ac:spMkLst>
        </pc:spChg>
        <pc:spChg chg="mod">
          <ac:chgData name="Daniel Khashabi" userId="62390808-c838-45e6-be59-d6fd0d208bc8" providerId="ADAL" clId="{19A97A65-FB7E-DC4C-8433-B675572D5E70}" dt="2023-02-22T17:58:30.299" v="9801"/>
          <ac:spMkLst>
            <pc:docMk/>
            <pc:sldMk cId="0" sldId="269"/>
            <ac:spMk id="3" creationId="{00000000-0000-0000-0000-000000000000}"/>
          </ac:spMkLst>
        </pc:spChg>
        <pc:spChg chg="mod">
          <ac:chgData name="Daniel Khashabi" userId="62390808-c838-45e6-be59-d6fd0d208bc8" providerId="ADAL" clId="{19A97A65-FB7E-DC4C-8433-B675572D5E70}" dt="2023-02-22T17:58:30.299" v="9801"/>
          <ac:spMkLst>
            <pc:docMk/>
            <pc:sldMk cId="0" sldId="269"/>
            <ac:spMk id="5" creationId="{00000000-0000-0000-0000-000000000000}"/>
          </ac:spMkLst>
        </pc:spChg>
        <pc:spChg chg="mod">
          <ac:chgData name="Daniel Khashabi" userId="62390808-c838-45e6-be59-d6fd0d208bc8" providerId="ADAL" clId="{19A97A65-FB7E-DC4C-8433-B675572D5E70}" dt="2023-02-22T18:45:37.835" v="10482"/>
          <ac:spMkLst>
            <pc:docMk/>
            <pc:sldMk cId="0" sldId="269"/>
            <ac:spMk id="6" creationId="{00000000-0000-0000-0000-000000000000}"/>
          </ac:spMkLst>
        </pc:spChg>
        <pc:spChg chg="mod">
          <ac:chgData name="Daniel Khashabi" userId="62390808-c838-45e6-be59-d6fd0d208bc8" providerId="ADAL" clId="{19A97A65-FB7E-DC4C-8433-B675572D5E70}" dt="2023-02-22T17:58:30.299" v="9801"/>
          <ac:spMkLst>
            <pc:docMk/>
            <pc:sldMk cId="0" sldId="269"/>
            <ac:spMk id="7" creationId="{00000000-0000-0000-0000-000000000000}"/>
          </ac:spMkLst>
        </pc:spChg>
        <pc:spChg chg="mod">
          <ac:chgData name="Daniel Khashabi" userId="62390808-c838-45e6-be59-d6fd0d208bc8" providerId="ADAL" clId="{19A97A65-FB7E-DC4C-8433-B675572D5E70}" dt="2023-02-22T17:58:30.299" v="9801"/>
          <ac:spMkLst>
            <pc:docMk/>
            <pc:sldMk cId="0" sldId="269"/>
            <ac:spMk id="8" creationId="{00000000-0000-0000-0000-000000000000}"/>
          </ac:spMkLst>
        </pc:spChg>
        <pc:spChg chg="mod">
          <ac:chgData name="Daniel Khashabi" userId="62390808-c838-45e6-be59-d6fd0d208bc8" providerId="ADAL" clId="{19A97A65-FB7E-DC4C-8433-B675572D5E70}" dt="2023-02-22T17:58:30.299" v="9801"/>
          <ac:spMkLst>
            <pc:docMk/>
            <pc:sldMk cId="0" sldId="269"/>
            <ac:spMk id="9" creationId="{00000000-0000-0000-0000-000000000000}"/>
          </ac:spMkLst>
        </pc:spChg>
        <pc:spChg chg="mod">
          <ac:chgData name="Daniel Khashabi" userId="62390808-c838-45e6-be59-d6fd0d208bc8" providerId="ADAL" clId="{19A97A65-FB7E-DC4C-8433-B675572D5E70}" dt="2023-02-22T17:58:30.299" v="9801"/>
          <ac:spMkLst>
            <pc:docMk/>
            <pc:sldMk cId="0" sldId="269"/>
            <ac:spMk id="10" creationId="{00000000-0000-0000-0000-000000000000}"/>
          </ac:spMkLst>
        </pc:spChg>
        <pc:spChg chg="mod">
          <ac:chgData name="Daniel Khashabi" userId="62390808-c838-45e6-be59-d6fd0d208bc8" providerId="ADAL" clId="{19A97A65-FB7E-DC4C-8433-B675572D5E70}" dt="2023-02-22T17:58:30.299" v="9801"/>
          <ac:spMkLst>
            <pc:docMk/>
            <pc:sldMk cId="0" sldId="269"/>
            <ac:spMk id="11" creationId="{00000000-0000-0000-0000-000000000000}"/>
          </ac:spMkLst>
        </pc:spChg>
        <pc:spChg chg="mod">
          <ac:chgData name="Daniel Khashabi" userId="62390808-c838-45e6-be59-d6fd0d208bc8" providerId="ADAL" clId="{19A97A65-FB7E-DC4C-8433-B675572D5E70}" dt="2023-02-22T17:58:30.299" v="9801"/>
          <ac:spMkLst>
            <pc:docMk/>
            <pc:sldMk cId="0" sldId="269"/>
            <ac:spMk id="12" creationId="{00000000-0000-0000-0000-000000000000}"/>
          </ac:spMkLst>
        </pc:spChg>
        <pc:spChg chg="mod">
          <ac:chgData name="Daniel Khashabi" userId="62390808-c838-45e6-be59-d6fd0d208bc8" providerId="ADAL" clId="{19A97A65-FB7E-DC4C-8433-B675572D5E70}" dt="2023-02-22T17:58:30.299" v="9801"/>
          <ac:spMkLst>
            <pc:docMk/>
            <pc:sldMk cId="0" sldId="269"/>
            <ac:spMk id="13" creationId="{00000000-0000-0000-0000-000000000000}"/>
          </ac:spMkLst>
        </pc:spChg>
        <pc:spChg chg="mod">
          <ac:chgData name="Daniel Khashabi" userId="62390808-c838-45e6-be59-d6fd0d208bc8" providerId="ADAL" clId="{19A97A65-FB7E-DC4C-8433-B675572D5E70}" dt="2023-02-22T17:58:30.299" v="9801"/>
          <ac:spMkLst>
            <pc:docMk/>
            <pc:sldMk cId="0" sldId="269"/>
            <ac:spMk id="14" creationId="{00000000-0000-0000-0000-000000000000}"/>
          </ac:spMkLst>
        </pc:spChg>
        <pc:spChg chg="mod">
          <ac:chgData name="Daniel Khashabi" userId="62390808-c838-45e6-be59-d6fd0d208bc8" providerId="ADAL" clId="{19A97A65-FB7E-DC4C-8433-B675572D5E70}" dt="2023-02-22T17:58:30.299" v="9801"/>
          <ac:spMkLst>
            <pc:docMk/>
            <pc:sldMk cId="0" sldId="269"/>
            <ac:spMk id="15" creationId="{00000000-0000-0000-0000-000000000000}"/>
          </ac:spMkLst>
        </pc:spChg>
        <pc:spChg chg="mod">
          <ac:chgData name="Daniel Khashabi" userId="62390808-c838-45e6-be59-d6fd0d208bc8" providerId="ADAL" clId="{19A97A65-FB7E-DC4C-8433-B675572D5E70}" dt="2023-02-22T17:58:30.299" v="9801"/>
          <ac:spMkLst>
            <pc:docMk/>
            <pc:sldMk cId="0" sldId="269"/>
            <ac:spMk id="16" creationId="{00000000-0000-0000-0000-000000000000}"/>
          </ac:spMkLst>
        </pc:spChg>
        <pc:spChg chg="mod">
          <ac:chgData name="Daniel Khashabi" userId="62390808-c838-45e6-be59-d6fd0d208bc8" providerId="ADAL" clId="{19A97A65-FB7E-DC4C-8433-B675572D5E70}" dt="2023-02-22T17:58:30.299" v="9801"/>
          <ac:spMkLst>
            <pc:docMk/>
            <pc:sldMk cId="0" sldId="269"/>
            <ac:spMk id="17" creationId="{00000000-0000-0000-0000-000000000000}"/>
          </ac:spMkLst>
        </pc:spChg>
        <pc:spChg chg="mod">
          <ac:chgData name="Daniel Khashabi" userId="62390808-c838-45e6-be59-d6fd0d208bc8" providerId="ADAL" clId="{19A97A65-FB7E-DC4C-8433-B675572D5E70}" dt="2023-02-22T17:58:30.299" v="9801"/>
          <ac:spMkLst>
            <pc:docMk/>
            <pc:sldMk cId="0" sldId="269"/>
            <ac:spMk id="18" creationId="{00000000-0000-0000-0000-000000000000}"/>
          </ac:spMkLst>
        </pc:spChg>
        <pc:spChg chg="mod">
          <ac:chgData name="Daniel Khashabi" userId="62390808-c838-45e6-be59-d6fd0d208bc8" providerId="ADAL" clId="{19A97A65-FB7E-DC4C-8433-B675572D5E70}" dt="2023-02-22T17:58:30.299" v="9801"/>
          <ac:spMkLst>
            <pc:docMk/>
            <pc:sldMk cId="0" sldId="269"/>
            <ac:spMk id="19" creationId="{00000000-0000-0000-0000-000000000000}"/>
          </ac:spMkLst>
        </pc:spChg>
        <pc:spChg chg="mod">
          <ac:chgData name="Daniel Khashabi" userId="62390808-c838-45e6-be59-d6fd0d208bc8" providerId="ADAL" clId="{19A97A65-FB7E-DC4C-8433-B675572D5E70}" dt="2023-02-22T18:45:37.835" v="10482"/>
          <ac:spMkLst>
            <pc:docMk/>
            <pc:sldMk cId="0" sldId="269"/>
            <ac:spMk id="20" creationId="{00000000-0000-0000-0000-000000000000}"/>
          </ac:spMkLst>
        </pc:spChg>
        <pc:spChg chg="mod">
          <ac:chgData name="Daniel Khashabi" userId="62390808-c838-45e6-be59-d6fd0d208bc8" providerId="ADAL" clId="{19A97A65-FB7E-DC4C-8433-B675572D5E70}" dt="2023-02-22T18:45:37.835" v="10482"/>
          <ac:spMkLst>
            <pc:docMk/>
            <pc:sldMk cId="0" sldId="269"/>
            <ac:spMk id="21" creationId="{00000000-0000-0000-0000-000000000000}"/>
          </ac:spMkLst>
        </pc:spChg>
        <pc:spChg chg="mod">
          <ac:chgData name="Daniel Khashabi" userId="62390808-c838-45e6-be59-d6fd0d208bc8" providerId="ADAL" clId="{19A97A65-FB7E-DC4C-8433-B675572D5E70}" dt="2023-02-22T17:58:30.299" v="9801"/>
          <ac:spMkLst>
            <pc:docMk/>
            <pc:sldMk cId="0" sldId="269"/>
            <ac:spMk id="22" creationId="{00000000-0000-0000-0000-000000000000}"/>
          </ac:spMkLst>
        </pc:spChg>
        <pc:spChg chg="mod">
          <ac:chgData name="Daniel Khashabi" userId="62390808-c838-45e6-be59-d6fd0d208bc8" providerId="ADAL" clId="{19A97A65-FB7E-DC4C-8433-B675572D5E70}" dt="2023-02-22T17:58:30.299" v="9801"/>
          <ac:spMkLst>
            <pc:docMk/>
            <pc:sldMk cId="0" sldId="269"/>
            <ac:spMk id="23" creationId="{00000000-0000-0000-0000-000000000000}"/>
          </ac:spMkLst>
        </pc:spChg>
        <pc:spChg chg="mod">
          <ac:chgData name="Daniel Khashabi" userId="62390808-c838-45e6-be59-d6fd0d208bc8" providerId="ADAL" clId="{19A97A65-FB7E-DC4C-8433-B675572D5E70}" dt="2023-02-22T17:58:30.299" v="9801"/>
          <ac:spMkLst>
            <pc:docMk/>
            <pc:sldMk cId="0" sldId="269"/>
            <ac:spMk id="24" creationId="{00000000-0000-0000-0000-000000000000}"/>
          </ac:spMkLst>
        </pc:spChg>
        <pc:spChg chg="mod">
          <ac:chgData name="Daniel Khashabi" userId="62390808-c838-45e6-be59-d6fd0d208bc8" providerId="ADAL" clId="{19A97A65-FB7E-DC4C-8433-B675572D5E70}" dt="2023-02-22T17:58:30.299" v="9801"/>
          <ac:spMkLst>
            <pc:docMk/>
            <pc:sldMk cId="0" sldId="269"/>
            <ac:spMk id="25" creationId="{00000000-0000-0000-0000-000000000000}"/>
          </ac:spMkLst>
        </pc:spChg>
        <pc:spChg chg="mod">
          <ac:chgData name="Daniel Khashabi" userId="62390808-c838-45e6-be59-d6fd0d208bc8" providerId="ADAL" clId="{19A97A65-FB7E-DC4C-8433-B675572D5E70}" dt="2023-02-22T17:58:30.299" v="9801"/>
          <ac:spMkLst>
            <pc:docMk/>
            <pc:sldMk cId="0" sldId="269"/>
            <ac:spMk id="26" creationId="{00000000-0000-0000-0000-000000000000}"/>
          </ac:spMkLst>
        </pc:spChg>
        <pc:spChg chg="mod">
          <ac:chgData name="Daniel Khashabi" userId="62390808-c838-45e6-be59-d6fd0d208bc8" providerId="ADAL" clId="{19A97A65-FB7E-DC4C-8433-B675572D5E70}" dt="2023-02-22T17:58:30.299" v="9801"/>
          <ac:spMkLst>
            <pc:docMk/>
            <pc:sldMk cId="0" sldId="269"/>
            <ac:spMk id="27" creationId="{00000000-0000-0000-0000-000000000000}"/>
          </ac:spMkLst>
        </pc:spChg>
        <pc:spChg chg="mod">
          <ac:chgData name="Daniel Khashabi" userId="62390808-c838-45e6-be59-d6fd0d208bc8" providerId="ADAL" clId="{19A97A65-FB7E-DC4C-8433-B675572D5E70}" dt="2023-02-22T17:58:30.299" v="9801"/>
          <ac:spMkLst>
            <pc:docMk/>
            <pc:sldMk cId="0" sldId="269"/>
            <ac:spMk id="28" creationId="{00000000-0000-0000-0000-000000000000}"/>
          </ac:spMkLst>
        </pc:spChg>
        <pc:spChg chg="mod">
          <ac:chgData name="Daniel Khashabi" userId="62390808-c838-45e6-be59-d6fd0d208bc8" providerId="ADAL" clId="{19A97A65-FB7E-DC4C-8433-B675572D5E70}" dt="2023-02-22T17:58:30.299" v="9801"/>
          <ac:spMkLst>
            <pc:docMk/>
            <pc:sldMk cId="0" sldId="269"/>
            <ac:spMk id="29" creationId="{00000000-0000-0000-0000-000000000000}"/>
          </ac:spMkLst>
        </pc:spChg>
        <pc:spChg chg="mod">
          <ac:chgData name="Daniel Khashabi" userId="62390808-c838-45e6-be59-d6fd0d208bc8" providerId="ADAL" clId="{19A97A65-FB7E-DC4C-8433-B675572D5E70}" dt="2023-02-22T17:58:30.299" v="9801"/>
          <ac:spMkLst>
            <pc:docMk/>
            <pc:sldMk cId="0" sldId="269"/>
            <ac:spMk id="30" creationId="{00000000-0000-0000-0000-000000000000}"/>
          </ac:spMkLst>
        </pc:spChg>
        <pc:spChg chg="mod">
          <ac:chgData name="Daniel Khashabi" userId="62390808-c838-45e6-be59-d6fd0d208bc8" providerId="ADAL" clId="{19A97A65-FB7E-DC4C-8433-B675572D5E70}" dt="2023-02-22T17:58:30.299" v="9801"/>
          <ac:spMkLst>
            <pc:docMk/>
            <pc:sldMk cId="0" sldId="269"/>
            <ac:spMk id="31" creationId="{00000000-0000-0000-0000-000000000000}"/>
          </ac:spMkLst>
        </pc:spChg>
        <pc:spChg chg="mod">
          <ac:chgData name="Daniel Khashabi" userId="62390808-c838-45e6-be59-d6fd0d208bc8" providerId="ADAL" clId="{19A97A65-FB7E-DC4C-8433-B675572D5E70}" dt="2023-02-22T17:58:30.299" v="9801"/>
          <ac:spMkLst>
            <pc:docMk/>
            <pc:sldMk cId="0" sldId="269"/>
            <ac:spMk id="32" creationId="{00000000-0000-0000-0000-000000000000}"/>
          </ac:spMkLst>
        </pc:spChg>
        <pc:spChg chg="mod">
          <ac:chgData name="Daniel Khashabi" userId="62390808-c838-45e6-be59-d6fd0d208bc8" providerId="ADAL" clId="{19A97A65-FB7E-DC4C-8433-B675572D5E70}" dt="2023-02-22T17:58:30.299" v="9801"/>
          <ac:spMkLst>
            <pc:docMk/>
            <pc:sldMk cId="0" sldId="269"/>
            <ac:spMk id="33" creationId="{00000000-0000-0000-0000-000000000000}"/>
          </ac:spMkLst>
        </pc:spChg>
        <pc:spChg chg="mod">
          <ac:chgData name="Daniel Khashabi" userId="62390808-c838-45e6-be59-d6fd0d208bc8" providerId="ADAL" clId="{19A97A65-FB7E-DC4C-8433-B675572D5E70}" dt="2023-02-22T18:45:37.835" v="10482"/>
          <ac:spMkLst>
            <pc:docMk/>
            <pc:sldMk cId="0" sldId="269"/>
            <ac:spMk id="34" creationId="{00000000-0000-0000-0000-000000000000}"/>
          </ac:spMkLst>
        </pc:spChg>
        <pc:spChg chg="mod">
          <ac:chgData name="Daniel Khashabi" userId="62390808-c838-45e6-be59-d6fd0d208bc8" providerId="ADAL" clId="{19A97A65-FB7E-DC4C-8433-B675572D5E70}" dt="2023-02-22T17:58:30.299" v="9801"/>
          <ac:spMkLst>
            <pc:docMk/>
            <pc:sldMk cId="0" sldId="269"/>
            <ac:spMk id="35" creationId="{00000000-0000-0000-0000-000000000000}"/>
          </ac:spMkLst>
        </pc:spChg>
        <pc:spChg chg="add mod">
          <ac:chgData name="Daniel Khashabi" userId="62390808-c838-45e6-be59-d6fd0d208bc8" providerId="ADAL" clId="{19A97A65-FB7E-DC4C-8433-B675572D5E70}" dt="2023-02-22T16:20:07.345" v="8851"/>
          <ac:spMkLst>
            <pc:docMk/>
            <pc:sldMk cId="0" sldId="269"/>
            <ac:spMk id="36" creationId="{4AA4FA34-AAB9-C6EF-B070-75976A96F9FE}"/>
          </ac:spMkLst>
        </pc:spChg>
      </pc:sldChg>
      <pc:sldChg chg="modSp add del mod">
        <pc:chgData name="Daniel Khashabi" userId="62390808-c838-45e6-be59-d6fd0d208bc8" providerId="ADAL" clId="{19A97A65-FB7E-DC4C-8433-B675572D5E70}" dt="2023-02-21T15:29:20.368" v="4612" actId="2696"/>
        <pc:sldMkLst>
          <pc:docMk/>
          <pc:sldMk cId="1705869780" sldId="269"/>
        </pc:sldMkLst>
        <pc:spChg chg="mod">
          <ac:chgData name="Daniel Khashabi" userId="62390808-c838-45e6-be59-d6fd0d208bc8" providerId="ADAL" clId="{19A97A65-FB7E-DC4C-8433-B675572D5E70}" dt="2023-02-13T18:52:58.491" v="987"/>
          <ac:spMkLst>
            <pc:docMk/>
            <pc:sldMk cId="1705869780" sldId="269"/>
            <ac:spMk id="142" creationId="{00000000-0000-0000-0000-000000000000}"/>
          </ac:spMkLst>
        </pc:spChg>
        <pc:spChg chg="mod">
          <ac:chgData name="Daniel Khashabi" userId="62390808-c838-45e6-be59-d6fd0d208bc8" providerId="ADAL" clId="{19A97A65-FB7E-DC4C-8433-B675572D5E70}" dt="2023-02-13T18:52:58.491" v="987"/>
          <ac:spMkLst>
            <pc:docMk/>
            <pc:sldMk cId="1705869780" sldId="269"/>
            <ac:spMk id="143" creationId="{00000000-0000-0000-0000-000000000000}"/>
          </ac:spMkLst>
        </pc:spChg>
        <pc:spChg chg="mod">
          <ac:chgData name="Daniel Khashabi" userId="62390808-c838-45e6-be59-d6fd0d208bc8" providerId="ADAL" clId="{19A97A65-FB7E-DC4C-8433-B675572D5E70}" dt="2023-02-13T18:52:58.491" v="987"/>
          <ac:spMkLst>
            <pc:docMk/>
            <pc:sldMk cId="1705869780" sldId="269"/>
            <ac:spMk id="144" creationId="{00000000-0000-0000-0000-000000000000}"/>
          </ac:spMkLst>
        </pc:spChg>
        <pc:spChg chg="mod">
          <ac:chgData name="Daniel Khashabi" userId="62390808-c838-45e6-be59-d6fd0d208bc8" providerId="ADAL" clId="{19A97A65-FB7E-DC4C-8433-B675572D5E70}" dt="2023-02-13T18:52:58.491" v="987"/>
          <ac:spMkLst>
            <pc:docMk/>
            <pc:sldMk cId="1705869780" sldId="269"/>
            <ac:spMk id="145" creationId="{00000000-0000-0000-0000-000000000000}"/>
          </ac:spMkLst>
        </pc:spChg>
        <pc:spChg chg="mod">
          <ac:chgData name="Daniel Khashabi" userId="62390808-c838-45e6-be59-d6fd0d208bc8" providerId="ADAL" clId="{19A97A65-FB7E-DC4C-8433-B675572D5E70}" dt="2023-02-13T18:52:58.491" v="987"/>
          <ac:spMkLst>
            <pc:docMk/>
            <pc:sldMk cId="1705869780" sldId="269"/>
            <ac:spMk id="146" creationId="{00000000-0000-0000-0000-000000000000}"/>
          </ac:spMkLst>
        </pc:spChg>
      </pc:sldChg>
      <pc:sldChg chg="modSp add mod modNotes">
        <pc:chgData name="Daniel Khashabi" userId="62390808-c838-45e6-be59-d6fd0d208bc8" providerId="ADAL" clId="{19A97A65-FB7E-DC4C-8433-B675572D5E70}" dt="2023-02-22T17:58:30.299" v="9801"/>
        <pc:sldMkLst>
          <pc:docMk/>
          <pc:sldMk cId="1941674593" sldId="270"/>
        </pc:sldMkLst>
        <pc:spChg chg="mod">
          <ac:chgData name="Daniel Khashabi" userId="62390808-c838-45e6-be59-d6fd0d208bc8" providerId="ADAL" clId="{19A97A65-FB7E-DC4C-8433-B675572D5E70}" dt="2023-02-13T18:54:26.105" v="1051" actId="14100"/>
          <ac:spMkLst>
            <pc:docMk/>
            <pc:sldMk cId="1941674593" sldId="270"/>
            <ac:spMk id="152" creationId="{00000000-0000-0000-0000-000000000000}"/>
          </ac:spMkLst>
        </pc:spChg>
        <pc:picChg chg="mod">
          <ac:chgData name="Daniel Khashabi" userId="62390808-c838-45e6-be59-d6fd0d208bc8" providerId="ADAL" clId="{19A97A65-FB7E-DC4C-8433-B675572D5E70}" dt="2023-02-21T15:29:45.520" v="4677" actId="1076"/>
          <ac:picMkLst>
            <pc:docMk/>
            <pc:sldMk cId="1941674593" sldId="270"/>
            <ac:picMk id="153" creationId="{00000000-0000-0000-0000-000000000000}"/>
          </ac:picMkLst>
        </pc:picChg>
      </pc:sldChg>
      <pc:sldChg chg="addSp modSp add del mod">
        <pc:chgData name="Daniel Khashabi" userId="62390808-c838-45e6-be59-d6fd0d208bc8" providerId="ADAL" clId="{19A97A65-FB7E-DC4C-8433-B675572D5E70}" dt="2023-02-22T18:45:37.835" v="10482"/>
        <pc:sldMkLst>
          <pc:docMk/>
          <pc:sldMk cId="0" sldId="271"/>
        </pc:sldMkLst>
        <pc:spChg chg="mod">
          <ac:chgData name="Daniel Khashabi" userId="62390808-c838-45e6-be59-d6fd0d208bc8" providerId="ADAL" clId="{19A97A65-FB7E-DC4C-8433-B675572D5E70}" dt="2023-02-22T17:58:30.299" v="9801"/>
          <ac:spMkLst>
            <pc:docMk/>
            <pc:sldMk cId="0" sldId="271"/>
            <ac:spMk id="3" creationId="{00000000-0000-0000-0000-000000000000}"/>
          </ac:spMkLst>
        </pc:spChg>
        <pc:spChg chg="mod">
          <ac:chgData name="Daniel Khashabi" userId="62390808-c838-45e6-be59-d6fd0d208bc8" providerId="ADAL" clId="{19A97A65-FB7E-DC4C-8433-B675572D5E70}" dt="2023-02-22T18:45:37.835" v="10482"/>
          <ac:spMkLst>
            <pc:docMk/>
            <pc:sldMk cId="0" sldId="271"/>
            <ac:spMk id="4" creationId="{00000000-0000-0000-0000-000000000000}"/>
          </ac:spMkLst>
        </pc:spChg>
        <pc:spChg chg="mod">
          <ac:chgData name="Daniel Khashabi" userId="62390808-c838-45e6-be59-d6fd0d208bc8" providerId="ADAL" clId="{19A97A65-FB7E-DC4C-8433-B675572D5E70}" dt="2023-02-22T17:58:30.299" v="9801"/>
          <ac:spMkLst>
            <pc:docMk/>
            <pc:sldMk cId="0" sldId="271"/>
            <ac:spMk id="5" creationId="{00000000-0000-0000-0000-000000000000}"/>
          </ac:spMkLst>
        </pc:spChg>
        <pc:spChg chg="mod">
          <ac:chgData name="Daniel Khashabi" userId="62390808-c838-45e6-be59-d6fd0d208bc8" providerId="ADAL" clId="{19A97A65-FB7E-DC4C-8433-B675572D5E70}" dt="2023-02-22T17:58:30.299" v="9801"/>
          <ac:spMkLst>
            <pc:docMk/>
            <pc:sldMk cId="0" sldId="271"/>
            <ac:spMk id="6" creationId="{00000000-0000-0000-0000-000000000000}"/>
          </ac:spMkLst>
        </pc:spChg>
        <pc:spChg chg="mod">
          <ac:chgData name="Daniel Khashabi" userId="62390808-c838-45e6-be59-d6fd0d208bc8" providerId="ADAL" clId="{19A97A65-FB7E-DC4C-8433-B675572D5E70}" dt="2023-02-22T17:58:30.299" v="9801"/>
          <ac:spMkLst>
            <pc:docMk/>
            <pc:sldMk cId="0" sldId="271"/>
            <ac:spMk id="7" creationId="{00000000-0000-0000-0000-000000000000}"/>
          </ac:spMkLst>
        </pc:spChg>
        <pc:spChg chg="mod">
          <ac:chgData name="Daniel Khashabi" userId="62390808-c838-45e6-be59-d6fd0d208bc8" providerId="ADAL" clId="{19A97A65-FB7E-DC4C-8433-B675572D5E70}" dt="2023-02-22T17:58:30.299" v="9801"/>
          <ac:spMkLst>
            <pc:docMk/>
            <pc:sldMk cId="0" sldId="271"/>
            <ac:spMk id="8" creationId="{00000000-0000-0000-0000-000000000000}"/>
          </ac:spMkLst>
        </pc:spChg>
        <pc:spChg chg="mod">
          <ac:chgData name="Daniel Khashabi" userId="62390808-c838-45e6-be59-d6fd0d208bc8" providerId="ADAL" clId="{19A97A65-FB7E-DC4C-8433-B675572D5E70}" dt="2023-02-22T17:58:30.299" v="9801"/>
          <ac:spMkLst>
            <pc:docMk/>
            <pc:sldMk cId="0" sldId="271"/>
            <ac:spMk id="9" creationId="{00000000-0000-0000-0000-000000000000}"/>
          </ac:spMkLst>
        </pc:spChg>
        <pc:spChg chg="mod">
          <ac:chgData name="Daniel Khashabi" userId="62390808-c838-45e6-be59-d6fd0d208bc8" providerId="ADAL" clId="{19A97A65-FB7E-DC4C-8433-B675572D5E70}" dt="2023-02-22T17:58:30.299" v="9801"/>
          <ac:spMkLst>
            <pc:docMk/>
            <pc:sldMk cId="0" sldId="271"/>
            <ac:spMk id="10" creationId="{00000000-0000-0000-0000-000000000000}"/>
          </ac:spMkLst>
        </pc:spChg>
        <pc:spChg chg="mod">
          <ac:chgData name="Daniel Khashabi" userId="62390808-c838-45e6-be59-d6fd0d208bc8" providerId="ADAL" clId="{19A97A65-FB7E-DC4C-8433-B675572D5E70}" dt="2023-02-22T17:58:30.299" v="9801"/>
          <ac:spMkLst>
            <pc:docMk/>
            <pc:sldMk cId="0" sldId="271"/>
            <ac:spMk id="11" creationId="{00000000-0000-0000-0000-000000000000}"/>
          </ac:spMkLst>
        </pc:spChg>
        <pc:spChg chg="mod">
          <ac:chgData name="Daniel Khashabi" userId="62390808-c838-45e6-be59-d6fd0d208bc8" providerId="ADAL" clId="{19A97A65-FB7E-DC4C-8433-B675572D5E70}" dt="2023-02-22T17:58:30.299" v="9801"/>
          <ac:spMkLst>
            <pc:docMk/>
            <pc:sldMk cId="0" sldId="271"/>
            <ac:spMk id="12" creationId="{00000000-0000-0000-0000-000000000000}"/>
          </ac:spMkLst>
        </pc:spChg>
        <pc:spChg chg="mod">
          <ac:chgData name="Daniel Khashabi" userId="62390808-c838-45e6-be59-d6fd0d208bc8" providerId="ADAL" clId="{19A97A65-FB7E-DC4C-8433-B675572D5E70}" dt="2023-02-22T17:58:30.299" v="9801"/>
          <ac:spMkLst>
            <pc:docMk/>
            <pc:sldMk cId="0" sldId="271"/>
            <ac:spMk id="13" creationId="{00000000-0000-0000-0000-000000000000}"/>
          </ac:spMkLst>
        </pc:spChg>
        <pc:spChg chg="mod">
          <ac:chgData name="Daniel Khashabi" userId="62390808-c838-45e6-be59-d6fd0d208bc8" providerId="ADAL" clId="{19A97A65-FB7E-DC4C-8433-B675572D5E70}" dt="2023-02-22T17:58:30.299" v="9801"/>
          <ac:spMkLst>
            <pc:docMk/>
            <pc:sldMk cId="0" sldId="271"/>
            <ac:spMk id="14" creationId="{00000000-0000-0000-0000-000000000000}"/>
          </ac:spMkLst>
        </pc:spChg>
        <pc:spChg chg="mod">
          <ac:chgData name="Daniel Khashabi" userId="62390808-c838-45e6-be59-d6fd0d208bc8" providerId="ADAL" clId="{19A97A65-FB7E-DC4C-8433-B675572D5E70}" dt="2023-02-22T17:58:30.299" v="9801"/>
          <ac:spMkLst>
            <pc:docMk/>
            <pc:sldMk cId="0" sldId="271"/>
            <ac:spMk id="15" creationId="{00000000-0000-0000-0000-000000000000}"/>
          </ac:spMkLst>
        </pc:spChg>
        <pc:spChg chg="mod">
          <ac:chgData name="Daniel Khashabi" userId="62390808-c838-45e6-be59-d6fd0d208bc8" providerId="ADAL" clId="{19A97A65-FB7E-DC4C-8433-B675572D5E70}" dt="2023-02-22T17:58:30.299" v="9801"/>
          <ac:spMkLst>
            <pc:docMk/>
            <pc:sldMk cId="0" sldId="271"/>
            <ac:spMk id="16" creationId="{00000000-0000-0000-0000-000000000000}"/>
          </ac:spMkLst>
        </pc:spChg>
        <pc:spChg chg="mod">
          <ac:chgData name="Daniel Khashabi" userId="62390808-c838-45e6-be59-d6fd0d208bc8" providerId="ADAL" clId="{19A97A65-FB7E-DC4C-8433-B675572D5E70}" dt="2023-02-22T17:58:30.299" v="9801"/>
          <ac:spMkLst>
            <pc:docMk/>
            <pc:sldMk cId="0" sldId="271"/>
            <ac:spMk id="17" creationId="{00000000-0000-0000-0000-000000000000}"/>
          </ac:spMkLst>
        </pc:spChg>
        <pc:spChg chg="mod">
          <ac:chgData name="Daniel Khashabi" userId="62390808-c838-45e6-be59-d6fd0d208bc8" providerId="ADAL" clId="{19A97A65-FB7E-DC4C-8433-B675572D5E70}" dt="2023-02-22T17:58:30.299" v="9801"/>
          <ac:spMkLst>
            <pc:docMk/>
            <pc:sldMk cId="0" sldId="271"/>
            <ac:spMk id="18" creationId="{00000000-0000-0000-0000-000000000000}"/>
          </ac:spMkLst>
        </pc:spChg>
        <pc:spChg chg="mod">
          <ac:chgData name="Daniel Khashabi" userId="62390808-c838-45e6-be59-d6fd0d208bc8" providerId="ADAL" clId="{19A97A65-FB7E-DC4C-8433-B675572D5E70}" dt="2023-02-22T17:58:30.299" v="9801"/>
          <ac:spMkLst>
            <pc:docMk/>
            <pc:sldMk cId="0" sldId="271"/>
            <ac:spMk id="19" creationId="{00000000-0000-0000-0000-000000000000}"/>
          </ac:spMkLst>
        </pc:spChg>
        <pc:spChg chg="mod">
          <ac:chgData name="Daniel Khashabi" userId="62390808-c838-45e6-be59-d6fd0d208bc8" providerId="ADAL" clId="{19A97A65-FB7E-DC4C-8433-B675572D5E70}" dt="2023-02-22T17:58:30.299" v="9801"/>
          <ac:spMkLst>
            <pc:docMk/>
            <pc:sldMk cId="0" sldId="271"/>
            <ac:spMk id="20" creationId="{00000000-0000-0000-0000-000000000000}"/>
          </ac:spMkLst>
        </pc:spChg>
        <pc:spChg chg="mod">
          <ac:chgData name="Daniel Khashabi" userId="62390808-c838-45e6-be59-d6fd0d208bc8" providerId="ADAL" clId="{19A97A65-FB7E-DC4C-8433-B675572D5E70}" dt="2023-02-22T17:58:30.299" v="9801"/>
          <ac:spMkLst>
            <pc:docMk/>
            <pc:sldMk cId="0" sldId="271"/>
            <ac:spMk id="21" creationId="{00000000-0000-0000-0000-000000000000}"/>
          </ac:spMkLst>
        </pc:spChg>
        <pc:spChg chg="mod">
          <ac:chgData name="Daniel Khashabi" userId="62390808-c838-45e6-be59-d6fd0d208bc8" providerId="ADAL" clId="{19A97A65-FB7E-DC4C-8433-B675572D5E70}" dt="2023-02-22T17:58:30.299" v="9801"/>
          <ac:spMkLst>
            <pc:docMk/>
            <pc:sldMk cId="0" sldId="271"/>
            <ac:spMk id="22" creationId="{00000000-0000-0000-0000-000000000000}"/>
          </ac:spMkLst>
        </pc:spChg>
        <pc:spChg chg="mod">
          <ac:chgData name="Daniel Khashabi" userId="62390808-c838-45e6-be59-d6fd0d208bc8" providerId="ADAL" clId="{19A97A65-FB7E-DC4C-8433-B675572D5E70}" dt="2023-02-22T17:58:30.299" v="9801"/>
          <ac:spMkLst>
            <pc:docMk/>
            <pc:sldMk cId="0" sldId="271"/>
            <ac:spMk id="23" creationId="{00000000-0000-0000-0000-000000000000}"/>
          </ac:spMkLst>
        </pc:spChg>
        <pc:spChg chg="mod">
          <ac:chgData name="Daniel Khashabi" userId="62390808-c838-45e6-be59-d6fd0d208bc8" providerId="ADAL" clId="{19A97A65-FB7E-DC4C-8433-B675572D5E70}" dt="2023-02-22T17:58:30.299" v="9801"/>
          <ac:spMkLst>
            <pc:docMk/>
            <pc:sldMk cId="0" sldId="271"/>
            <ac:spMk id="24" creationId="{00000000-0000-0000-0000-000000000000}"/>
          </ac:spMkLst>
        </pc:spChg>
        <pc:spChg chg="mod">
          <ac:chgData name="Daniel Khashabi" userId="62390808-c838-45e6-be59-d6fd0d208bc8" providerId="ADAL" clId="{19A97A65-FB7E-DC4C-8433-B675572D5E70}" dt="2023-02-22T17:58:30.299" v="9801"/>
          <ac:spMkLst>
            <pc:docMk/>
            <pc:sldMk cId="0" sldId="271"/>
            <ac:spMk id="26" creationId="{00000000-0000-0000-0000-000000000000}"/>
          </ac:spMkLst>
        </pc:spChg>
        <pc:spChg chg="mod">
          <ac:chgData name="Daniel Khashabi" userId="62390808-c838-45e6-be59-d6fd0d208bc8" providerId="ADAL" clId="{19A97A65-FB7E-DC4C-8433-B675572D5E70}" dt="2023-02-22T17:58:30.299" v="9801"/>
          <ac:spMkLst>
            <pc:docMk/>
            <pc:sldMk cId="0" sldId="271"/>
            <ac:spMk id="27" creationId="{00000000-0000-0000-0000-000000000000}"/>
          </ac:spMkLst>
        </pc:spChg>
        <pc:spChg chg="mod">
          <ac:chgData name="Daniel Khashabi" userId="62390808-c838-45e6-be59-d6fd0d208bc8" providerId="ADAL" clId="{19A97A65-FB7E-DC4C-8433-B675572D5E70}" dt="2023-02-22T17:58:30.299" v="9801"/>
          <ac:spMkLst>
            <pc:docMk/>
            <pc:sldMk cId="0" sldId="271"/>
            <ac:spMk id="28" creationId="{00000000-0000-0000-0000-000000000000}"/>
          </ac:spMkLst>
        </pc:spChg>
        <pc:spChg chg="mod">
          <ac:chgData name="Daniel Khashabi" userId="62390808-c838-45e6-be59-d6fd0d208bc8" providerId="ADAL" clId="{19A97A65-FB7E-DC4C-8433-B675572D5E70}" dt="2023-02-22T17:58:30.299" v="9801"/>
          <ac:spMkLst>
            <pc:docMk/>
            <pc:sldMk cId="0" sldId="271"/>
            <ac:spMk id="29" creationId="{00000000-0000-0000-0000-000000000000}"/>
          </ac:spMkLst>
        </pc:spChg>
        <pc:spChg chg="mod">
          <ac:chgData name="Daniel Khashabi" userId="62390808-c838-45e6-be59-d6fd0d208bc8" providerId="ADAL" clId="{19A97A65-FB7E-DC4C-8433-B675572D5E70}" dt="2023-02-22T17:58:30.299" v="9801"/>
          <ac:spMkLst>
            <pc:docMk/>
            <pc:sldMk cId="0" sldId="271"/>
            <ac:spMk id="30" creationId="{00000000-0000-0000-0000-000000000000}"/>
          </ac:spMkLst>
        </pc:spChg>
        <pc:spChg chg="mod">
          <ac:chgData name="Daniel Khashabi" userId="62390808-c838-45e6-be59-d6fd0d208bc8" providerId="ADAL" clId="{19A97A65-FB7E-DC4C-8433-B675572D5E70}" dt="2023-02-22T17:58:30.299" v="9801"/>
          <ac:spMkLst>
            <pc:docMk/>
            <pc:sldMk cId="0" sldId="271"/>
            <ac:spMk id="31" creationId="{00000000-0000-0000-0000-000000000000}"/>
          </ac:spMkLst>
        </pc:spChg>
        <pc:spChg chg="mod">
          <ac:chgData name="Daniel Khashabi" userId="62390808-c838-45e6-be59-d6fd0d208bc8" providerId="ADAL" clId="{19A97A65-FB7E-DC4C-8433-B675572D5E70}" dt="2023-02-22T17:58:30.299" v="9801"/>
          <ac:spMkLst>
            <pc:docMk/>
            <pc:sldMk cId="0" sldId="271"/>
            <ac:spMk id="32" creationId="{00000000-0000-0000-0000-000000000000}"/>
          </ac:spMkLst>
        </pc:spChg>
        <pc:spChg chg="mod">
          <ac:chgData name="Daniel Khashabi" userId="62390808-c838-45e6-be59-d6fd0d208bc8" providerId="ADAL" clId="{19A97A65-FB7E-DC4C-8433-B675572D5E70}" dt="2023-02-22T17:58:30.299" v="9801"/>
          <ac:spMkLst>
            <pc:docMk/>
            <pc:sldMk cId="0" sldId="271"/>
            <ac:spMk id="33" creationId="{00000000-0000-0000-0000-000000000000}"/>
          </ac:spMkLst>
        </pc:spChg>
        <pc:spChg chg="mod">
          <ac:chgData name="Daniel Khashabi" userId="62390808-c838-45e6-be59-d6fd0d208bc8" providerId="ADAL" clId="{19A97A65-FB7E-DC4C-8433-B675572D5E70}" dt="2023-02-22T17:58:30.299" v="9801"/>
          <ac:spMkLst>
            <pc:docMk/>
            <pc:sldMk cId="0" sldId="271"/>
            <ac:spMk id="34" creationId="{00000000-0000-0000-0000-000000000000}"/>
          </ac:spMkLst>
        </pc:spChg>
        <pc:spChg chg="mod">
          <ac:chgData name="Daniel Khashabi" userId="62390808-c838-45e6-be59-d6fd0d208bc8" providerId="ADAL" clId="{19A97A65-FB7E-DC4C-8433-B675572D5E70}" dt="2023-02-22T17:58:30.299" v="9801"/>
          <ac:spMkLst>
            <pc:docMk/>
            <pc:sldMk cId="0" sldId="271"/>
            <ac:spMk id="35" creationId="{00000000-0000-0000-0000-000000000000}"/>
          </ac:spMkLst>
        </pc:spChg>
        <pc:spChg chg="mod">
          <ac:chgData name="Daniel Khashabi" userId="62390808-c838-45e6-be59-d6fd0d208bc8" providerId="ADAL" clId="{19A97A65-FB7E-DC4C-8433-B675572D5E70}" dt="2023-02-22T17:58:30.299" v="9801"/>
          <ac:spMkLst>
            <pc:docMk/>
            <pc:sldMk cId="0" sldId="271"/>
            <ac:spMk id="37" creationId="{00000000-0000-0000-0000-000000000000}"/>
          </ac:spMkLst>
        </pc:spChg>
        <pc:spChg chg="mod">
          <ac:chgData name="Daniel Khashabi" userId="62390808-c838-45e6-be59-d6fd0d208bc8" providerId="ADAL" clId="{19A97A65-FB7E-DC4C-8433-B675572D5E70}" dt="2023-02-22T17:58:30.299" v="9801"/>
          <ac:spMkLst>
            <pc:docMk/>
            <pc:sldMk cId="0" sldId="271"/>
            <ac:spMk id="38" creationId="{00000000-0000-0000-0000-000000000000}"/>
          </ac:spMkLst>
        </pc:spChg>
        <pc:spChg chg="mod">
          <ac:chgData name="Daniel Khashabi" userId="62390808-c838-45e6-be59-d6fd0d208bc8" providerId="ADAL" clId="{19A97A65-FB7E-DC4C-8433-B675572D5E70}" dt="2023-02-22T17:58:30.299" v="9801"/>
          <ac:spMkLst>
            <pc:docMk/>
            <pc:sldMk cId="0" sldId="271"/>
            <ac:spMk id="39" creationId="{00000000-0000-0000-0000-000000000000}"/>
          </ac:spMkLst>
        </pc:spChg>
        <pc:spChg chg="mod">
          <ac:chgData name="Daniel Khashabi" userId="62390808-c838-45e6-be59-d6fd0d208bc8" providerId="ADAL" clId="{19A97A65-FB7E-DC4C-8433-B675572D5E70}" dt="2023-02-22T17:58:30.299" v="9801"/>
          <ac:spMkLst>
            <pc:docMk/>
            <pc:sldMk cId="0" sldId="271"/>
            <ac:spMk id="40" creationId="{00000000-0000-0000-0000-000000000000}"/>
          </ac:spMkLst>
        </pc:spChg>
        <pc:spChg chg="mod">
          <ac:chgData name="Daniel Khashabi" userId="62390808-c838-45e6-be59-d6fd0d208bc8" providerId="ADAL" clId="{19A97A65-FB7E-DC4C-8433-B675572D5E70}" dt="2023-02-22T17:58:30.299" v="9801"/>
          <ac:spMkLst>
            <pc:docMk/>
            <pc:sldMk cId="0" sldId="271"/>
            <ac:spMk id="41" creationId="{00000000-0000-0000-0000-000000000000}"/>
          </ac:spMkLst>
        </pc:spChg>
        <pc:spChg chg="mod">
          <ac:chgData name="Daniel Khashabi" userId="62390808-c838-45e6-be59-d6fd0d208bc8" providerId="ADAL" clId="{19A97A65-FB7E-DC4C-8433-B675572D5E70}" dt="2023-02-22T17:58:30.299" v="9801"/>
          <ac:spMkLst>
            <pc:docMk/>
            <pc:sldMk cId="0" sldId="271"/>
            <ac:spMk id="42" creationId="{00000000-0000-0000-0000-000000000000}"/>
          </ac:spMkLst>
        </pc:spChg>
        <pc:spChg chg="mod">
          <ac:chgData name="Daniel Khashabi" userId="62390808-c838-45e6-be59-d6fd0d208bc8" providerId="ADAL" clId="{19A97A65-FB7E-DC4C-8433-B675572D5E70}" dt="2023-02-22T17:58:30.299" v="9801"/>
          <ac:spMkLst>
            <pc:docMk/>
            <pc:sldMk cId="0" sldId="271"/>
            <ac:spMk id="43" creationId="{00000000-0000-0000-0000-000000000000}"/>
          </ac:spMkLst>
        </pc:spChg>
        <pc:spChg chg="mod">
          <ac:chgData name="Daniel Khashabi" userId="62390808-c838-45e6-be59-d6fd0d208bc8" providerId="ADAL" clId="{19A97A65-FB7E-DC4C-8433-B675572D5E70}" dt="2023-02-22T17:58:30.299" v="9801"/>
          <ac:spMkLst>
            <pc:docMk/>
            <pc:sldMk cId="0" sldId="271"/>
            <ac:spMk id="44" creationId="{00000000-0000-0000-0000-000000000000}"/>
          </ac:spMkLst>
        </pc:spChg>
        <pc:spChg chg="mod">
          <ac:chgData name="Daniel Khashabi" userId="62390808-c838-45e6-be59-d6fd0d208bc8" providerId="ADAL" clId="{19A97A65-FB7E-DC4C-8433-B675572D5E70}" dt="2023-02-22T18:45:37.835" v="10482"/>
          <ac:spMkLst>
            <pc:docMk/>
            <pc:sldMk cId="0" sldId="271"/>
            <ac:spMk id="45" creationId="{00000000-0000-0000-0000-000000000000}"/>
          </ac:spMkLst>
        </pc:spChg>
        <pc:spChg chg="mod">
          <ac:chgData name="Daniel Khashabi" userId="62390808-c838-45e6-be59-d6fd0d208bc8" providerId="ADAL" clId="{19A97A65-FB7E-DC4C-8433-B675572D5E70}" dt="2023-02-22T17:58:30.299" v="9801"/>
          <ac:spMkLst>
            <pc:docMk/>
            <pc:sldMk cId="0" sldId="271"/>
            <ac:spMk id="46" creationId="{00000000-0000-0000-0000-000000000000}"/>
          </ac:spMkLst>
        </pc:spChg>
        <pc:spChg chg="add mod">
          <ac:chgData name="Daniel Khashabi" userId="62390808-c838-45e6-be59-d6fd0d208bc8" providerId="ADAL" clId="{19A97A65-FB7E-DC4C-8433-B675572D5E70}" dt="2023-02-22T16:20:14.383" v="8864"/>
          <ac:spMkLst>
            <pc:docMk/>
            <pc:sldMk cId="0" sldId="271"/>
            <ac:spMk id="47" creationId="{7C0CD63F-09C1-C1A6-0AB8-3A2A7B4500D5}"/>
          </ac:spMkLst>
        </pc:spChg>
      </pc:sldChg>
      <pc:sldChg chg="delSp add del mod">
        <pc:chgData name="Daniel Khashabi" userId="62390808-c838-45e6-be59-d6fd0d208bc8" providerId="ADAL" clId="{19A97A65-FB7E-DC4C-8433-B675572D5E70}" dt="2023-02-13T20:25:21.302" v="2765" actId="2696"/>
        <pc:sldMkLst>
          <pc:docMk/>
          <pc:sldMk cId="3000777681" sldId="271"/>
        </pc:sldMkLst>
        <pc:spChg chg="del">
          <ac:chgData name="Daniel Khashabi" userId="62390808-c838-45e6-be59-d6fd0d208bc8" providerId="ADAL" clId="{19A97A65-FB7E-DC4C-8433-B675572D5E70}" dt="2023-02-13T20:24:35.271" v="2758" actId="478"/>
          <ac:spMkLst>
            <pc:docMk/>
            <pc:sldMk cId="3000777681" sldId="271"/>
            <ac:spMk id="3" creationId="{45BA71B7-D8DC-3762-45FB-0E72B9F26790}"/>
          </ac:spMkLst>
        </pc:spChg>
      </pc:sldChg>
      <pc:sldChg chg="addSp modSp add">
        <pc:chgData name="Daniel Khashabi" userId="62390808-c838-45e6-be59-d6fd0d208bc8" providerId="ADAL" clId="{19A97A65-FB7E-DC4C-8433-B675572D5E70}" dt="2023-02-22T18:45:37.835" v="10482"/>
        <pc:sldMkLst>
          <pc:docMk/>
          <pc:sldMk cId="0" sldId="272"/>
        </pc:sldMkLst>
        <pc:spChg chg="mod">
          <ac:chgData name="Daniel Khashabi" userId="62390808-c838-45e6-be59-d6fd0d208bc8" providerId="ADAL" clId="{19A97A65-FB7E-DC4C-8433-B675572D5E70}" dt="2023-02-22T18:45:37.835" v="10482"/>
          <ac:spMkLst>
            <pc:docMk/>
            <pc:sldMk cId="0" sldId="272"/>
            <ac:spMk id="3" creationId="{00000000-0000-0000-0000-000000000000}"/>
          </ac:spMkLst>
        </pc:spChg>
        <pc:spChg chg="mod">
          <ac:chgData name="Daniel Khashabi" userId="62390808-c838-45e6-be59-d6fd0d208bc8" providerId="ADAL" clId="{19A97A65-FB7E-DC4C-8433-B675572D5E70}" dt="2023-02-22T18:45:37.835" v="10482"/>
          <ac:spMkLst>
            <pc:docMk/>
            <pc:sldMk cId="0" sldId="272"/>
            <ac:spMk id="4" creationId="{00000000-0000-0000-0000-000000000000}"/>
          </ac:spMkLst>
        </pc:spChg>
        <pc:spChg chg="add mod">
          <ac:chgData name="Daniel Khashabi" userId="62390808-c838-45e6-be59-d6fd0d208bc8" providerId="ADAL" clId="{19A97A65-FB7E-DC4C-8433-B675572D5E70}" dt="2023-02-22T16:20:17.474" v="8865"/>
          <ac:spMkLst>
            <pc:docMk/>
            <pc:sldMk cId="0" sldId="272"/>
            <ac:spMk id="5" creationId="{490667F4-685D-A530-56A6-2293B08AA8A4}"/>
          </ac:spMkLst>
        </pc:spChg>
      </pc:sldChg>
      <pc:sldChg chg="addSp modSp add mod">
        <pc:chgData name="Daniel Khashabi" userId="62390808-c838-45e6-be59-d6fd0d208bc8" providerId="ADAL" clId="{19A97A65-FB7E-DC4C-8433-B675572D5E70}" dt="2023-02-22T18:45:37.835" v="10482"/>
        <pc:sldMkLst>
          <pc:docMk/>
          <pc:sldMk cId="937392597" sldId="273"/>
        </pc:sldMkLst>
        <pc:spChg chg="mod">
          <ac:chgData name="Daniel Khashabi" userId="62390808-c838-45e6-be59-d6fd0d208bc8" providerId="ADAL" clId="{19A97A65-FB7E-DC4C-8433-B675572D5E70}" dt="2023-02-22T18:45:37.835" v="10482"/>
          <ac:spMkLst>
            <pc:docMk/>
            <pc:sldMk cId="937392597" sldId="273"/>
            <ac:spMk id="3" creationId="{00000000-0000-0000-0000-000000000000}"/>
          </ac:spMkLst>
        </pc:spChg>
        <pc:spChg chg="mod">
          <ac:chgData name="Daniel Khashabi" userId="62390808-c838-45e6-be59-d6fd0d208bc8" providerId="ADAL" clId="{19A97A65-FB7E-DC4C-8433-B675572D5E70}" dt="2023-02-22T17:58:30.299" v="9801"/>
          <ac:spMkLst>
            <pc:docMk/>
            <pc:sldMk cId="937392597" sldId="273"/>
            <ac:spMk id="4" creationId="{00000000-0000-0000-0000-000000000000}"/>
          </ac:spMkLst>
        </pc:spChg>
        <pc:spChg chg="mod">
          <ac:chgData name="Daniel Khashabi" userId="62390808-c838-45e6-be59-d6fd0d208bc8" providerId="ADAL" clId="{19A97A65-FB7E-DC4C-8433-B675572D5E70}" dt="2023-02-22T18:45:37.835" v="10482"/>
          <ac:spMkLst>
            <pc:docMk/>
            <pc:sldMk cId="937392597" sldId="273"/>
            <ac:spMk id="5" creationId="{00000000-0000-0000-0000-000000000000}"/>
          </ac:spMkLst>
        </pc:spChg>
        <pc:spChg chg="mod">
          <ac:chgData name="Daniel Khashabi" userId="62390808-c838-45e6-be59-d6fd0d208bc8" providerId="ADAL" clId="{19A97A65-FB7E-DC4C-8433-B675572D5E70}" dt="2023-02-22T17:58:30.299" v="9801"/>
          <ac:spMkLst>
            <pc:docMk/>
            <pc:sldMk cId="937392597" sldId="273"/>
            <ac:spMk id="6" creationId="{00000000-0000-0000-0000-000000000000}"/>
          </ac:spMkLst>
        </pc:spChg>
        <pc:spChg chg="mod">
          <ac:chgData name="Daniel Khashabi" userId="62390808-c838-45e6-be59-d6fd0d208bc8" providerId="ADAL" clId="{19A97A65-FB7E-DC4C-8433-B675572D5E70}" dt="2023-02-22T18:45:37.835" v="10482"/>
          <ac:spMkLst>
            <pc:docMk/>
            <pc:sldMk cId="937392597" sldId="273"/>
            <ac:spMk id="7" creationId="{00000000-0000-0000-0000-000000000000}"/>
          </ac:spMkLst>
        </pc:spChg>
        <pc:spChg chg="add mod">
          <ac:chgData name="Daniel Khashabi" userId="62390808-c838-45e6-be59-d6fd0d208bc8" providerId="ADAL" clId="{19A97A65-FB7E-DC4C-8433-B675572D5E70}" dt="2023-02-22T16:20:21.183" v="8871"/>
          <ac:spMkLst>
            <pc:docMk/>
            <pc:sldMk cId="937392597" sldId="273"/>
            <ac:spMk id="8" creationId="{7FFFB3A0-AB15-8FAF-BE7F-5C58B56EA319}"/>
          </ac:spMkLst>
        </pc:spChg>
      </pc:sldChg>
      <pc:sldChg chg="addSp modSp add">
        <pc:chgData name="Daniel Khashabi" userId="62390808-c838-45e6-be59-d6fd0d208bc8" providerId="ADAL" clId="{19A97A65-FB7E-DC4C-8433-B675572D5E70}" dt="2023-02-22T18:45:37.835" v="10482"/>
        <pc:sldMkLst>
          <pc:docMk/>
          <pc:sldMk cId="1500695498" sldId="274"/>
        </pc:sldMkLst>
        <pc:spChg chg="mod">
          <ac:chgData name="Daniel Khashabi" userId="62390808-c838-45e6-be59-d6fd0d208bc8" providerId="ADAL" clId="{19A97A65-FB7E-DC4C-8433-B675572D5E70}" dt="2023-02-22T17:58:30.299" v="9801"/>
          <ac:spMkLst>
            <pc:docMk/>
            <pc:sldMk cId="1500695498" sldId="274"/>
            <ac:spMk id="3" creationId="{00000000-0000-0000-0000-000000000000}"/>
          </ac:spMkLst>
        </pc:spChg>
        <pc:spChg chg="mod">
          <ac:chgData name="Daniel Khashabi" userId="62390808-c838-45e6-be59-d6fd0d208bc8" providerId="ADAL" clId="{19A97A65-FB7E-DC4C-8433-B675572D5E70}" dt="2023-02-22T17:58:30.299" v="9801"/>
          <ac:spMkLst>
            <pc:docMk/>
            <pc:sldMk cId="1500695498" sldId="274"/>
            <ac:spMk id="4" creationId="{00000000-0000-0000-0000-000000000000}"/>
          </ac:spMkLst>
        </pc:spChg>
        <pc:spChg chg="mod">
          <ac:chgData name="Daniel Khashabi" userId="62390808-c838-45e6-be59-d6fd0d208bc8" providerId="ADAL" clId="{19A97A65-FB7E-DC4C-8433-B675572D5E70}" dt="2023-02-22T17:58:30.299" v="9801"/>
          <ac:spMkLst>
            <pc:docMk/>
            <pc:sldMk cId="1500695498" sldId="274"/>
            <ac:spMk id="5" creationId="{00000000-0000-0000-0000-000000000000}"/>
          </ac:spMkLst>
        </pc:spChg>
        <pc:spChg chg="mod">
          <ac:chgData name="Daniel Khashabi" userId="62390808-c838-45e6-be59-d6fd0d208bc8" providerId="ADAL" clId="{19A97A65-FB7E-DC4C-8433-B675572D5E70}" dt="2023-02-22T17:58:30.299" v="9801"/>
          <ac:spMkLst>
            <pc:docMk/>
            <pc:sldMk cId="1500695498" sldId="274"/>
            <ac:spMk id="6" creationId="{00000000-0000-0000-0000-000000000000}"/>
          </ac:spMkLst>
        </pc:spChg>
        <pc:spChg chg="mod">
          <ac:chgData name="Daniel Khashabi" userId="62390808-c838-45e6-be59-d6fd0d208bc8" providerId="ADAL" clId="{19A97A65-FB7E-DC4C-8433-B675572D5E70}" dt="2023-02-22T17:58:30.299" v="9801"/>
          <ac:spMkLst>
            <pc:docMk/>
            <pc:sldMk cId="1500695498" sldId="274"/>
            <ac:spMk id="7" creationId="{00000000-0000-0000-0000-000000000000}"/>
          </ac:spMkLst>
        </pc:spChg>
        <pc:spChg chg="mod">
          <ac:chgData name="Daniel Khashabi" userId="62390808-c838-45e6-be59-d6fd0d208bc8" providerId="ADAL" clId="{19A97A65-FB7E-DC4C-8433-B675572D5E70}" dt="2023-02-22T17:58:30.299" v="9801"/>
          <ac:spMkLst>
            <pc:docMk/>
            <pc:sldMk cId="1500695498" sldId="274"/>
            <ac:spMk id="8" creationId="{00000000-0000-0000-0000-000000000000}"/>
          </ac:spMkLst>
        </pc:spChg>
        <pc:spChg chg="mod">
          <ac:chgData name="Daniel Khashabi" userId="62390808-c838-45e6-be59-d6fd0d208bc8" providerId="ADAL" clId="{19A97A65-FB7E-DC4C-8433-B675572D5E70}" dt="2023-02-22T17:58:30.299" v="9801"/>
          <ac:spMkLst>
            <pc:docMk/>
            <pc:sldMk cId="1500695498" sldId="274"/>
            <ac:spMk id="9" creationId="{00000000-0000-0000-0000-000000000000}"/>
          </ac:spMkLst>
        </pc:spChg>
        <pc:spChg chg="mod">
          <ac:chgData name="Daniel Khashabi" userId="62390808-c838-45e6-be59-d6fd0d208bc8" providerId="ADAL" clId="{19A97A65-FB7E-DC4C-8433-B675572D5E70}" dt="2023-02-22T18:45:37.835" v="10482"/>
          <ac:spMkLst>
            <pc:docMk/>
            <pc:sldMk cId="1500695498" sldId="274"/>
            <ac:spMk id="10" creationId="{00000000-0000-0000-0000-000000000000}"/>
          </ac:spMkLst>
        </pc:spChg>
        <pc:spChg chg="add mod">
          <ac:chgData name="Daniel Khashabi" userId="62390808-c838-45e6-be59-d6fd0d208bc8" providerId="ADAL" clId="{19A97A65-FB7E-DC4C-8433-B675572D5E70}" dt="2023-02-22T16:20:22.773" v="8872"/>
          <ac:spMkLst>
            <pc:docMk/>
            <pc:sldMk cId="1500695498" sldId="274"/>
            <ac:spMk id="11" creationId="{69354F22-FAD4-5A53-A31A-C2A3A03BA5DF}"/>
          </ac:spMkLst>
        </pc:spChg>
      </pc:sldChg>
      <pc:sldChg chg="add del">
        <pc:chgData name="Daniel Khashabi" userId="62390808-c838-45e6-be59-d6fd0d208bc8" providerId="ADAL" clId="{19A97A65-FB7E-DC4C-8433-B675572D5E70}" dt="2023-02-13T19:54:12.339" v="2423" actId="2696"/>
        <pc:sldMkLst>
          <pc:docMk/>
          <pc:sldMk cId="824605625" sldId="275"/>
        </pc:sldMkLst>
      </pc:sldChg>
      <pc:sldChg chg="addSp delSp modSp add del mod">
        <pc:chgData name="Daniel Khashabi" userId="62390808-c838-45e6-be59-d6fd0d208bc8" providerId="ADAL" clId="{19A97A65-FB7E-DC4C-8433-B675572D5E70}" dt="2023-02-22T18:45:37.835" v="10482"/>
        <pc:sldMkLst>
          <pc:docMk/>
          <pc:sldMk cId="1917036192" sldId="275"/>
        </pc:sldMkLst>
        <pc:spChg chg="mod">
          <ac:chgData name="Daniel Khashabi" userId="62390808-c838-45e6-be59-d6fd0d208bc8" providerId="ADAL" clId="{19A97A65-FB7E-DC4C-8433-B675572D5E70}" dt="2023-02-22T17:58:30.299" v="9801"/>
          <ac:spMkLst>
            <pc:docMk/>
            <pc:sldMk cId="1917036192" sldId="275"/>
            <ac:spMk id="3" creationId="{00000000-0000-0000-0000-000000000000}"/>
          </ac:spMkLst>
        </pc:spChg>
        <pc:spChg chg="mod">
          <ac:chgData name="Daniel Khashabi" userId="62390808-c838-45e6-be59-d6fd0d208bc8" providerId="ADAL" clId="{19A97A65-FB7E-DC4C-8433-B675572D5E70}" dt="2023-02-22T17:58:30.299" v="9801"/>
          <ac:spMkLst>
            <pc:docMk/>
            <pc:sldMk cId="1917036192" sldId="275"/>
            <ac:spMk id="4" creationId="{00000000-0000-0000-0000-000000000000}"/>
          </ac:spMkLst>
        </pc:spChg>
        <pc:spChg chg="mod">
          <ac:chgData name="Daniel Khashabi" userId="62390808-c838-45e6-be59-d6fd0d208bc8" providerId="ADAL" clId="{19A97A65-FB7E-DC4C-8433-B675572D5E70}" dt="2023-02-22T17:58:30.299" v="9801"/>
          <ac:spMkLst>
            <pc:docMk/>
            <pc:sldMk cId="1917036192" sldId="275"/>
            <ac:spMk id="5" creationId="{00000000-0000-0000-0000-000000000000}"/>
          </ac:spMkLst>
        </pc:spChg>
        <pc:spChg chg="mod">
          <ac:chgData name="Daniel Khashabi" userId="62390808-c838-45e6-be59-d6fd0d208bc8" providerId="ADAL" clId="{19A97A65-FB7E-DC4C-8433-B675572D5E70}" dt="2023-02-22T17:58:30.299" v="9801"/>
          <ac:spMkLst>
            <pc:docMk/>
            <pc:sldMk cId="1917036192" sldId="275"/>
            <ac:spMk id="6" creationId="{00000000-0000-0000-0000-000000000000}"/>
          </ac:spMkLst>
        </pc:spChg>
        <pc:spChg chg="mod">
          <ac:chgData name="Daniel Khashabi" userId="62390808-c838-45e6-be59-d6fd0d208bc8" providerId="ADAL" clId="{19A97A65-FB7E-DC4C-8433-B675572D5E70}" dt="2023-02-22T17:58:30.299" v="9801"/>
          <ac:spMkLst>
            <pc:docMk/>
            <pc:sldMk cId="1917036192" sldId="275"/>
            <ac:spMk id="7" creationId="{00000000-0000-0000-0000-000000000000}"/>
          </ac:spMkLst>
        </pc:spChg>
        <pc:spChg chg="mod">
          <ac:chgData name="Daniel Khashabi" userId="62390808-c838-45e6-be59-d6fd0d208bc8" providerId="ADAL" clId="{19A97A65-FB7E-DC4C-8433-B675572D5E70}" dt="2023-02-22T17:58:30.299" v="9801"/>
          <ac:spMkLst>
            <pc:docMk/>
            <pc:sldMk cId="1917036192" sldId="275"/>
            <ac:spMk id="8" creationId="{00000000-0000-0000-0000-000000000000}"/>
          </ac:spMkLst>
        </pc:spChg>
        <pc:spChg chg="mod">
          <ac:chgData name="Daniel Khashabi" userId="62390808-c838-45e6-be59-d6fd0d208bc8" providerId="ADAL" clId="{19A97A65-FB7E-DC4C-8433-B675572D5E70}" dt="2023-02-22T17:58:30.299" v="9801"/>
          <ac:spMkLst>
            <pc:docMk/>
            <pc:sldMk cId="1917036192" sldId="275"/>
            <ac:spMk id="9" creationId="{00000000-0000-0000-0000-000000000000}"/>
          </ac:spMkLst>
        </pc:spChg>
        <pc:spChg chg="mod">
          <ac:chgData name="Daniel Khashabi" userId="62390808-c838-45e6-be59-d6fd0d208bc8" providerId="ADAL" clId="{19A97A65-FB7E-DC4C-8433-B675572D5E70}" dt="2023-02-22T18:45:37.835" v="10482"/>
          <ac:spMkLst>
            <pc:docMk/>
            <pc:sldMk cId="1917036192" sldId="275"/>
            <ac:spMk id="10" creationId="{00000000-0000-0000-0000-000000000000}"/>
          </ac:spMkLst>
        </pc:spChg>
        <pc:spChg chg="add mod">
          <ac:chgData name="Daniel Khashabi" userId="62390808-c838-45e6-be59-d6fd0d208bc8" providerId="ADAL" clId="{19A97A65-FB7E-DC4C-8433-B675572D5E70}" dt="2023-02-22T16:20:23.761" v="8873"/>
          <ac:spMkLst>
            <pc:docMk/>
            <pc:sldMk cId="1917036192" sldId="275"/>
            <ac:spMk id="11" creationId="{09E92D85-9716-07D9-CD0B-06C67BEC69E5}"/>
          </ac:spMkLst>
        </pc:spChg>
        <pc:picChg chg="del">
          <ac:chgData name="Daniel Khashabi" userId="62390808-c838-45e6-be59-d6fd0d208bc8" providerId="ADAL" clId="{19A97A65-FB7E-DC4C-8433-B675572D5E70}" dt="2023-02-13T20:55:16.914" v="3232" actId="21"/>
          <ac:picMkLst>
            <pc:docMk/>
            <pc:sldMk cId="1917036192" sldId="275"/>
            <ac:picMk id="55" creationId="{00000000-0000-0000-0000-000000000000}"/>
          </ac:picMkLst>
        </pc:picChg>
      </pc:sldChg>
      <pc:sldChg chg="modSp add modNotes">
        <pc:chgData name="Daniel Khashabi" userId="62390808-c838-45e6-be59-d6fd0d208bc8" providerId="ADAL" clId="{19A97A65-FB7E-DC4C-8433-B675572D5E70}" dt="2023-02-22T17:58:30.299" v="9801"/>
        <pc:sldMkLst>
          <pc:docMk/>
          <pc:sldMk cId="0" sldId="276"/>
        </pc:sldMkLst>
        <pc:spChg chg="mod">
          <ac:chgData name="Daniel Khashabi" userId="62390808-c838-45e6-be59-d6fd0d208bc8" providerId="ADAL" clId="{19A97A65-FB7E-DC4C-8433-B675572D5E70}" dt="2023-02-22T17:58:30.299" v="9801"/>
          <ac:spMkLst>
            <pc:docMk/>
            <pc:sldMk cId="0" sldId="276"/>
            <ac:spMk id="2" creationId="{28CE12A6-F51F-B18D-FF66-437A6ED11CCA}"/>
          </ac:spMkLst>
        </pc:spChg>
        <pc:spChg chg="mod">
          <ac:chgData name="Daniel Khashabi" userId="62390808-c838-45e6-be59-d6fd0d208bc8" providerId="ADAL" clId="{19A97A65-FB7E-DC4C-8433-B675572D5E70}" dt="2023-02-22T17:58:30.299" v="9801"/>
          <ac:spMkLst>
            <pc:docMk/>
            <pc:sldMk cId="0" sldId="276"/>
            <ac:spMk id="69" creationId="{00000000-0000-0000-0000-000000000000}"/>
          </ac:spMkLst>
        </pc:spChg>
      </pc:sldChg>
      <pc:sldChg chg="add del">
        <pc:chgData name="Daniel Khashabi" userId="62390808-c838-45e6-be59-d6fd0d208bc8" providerId="ADAL" clId="{19A97A65-FB7E-DC4C-8433-B675572D5E70}" dt="2023-02-13T19:53:02.666" v="2309" actId="2696"/>
        <pc:sldMkLst>
          <pc:docMk/>
          <pc:sldMk cId="1339844861" sldId="276"/>
        </pc:sldMkLst>
      </pc:sldChg>
      <pc:sldChg chg="modSp add modNotes">
        <pc:chgData name="Daniel Khashabi" userId="62390808-c838-45e6-be59-d6fd0d208bc8" providerId="ADAL" clId="{19A97A65-FB7E-DC4C-8433-B675572D5E70}" dt="2023-02-22T17:58:30.299" v="9801"/>
        <pc:sldMkLst>
          <pc:docMk/>
          <pc:sldMk cId="0" sldId="277"/>
        </pc:sldMkLst>
        <pc:spChg chg="mod">
          <ac:chgData name="Daniel Khashabi" userId="62390808-c838-45e6-be59-d6fd0d208bc8" providerId="ADAL" clId="{19A97A65-FB7E-DC4C-8433-B675572D5E70}" dt="2023-02-22T17:58:30.299" v="9801"/>
          <ac:spMkLst>
            <pc:docMk/>
            <pc:sldMk cId="0" sldId="277"/>
            <ac:spMk id="2" creationId="{A48CFFDD-FBFB-0A14-9892-6EA7673BA9AF}"/>
          </ac:spMkLst>
        </pc:spChg>
        <pc:spChg chg="mod">
          <ac:chgData name="Daniel Khashabi" userId="62390808-c838-45e6-be59-d6fd0d208bc8" providerId="ADAL" clId="{19A97A65-FB7E-DC4C-8433-B675572D5E70}" dt="2023-02-22T17:58:30.299" v="9801"/>
          <ac:spMkLst>
            <pc:docMk/>
            <pc:sldMk cId="0" sldId="277"/>
            <ac:spMk id="76" creationId="{00000000-0000-0000-0000-000000000000}"/>
          </ac:spMkLst>
        </pc:spChg>
      </pc:sldChg>
      <pc:sldChg chg="add del">
        <pc:chgData name="Daniel Khashabi" userId="62390808-c838-45e6-be59-d6fd0d208bc8" providerId="ADAL" clId="{19A97A65-FB7E-DC4C-8433-B675572D5E70}" dt="2023-02-13T19:52:53.289" v="2308" actId="2696"/>
        <pc:sldMkLst>
          <pc:docMk/>
          <pc:sldMk cId="1459597614" sldId="277"/>
        </pc:sldMkLst>
      </pc:sldChg>
      <pc:sldChg chg="modSp add modNotes">
        <pc:chgData name="Daniel Khashabi" userId="62390808-c838-45e6-be59-d6fd0d208bc8" providerId="ADAL" clId="{19A97A65-FB7E-DC4C-8433-B675572D5E70}" dt="2023-02-22T17:58:30.299" v="9801"/>
        <pc:sldMkLst>
          <pc:docMk/>
          <pc:sldMk cId="0" sldId="278"/>
        </pc:sldMkLst>
        <pc:spChg chg="mod">
          <ac:chgData name="Daniel Khashabi" userId="62390808-c838-45e6-be59-d6fd0d208bc8" providerId="ADAL" clId="{19A97A65-FB7E-DC4C-8433-B675572D5E70}" dt="2023-02-22T17:58:30.299" v="9801"/>
          <ac:spMkLst>
            <pc:docMk/>
            <pc:sldMk cId="0" sldId="278"/>
            <ac:spMk id="2" creationId="{BBD02892-7CC9-CF38-6539-AE509E186A2B}"/>
          </ac:spMkLst>
        </pc:spChg>
      </pc:sldChg>
      <pc:sldChg chg="modSp add del mod">
        <pc:chgData name="Daniel Khashabi" userId="62390808-c838-45e6-be59-d6fd0d208bc8" providerId="ADAL" clId="{19A97A65-FB7E-DC4C-8433-B675572D5E70}" dt="2023-02-13T19:52:51.128" v="2307" actId="2696"/>
        <pc:sldMkLst>
          <pc:docMk/>
          <pc:sldMk cId="2996952011" sldId="278"/>
        </pc:sldMkLst>
        <pc:spChg chg="mod">
          <ac:chgData name="Daniel Khashabi" userId="62390808-c838-45e6-be59-d6fd0d208bc8" providerId="ADAL" clId="{19A97A65-FB7E-DC4C-8433-B675572D5E70}" dt="2023-02-13T19:52:43.379" v="2306" actId="1076"/>
          <ac:spMkLst>
            <pc:docMk/>
            <pc:sldMk cId="2996952011" sldId="278"/>
            <ac:spMk id="138" creationId="{00000000-0000-0000-0000-000000000000}"/>
          </ac:spMkLst>
        </pc:spChg>
      </pc:sldChg>
      <pc:sldChg chg="modSp add modNotes">
        <pc:chgData name="Daniel Khashabi" userId="62390808-c838-45e6-be59-d6fd0d208bc8" providerId="ADAL" clId="{19A97A65-FB7E-DC4C-8433-B675572D5E70}" dt="2023-02-22T17:58:30.299" v="9801"/>
        <pc:sldMkLst>
          <pc:docMk/>
          <pc:sldMk cId="0" sldId="279"/>
        </pc:sldMkLst>
        <pc:spChg chg="mod">
          <ac:chgData name="Daniel Khashabi" userId="62390808-c838-45e6-be59-d6fd0d208bc8" providerId="ADAL" clId="{19A97A65-FB7E-DC4C-8433-B675572D5E70}" dt="2023-02-22T17:58:30.299" v="9801"/>
          <ac:spMkLst>
            <pc:docMk/>
            <pc:sldMk cId="0" sldId="279"/>
            <ac:spMk id="2" creationId="{22B4FD0A-FABF-7203-D054-C3E00F096403}"/>
          </ac:spMkLst>
        </pc:spChg>
      </pc:sldChg>
      <pc:sldChg chg="add del">
        <pc:chgData name="Daniel Khashabi" userId="62390808-c838-45e6-be59-d6fd0d208bc8" providerId="ADAL" clId="{19A97A65-FB7E-DC4C-8433-B675572D5E70}" dt="2023-02-13T19:51:46.222" v="2258" actId="2696"/>
        <pc:sldMkLst>
          <pc:docMk/>
          <pc:sldMk cId="2431695386" sldId="279"/>
        </pc:sldMkLst>
      </pc:sldChg>
      <pc:sldChg chg="modSp add modNotes">
        <pc:chgData name="Daniel Khashabi" userId="62390808-c838-45e6-be59-d6fd0d208bc8" providerId="ADAL" clId="{19A97A65-FB7E-DC4C-8433-B675572D5E70}" dt="2023-02-22T17:58:30.299" v="9801"/>
        <pc:sldMkLst>
          <pc:docMk/>
          <pc:sldMk cId="1255542860" sldId="280"/>
        </pc:sldMkLst>
        <pc:spChg chg="mod">
          <ac:chgData name="Daniel Khashabi" userId="62390808-c838-45e6-be59-d6fd0d208bc8" providerId="ADAL" clId="{19A97A65-FB7E-DC4C-8433-B675572D5E70}" dt="2023-02-22T17:58:30.299" v="9801"/>
          <ac:spMkLst>
            <pc:docMk/>
            <pc:sldMk cId="1255542860" sldId="280"/>
            <ac:spMk id="5" creationId="{13160C0F-F4C9-4FCE-0672-80F2F8E19E61}"/>
          </ac:spMkLst>
        </pc:spChg>
      </pc:sldChg>
      <pc:sldChg chg="modSp add del modNotes">
        <pc:chgData name="Daniel Khashabi" userId="62390808-c838-45e6-be59-d6fd0d208bc8" providerId="ADAL" clId="{19A97A65-FB7E-DC4C-8433-B675572D5E70}" dt="2023-02-22T14:52:09.481" v="8215" actId="2696"/>
        <pc:sldMkLst>
          <pc:docMk/>
          <pc:sldMk cId="3080377119" sldId="280"/>
        </pc:sldMkLst>
        <pc:spChg chg="mod">
          <ac:chgData name="Daniel Khashabi" userId="62390808-c838-45e6-be59-d6fd0d208bc8" providerId="ADAL" clId="{19A97A65-FB7E-DC4C-8433-B675572D5E70}" dt="2023-02-22T01:44:26.233" v="5908"/>
          <ac:spMkLst>
            <pc:docMk/>
            <pc:sldMk cId="3080377119" sldId="280"/>
            <ac:spMk id="5" creationId="{13160C0F-F4C9-4FCE-0672-80F2F8E19E61}"/>
          </ac:spMkLst>
        </pc:spChg>
      </pc:sldChg>
      <pc:sldChg chg="add del">
        <pc:chgData name="Daniel Khashabi" userId="62390808-c838-45e6-be59-d6fd0d208bc8" providerId="ADAL" clId="{19A97A65-FB7E-DC4C-8433-B675572D5E70}" dt="2023-02-13T19:51:39.936" v="2257" actId="2696"/>
        <pc:sldMkLst>
          <pc:docMk/>
          <pc:sldMk cId="3343478566" sldId="280"/>
        </pc:sldMkLst>
      </pc:sldChg>
      <pc:sldChg chg="add modNotes">
        <pc:chgData name="Daniel Khashabi" userId="62390808-c838-45e6-be59-d6fd0d208bc8" providerId="ADAL" clId="{19A97A65-FB7E-DC4C-8433-B675572D5E70}" dt="2023-02-22T17:58:30.299" v="9801"/>
        <pc:sldMkLst>
          <pc:docMk/>
          <pc:sldMk cId="0" sldId="281"/>
        </pc:sldMkLst>
      </pc:sldChg>
      <pc:sldChg chg="add del">
        <pc:chgData name="Daniel Khashabi" userId="62390808-c838-45e6-be59-d6fd0d208bc8" providerId="ADAL" clId="{19A97A65-FB7E-DC4C-8433-B675572D5E70}" dt="2023-02-13T19:56:57.436" v="2516" actId="2696"/>
        <pc:sldMkLst>
          <pc:docMk/>
          <pc:sldMk cId="3540701409" sldId="281"/>
        </pc:sldMkLst>
      </pc:sldChg>
      <pc:sldChg chg="modSp add modNotes">
        <pc:chgData name="Daniel Khashabi" userId="62390808-c838-45e6-be59-d6fd0d208bc8" providerId="ADAL" clId="{19A97A65-FB7E-DC4C-8433-B675572D5E70}" dt="2023-02-22T17:58:30.299" v="9801"/>
        <pc:sldMkLst>
          <pc:docMk/>
          <pc:sldMk cId="0" sldId="282"/>
        </pc:sldMkLst>
        <pc:spChg chg="mod">
          <ac:chgData name="Daniel Khashabi" userId="62390808-c838-45e6-be59-d6fd0d208bc8" providerId="ADAL" clId="{19A97A65-FB7E-DC4C-8433-B675572D5E70}" dt="2023-02-22T17:58:30.299" v="9801"/>
          <ac:spMkLst>
            <pc:docMk/>
            <pc:sldMk cId="0" sldId="282"/>
            <ac:spMk id="2" creationId="{C6EAAD50-21E8-1FB7-47F3-C4779A4588A1}"/>
          </ac:spMkLst>
        </pc:spChg>
      </pc:sldChg>
      <pc:sldChg chg="add del">
        <pc:chgData name="Daniel Khashabi" userId="62390808-c838-45e6-be59-d6fd0d208bc8" providerId="ADAL" clId="{19A97A65-FB7E-DC4C-8433-B675572D5E70}" dt="2023-02-13T19:57:03.798" v="2517" actId="2696"/>
        <pc:sldMkLst>
          <pc:docMk/>
          <pc:sldMk cId="788618731" sldId="282"/>
        </pc:sldMkLst>
      </pc:sldChg>
      <pc:sldChg chg="modSp add del modNotes">
        <pc:chgData name="Daniel Khashabi" userId="62390808-c838-45e6-be59-d6fd0d208bc8" providerId="ADAL" clId="{19A97A65-FB7E-DC4C-8433-B675572D5E70}" dt="2023-02-22T17:58:30.299" v="9801"/>
        <pc:sldMkLst>
          <pc:docMk/>
          <pc:sldMk cId="0" sldId="283"/>
        </pc:sldMkLst>
        <pc:spChg chg="mod">
          <ac:chgData name="Daniel Khashabi" userId="62390808-c838-45e6-be59-d6fd0d208bc8" providerId="ADAL" clId="{19A97A65-FB7E-DC4C-8433-B675572D5E70}" dt="2023-02-22T17:58:30.299" v="9801"/>
          <ac:spMkLst>
            <pc:docMk/>
            <pc:sldMk cId="0" sldId="283"/>
            <ac:spMk id="2" creationId="{AAEB052D-4C96-3193-66E0-3678E2B787A9}"/>
          </ac:spMkLst>
        </pc:spChg>
      </pc:sldChg>
      <pc:sldChg chg="add del">
        <pc:chgData name="Daniel Khashabi" userId="62390808-c838-45e6-be59-d6fd0d208bc8" providerId="ADAL" clId="{19A97A65-FB7E-DC4C-8433-B675572D5E70}" dt="2023-02-13T19:58:18.224" v="2547" actId="2696"/>
        <pc:sldMkLst>
          <pc:docMk/>
          <pc:sldMk cId="3491273675" sldId="283"/>
        </pc:sldMkLst>
      </pc:sldChg>
      <pc:sldChg chg="addSp delSp modSp add mod modClrScheme chgLayout modNotes">
        <pc:chgData name="Daniel Khashabi" userId="62390808-c838-45e6-be59-d6fd0d208bc8" providerId="ADAL" clId="{19A97A65-FB7E-DC4C-8433-B675572D5E70}" dt="2023-02-22T17:58:30.299" v="9801"/>
        <pc:sldMkLst>
          <pc:docMk/>
          <pc:sldMk cId="0" sldId="284"/>
        </pc:sldMkLst>
        <pc:spChg chg="add del mod ord">
          <ac:chgData name="Daniel Khashabi" userId="62390808-c838-45e6-be59-d6fd0d208bc8" providerId="ADAL" clId="{19A97A65-FB7E-DC4C-8433-B675572D5E70}" dt="2023-02-13T20:49:09.181" v="3070"/>
          <ac:spMkLst>
            <pc:docMk/>
            <pc:sldMk cId="0" sldId="284"/>
            <ac:spMk id="2" creationId="{1A8523AE-8B87-739C-338D-E8BBDD2F9B7A}"/>
          </ac:spMkLst>
        </pc:spChg>
        <pc:spChg chg="del mod ord">
          <ac:chgData name="Daniel Khashabi" userId="62390808-c838-45e6-be59-d6fd0d208bc8" providerId="ADAL" clId="{19A97A65-FB7E-DC4C-8433-B675572D5E70}" dt="2023-02-13T20:49:13.524" v="3073" actId="478"/>
          <ac:spMkLst>
            <pc:docMk/>
            <pc:sldMk cId="0" sldId="284"/>
            <ac:spMk id="165" creationId="{00000000-0000-0000-0000-000000000000}"/>
          </ac:spMkLst>
        </pc:spChg>
        <pc:spChg chg="add del mod ord">
          <ac:chgData name="Daniel Khashabi" userId="62390808-c838-45e6-be59-d6fd0d208bc8" providerId="ADAL" clId="{19A97A65-FB7E-DC4C-8433-B675572D5E70}" dt="2023-02-13T20:49:07.026" v="3067" actId="700"/>
          <ac:spMkLst>
            <pc:docMk/>
            <pc:sldMk cId="0" sldId="284"/>
            <ac:spMk id="166" creationId="{00000000-0000-0000-0000-000000000000}"/>
          </ac:spMkLst>
        </pc:spChg>
        <pc:spChg chg="add del">
          <ac:chgData name="Daniel Khashabi" userId="62390808-c838-45e6-be59-d6fd0d208bc8" providerId="ADAL" clId="{19A97A65-FB7E-DC4C-8433-B675572D5E70}" dt="2023-02-13T20:49:12.066" v="3072" actId="478"/>
          <ac:spMkLst>
            <pc:docMk/>
            <pc:sldMk cId="0" sldId="284"/>
            <ac:spMk id="167" creationId="{00000000-0000-0000-0000-000000000000}"/>
          </ac:spMkLst>
        </pc:spChg>
        <pc:spChg chg="mod">
          <ac:chgData name="Daniel Khashabi" userId="62390808-c838-45e6-be59-d6fd0d208bc8" providerId="ADAL" clId="{19A97A65-FB7E-DC4C-8433-B675572D5E70}" dt="2023-02-22T17:58:30.299" v="9801"/>
          <ac:spMkLst>
            <pc:docMk/>
            <pc:sldMk cId="0" sldId="284"/>
            <ac:spMk id="168" creationId="{00000000-0000-0000-0000-000000000000}"/>
          </ac:spMkLst>
        </pc:spChg>
        <pc:picChg chg="del">
          <ac:chgData name="Daniel Khashabi" userId="62390808-c838-45e6-be59-d6fd0d208bc8" providerId="ADAL" clId="{19A97A65-FB7E-DC4C-8433-B675572D5E70}" dt="2023-02-13T20:48:46.061" v="3049" actId="478"/>
          <ac:picMkLst>
            <pc:docMk/>
            <pc:sldMk cId="0" sldId="284"/>
            <ac:picMk id="169" creationId="{00000000-0000-0000-0000-000000000000}"/>
          </ac:picMkLst>
        </pc:picChg>
      </pc:sldChg>
      <pc:sldChg chg="add del">
        <pc:chgData name="Daniel Khashabi" userId="62390808-c838-45e6-be59-d6fd0d208bc8" providerId="ADAL" clId="{19A97A65-FB7E-DC4C-8433-B675572D5E70}" dt="2023-02-13T19:59:19.675" v="2568" actId="2696"/>
        <pc:sldMkLst>
          <pc:docMk/>
          <pc:sldMk cId="2758497083" sldId="284"/>
        </pc:sldMkLst>
      </pc:sldChg>
      <pc:sldChg chg="add del">
        <pc:chgData name="Daniel Khashabi" userId="62390808-c838-45e6-be59-d6fd0d208bc8" providerId="ADAL" clId="{19A97A65-FB7E-DC4C-8433-B675572D5E70}" dt="2023-02-13T19:58:52.563" v="2564" actId="2696"/>
        <pc:sldMkLst>
          <pc:docMk/>
          <pc:sldMk cId="4145193171" sldId="284"/>
        </pc:sldMkLst>
      </pc:sldChg>
      <pc:sldChg chg="addSp modSp add del mod">
        <pc:chgData name="Daniel Khashabi" userId="62390808-c838-45e6-be59-d6fd0d208bc8" providerId="ADAL" clId="{19A97A65-FB7E-DC4C-8433-B675572D5E70}" dt="2023-02-22T18:45:37.835" v="10482"/>
        <pc:sldMkLst>
          <pc:docMk/>
          <pc:sldMk cId="0" sldId="285"/>
        </pc:sldMkLst>
        <pc:spChg chg="mod">
          <ac:chgData name="Daniel Khashabi" userId="62390808-c838-45e6-be59-d6fd0d208bc8" providerId="ADAL" clId="{19A97A65-FB7E-DC4C-8433-B675572D5E70}" dt="2023-02-22T17:58:30.299" v="9801"/>
          <ac:spMkLst>
            <pc:docMk/>
            <pc:sldMk cId="0" sldId="285"/>
            <ac:spMk id="2" creationId="{00000000-0000-0000-0000-000000000000}"/>
          </ac:spMkLst>
        </pc:spChg>
        <pc:spChg chg="mod">
          <ac:chgData name="Daniel Khashabi" userId="62390808-c838-45e6-be59-d6fd0d208bc8" providerId="ADAL" clId="{19A97A65-FB7E-DC4C-8433-B675572D5E70}" dt="2023-02-22T17:58:30.299" v="9801"/>
          <ac:spMkLst>
            <pc:docMk/>
            <pc:sldMk cId="0" sldId="285"/>
            <ac:spMk id="4" creationId="{00000000-0000-0000-0000-000000000000}"/>
          </ac:spMkLst>
        </pc:spChg>
        <pc:spChg chg="mod">
          <ac:chgData name="Daniel Khashabi" userId="62390808-c838-45e6-be59-d6fd0d208bc8" providerId="ADAL" clId="{19A97A65-FB7E-DC4C-8433-B675572D5E70}" dt="2023-02-22T18:45:37.835" v="10482"/>
          <ac:spMkLst>
            <pc:docMk/>
            <pc:sldMk cId="0" sldId="285"/>
            <ac:spMk id="5" creationId="{00000000-0000-0000-0000-000000000000}"/>
          </ac:spMkLst>
        </pc:spChg>
        <pc:spChg chg="mod">
          <ac:chgData name="Daniel Khashabi" userId="62390808-c838-45e6-be59-d6fd0d208bc8" providerId="ADAL" clId="{19A97A65-FB7E-DC4C-8433-B675572D5E70}" dt="2023-02-22T17:58:30.299" v="9801"/>
          <ac:spMkLst>
            <pc:docMk/>
            <pc:sldMk cId="0" sldId="285"/>
            <ac:spMk id="6" creationId="{00000000-0000-0000-0000-000000000000}"/>
          </ac:spMkLst>
        </pc:spChg>
        <pc:spChg chg="mod">
          <ac:chgData name="Daniel Khashabi" userId="62390808-c838-45e6-be59-d6fd0d208bc8" providerId="ADAL" clId="{19A97A65-FB7E-DC4C-8433-B675572D5E70}" dt="2023-02-22T17:58:30.299" v="9801"/>
          <ac:spMkLst>
            <pc:docMk/>
            <pc:sldMk cId="0" sldId="285"/>
            <ac:spMk id="7" creationId="{00000000-0000-0000-0000-000000000000}"/>
          </ac:spMkLst>
        </pc:spChg>
        <pc:spChg chg="mod">
          <ac:chgData name="Daniel Khashabi" userId="62390808-c838-45e6-be59-d6fd0d208bc8" providerId="ADAL" clId="{19A97A65-FB7E-DC4C-8433-B675572D5E70}" dt="2023-02-22T17:58:30.299" v="9801"/>
          <ac:spMkLst>
            <pc:docMk/>
            <pc:sldMk cId="0" sldId="285"/>
            <ac:spMk id="8" creationId="{00000000-0000-0000-0000-000000000000}"/>
          </ac:spMkLst>
        </pc:spChg>
        <pc:spChg chg="mod">
          <ac:chgData name="Daniel Khashabi" userId="62390808-c838-45e6-be59-d6fd0d208bc8" providerId="ADAL" clId="{19A97A65-FB7E-DC4C-8433-B675572D5E70}" dt="2023-02-22T17:58:30.299" v="9801"/>
          <ac:spMkLst>
            <pc:docMk/>
            <pc:sldMk cId="0" sldId="285"/>
            <ac:spMk id="9" creationId="{00000000-0000-0000-0000-000000000000}"/>
          </ac:spMkLst>
        </pc:spChg>
        <pc:spChg chg="mod">
          <ac:chgData name="Daniel Khashabi" userId="62390808-c838-45e6-be59-d6fd0d208bc8" providerId="ADAL" clId="{19A97A65-FB7E-DC4C-8433-B675572D5E70}" dt="2023-02-22T17:58:30.299" v="9801"/>
          <ac:spMkLst>
            <pc:docMk/>
            <pc:sldMk cId="0" sldId="285"/>
            <ac:spMk id="10" creationId="{00000000-0000-0000-0000-000000000000}"/>
          </ac:spMkLst>
        </pc:spChg>
        <pc:spChg chg="mod">
          <ac:chgData name="Daniel Khashabi" userId="62390808-c838-45e6-be59-d6fd0d208bc8" providerId="ADAL" clId="{19A97A65-FB7E-DC4C-8433-B675572D5E70}" dt="2023-02-22T17:58:30.299" v="9801"/>
          <ac:spMkLst>
            <pc:docMk/>
            <pc:sldMk cId="0" sldId="285"/>
            <ac:spMk id="11" creationId="{00000000-0000-0000-0000-000000000000}"/>
          </ac:spMkLst>
        </pc:spChg>
        <pc:spChg chg="mod">
          <ac:chgData name="Daniel Khashabi" userId="62390808-c838-45e6-be59-d6fd0d208bc8" providerId="ADAL" clId="{19A97A65-FB7E-DC4C-8433-B675572D5E70}" dt="2023-02-22T17:58:30.299" v="9801"/>
          <ac:spMkLst>
            <pc:docMk/>
            <pc:sldMk cId="0" sldId="285"/>
            <ac:spMk id="12" creationId="{00000000-0000-0000-0000-000000000000}"/>
          </ac:spMkLst>
        </pc:spChg>
        <pc:spChg chg="mod">
          <ac:chgData name="Daniel Khashabi" userId="62390808-c838-45e6-be59-d6fd0d208bc8" providerId="ADAL" clId="{19A97A65-FB7E-DC4C-8433-B675572D5E70}" dt="2023-02-22T17:58:30.299" v="9801"/>
          <ac:spMkLst>
            <pc:docMk/>
            <pc:sldMk cId="0" sldId="285"/>
            <ac:spMk id="13" creationId="{00000000-0000-0000-0000-000000000000}"/>
          </ac:spMkLst>
        </pc:spChg>
        <pc:spChg chg="mod">
          <ac:chgData name="Daniel Khashabi" userId="62390808-c838-45e6-be59-d6fd0d208bc8" providerId="ADAL" clId="{19A97A65-FB7E-DC4C-8433-B675572D5E70}" dt="2023-02-22T18:45:37.835" v="10482"/>
          <ac:spMkLst>
            <pc:docMk/>
            <pc:sldMk cId="0" sldId="285"/>
            <ac:spMk id="14" creationId="{00000000-0000-0000-0000-000000000000}"/>
          </ac:spMkLst>
        </pc:spChg>
        <pc:spChg chg="mod">
          <ac:chgData name="Daniel Khashabi" userId="62390808-c838-45e6-be59-d6fd0d208bc8" providerId="ADAL" clId="{19A97A65-FB7E-DC4C-8433-B675572D5E70}" dt="2023-02-22T18:45:37.835" v="10482"/>
          <ac:spMkLst>
            <pc:docMk/>
            <pc:sldMk cId="0" sldId="285"/>
            <ac:spMk id="15" creationId="{00000000-0000-0000-0000-000000000000}"/>
          </ac:spMkLst>
        </pc:spChg>
        <pc:spChg chg="mod">
          <ac:chgData name="Daniel Khashabi" userId="62390808-c838-45e6-be59-d6fd0d208bc8" providerId="ADAL" clId="{19A97A65-FB7E-DC4C-8433-B675572D5E70}" dt="2023-02-22T17:58:30.299" v="9801"/>
          <ac:spMkLst>
            <pc:docMk/>
            <pc:sldMk cId="0" sldId="285"/>
            <ac:spMk id="16" creationId="{00000000-0000-0000-0000-000000000000}"/>
          </ac:spMkLst>
        </pc:spChg>
        <pc:spChg chg="add mod">
          <ac:chgData name="Daniel Khashabi" userId="62390808-c838-45e6-be59-d6fd0d208bc8" providerId="ADAL" clId="{19A97A65-FB7E-DC4C-8433-B675572D5E70}" dt="2023-02-22T16:21:20.993" v="8931"/>
          <ac:spMkLst>
            <pc:docMk/>
            <pc:sldMk cId="0" sldId="285"/>
            <ac:spMk id="17" creationId="{31FBCA28-A7EE-E68C-B0C4-7AF82C4001E5}"/>
          </ac:spMkLst>
        </pc:spChg>
      </pc:sldChg>
      <pc:sldChg chg="add del">
        <pc:chgData name="Daniel Khashabi" userId="62390808-c838-45e6-be59-d6fd0d208bc8" providerId="ADAL" clId="{19A97A65-FB7E-DC4C-8433-B675572D5E70}" dt="2023-02-13T19:51:19.650" v="2256" actId="2696"/>
        <pc:sldMkLst>
          <pc:docMk/>
          <pc:sldMk cId="3822667155" sldId="285"/>
        </pc:sldMkLst>
      </pc:sldChg>
      <pc:sldChg chg="add modNotes">
        <pc:chgData name="Daniel Khashabi" userId="62390808-c838-45e6-be59-d6fd0d208bc8" providerId="ADAL" clId="{19A97A65-FB7E-DC4C-8433-B675572D5E70}" dt="2023-02-22T17:58:30.299" v="9801"/>
        <pc:sldMkLst>
          <pc:docMk/>
          <pc:sldMk cId="888029008" sldId="286"/>
        </pc:sldMkLst>
      </pc:sldChg>
      <pc:sldChg chg="addSp modSp add">
        <pc:chgData name="Daniel Khashabi" userId="62390808-c838-45e6-be59-d6fd0d208bc8" providerId="ADAL" clId="{19A97A65-FB7E-DC4C-8433-B675572D5E70}" dt="2023-02-22T18:45:37.835" v="10482"/>
        <pc:sldMkLst>
          <pc:docMk/>
          <pc:sldMk cId="0" sldId="287"/>
        </pc:sldMkLst>
        <pc:spChg chg="mod">
          <ac:chgData name="Daniel Khashabi" userId="62390808-c838-45e6-be59-d6fd0d208bc8" providerId="ADAL" clId="{19A97A65-FB7E-DC4C-8433-B675572D5E70}" dt="2023-02-22T18:45:37.835" v="10482"/>
          <ac:spMkLst>
            <pc:docMk/>
            <pc:sldMk cId="0" sldId="287"/>
            <ac:spMk id="3" creationId="{00000000-0000-0000-0000-000000000000}"/>
          </ac:spMkLst>
        </pc:spChg>
        <pc:spChg chg="mod">
          <ac:chgData name="Daniel Khashabi" userId="62390808-c838-45e6-be59-d6fd0d208bc8" providerId="ADAL" clId="{19A97A65-FB7E-DC4C-8433-B675572D5E70}" dt="2023-02-22T18:45:37.835" v="10482"/>
          <ac:spMkLst>
            <pc:docMk/>
            <pc:sldMk cId="0" sldId="287"/>
            <ac:spMk id="4" creationId="{00000000-0000-0000-0000-000000000000}"/>
          </ac:spMkLst>
        </pc:spChg>
        <pc:spChg chg="add mod">
          <ac:chgData name="Daniel Khashabi" userId="62390808-c838-45e6-be59-d6fd0d208bc8" providerId="ADAL" clId="{19A97A65-FB7E-DC4C-8433-B675572D5E70}" dt="2023-02-22T16:21:31.735" v="8937"/>
          <ac:spMkLst>
            <pc:docMk/>
            <pc:sldMk cId="0" sldId="287"/>
            <ac:spMk id="5" creationId="{3D6B31A3-8B2C-D5F1-0176-02F896440770}"/>
          </ac:spMkLst>
        </pc:spChg>
      </pc:sldChg>
      <pc:sldChg chg="addSp delSp modSp add mod modClrScheme chgLayout">
        <pc:chgData name="Daniel Khashabi" userId="62390808-c838-45e6-be59-d6fd0d208bc8" providerId="ADAL" clId="{19A97A65-FB7E-DC4C-8433-B675572D5E70}" dt="2023-02-22T17:58:30.299" v="9801"/>
        <pc:sldMkLst>
          <pc:docMk/>
          <pc:sldMk cId="0" sldId="288"/>
        </pc:sldMkLst>
        <pc:spChg chg="mod">
          <ac:chgData name="Daniel Khashabi" userId="62390808-c838-45e6-be59-d6fd0d208bc8" providerId="ADAL" clId="{19A97A65-FB7E-DC4C-8433-B675572D5E70}" dt="2023-02-22T17:58:30.299" v="9801"/>
          <ac:spMkLst>
            <pc:docMk/>
            <pc:sldMk cId="0" sldId="288"/>
            <ac:spMk id="2" creationId="{00000000-0000-0000-0000-000000000000}"/>
          </ac:spMkLst>
        </pc:spChg>
        <pc:spChg chg="del">
          <ac:chgData name="Daniel Khashabi" userId="62390808-c838-45e6-be59-d6fd0d208bc8" providerId="ADAL" clId="{19A97A65-FB7E-DC4C-8433-B675572D5E70}" dt="2023-02-21T15:27:48.771" v="4586" actId="478"/>
          <ac:spMkLst>
            <pc:docMk/>
            <pc:sldMk cId="0" sldId="288"/>
            <ac:spMk id="3" creationId="{00000000-0000-0000-0000-000000000000}"/>
          </ac:spMkLst>
        </pc:spChg>
        <pc:spChg chg="del">
          <ac:chgData name="Daniel Khashabi" userId="62390808-c838-45e6-be59-d6fd0d208bc8" providerId="ADAL" clId="{19A97A65-FB7E-DC4C-8433-B675572D5E70}" dt="2023-02-21T15:27:48.771" v="4586" actId="478"/>
          <ac:spMkLst>
            <pc:docMk/>
            <pc:sldMk cId="0" sldId="288"/>
            <ac:spMk id="4" creationId="{00000000-0000-0000-0000-000000000000}"/>
          </ac:spMkLst>
        </pc:spChg>
        <pc:spChg chg="mod ord">
          <ac:chgData name="Daniel Khashabi" userId="62390808-c838-45e6-be59-d6fd0d208bc8" providerId="ADAL" clId="{19A97A65-FB7E-DC4C-8433-B675572D5E70}" dt="2023-02-22T17:58:30.299" v="9801"/>
          <ac:spMkLst>
            <pc:docMk/>
            <pc:sldMk cId="0" sldId="288"/>
            <ac:spMk id="6" creationId="{00000000-0000-0000-0000-000000000000}"/>
          </ac:spMkLst>
        </pc:spChg>
        <pc:spChg chg="add del mod ord">
          <ac:chgData name="Daniel Khashabi" userId="62390808-c838-45e6-be59-d6fd0d208bc8" providerId="ADAL" clId="{19A97A65-FB7E-DC4C-8433-B675572D5E70}" dt="2023-02-21T15:28:15.361" v="4592" actId="478"/>
          <ac:spMkLst>
            <pc:docMk/>
            <pc:sldMk cId="0" sldId="288"/>
            <ac:spMk id="7" creationId="{1F8117D1-D553-3084-109E-649F0CEC7519}"/>
          </ac:spMkLst>
        </pc:spChg>
        <pc:spChg chg="add del mod ord">
          <ac:chgData name="Daniel Khashabi" userId="62390808-c838-45e6-be59-d6fd0d208bc8" providerId="ADAL" clId="{19A97A65-FB7E-DC4C-8433-B675572D5E70}" dt="2023-02-21T15:27:58.893" v="4589" actId="478"/>
          <ac:spMkLst>
            <pc:docMk/>
            <pc:sldMk cId="0" sldId="288"/>
            <ac:spMk id="8" creationId="{3EA9B5C3-DCBC-8618-DB21-2B6FAA5956EA}"/>
          </ac:spMkLst>
        </pc:spChg>
        <pc:spChg chg="add mod ord">
          <ac:chgData name="Daniel Khashabi" userId="62390808-c838-45e6-be59-d6fd0d208bc8" providerId="ADAL" clId="{19A97A65-FB7E-DC4C-8433-B675572D5E70}" dt="2023-02-21T15:27:38.565" v="4580" actId="700"/>
          <ac:spMkLst>
            <pc:docMk/>
            <pc:sldMk cId="0" sldId="288"/>
            <ac:spMk id="9" creationId="{24DC90E8-DBFF-AFE1-AA34-2036497E5E85}"/>
          </ac:spMkLst>
        </pc:spChg>
        <pc:spChg chg="add del mod">
          <ac:chgData name="Daniel Khashabi" userId="62390808-c838-45e6-be59-d6fd0d208bc8" providerId="ADAL" clId="{19A97A65-FB7E-DC4C-8433-B675572D5E70}" dt="2023-02-21T15:28:17.358" v="4595" actId="478"/>
          <ac:spMkLst>
            <pc:docMk/>
            <pc:sldMk cId="0" sldId="288"/>
            <ac:spMk id="11" creationId="{4CB6CF69-89F3-D467-EE00-41A411C33666}"/>
          </ac:spMkLst>
        </pc:spChg>
        <pc:spChg chg="add del mod">
          <ac:chgData name="Daniel Khashabi" userId="62390808-c838-45e6-be59-d6fd0d208bc8" providerId="ADAL" clId="{19A97A65-FB7E-DC4C-8433-B675572D5E70}" dt="2023-02-21T15:28:21.469" v="4596" actId="478"/>
          <ac:spMkLst>
            <pc:docMk/>
            <pc:sldMk cId="0" sldId="288"/>
            <ac:spMk id="12" creationId="{FB7B27D3-575A-830E-9F11-0A6D361A7FBD}"/>
          </ac:spMkLst>
        </pc:spChg>
        <pc:spChg chg="add mod">
          <ac:chgData name="Daniel Khashabi" userId="62390808-c838-45e6-be59-d6fd0d208bc8" providerId="ADAL" clId="{19A97A65-FB7E-DC4C-8433-B675572D5E70}" dt="2023-02-21T15:28:21.889" v="4597"/>
          <ac:spMkLst>
            <pc:docMk/>
            <pc:sldMk cId="0" sldId="288"/>
            <ac:spMk id="13" creationId="{BBCA88D0-E8DA-718C-F175-FA37C421284B}"/>
          </ac:spMkLst>
        </pc:spChg>
      </pc:sldChg>
      <pc:sldChg chg="addSp delSp modSp add mod modClrScheme chgLayout">
        <pc:chgData name="Daniel Khashabi" userId="62390808-c838-45e6-be59-d6fd0d208bc8" providerId="ADAL" clId="{19A97A65-FB7E-DC4C-8433-B675572D5E70}" dt="2023-02-22T17:58:30.299" v="9801"/>
        <pc:sldMkLst>
          <pc:docMk/>
          <pc:sldMk cId="0" sldId="289"/>
        </pc:sldMkLst>
        <pc:spChg chg="mod">
          <ac:chgData name="Daniel Khashabi" userId="62390808-c838-45e6-be59-d6fd0d208bc8" providerId="ADAL" clId="{19A97A65-FB7E-DC4C-8433-B675572D5E70}" dt="2023-02-22T17:58:30.299" v="9801"/>
          <ac:spMkLst>
            <pc:docMk/>
            <pc:sldMk cId="0" sldId="289"/>
            <ac:spMk id="3" creationId="{00000000-0000-0000-0000-000000000000}"/>
          </ac:spMkLst>
        </pc:spChg>
        <pc:spChg chg="mod">
          <ac:chgData name="Daniel Khashabi" userId="62390808-c838-45e6-be59-d6fd0d208bc8" providerId="ADAL" clId="{19A97A65-FB7E-DC4C-8433-B675572D5E70}" dt="2023-02-22T17:58:30.299" v="9801"/>
          <ac:spMkLst>
            <pc:docMk/>
            <pc:sldMk cId="0" sldId="289"/>
            <ac:spMk id="4" creationId="{00000000-0000-0000-0000-000000000000}"/>
          </ac:spMkLst>
        </pc:spChg>
        <pc:spChg chg="del">
          <ac:chgData name="Daniel Khashabi" userId="62390808-c838-45e6-be59-d6fd0d208bc8" providerId="ADAL" clId="{19A97A65-FB7E-DC4C-8433-B675572D5E70}" dt="2023-02-21T15:27:52.814" v="4587" actId="478"/>
          <ac:spMkLst>
            <pc:docMk/>
            <pc:sldMk cId="0" sldId="289"/>
            <ac:spMk id="5" creationId="{00000000-0000-0000-0000-000000000000}"/>
          </ac:spMkLst>
        </pc:spChg>
        <pc:spChg chg="mod ord">
          <ac:chgData name="Daniel Khashabi" userId="62390808-c838-45e6-be59-d6fd0d208bc8" providerId="ADAL" clId="{19A97A65-FB7E-DC4C-8433-B675572D5E70}" dt="2023-02-21T15:27:38.565" v="4580" actId="700"/>
          <ac:spMkLst>
            <pc:docMk/>
            <pc:sldMk cId="0" sldId="289"/>
            <ac:spMk id="6" creationId="{00000000-0000-0000-0000-000000000000}"/>
          </ac:spMkLst>
        </pc:spChg>
        <pc:spChg chg="mod">
          <ac:chgData name="Daniel Khashabi" userId="62390808-c838-45e6-be59-d6fd0d208bc8" providerId="ADAL" clId="{19A97A65-FB7E-DC4C-8433-B675572D5E70}" dt="2023-02-22T17:58:30.299" v="9801"/>
          <ac:spMkLst>
            <pc:docMk/>
            <pc:sldMk cId="0" sldId="289"/>
            <ac:spMk id="7" creationId="{00000000-0000-0000-0000-000000000000}"/>
          </ac:spMkLst>
        </pc:spChg>
        <pc:spChg chg="mod ord">
          <ac:chgData name="Daniel Khashabi" userId="62390808-c838-45e6-be59-d6fd0d208bc8" providerId="ADAL" clId="{19A97A65-FB7E-DC4C-8433-B675572D5E70}" dt="2023-02-21T15:27:38.565" v="4580" actId="700"/>
          <ac:spMkLst>
            <pc:docMk/>
            <pc:sldMk cId="0" sldId="289"/>
            <ac:spMk id="8" creationId="{00000000-0000-0000-0000-000000000000}"/>
          </ac:spMkLst>
        </pc:spChg>
        <pc:spChg chg="add del mod ord">
          <ac:chgData name="Daniel Khashabi" userId="62390808-c838-45e6-be59-d6fd0d208bc8" providerId="ADAL" clId="{19A97A65-FB7E-DC4C-8433-B675572D5E70}" dt="2023-02-21T15:27:56.501" v="4588" actId="478"/>
          <ac:spMkLst>
            <pc:docMk/>
            <pc:sldMk cId="0" sldId="289"/>
            <ac:spMk id="9" creationId="{D67A79EF-3ABC-8F75-90AC-A2059905B8D3}"/>
          </ac:spMkLst>
        </pc:spChg>
        <pc:spChg chg="add mod ord">
          <ac:chgData name="Daniel Khashabi" userId="62390808-c838-45e6-be59-d6fd0d208bc8" providerId="ADAL" clId="{19A97A65-FB7E-DC4C-8433-B675572D5E70}" dt="2023-02-21T15:27:38.565" v="4580" actId="700"/>
          <ac:spMkLst>
            <pc:docMk/>
            <pc:sldMk cId="0" sldId="289"/>
            <ac:spMk id="10" creationId="{A0C2EFC7-F6EB-773C-D257-62B9C5CDEFC5}"/>
          </ac:spMkLst>
        </pc:spChg>
      </pc:sldChg>
      <pc:sldChg chg="addSp delSp modSp add mod modClrScheme chgLayout">
        <pc:chgData name="Daniel Khashabi" userId="62390808-c838-45e6-be59-d6fd0d208bc8" providerId="ADAL" clId="{19A97A65-FB7E-DC4C-8433-B675572D5E70}" dt="2023-02-22T17:58:30.299" v="9801"/>
        <pc:sldMkLst>
          <pc:docMk/>
          <pc:sldMk cId="0" sldId="290"/>
        </pc:sldMkLst>
        <pc:spChg chg="mod">
          <ac:chgData name="Daniel Khashabi" userId="62390808-c838-45e6-be59-d6fd0d208bc8" providerId="ADAL" clId="{19A97A65-FB7E-DC4C-8433-B675572D5E70}" dt="2023-02-22T17:58:30.299" v="9801"/>
          <ac:spMkLst>
            <pc:docMk/>
            <pc:sldMk cId="0" sldId="290"/>
            <ac:spMk id="3" creationId="{00000000-0000-0000-0000-000000000000}"/>
          </ac:spMkLst>
        </pc:spChg>
        <pc:spChg chg="mod">
          <ac:chgData name="Daniel Khashabi" userId="62390808-c838-45e6-be59-d6fd0d208bc8" providerId="ADAL" clId="{19A97A65-FB7E-DC4C-8433-B675572D5E70}" dt="2023-02-22T17:58:30.299" v="9801"/>
          <ac:spMkLst>
            <pc:docMk/>
            <pc:sldMk cId="0" sldId="290"/>
            <ac:spMk id="4" creationId="{00000000-0000-0000-0000-000000000000}"/>
          </ac:spMkLst>
        </pc:spChg>
        <pc:spChg chg="mod">
          <ac:chgData name="Daniel Khashabi" userId="62390808-c838-45e6-be59-d6fd0d208bc8" providerId="ADAL" clId="{19A97A65-FB7E-DC4C-8433-B675572D5E70}" dt="2023-02-22T17:58:30.299" v="9801"/>
          <ac:spMkLst>
            <pc:docMk/>
            <pc:sldMk cId="0" sldId="290"/>
            <ac:spMk id="5" creationId="{00000000-0000-0000-0000-000000000000}"/>
          </ac:spMkLst>
        </pc:spChg>
        <pc:spChg chg="mod">
          <ac:chgData name="Daniel Khashabi" userId="62390808-c838-45e6-be59-d6fd0d208bc8" providerId="ADAL" clId="{19A97A65-FB7E-DC4C-8433-B675572D5E70}" dt="2023-02-22T17:58:30.299" v="9801"/>
          <ac:spMkLst>
            <pc:docMk/>
            <pc:sldMk cId="0" sldId="290"/>
            <ac:spMk id="6" creationId="{00000000-0000-0000-0000-000000000000}"/>
          </ac:spMkLst>
        </pc:spChg>
        <pc:spChg chg="del">
          <ac:chgData name="Daniel Khashabi" userId="62390808-c838-45e6-be59-d6fd0d208bc8" providerId="ADAL" clId="{19A97A65-FB7E-DC4C-8433-B675572D5E70}" dt="2023-02-22T01:37:35.496" v="5869" actId="478"/>
          <ac:spMkLst>
            <pc:docMk/>
            <pc:sldMk cId="0" sldId="290"/>
            <ac:spMk id="7" creationId="{00000000-0000-0000-0000-000000000000}"/>
          </ac:spMkLst>
        </pc:spChg>
        <pc:spChg chg="mod ord">
          <ac:chgData name="Daniel Khashabi" userId="62390808-c838-45e6-be59-d6fd0d208bc8" providerId="ADAL" clId="{19A97A65-FB7E-DC4C-8433-B675572D5E70}" dt="2023-02-21T15:27:38.565" v="4580" actId="700"/>
          <ac:spMkLst>
            <pc:docMk/>
            <pc:sldMk cId="0" sldId="290"/>
            <ac:spMk id="8" creationId="{00000000-0000-0000-0000-000000000000}"/>
          </ac:spMkLst>
        </pc:spChg>
        <pc:spChg chg="mod">
          <ac:chgData name="Daniel Khashabi" userId="62390808-c838-45e6-be59-d6fd0d208bc8" providerId="ADAL" clId="{19A97A65-FB7E-DC4C-8433-B675572D5E70}" dt="2023-02-22T17:58:30.299" v="9801"/>
          <ac:spMkLst>
            <pc:docMk/>
            <pc:sldMk cId="0" sldId="290"/>
            <ac:spMk id="9" creationId="{00000000-0000-0000-0000-000000000000}"/>
          </ac:spMkLst>
        </pc:spChg>
        <pc:spChg chg="mod ord">
          <ac:chgData name="Daniel Khashabi" userId="62390808-c838-45e6-be59-d6fd0d208bc8" providerId="ADAL" clId="{19A97A65-FB7E-DC4C-8433-B675572D5E70}" dt="2023-02-21T15:27:38.565" v="4580" actId="700"/>
          <ac:spMkLst>
            <pc:docMk/>
            <pc:sldMk cId="0" sldId="290"/>
            <ac:spMk id="10" creationId="{00000000-0000-0000-0000-000000000000}"/>
          </ac:spMkLst>
        </pc:spChg>
        <pc:spChg chg="add del mod ord">
          <ac:chgData name="Daniel Khashabi" userId="62390808-c838-45e6-be59-d6fd0d208bc8" providerId="ADAL" clId="{19A97A65-FB7E-DC4C-8433-B675572D5E70}" dt="2023-02-21T15:28:00.981" v="4590" actId="478"/>
          <ac:spMkLst>
            <pc:docMk/>
            <pc:sldMk cId="0" sldId="290"/>
            <ac:spMk id="11" creationId="{FFB6A892-D288-558D-3E38-87575A4A2C8D}"/>
          </ac:spMkLst>
        </pc:spChg>
        <pc:spChg chg="add mod ord">
          <ac:chgData name="Daniel Khashabi" userId="62390808-c838-45e6-be59-d6fd0d208bc8" providerId="ADAL" clId="{19A97A65-FB7E-DC4C-8433-B675572D5E70}" dt="2023-02-21T15:27:38.565" v="4580" actId="700"/>
          <ac:spMkLst>
            <pc:docMk/>
            <pc:sldMk cId="0" sldId="290"/>
            <ac:spMk id="12" creationId="{346B690F-D6E3-25BC-22B5-E86E131E1875}"/>
          </ac:spMkLst>
        </pc:spChg>
      </pc:sldChg>
      <pc:sldChg chg="addSp delSp modSp add mod modClrScheme chgLayout">
        <pc:chgData name="Daniel Khashabi" userId="62390808-c838-45e6-be59-d6fd0d208bc8" providerId="ADAL" clId="{19A97A65-FB7E-DC4C-8433-B675572D5E70}" dt="2023-02-22T17:58:30.299" v="9801"/>
        <pc:sldMkLst>
          <pc:docMk/>
          <pc:sldMk cId="0" sldId="291"/>
        </pc:sldMkLst>
        <pc:spChg chg="mod">
          <ac:chgData name="Daniel Khashabi" userId="62390808-c838-45e6-be59-d6fd0d208bc8" providerId="ADAL" clId="{19A97A65-FB7E-DC4C-8433-B675572D5E70}" dt="2023-02-22T17:58:30.299" v="9801"/>
          <ac:spMkLst>
            <pc:docMk/>
            <pc:sldMk cId="0" sldId="291"/>
            <ac:spMk id="3" creationId="{00000000-0000-0000-0000-000000000000}"/>
          </ac:spMkLst>
        </pc:spChg>
        <pc:spChg chg="mod">
          <ac:chgData name="Daniel Khashabi" userId="62390808-c838-45e6-be59-d6fd0d208bc8" providerId="ADAL" clId="{19A97A65-FB7E-DC4C-8433-B675572D5E70}" dt="2023-02-22T17:58:30.299" v="9801"/>
          <ac:spMkLst>
            <pc:docMk/>
            <pc:sldMk cId="0" sldId="291"/>
            <ac:spMk id="4" creationId="{00000000-0000-0000-0000-000000000000}"/>
          </ac:spMkLst>
        </pc:spChg>
        <pc:spChg chg="mod">
          <ac:chgData name="Daniel Khashabi" userId="62390808-c838-45e6-be59-d6fd0d208bc8" providerId="ADAL" clId="{19A97A65-FB7E-DC4C-8433-B675572D5E70}" dt="2023-02-22T17:58:30.299" v="9801"/>
          <ac:spMkLst>
            <pc:docMk/>
            <pc:sldMk cId="0" sldId="291"/>
            <ac:spMk id="5" creationId="{00000000-0000-0000-0000-000000000000}"/>
          </ac:spMkLst>
        </pc:spChg>
        <pc:spChg chg="del">
          <ac:chgData name="Daniel Khashabi" userId="62390808-c838-45e6-be59-d6fd0d208bc8" providerId="ADAL" clId="{19A97A65-FB7E-DC4C-8433-B675572D5E70}" dt="2023-02-22T01:37:38.958" v="5870" actId="478"/>
          <ac:spMkLst>
            <pc:docMk/>
            <pc:sldMk cId="0" sldId="291"/>
            <ac:spMk id="6" creationId="{00000000-0000-0000-0000-000000000000}"/>
          </ac:spMkLst>
        </pc:spChg>
        <pc:spChg chg="mod ord">
          <ac:chgData name="Daniel Khashabi" userId="62390808-c838-45e6-be59-d6fd0d208bc8" providerId="ADAL" clId="{19A97A65-FB7E-DC4C-8433-B675572D5E70}" dt="2023-02-21T15:27:38.565" v="4580" actId="700"/>
          <ac:spMkLst>
            <pc:docMk/>
            <pc:sldMk cId="0" sldId="291"/>
            <ac:spMk id="7" creationId="{00000000-0000-0000-0000-000000000000}"/>
          </ac:spMkLst>
        </pc:spChg>
        <pc:spChg chg="mod">
          <ac:chgData name="Daniel Khashabi" userId="62390808-c838-45e6-be59-d6fd0d208bc8" providerId="ADAL" clId="{19A97A65-FB7E-DC4C-8433-B675572D5E70}" dt="2023-02-22T17:58:30.299" v="9801"/>
          <ac:spMkLst>
            <pc:docMk/>
            <pc:sldMk cId="0" sldId="291"/>
            <ac:spMk id="8" creationId="{00000000-0000-0000-0000-000000000000}"/>
          </ac:spMkLst>
        </pc:spChg>
        <pc:spChg chg="mod ord">
          <ac:chgData name="Daniel Khashabi" userId="62390808-c838-45e6-be59-d6fd0d208bc8" providerId="ADAL" clId="{19A97A65-FB7E-DC4C-8433-B675572D5E70}" dt="2023-02-21T15:27:38.565" v="4580" actId="700"/>
          <ac:spMkLst>
            <pc:docMk/>
            <pc:sldMk cId="0" sldId="291"/>
            <ac:spMk id="9" creationId="{00000000-0000-0000-0000-000000000000}"/>
          </ac:spMkLst>
        </pc:spChg>
        <pc:spChg chg="add del mod ord">
          <ac:chgData name="Daniel Khashabi" userId="62390808-c838-45e6-be59-d6fd0d208bc8" providerId="ADAL" clId="{19A97A65-FB7E-DC4C-8433-B675572D5E70}" dt="2023-02-21T15:28:03.317" v="4591" actId="478"/>
          <ac:spMkLst>
            <pc:docMk/>
            <pc:sldMk cId="0" sldId="291"/>
            <ac:spMk id="10" creationId="{0C00B661-9D19-7576-1E06-824D07894902}"/>
          </ac:spMkLst>
        </pc:spChg>
        <pc:spChg chg="add mod ord">
          <ac:chgData name="Daniel Khashabi" userId="62390808-c838-45e6-be59-d6fd0d208bc8" providerId="ADAL" clId="{19A97A65-FB7E-DC4C-8433-B675572D5E70}" dt="2023-02-21T15:27:38.565" v="4580" actId="700"/>
          <ac:spMkLst>
            <pc:docMk/>
            <pc:sldMk cId="0" sldId="291"/>
            <ac:spMk id="11" creationId="{2E3FB184-CB56-01DB-F739-859DFDD61D1B}"/>
          </ac:spMkLst>
        </pc:spChg>
      </pc:sldChg>
      <pc:sldChg chg="addSp modSp add mod">
        <pc:chgData name="Daniel Khashabi" userId="62390808-c838-45e6-be59-d6fd0d208bc8" providerId="ADAL" clId="{19A97A65-FB7E-DC4C-8433-B675572D5E70}" dt="2023-02-22T18:45:37.835" v="10482"/>
        <pc:sldMkLst>
          <pc:docMk/>
          <pc:sldMk cId="0" sldId="292"/>
        </pc:sldMkLst>
        <pc:spChg chg="mod">
          <ac:chgData name="Daniel Khashabi" userId="62390808-c838-45e6-be59-d6fd0d208bc8" providerId="ADAL" clId="{19A97A65-FB7E-DC4C-8433-B675572D5E70}" dt="2023-02-22T17:58:30.299" v="9801"/>
          <ac:spMkLst>
            <pc:docMk/>
            <pc:sldMk cId="0" sldId="292"/>
            <ac:spMk id="3" creationId="{00000000-0000-0000-0000-000000000000}"/>
          </ac:spMkLst>
        </pc:spChg>
        <pc:spChg chg="mod">
          <ac:chgData name="Daniel Khashabi" userId="62390808-c838-45e6-be59-d6fd0d208bc8" providerId="ADAL" clId="{19A97A65-FB7E-DC4C-8433-B675572D5E70}" dt="2023-02-22T17:58:30.299" v="9801"/>
          <ac:spMkLst>
            <pc:docMk/>
            <pc:sldMk cId="0" sldId="292"/>
            <ac:spMk id="4" creationId="{00000000-0000-0000-0000-000000000000}"/>
          </ac:spMkLst>
        </pc:spChg>
        <pc:spChg chg="mod">
          <ac:chgData name="Daniel Khashabi" userId="62390808-c838-45e6-be59-d6fd0d208bc8" providerId="ADAL" clId="{19A97A65-FB7E-DC4C-8433-B675572D5E70}" dt="2023-02-22T17:58:30.299" v="9801"/>
          <ac:spMkLst>
            <pc:docMk/>
            <pc:sldMk cId="0" sldId="292"/>
            <ac:spMk id="6" creationId="{00000000-0000-0000-0000-000000000000}"/>
          </ac:spMkLst>
        </pc:spChg>
        <pc:spChg chg="mod">
          <ac:chgData name="Daniel Khashabi" userId="62390808-c838-45e6-be59-d6fd0d208bc8" providerId="ADAL" clId="{19A97A65-FB7E-DC4C-8433-B675572D5E70}" dt="2023-02-22T17:58:30.299" v="9801"/>
          <ac:spMkLst>
            <pc:docMk/>
            <pc:sldMk cId="0" sldId="292"/>
            <ac:spMk id="7" creationId="{00000000-0000-0000-0000-000000000000}"/>
          </ac:spMkLst>
        </pc:spChg>
        <pc:spChg chg="mod">
          <ac:chgData name="Daniel Khashabi" userId="62390808-c838-45e6-be59-d6fd0d208bc8" providerId="ADAL" clId="{19A97A65-FB7E-DC4C-8433-B675572D5E70}" dt="2023-02-22T17:58:30.299" v="9801"/>
          <ac:spMkLst>
            <pc:docMk/>
            <pc:sldMk cId="0" sldId="292"/>
            <ac:spMk id="8" creationId="{00000000-0000-0000-0000-000000000000}"/>
          </ac:spMkLst>
        </pc:spChg>
        <pc:spChg chg="mod">
          <ac:chgData name="Daniel Khashabi" userId="62390808-c838-45e6-be59-d6fd0d208bc8" providerId="ADAL" clId="{19A97A65-FB7E-DC4C-8433-B675572D5E70}" dt="2023-02-22T17:58:30.299" v="9801"/>
          <ac:spMkLst>
            <pc:docMk/>
            <pc:sldMk cId="0" sldId="292"/>
            <ac:spMk id="9" creationId="{00000000-0000-0000-0000-000000000000}"/>
          </ac:spMkLst>
        </pc:spChg>
        <pc:spChg chg="mod">
          <ac:chgData name="Daniel Khashabi" userId="62390808-c838-45e6-be59-d6fd0d208bc8" providerId="ADAL" clId="{19A97A65-FB7E-DC4C-8433-B675572D5E70}" dt="2023-02-22T17:58:30.299" v="9801"/>
          <ac:spMkLst>
            <pc:docMk/>
            <pc:sldMk cId="0" sldId="292"/>
            <ac:spMk id="11" creationId="{00000000-0000-0000-0000-000000000000}"/>
          </ac:spMkLst>
        </pc:spChg>
        <pc:spChg chg="mod">
          <ac:chgData name="Daniel Khashabi" userId="62390808-c838-45e6-be59-d6fd0d208bc8" providerId="ADAL" clId="{19A97A65-FB7E-DC4C-8433-B675572D5E70}" dt="2023-02-22T17:58:30.299" v="9801"/>
          <ac:spMkLst>
            <pc:docMk/>
            <pc:sldMk cId="0" sldId="292"/>
            <ac:spMk id="12" creationId="{00000000-0000-0000-0000-000000000000}"/>
          </ac:spMkLst>
        </pc:spChg>
        <pc:spChg chg="mod">
          <ac:chgData name="Daniel Khashabi" userId="62390808-c838-45e6-be59-d6fd0d208bc8" providerId="ADAL" clId="{19A97A65-FB7E-DC4C-8433-B675572D5E70}" dt="2023-02-22T17:58:30.299" v="9801"/>
          <ac:spMkLst>
            <pc:docMk/>
            <pc:sldMk cId="0" sldId="292"/>
            <ac:spMk id="13" creationId="{00000000-0000-0000-0000-000000000000}"/>
          </ac:spMkLst>
        </pc:spChg>
        <pc:spChg chg="mod">
          <ac:chgData name="Daniel Khashabi" userId="62390808-c838-45e6-be59-d6fd0d208bc8" providerId="ADAL" clId="{19A97A65-FB7E-DC4C-8433-B675572D5E70}" dt="2023-02-22T17:58:30.299" v="9801"/>
          <ac:spMkLst>
            <pc:docMk/>
            <pc:sldMk cId="0" sldId="292"/>
            <ac:spMk id="14" creationId="{00000000-0000-0000-0000-000000000000}"/>
          </ac:spMkLst>
        </pc:spChg>
        <pc:spChg chg="mod">
          <ac:chgData name="Daniel Khashabi" userId="62390808-c838-45e6-be59-d6fd0d208bc8" providerId="ADAL" clId="{19A97A65-FB7E-DC4C-8433-B675572D5E70}" dt="2023-02-22T18:45:37.835" v="10482"/>
          <ac:spMkLst>
            <pc:docMk/>
            <pc:sldMk cId="0" sldId="292"/>
            <ac:spMk id="19" creationId="{00000000-0000-0000-0000-000000000000}"/>
          </ac:spMkLst>
        </pc:spChg>
        <pc:spChg chg="mod">
          <ac:chgData name="Daniel Khashabi" userId="62390808-c838-45e6-be59-d6fd0d208bc8" providerId="ADAL" clId="{19A97A65-FB7E-DC4C-8433-B675572D5E70}" dt="2023-02-22T18:45:37.835" v="10482"/>
          <ac:spMkLst>
            <pc:docMk/>
            <pc:sldMk cId="0" sldId="292"/>
            <ac:spMk id="20" creationId="{00000000-0000-0000-0000-000000000000}"/>
          </ac:spMkLst>
        </pc:spChg>
        <pc:spChg chg="add mod">
          <ac:chgData name="Daniel Khashabi" userId="62390808-c838-45e6-be59-d6fd0d208bc8" providerId="ADAL" clId="{19A97A65-FB7E-DC4C-8433-B675572D5E70}" dt="2023-02-22T16:23:53.264" v="9039" actId="1035"/>
          <ac:spMkLst>
            <pc:docMk/>
            <pc:sldMk cId="0" sldId="292"/>
            <ac:spMk id="21" creationId="{F28049AA-CFF5-82F4-A6E1-CF9AF1966833}"/>
          </ac:spMkLst>
        </pc:spChg>
      </pc:sldChg>
      <pc:sldChg chg="addSp delSp modSp add del mod modClrScheme chgLayout">
        <pc:chgData name="Daniel Khashabi" userId="62390808-c838-45e6-be59-d6fd0d208bc8" providerId="ADAL" clId="{19A97A65-FB7E-DC4C-8433-B675572D5E70}" dt="2023-02-22T17:58:30.299" v="9801"/>
        <pc:sldMkLst>
          <pc:docMk/>
          <pc:sldMk cId="0" sldId="293"/>
        </pc:sldMkLst>
        <pc:spChg chg="mod">
          <ac:chgData name="Daniel Khashabi" userId="62390808-c838-45e6-be59-d6fd0d208bc8" providerId="ADAL" clId="{19A97A65-FB7E-DC4C-8433-B675572D5E70}" dt="2023-02-22T17:58:30.299" v="9801"/>
          <ac:spMkLst>
            <pc:docMk/>
            <pc:sldMk cId="0" sldId="293"/>
            <ac:spMk id="3" creationId="{00000000-0000-0000-0000-000000000000}"/>
          </ac:spMkLst>
        </pc:spChg>
        <pc:spChg chg="mod">
          <ac:chgData name="Daniel Khashabi" userId="62390808-c838-45e6-be59-d6fd0d208bc8" providerId="ADAL" clId="{19A97A65-FB7E-DC4C-8433-B675572D5E70}" dt="2023-02-22T17:58:30.299" v="9801"/>
          <ac:spMkLst>
            <pc:docMk/>
            <pc:sldMk cId="0" sldId="293"/>
            <ac:spMk id="4" creationId="{00000000-0000-0000-0000-000000000000}"/>
          </ac:spMkLst>
        </pc:spChg>
        <pc:spChg chg="mod">
          <ac:chgData name="Daniel Khashabi" userId="62390808-c838-45e6-be59-d6fd0d208bc8" providerId="ADAL" clId="{19A97A65-FB7E-DC4C-8433-B675572D5E70}" dt="2023-02-22T17:58:30.299" v="9801"/>
          <ac:spMkLst>
            <pc:docMk/>
            <pc:sldMk cId="0" sldId="293"/>
            <ac:spMk id="5" creationId="{00000000-0000-0000-0000-000000000000}"/>
          </ac:spMkLst>
        </pc:spChg>
        <pc:spChg chg="mod">
          <ac:chgData name="Daniel Khashabi" userId="62390808-c838-45e6-be59-d6fd0d208bc8" providerId="ADAL" clId="{19A97A65-FB7E-DC4C-8433-B675572D5E70}" dt="2023-02-22T17:58:30.299" v="9801"/>
          <ac:spMkLst>
            <pc:docMk/>
            <pc:sldMk cId="0" sldId="293"/>
            <ac:spMk id="6" creationId="{00000000-0000-0000-0000-000000000000}"/>
          </ac:spMkLst>
        </pc:spChg>
        <pc:spChg chg="mod">
          <ac:chgData name="Daniel Khashabi" userId="62390808-c838-45e6-be59-d6fd0d208bc8" providerId="ADAL" clId="{19A97A65-FB7E-DC4C-8433-B675572D5E70}" dt="2023-02-22T17:58:30.299" v="9801"/>
          <ac:spMkLst>
            <pc:docMk/>
            <pc:sldMk cId="0" sldId="293"/>
            <ac:spMk id="7" creationId="{00000000-0000-0000-0000-000000000000}"/>
          </ac:spMkLst>
        </pc:spChg>
        <pc:spChg chg="mod">
          <ac:chgData name="Daniel Khashabi" userId="62390808-c838-45e6-be59-d6fd0d208bc8" providerId="ADAL" clId="{19A97A65-FB7E-DC4C-8433-B675572D5E70}" dt="2023-02-22T17:58:30.299" v="9801"/>
          <ac:spMkLst>
            <pc:docMk/>
            <pc:sldMk cId="0" sldId="293"/>
            <ac:spMk id="8" creationId="{00000000-0000-0000-0000-000000000000}"/>
          </ac:spMkLst>
        </pc:spChg>
        <pc:spChg chg="mod">
          <ac:chgData name="Daniel Khashabi" userId="62390808-c838-45e6-be59-d6fd0d208bc8" providerId="ADAL" clId="{19A97A65-FB7E-DC4C-8433-B675572D5E70}" dt="2023-02-22T17:58:30.299" v="9801"/>
          <ac:spMkLst>
            <pc:docMk/>
            <pc:sldMk cId="0" sldId="293"/>
            <ac:spMk id="9" creationId="{00000000-0000-0000-0000-000000000000}"/>
          </ac:spMkLst>
        </pc:spChg>
        <pc:spChg chg="mod">
          <ac:chgData name="Daniel Khashabi" userId="62390808-c838-45e6-be59-d6fd0d208bc8" providerId="ADAL" clId="{19A97A65-FB7E-DC4C-8433-B675572D5E70}" dt="2023-02-22T17:58:30.299" v="9801"/>
          <ac:spMkLst>
            <pc:docMk/>
            <pc:sldMk cId="0" sldId="293"/>
            <ac:spMk id="11" creationId="{00000000-0000-0000-0000-000000000000}"/>
          </ac:spMkLst>
        </pc:spChg>
        <pc:spChg chg="mod">
          <ac:chgData name="Daniel Khashabi" userId="62390808-c838-45e6-be59-d6fd0d208bc8" providerId="ADAL" clId="{19A97A65-FB7E-DC4C-8433-B675572D5E70}" dt="2023-02-22T17:58:30.299" v="9801"/>
          <ac:spMkLst>
            <pc:docMk/>
            <pc:sldMk cId="0" sldId="293"/>
            <ac:spMk id="12" creationId="{00000000-0000-0000-0000-000000000000}"/>
          </ac:spMkLst>
        </pc:spChg>
        <pc:spChg chg="mod">
          <ac:chgData name="Daniel Khashabi" userId="62390808-c838-45e6-be59-d6fd0d208bc8" providerId="ADAL" clId="{19A97A65-FB7E-DC4C-8433-B675572D5E70}" dt="2023-02-22T17:58:30.299" v="9801"/>
          <ac:spMkLst>
            <pc:docMk/>
            <pc:sldMk cId="0" sldId="293"/>
            <ac:spMk id="13" creationId="{00000000-0000-0000-0000-000000000000}"/>
          </ac:spMkLst>
        </pc:spChg>
        <pc:spChg chg="mod">
          <ac:chgData name="Daniel Khashabi" userId="62390808-c838-45e6-be59-d6fd0d208bc8" providerId="ADAL" clId="{19A97A65-FB7E-DC4C-8433-B675572D5E70}" dt="2023-02-22T17:58:30.299" v="9801"/>
          <ac:spMkLst>
            <pc:docMk/>
            <pc:sldMk cId="0" sldId="293"/>
            <ac:spMk id="14" creationId="{00000000-0000-0000-0000-000000000000}"/>
          </ac:spMkLst>
        </pc:spChg>
        <pc:spChg chg="del mod">
          <ac:chgData name="Daniel Khashabi" userId="62390808-c838-45e6-be59-d6fd0d208bc8" providerId="ADAL" clId="{19A97A65-FB7E-DC4C-8433-B675572D5E70}" dt="2023-02-22T01:47:45.624" v="5969" actId="478"/>
          <ac:spMkLst>
            <pc:docMk/>
            <pc:sldMk cId="0" sldId="293"/>
            <ac:spMk id="15" creationId="{00000000-0000-0000-0000-000000000000}"/>
          </ac:spMkLst>
        </pc:spChg>
        <pc:spChg chg="mod">
          <ac:chgData name="Daniel Khashabi" userId="62390808-c838-45e6-be59-d6fd0d208bc8" providerId="ADAL" clId="{19A97A65-FB7E-DC4C-8433-B675572D5E70}" dt="2023-02-22T17:58:30.299" v="9801"/>
          <ac:spMkLst>
            <pc:docMk/>
            <pc:sldMk cId="0" sldId="293"/>
            <ac:spMk id="16" creationId="{00000000-0000-0000-0000-000000000000}"/>
          </ac:spMkLst>
        </pc:spChg>
        <pc:spChg chg="mod">
          <ac:chgData name="Daniel Khashabi" userId="62390808-c838-45e6-be59-d6fd0d208bc8" providerId="ADAL" clId="{19A97A65-FB7E-DC4C-8433-B675572D5E70}" dt="2023-02-22T17:58:30.299" v="9801"/>
          <ac:spMkLst>
            <pc:docMk/>
            <pc:sldMk cId="0" sldId="293"/>
            <ac:spMk id="17" creationId="{00000000-0000-0000-0000-000000000000}"/>
          </ac:spMkLst>
        </pc:spChg>
        <pc:spChg chg="mod">
          <ac:chgData name="Daniel Khashabi" userId="62390808-c838-45e6-be59-d6fd0d208bc8" providerId="ADAL" clId="{19A97A65-FB7E-DC4C-8433-B675572D5E70}" dt="2023-02-22T17:58:30.299" v="9801"/>
          <ac:spMkLst>
            <pc:docMk/>
            <pc:sldMk cId="0" sldId="293"/>
            <ac:spMk id="19" creationId="{00000000-0000-0000-0000-000000000000}"/>
          </ac:spMkLst>
        </pc:spChg>
        <pc:spChg chg="mod">
          <ac:chgData name="Daniel Khashabi" userId="62390808-c838-45e6-be59-d6fd0d208bc8" providerId="ADAL" clId="{19A97A65-FB7E-DC4C-8433-B675572D5E70}" dt="2023-02-22T17:58:30.299" v="9801"/>
          <ac:spMkLst>
            <pc:docMk/>
            <pc:sldMk cId="0" sldId="293"/>
            <ac:spMk id="20" creationId="{00000000-0000-0000-0000-000000000000}"/>
          </ac:spMkLst>
        </pc:spChg>
        <pc:spChg chg="mod">
          <ac:chgData name="Daniel Khashabi" userId="62390808-c838-45e6-be59-d6fd0d208bc8" providerId="ADAL" clId="{19A97A65-FB7E-DC4C-8433-B675572D5E70}" dt="2023-02-22T17:58:30.299" v="9801"/>
          <ac:spMkLst>
            <pc:docMk/>
            <pc:sldMk cId="0" sldId="293"/>
            <ac:spMk id="21" creationId="{00000000-0000-0000-0000-000000000000}"/>
          </ac:spMkLst>
        </pc:spChg>
        <pc:spChg chg="mod">
          <ac:chgData name="Daniel Khashabi" userId="62390808-c838-45e6-be59-d6fd0d208bc8" providerId="ADAL" clId="{19A97A65-FB7E-DC4C-8433-B675572D5E70}" dt="2023-02-22T17:58:30.299" v="9801"/>
          <ac:spMkLst>
            <pc:docMk/>
            <pc:sldMk cId="0" sldId="293"/>
            <ac:spMk id="22" creationId="{00000000-0000-0000-0000-000000000000}"/>
          </ac:spMkLst>
        </pc:spChg>
        <pc:spChg chg="mod">
          <ac:chgData name="Daniel Khashabi" userId="62390808-c838-45e6-be59-d6fd0d208bc8" providerId="ADAL" clId="{19A97A65-FB7E-DC4C-8433-B675572D5E70}" dt="2023-02-22T17:58:30.299" v="9801"/>
          <ac:spMkLst>
            <pc:docMk/>
            <pc:sldMk cId="0" sldId="293"/>
            <ac:spMk id="27" creationId="{00000000-0000-0000-0000-000000000000}"/>
          </ac:spMkLst>
        </pc:spChg>
        <pc:spChg chg="mod">
          <ac:chgData name="Daniel Khashabi" userId="62390808-c838-45e6-be59-d6fd0d208bc8" providerId="ADAL" clId="{19A97A65-FB7E-DC4C-8433-B675572D5E70}" dt="2023-02-22T17:58:30.299" v="9801"/>
          <ac:spMkLst>
            <pc:docMk/>
            <pc:sldMk cId="0" sldId="293"/>
            <ac:spMk id="28" creationId="{00000000-0000-0000-0000-000000000000}"/>
          </ac:spMkLst>
        </pc:spChg>
        <pc:spChg chg="mod">
          <ac:chgData name="Daniel Khashabi" userId="62390808-c838-45e6-be59-d6fd0d208bc8" providerId="ADAL" clId="{19A97A65-FB7E-DC4C-8433-B675572D5E70}" dt="2023-02-22T17:58:30.299" v="9801"/>
          <ac:spMkLst>
            <pc:docMk/>
            <pc:sldMk cId="0" sldId="293"/>
            <ac:spMk id="29" creationId="{00000000-0000-0000-0000-000000000000}"/>
          </ac:spMkLst>
        </pc:spChg>
        <pc:spChg chg="del mod">
          <ac:chgData name="Daniel Khashabi" userId="62390808-c838-45e6-be59-d6fd0d208bc8" providerId="ADAL" clId="{19A97A65-FB7E-DC4C-8433-B675572D5E70}" dt="2023-02-22T01:47:49.188" v="5970" actId="478"/>
          <ac:spMkLst>
            <pc:docMk/>
            <pc:sldMk cId="0" sldId="293"/>
            <ac:spMk id="30" creationId="{00000000-0000-0000-0000-000000000000}"/>
          </ac:spMkLst>
        </pc:spChg>
        <pc:spChg chg="add del mod ord">
          <ac:chgData name="Daniel Khashabi" userId="62390808-c838-45e6-be59-d6fd0d208bc8" providerId="ADAL" clId="{19A97A65-FB7E-DC4C-8433-B675572D5E70}" dt="2023-02-22T01:50:51.613" v="5994" actId="478"/>
          <ac:spMkLst>
            <pc:docMk/>
            <pc:sldMk cId="0" sldId="293"/>
            <ac:spMk id="31" creationId="{00000000-0000-0000-0000-000000000000}"/>
          </ac:spMkLst>
        </pc:spChg>
        <pc:spChg chg="mod">
          <ac:chgData name="Daniel Khashabi" userId="62390808-c838-45e6-be59-d6fd0d208bc8" providerId="ADAL" clId="{19A97A65-FB7E-DC4C-8433-B675572D5E70}" dt="2023-02-22T17:58:30.299" v="9801"/>
          <ac:spMkLst>
            <pc:docMk/>
            <pc:sldMk cId="0" sldId="293"/>
            <ac:spMk id="32" creationId="{00000000-0000-0000-0000-000000000000}"/>
          </ac:spMkLst>
        </pc:spChg>
        <pc:spChg chg="mod">
          <ac:chgData name="Daniel Khashabi" userId="62390808-c838-45e6-be59-d6fd0d208bc8" providerId="ADAL" clId="{19A97A65-FB7E-DC4C-8433-B675572D5E70}" dt="2023-02-22T17:58:30.299" v="9801"/>
          <ac:spMkLst>
            <pc:docMk/>
            <pc:sldMk cId="0" sldId="293"/>
            <ac:spMk id="33" creationId="{00000000-0000-0000-0000-000000000000}"/>
          </ac:spMkLst>
        </pc:spChg>
        <pc:spChg chg="mod">
          <ac:chgData name="Daniel Khashabi" userId="62390808-c838-45e6-be59-d6fd0d208bc8" providerId="ADAL" clId="{19A97A65-FB7E-DC4C-8433-B675572D5E70}" dt="2023-02-22T17:58:30.299" v="9801"/>
          <ac:spMkLst>
            <pc:docMk/>
            <pc:sldMk cId="0" sldId="293"/>
            <ac:spMk id="34" creationId="{00000000-0000-0000-0000-000000000000}"/>
          </ac:spMkLst>
        </pc:spChg>
        <pc:spChg chg="mod">
          <ac:chgData name="Daniel Khashabi" userId="62390808-c838-45e6-be59-d6fd0d208bc8" providerId="ADAL" clId="{19A97A65-FB7E-DC4C-8433-B675572D5E70}" dt="2023-02-22T17:58:30.299" v="9801"/>
          <ac:spMkLst>
            <pc:docMk/>
            <pc:sldMk cId="0" sldId="293"/>
            <ac:spMk id="35" creationId="{00000000-0000-0000-0000-000000000000}"/>
          </ac:spMkLst>
        </pc:spChg>
        <pc:spChg chg="add del mod ord">
          <ac:chgData name="Daniel Khashabi" userId="62390808-c838-45e6-be59-d6fd0d208bc8" providerId="ADAL" clId="{19A97A65-FB7E-DC4C-8433-B675572D5E70}" dt="2023-02-22T01:45:44.664" v="5912" actId="478"/>
          <ac:spMkLst>
            <pc:docMk/>
            <pc:sldMk cId="0" sldId="293"/>
            <ac:spMk id="36" creationId="{D1118816-949B-8160-3C6B-55524D7C1C8B}"/>
          </ac:spMkLst>
        </pc:spChg>
        <pc:spChg chg="add del mod ord">
          <ac:chgData name="Daniel Khashabi" userId="62390808-c838-45e6-be59-d6fd0d208bc8" providerId="ADAL" clId="{19A97A65-FB7E-DC4C-8433-B675572D5E70}" dt="2023-02-22T01:45:42.979" v="5911" actId="478"/>
          <ac:spMkLst>
            <pc:docMk/>
            <pc:sldMk cId="0" sldId="293"/>
            <ac:spMk id="37" creationId="{365C3C92-0D58-EB46-EF14-A832816712F1}"/>
          </ac:spMkLst>
        </pc:spChg>
        <pc:spChg chg="add del mod">
          <ac:chgData name="Daniel Khashabi" userId="62390808-c838-45e6-be59-d6fd0d208bc8" providerId="ADAL" clId="{19A97A65-FB7E-DC4C-8433-B675572D5E70}" dt="2023-02-22T01:47:43.227" v="5967" actId="478"/>
          <ac:spMkLst>
            <pc:docMk/>
            <pc:sldMk cId="0" sldId="293"/>
            <ac:spMk id="39" creationId="{8F6BAA11-C640-F085-8F2E-E0072D7F331B}"/>
          </ac:spMkLst>
        </pc:spChg>
        <pc:spChg chg="add del mod">
          <ac:chgData name="Daniel Khashabi" userId="62390808-c838-45e6-be59-d6fd0d208bc8" providerId="ADAL" clId="{19A97A65-FB7E-DC4C-8433-B675572D5E70}" dt="2023-02-22T01:51:32.195" v="6078" actId="478"/>
          <ac:spMkLst>
            <pc:docMk/>
            <pc:sldMk cId="0" sldId="293"/>
            <ac:spMk id="42" creationId="{92DB1EFD-5B9E-6F8A-B16B-DCDBBB78CB24}"/>
          </ac:spMkLst>
        </pc:spChg>
        <pc:spChg chg="add del mod">
          <ac:chgData name="Daniel Khashabi" userId="62390808-c838-45e6-be59-d6fd0d208bc8" providerId="ADAL" clId="{19A97A65-FB7E-DC4C-8433-B675572D5E70}" dt="2023-02-22T01:51:34.108" v="6080" actId="478"/>
          <ac:spMkLst>
            <pc:docMk/>
            <pc:sldMk cId="0" sldId="293"/>
            <ac:spMk id="44" creationId="{B895DBA5-649A-8FE1-D9DB-102A01C405F9}"/>
          </ac:spMkLst>
        </pc:spChg>
        <pc:picChg chg="add del mod">
          <ac:chgData name="Daniel Khashabi" userId="62390808-c838-45e6-be59-d6fd0d208bc8" providerId="ADAL" clId="{19A97A65-FB7E-DC4C-8433-B675572D5E70}" dt="2023-02-22T01:48:57.961" v="5980"/>
          <ac:picMkLst>
            <pc:docMk/>
            <pc:sldMk cId="0" sldId="293"/>
            <ac:picMk id="40" creationId="{35B7167A-0841-5CE2-F2F8-E9BBFCD78272}"/>
          </ac:picMkLst>
        </pc:picChg>
      </pc:sldChg>
      <pc:sldChg chg="addSp modSp add del mod modClrScheme modShow chgLayout">
        <pc:chgData name="Daniel Khashabi" userId="62390808-c838-45e6-be59-d6fd0d208bc8" providerId="ADAL" clId="{19A97A65-FB7E-DC4C-8433-B675572D5E70}" dt="2023-02-22T17:58:30.299" v="9801"/>
        <pc:sldMkLst>
          <pc:docMk/>
          <pc:sldMk cId="0" sldId="294"/>
        </pc:sldMkLst>
        <pc:spChg chg="mod">
          <ac:chgData name="Daniel Khashabi" userId="62390808-c838-45e6-be59-d6fd0d208bc8" providerId="ADAL" clId="{19A97A65-FB7E-DC4C-8433-B675572D5E70}" dt="2023-02-22T17:58:30.299" v="9801"/>
          <ac:spMkLst>
            <pc:docMk/>
            <pc:sldMk cId="0" sldId="294"/>
            <ac:spMk id="3" creationId="{00000000-0000-0000-0000-000000000000}"/>
          </ac:spMkLst>
        </pc:spChg>
        <pc:spChg chg="mod">
          <ac:chgData name="Daniel Khashabi" userId="62390808-c838-45e6-be59-d6fd0d208bc8" providerId="ADAL" clId="{19A97A65-FB7E-DC4C-8433-B675572D5E70}" dt="2023-02-22T17:58:30.299" v="9801"/>
          <ac:spMkLst>
            <pc:docMk/>
            <pc:sldMk cId="0" sldId="294"/>
            <ac:spMk id="4" creationId="{00000000-0000-0000-0000-000000000000}"/>
          </ac:spMkLst>
        </pc:spChg>
        <pc:spChg chg="mod">
          <ac:chgData name="Daniel Khashabi" userId="62390808-c838-45e6-be59-d6fd0d208bc8" providerId="ADAL" clId="{19A97A65-FB7E-DC4C-8433-B675572D5E70}" dt="2023-02-22T17:58:30.299" v="9801"/>
          <ac:spMkLst>
            <pc:docMk/>
            <pc:sldMk cId="0" sldId="294"/>
            <ac:spMk id="5" creationId="{00000000-0000-0000-0000-000000000000}"/>
          </ac:spMkLst>
        </pc:spChg>
        <pc:spChg chg="mod">
          <ac:chgData name="Daniel Khashabi" userId="62390808-c838-45e6-be59-d6fd0d208bc8" providerId="ADAL" clId="{19A97A65-FB7E-DC4C-8433-B675572D5E70}" dt="2023-02-22T17:58:30.299" v="9801"/>
          <ac:spMkLst>
            <pc:docMk/>
            <pc:sldMk cId="0" sldId="294"/>
            <ac:spMk id="6" creationId="{00000000-0000-0000-0000-000000000000}"/>
          </ac:spMkLst>
        </pc:spChg>
        <pc:spChg chg="mod">
          <ac:chgData name="Daniel Khashabi" userId="62390808-c838-45e6-be59-d6fd0d208bc8" providerId="ADAL" clId="{19A97A65-FB7E-DC4C-8433-B675572D5E70}" dt="2023-02-22T17:58:30.299" v="9801"/>
          <ac:spMkLst>
            <pc:docMk/>
            <pc:sldMk cId="0" sldId="294"/>
            <ac:spMk id="7" creationId="{00000000-0000-0000-0000-000000000000}"/>
          </ac:spMkLst>
        </pc:spChg>
        <pc:spChg chg="mod">
          <ac:chgData name="Daniel Khashabi" userId="62390808-c838-45e6-be59-d6fd0d208bc8" providerId="ADAL" clId="{19A97A65-FB7E-DC4C-8433-B675572D5E70}" dt="2023-02-22T17:58:30.299" v="9801"/>
          <ac:spMkLst>
            <pc:docMk/>
            <pc:sldMk cId="0" sldId="294"/>
            <ac:spMk id="8" creationId="{00000000-0000-0000-0000-000000000000}"/>
          </ac:spMkLst>
        </pc:spChg>
        <pc:spChg chg="mod">
          <ac:chgData name="Daniel Khashabi" userId="62390808-c838-45e6-be59-d6fd0d208bc8" providerId="ADAL" clId="{19A97A65-FB7E-DC4C-8433-B675572D5E70}" dt="2023-02-22T17:58:30.299" v="9801"/>
          <ac:spMkLst>
            <pc:docMk/>
            <pc:sldMk cId="0" sldId="294"/>
            <ac:spMk id="9" creationId="{00000000-0000-0000-0000-000000000000}"/>
          </ac:spMkLst>
        </pc:spChg>
        <pc:spChg chg="mod">
          <ac:chgData name="Daniel Khashabi" userId="62390808-c838-45e6-be59-d6fd0d208bc8" providerId="ADAL" clId="{19A97A65-FB7E-DC4C-8433-B675572D5E70}" dt="2023-02-22T17:58:30.299" v="9801"/>
          <ac:spMkLst>
            <pc:docMk/>
            <pc:sldMk cId="0" sldId="294"/>
            <ac:spMk id="11" creationId="{00000000-0000-0000-0000-000000000000}"/>
          </ac:spMkLst>
        </pc:spChg>
        <pc:spChg chg="mod">
          <ac:chgData name="Daniel Khashabi" userId="62390808-c838-45e6-be59-d6fd0d208bc8" providerId="ADAL" clId="{19A97A65-FB7E-DC4C-8433-B675572D5E70}" dt="2023-02-22T17:58:30.299" v="9801"/>
          <ac:spMkLst>
            <pc:docMk/>
            <pc:sldMk cId="0" sldId="294"/>
            <ac:spMk id="12" creationId="{00000000-0000-0000-0000-000000000000}"/>
          </ac:spMkLst>
        </pc:spChg>
        <pc:spChg chg="mod">
          <ac:chgData name="Daniel Khashabi" userId="62390808-c838-45e6-be59-d6fd0d208bc8" providerId="ADAL" clId="{19A97A65-FB7E-DC4C-8433-B675572D5E70}" dt="2023-02-22T17:58:30.299" v="9801"/>
          <ac:spMkLst>
            <pc:docMk/>
            <pc:sldMk cId="0" sldId="294"/>
            <ac:spMk id="13" creationId="{00000000-0000-0000-0000-000000000000}"/>
          </ac:spMkLst>
        </pc:spChg>
        <pc:spChg chg="mod">
          <ac:chgData name="Daniel Khashabi" userId="62390808-c838-45e6-be59-d6fd0d208bc8" providerId="ADAL" clId="{19A97A65-FB7E-DC4C-8433-B675572D5E70}" dt="2023-02-22T17:58:30.299" v="9801"/>
          <ac:spMkLst>
            <pc:docMk/>
            <pc:sldMk cId="0" sldId="294"/>
            <ac:spMk id="14" creationId="{00000000-0000-0000-0000-000000000000}"/>
          </ac:spMkLst>
        </pc:spChg>
        <pc:spChg chg="mod">
          <ac:chgData name="Daniel Khashabi" userId="62390808-c838-45e6-be59-d6fd0d208bc8" providerId="ADAL" clId="{19A97A65-FB7E-DC4C-8433-B675572D5E70}" dt="2023-02-22T17:58:30.299" v="9801"/>
          <ac:spMkLst>
            <pc:docMk/>
            <pc:sldMk cId="0" sldId="294"/>
            <ac:spMk id="15" creationId="{00000000-0000-0000-0000-000000000000}"/>
          </ac:spMkLst>
        </pc:spChg>
        <pc:spChg chg="mod">
          <ac:chgData name="Daniel Khashabi" userId="62390808-c838-45e6-be59-d6fd0d208bc8" providerId="ADAL" clId="{19A97A65-FB7E-DC4C-8433-B675572D5E70}" dt="2023-02-22T17:58:30.299" v="9801"/>
          <ac:spMkLst>
            <pc:docMk/>
            <pc:sldMk cId="0" sldId="294"/>
            <ac:spMk id="16" creationId="{00000000-0000-0000-0000-000000000000}"/>
          </ac:spMkLst>
        </pc:spChg>
        <pc:spChg chg="mod">
          <ac:chgData name="Daniel Khashabi" userId="62390808-c838-45e6-be59-d6fd0d208bc8" providerId="ADAL" clId="{19A97A65-FB7E-DC4C-8433-B675572D5E70}" dt="2023-02-22T17:58:30.299" v="9801"/>
          <ac:spMkLst>
            <pc:docMk/>
            <pc:sldMk cId="0" sldId="294"/>
            <ac:spMk id="17" creationId="{00000000-0000-0000-0000-000000000000}"/>
          </ac:spMkLst>
        </pc:spChg>
        <pc:spChg chg="mod">
          <ac:chgData name="Daniel Khashabi" userId="62390808-c838-45e6-be59-d6fd0d208bc8" providerId="ADAL" clId="{19A97A65-FB7E-DC4C-8433-B675572D5E70}" dt="2023-02-22T17:58:30.299" v="9801"/>
          <ac:spMkLst>
            <pc:docMk/>
            <pc:sldMk cId="0" sldId="294"/>
            <ac:spMk id="19" creationId="{00000000-0000-0000-0000-000000000000}"/>
          </ac:spMkLst>
        </pc:spChg>
        <pc:spChg chg="mod">
          <ac:chgData name="Daniel Khashabi" userId="62390808-c838-45e6-be59-d6fd0d208bc8" providerId="ADAL" clId="{19A97A65-FB7E-DC4C-8433-B675572D5E70}" dt="2023-02-22T17:58:30.299" v="9801"/>
          <ac:spMkLst>
            <pc:docMk/>
            <pc:sldMk cId="0" sldId="294"/>
            <ac:spMk id="20" creationId="{00000000-0000-0000-0000-000000000000}"/>
          </ac:spMkLst>
        </pc:spChg>
        <pc:spChg chg="mod">
          <ac:chgData name="Daniel Khashabi" userId="62390808-c838-45e6-be59-d6fd0d208bc8" providerId="ADAL" clId="{19A97A65-FB7E-DC4C-8433-B675572D5E70}" dt="2023-02-22T17:58:30.299" v="9801"/>
          <ac:spMkLst>
            <pc:docMk/>
            <pc:sldMk cId="0" sldId="294"/>
            <ac:spMk id="21" creationId="{00000000-0000-0000-0000-000000000000}"/>
          </ac:spMkLst>
        </pc:spChg>
        <pc:spChg chg="mod">
          <ac:chgData name="Daniel Khashabi" userId="62390808-c838-45e6-be59-d6fd0d208bc8" providerId="ADAL" clId="{19A97A65-FB7E-DC4C-8433-B675572D5E70}" dt="2023-02-22T17:58:30.299" v="9801"/>
          <ac:spMkLst>
            <pc:docMk/>
            <pc:sldMk cId="0" sldId="294"/>
            <ac:spMk id="22" creationId="{00000000-0000-0000-0000-000000000000}"/>
          </ac:spMkLst>
        </pc:spChg>
        <pc:spChg chg="mod">
          <ac:chgData name="Daniel Khashabi" userId="62390808-c838-45e6-be59-d6fd0d208bc8" providerId="ADAL" clId="{19A97A65-FB7E-DC4C-8433-B675572D5E70}" dt="2023-02-22T17:58:30.299" v="9801"/>
          <ac:spMkLst>
            <pc:docMk/>
            <pc:sldMk cId="0" sldId="294"/>
            <ac:spMk id="27" creationId="{00000000-0000-0000-0000-000000000000}"/>
          </ac:spMkLst>
        </pc:spChg>
        <pc:spChg chg="mod">
          <ac:chgData name="Daniel Khashabi" userId="62390808-c838-45e6-be59-d6fd0d208bc8" providerId="ADAL" clId="{19A97A65-FB7E-DC4C-8433-B675572D5E70}" dt="2023-02-22T17:58:30.299" v="9801"/>
          <ac:spMkLst>
            <pc:docMk/>
            <pc:sldMk cId="0" sldId="294"/>
            <ac:spMk id="28" creationId="{00000000-0000-0000-0000-000000000000}"/>
          </ac:spMkLst>
        </pc:spChg>
        <pc:spChg chg="mod">
          <ac:chgData name="Daniel Khashabi" userId="62390808-c838-45e6-be59-d6fd0d208bc8" providerId="ADAL" clId="{19A97A65-FB7E-DC4C-8433-B675572D5E70}" dt="2023-02-22T17:58:30.299" v="9801"/>
          <ac:spMkLst>
            <pc:docMk/>
            <pc:sldMk cId="0" sldId="294"/>
            <ac:spMk id="29" creationId="{00000000-0000-0000-0000-000000000000}"/>
          </ac:spMkLst>
        </pc:spChg>
        <pc:spChg chg="mod">
          <ac:chgData name="Daniel Khashabi" userId="62390808-c838-45e6-be59-d6fd0d208bc8" providerId="ADAL" clId="{19A97A65-FB7E-DC4C-8433-B675572D5E70}" dt="2023-02-22T17:58:30.299" v="9801"/>
          <ac:spMkLst>
            <pc:docMk/>
            <pc:sldMk cId="0" sldId="294"/>
            <ac:spMk id="30" creationId="{00000000-0000-0000-0000-000000000000}"/>
          </ac:spMkLst>
        </pc:spChg>
        <pc:spChg chg="mod">
          <ac:chgData name="Daniel Khashabi" userId="62390808-c838-45e6-be59-d6fd0d208bc8" providerId="ADAL" clId="{19A97A65-FB7E-DC4C-8433-B675572D5E70}" dt="2023-02-22T17:58:30.299" v="9801"/>
          <ac:spMkLst>
            <pc:docMk/>
            <pc:sldMk cId="0" sldId="294"/>
            <ac:spMk id="31" creationId="{00000000-0000-0000-0000-000000000000}"/>
          </ac:spMkLst>
        </pc:spChg>
        <pc:spChg chg="mod">
          <ac:chgData name="Daniel Khashabi" userId="62390808-c838-45e6-be59-d6fd0d208bc8" providerId="ADAL" clId="{19A97A65-FB7E-DC4C-8433-B675572D5E70}" dt="2023-02-22T17:58:30.299" v="9801"/>
          <ac:spMkLst>
            <pc:docMk/>
            <pc:sldMk cId="0" sldId="294"/>
            <ac:spMk id="32" creationId="{00000000-0000-0000-0000-000000000000}"/>
          </ac:spMkLst>
        </pc:spChg>
        <pc:spChg chg="mod">
          <ac:chgData name="Daniel Khashabi" userId="62390808-c838-45e6-be59-d6fd0d208bc8" providerId="ADAL" clId="{19A97A65-FB7E-DC4C-8433-B675572D5E70}" dt="2023-02-22T17:58:30.299" v="9801"/>
          <ac:spMkLst>
            <pc:docMk/>
            <pc:sldMk cId="0" sldId="294"/>
            <ac:spMk id="33" creationId="{00000000-0000-0000-0000-000000000000}"/>
          </ac:spMkLst>
        </pc:spChg>
        <pc:spChg chg="mod ord">
          <ac:chgData name="Daniel Khashabi" userId="62390808-c838-45e6-be59-d6fd0d208bc8" providerId="ADAL" clId="{19A97A65-FB7E-DC4C-8433-B675572D5E70}" dt="2023-02-22T01:43:04.013" v="5905" actId="700"/>
          <ac:spMkLst>
            <pc:docMk/>
            <pc:sldMk cId="0" sldId="294"/>
            <ac:spMk id="34" creationId="{00000000-0000-0000-0000-000000000000}"/>
          </ac:spMkLst>
        </pc:spChg>
        <pc:spChg chg="mod">
          <ac:chgData name="Daniel Khashabi" userId="62390808-c838-45e6-be59-d6fd0d208bc8" providerId="ADAL" clId="{19A97A65-FB7E-DC4C-8433-B675572D5E70}" dt="2023-02-22T17:58:30.299" v="9801"/>
          <ac:spMkLst>
            <pc:docMk/>
            <pc:sldMk cId="0" sldId="294"/>
            <ac:spMk id="35" creationId="{00000000-0000-0000-0000-000000000000}"/>
          </ac:spMkLst>
        </pc:spChg>
        <pc:spChg chg="mod">
          <ac:chgData name="Daniel Khashabi" userId="62390808-c838-45e6-be59-d6fd0d208bc8" providerId="ADAL" clId="{19A97A65-FB7E-DC4C-8433-B675572D5E70}" dt="2023-02-22T17:58:30.299" v="9801"/>
          <ac:spMkLst>
            <pc:docMk/>
            <pc:sldMk cId="0" sldId="294"/>
            <ac:spMk id="36" creationId="{00000000-0000-0000-0000-000000000000}"/>
          </ac:spMkLst>
        </pc:spChg>
        <pc:spChg chg="mod">
          <ac:chgData name="Daniel Khashabi" userId="62390808-c838-45e6-be59-d6fd0d208bc8" providerId="ADAL" clId="{19A97A65-FB7E-DC4C-8433-B675572D5E70}" dt="2023-02-22T17:58:30.299" v="9801"/>
          <ac:spMkLst>
            <pc:docMk/>
            <pc:sldMk cId="0" sldId="294"/>
            <ac:spMk id="37" creationId="{00000000-0000-0000-0000-000000000000}"/>
          </ac:spMkLst>
        </pc:spChg>
        <pc:spChg chg="mod">
          <ac:chgData name="Daniel Khashabi" userId="62390808-c838-45e6-be59-d6fd0d208bc8" providerId="ADAL" clId="{19A97A65-FB7E-DC4C-8433-B675572D5E70}" dt="2023-02-22T17:58:30.299" v="9801"/>
          <ac:spMkLst>
            <pc:docMk/>
            <pc:sldMk cId="0" sldId="294"/>
            <ac:spMk id="38" creationId="{00000000-0000-0000-0000-000000000000}"/>
          </ac:spMkLst>
        </pc:spChg>
        <pc:spChg chg="add mod ord">
          <ac:chgData name="Daniel Khashabi" userId="62390808-c838-45e6-be59-d6fd0d208bc8" providerId="ADAL" clId="{19A97A65-FB7E-DC4C-8433-B675572D5E70}" dt="2023-02-22T01:43:04.013" v="5905" actId="700"/>
          <ac:spMkLst>
            <pc:docMk/>
            <pc:sldMk cId="0" sldId="294"/>
            <ac:spMk id="39" creationId="{C9C9B158-2174-5608-B7CF-AB7766462DEC}"/>
          </ac:spMkLst>
        </pc:spChg>
        <pc:spChg chg="add mod ord">
          <ac:chgData name="Daniel Khashabi" userId="62390808-c838-45e6-be59-d6fd0d208bc8" providerId="ADAL" clId="{19A97A65-FB7E-DC4C-8433-B675572D5E70}" dt="2023-02-22T01:43:04.013" v="5905" actId="700"/>
          <ac:spMkLst>
            <pc:docMk/>
            <pc:sldMk cId="0" sldId="294"/>
            <ac:spMk id="40" creationId="{E066E87A-8C6A-7B57-F4C2-A8C77D0A8E37}"/>
          </ac:spMkLst>
        </pc:spChg>
      </pc:sldChg>
      <pc:sldChg chg="add del">
        <pc:chgData name="Daniel Khashabi" userId="62390808-c838-45e6-be59-d6fd0d208bc8" providerId="ADAL" clId="{19A97A65-FB7E-DC4C-8433-B675572D5E70}" dt="2023-02-13T19:54:26.887" v="2424" actId="2696"/>
        <pc:sldMkLst>
          <pc:docMk/>
          <pc:sldMk cId="1079496505" sldId="294"/>
        </pc:sldMkLst>
      </pc:sldChg>
      <pc:sldChg chg="add del">
        <pc:chgData name="Daniel Khashabi" userId="62390808-c838-45e6-be59-d6fd0d208bc8" providerId="ADAL" clId="{19A97A65-FB7E-DC4C-8433-B675572D5E70}" dt="2023-02-13T19:56:36.755" v="2513" actId="2696"/>
        <pc:sldMkLst>
          <pc:docMk/>
          <pc:sldMk cId="1095609293" sldId="294"/>
        </pc:sldMkLst>
      </pc:sldChg>
      <pc:sldChg chg="addSp delSp modSp add del mod modClrScheme modShow chgLayout">
        <pc:chgData name="Daniel Khashabi" userId="62390808-c838-45e6-be59-d6fd0d208bc8" providerId="ADAL" clId="{19A97A65-FB7E-DC4C-8433-B675572D5E70}" dt="2023-02-22T17:58:30.299" v="9801"/>
        <pc:sldMkLst>
          <pc:docMk/>
          <pc:sldMk cId="0" sldId="295"/>
        </pc:sldMkLst>
        <pc:spChg chg="mod">
          <ac:chgData name="Daniel Khashabi" userId="62390808-c838-45e6-be59-d6fd0d208bc8" providerId="ADAL" clId="{19A97A65-FB7E-DC4C-8433-B675572D5E70}" dt="2023-02-22T17:58:30.299" v="9801"/>
          <ac:spMkLst>
            <pc:docMk/>
            <pc:sldMk cId="0" sldId="295"/>
            <ac:spMk id="3" creationId="{00000000-0000-0000-0000-000000000000}"/>
          </ac:spMkLst>
        </pc:spChg>
        <pc:spChg chg="mod">
          <ac:chgData name="Daniel Khashabi" userId="62390808-c838-45e6-be59-d6fd0d208bc8" providerId="ADAL" clId="{19A97A65-FB7E-DC4C-8433-B675572D5E70}" dt="2023-02-22T17:58:30.299" v="9801"/>
          <ac:spMkLst>
            <pc:docMk/>
            <pc:sldMk cId="0" sldId="295"/>
            <ac:spMk id="4" creationId="{00000000-0000-0000-0000-000000000000}"/>
          </ac:spMkLst>
        </pc:spChg>
        <pc:spChg chg="mod">
          <ac:chgData name="Daniel Khashabi" userId="62390808-c838-45e6-be59-d6fd0d208bc8" providerId="ADAL" clId="{19A97A65-FB7E-DC4C-8433-B675572D5E70}" dt="2023-02-22T17:58:30.299" v="9801"/>
          <ac:spMkLst>
            <pc:docMk/>
            <pc:sldMk cId="0" sldId="295"/>
            <ac:spMk id="5" creationId="{00000000-0000-0000-0000-000000000000}"/>
          </ac:spMkLst>
        </pc:spChg>
        <pc:spChg chg="mod">
          <ac:chgData name="Daniel Khashabi" userId="62390808-c838-45e6-be59-d6fd0d208bc8" providerId="ADAL" clId="{19A97A65-FB7E-DC4C-8433-B675572D5E70}" dt="2023-02-22T17:58:30.299" v="9801"/>
          <ac:spMkLst>
            <pc:docMk/>
            <pc:sldMk cId="0" sldId="295"/>
            <ac:spMk id="6" creationId="{00000000-0000-0000-0000-000000000000}"/>
          </ac:spMkLst>
        </pc:spChg>
        <pc:spChg chg="mod">
          <ac:chgData name="Daniel Khashabi" userId="62390808-c838-45e6-be59-d6fd0d208bc8" providerId="ADAL" clId="{19A97A65-FB7E-DC4C-8433-B675572D5E70}" dt="2023-02-22T17:58:30.299" v="9801"/>
          <ac:spMkLst>
            <pc:docMk/>
            <pc:sldMk cId="0" sldId="295"/>
            <ac:spMk id="7" creationId="{00000000-0000-0000-0000-000000000000}"/>
          </ac:spMkLst>
        </pc:spChg>
        <pc:spChg chg="mod">
          <ac:chgData name="Daniel Khashabi" userId="62390808-c838-45e6-be59-d6fd0d208bc8" providerId="ADAL" clId="{19A97A65-FB7E-DC4C-8433-B675572D5E70}" dt="2023-02-22T17:58:30.299" v="9801"/>
          <ac:spMkLst>
            <pc:docMk/>
            <pc:sldMk cId="0" sldId="295"/>
            <ac:spMk id="8" creationId="{00000000-0000-0000-0000-000000000000}"/>
          </ac:spMkLst>
        </pc:spChg>
        <pc:spChg chg="mod">
          <ac:chgData name="Daniel Khashabi" userId="62390808-c838-45e6-be59-d6fd0d208bc8" providerId="ADAL" clId="{19A97A65-FB7E-DC4C-8433-B675572D5E70}" dt="2023-02-22T17:58:30.299" v="9801"/>
          <ac:spMkLst>
            <pc:docMk/>
            <pc:sldMk cId="0" sldId="295"/>
            <ac:spMk id="9" creationId="{00000000-0000-0000-0000-000000000000}"/>
          </ac:spMkLst>
        </pc:spChg>
        <pc:spChg chg="mod">
          <ac:chgData name="Daniel Khashabi" userId="62390808-c838-45e6-be59-d6fd0d208bc8" providerId="ADAL" clId="{19A97A65-FB7E-DC4C-8433-B675572D5E70}" dt="2023-02-22T17:58:30.299" v="9801"/>
          <ac:spMkLst>
            <pc:docMk/>
            <pc:sldMk cId="0" sldId="295"/>
            <ac:spMk id="10" creationId="{00000000-0000-0000-0000-000000000000}"/>
          </ac:spMkLst>
        </pc:spChg>
        <pc:spChg chg="mod">
          <ac:chgData name="Daniel Khashabi" userId="62390808-c838-45e6-be59-d6fd0d208bc8" providerId="ADAL" clId="{19A97A65-FB7E-DC4C-8433-B675572D5E70}" dt="2023-02-22T17:58:30.299" v="9801"/>
          <ac:spMkLst>
            <pc:docMk/>
            <pc:sldMk cId="0" sldId="295"/>
            <ac:spMk id="12" creationId="{00000000-0000-0000-0000-000000000000}"/>
          </ac:spMkLst>
        </pc:spChg>
        <pc:spChg chg="mod">
          <ac:chgData name="Daniel Khashabi" userId="62390808-c838-45e6-be59-d6fd0d208bc8" providerId="ADAL" clId="{19A97A65-FB7E-DC4C-8433-B675572D5E70}" dt="2023-02-22T17:58:30.299" v="9801"/>
          <ac:spMkLst>
            <pc:docMk/>
            <pc:sldMk cId="0" sldId="295"/>
            <ac:spMk id="13" creationId="{00000000-0000-0000-0000-000000000000}"/>
          </ac:spMkLst>
        </pc:spChg>
        <pc:spChg chg="mod">
          <ac:chgData name="Daniel Khashabi" userId="62390808-c838-45e6-be59-d6fd0d208bc8" providerId="ADAL" clId="{19A97A65-FB7E-DC4C-8433-B675572D5E70}" dt="2023-02-22T17:58:30.299" v="9801"/>
          <ac:spMkLst>
            <pc:docMk/>
            <pc:sldMk cId="0" sldId="295"/>
            <ac:spMk id="14" creationId="{00000000-0000-0000-0000-000000000000}"/>
          </ac:spMkLst>
        </pc:spChg>
        <pc:spChg chg="mod">
          <ac:chgData name="Daniel Khashabi" userId="62390808-c838-45e6-be59-d6fd0d208bc8" providerId="ADAL" clId="{19A97A65-FB7E-DC4C-8433-B675572D5E70}" dt="2023-02-22T17:58:30.299" v="9801"/>
          <ac:spMkLst>
            <pc:docMk/>
            <pc:sldMk cId="0" sldId="295"/>
            <ac:spMk id="15" creationId="{00000000-0000-0000-0000-000000000000}"/>
          </ac:spMkLst>
        </pc:spChg>
        <pc:spChg chg="mod">
          <ac:chgData name="Daniel Khashabi" userId="62390808-c838-45e6-be59-d6fd0d208bc8" providerId="ADAL" clId="{19A97A65-FB7E-DC4C-8433-B675572D5E70}" dt="2023-02-22T17:58:30.299" v="9801"/>
          <ac:spMkLst>
            <pc:docMk/>
            <pc:sldMk cId="0" sldId="295"/>
            <ac:spMk id="16" creationId="{00000000-0000-0000-0000-000000000000}"/>
          </ac:spMkLst>
        </pc:spChg>
        <pc:spChg chg="mod">
          <ac:chgData name="Daniel Khashabi" userId="62390808-c838-45e6-be59-d6fd0d208bc8" providerId="ADAL" clId="{19A97A65-FB7E-DC4C-8433-B675572D5E70}" dt="2023-02-22T17:58:30.299" v="9801"/>
          <ac:spMkLst>
            <pc:docMk/>
            <pc:sldMk cId="0" sldId="295"/>
            <ac:spMk id="17" creationId="{00000000-0000-0000-0000-000000000000}"/>
          </ac:spMkLst>
        </pc:spChg>
        <pc:spChg chg="mod">
          <ac:chgData name="Daniel Khashabi" userId="62390808-c838-45e6-be59-d6fd0d208bc8" providerId="ADAL" clId="{19A97A65-FB7E-DC4C-8433-B675572D5E70}" dt="2023-02-22T17:58:30.299" v="9801"/>
          <ac:spMkLst>
            <pc:docMk/>
            <pc:sldMk cId="0" sldId="295"/>
            <ac:spMk id="18" creationId="{00000000-0000-0000-0000-000000000000}"/>
          </ac:spMkLst>
        </pc:spChg>
        <pc:spChg chg="mod">
          <ac:chgData name="Daniel Khashabi" userId="62390808-c838-45e6-be59-d6fd0d208bc8" providerId="ADAL" clId="{19A97A65-FB7E-DC4C-8433-B675572D5E70}" dt="2023-02-22T17:58:30.299" v="9801"/>
          <ac:spMkLst>
            <pc:docMk/>
            <pc:sldMk cId="0" sldId="295"/>
            <ac:spMk id="20" creationId="{00000000-0000-0000-0000-000000000000}"/>
          </ac:spMkLst>
        </pc:spChg>
        <pc:spChg chg="mod">
          <ac:chgData name="Daniel Khashabi" userId="62390808-c838-45e6-be59-d6fd0d208bc8" providerId="ADAL" clId="{19A97A65-FB7E-DC4C-8433-B675572D5E70}" dt="2023-02-22T17:58:30.299" v="9801"/>
          <ac:spMkLst>
            <pc:docMk/>
            <pc:sldMk cId="0" sldId="295"/>
            <ac:spMk id="21" creationId="{00000000-0000-0000-0000-000000000000}"/>
          </ac:spMkLst>
        </pc:spChg>
        <pc:spChg chg="mod">
          <ac:chgData name="Daniel Khashabi" userId="62390808-c838-45e6-be59-d6fd0d208bc8" providerId="ADAL" clId="{19A97A65-FB7E-DC4C-8433-B675572D5E70}" dt="2023-02-22T17:58:30.299" v="9801"/>
          <ac:spMkLst>
            <pc:docMk/>
            <pc:sldMk cId="0" sldId="295"/>
            <ac:spMk id="22" creationId="{00000000-0000-0000-0000-000000000000}"/>
          </ac:spMkLst>
        </pc:spChg>
        <pc:spChg chg="mod">
          <ac:chgData name="Daniel Khashabi" userId="62390808-c838-45e6-be59-d6fd0d208bc8" providerId="ADAL" clId="{19A97A65-FB7E-DC4C-8433-B675572D5E70}" dt="2023-02-22T17:58:30.299" v="9801"/>
          <ac:spMkLst>
            <pc:docMk/>
            <pc:sldMk cId="0" sldId="295"/>
            <ac:spMk id="23" creationId="{00000000-0000-0000-0000-000000000000}"/>
          </ac:spMkLst>
        </pc:spChg>
        <pc:spChg chg="mod">
          <ac:chgData name="Daniel Khashabi" userId="62390808-c838-45e6-be59-d6fd0d208bc8" providerId="ADAL" clId="{19A97A65-FB7E-DC4C-8433-B675572D5E70}" dt="2023-02-22T17:58:30.299" v="9801"/>
          <ac:spMkLst>
            <pc:docMk/>
            <pc:sldMk cId="0" sldId="295"/>
            <ac:spMk id="28" creationId="{00000000-0000-0000-0000-000000000000}"/>
          </ac:spMkLst>
        </pc:spChg>
        <pc:spChg chg="mod">
          <ac:chgData name="Daniel Khashabi" userId="62390808-c838-45e6-be59-d6fd0d208bc8" providerId="ADAL" clId="{19A97A65-FB7E-DC4C-8433-B675572D5E70}" dt="2023-02-22T17:58:30.299" v="9801"/>
          <ac:spMkLst>
            <pc:docMk/>
            <pc:sldMk cId="0" sldId="295"/>
            <ac:spMk id="29" creationId="{00000000-0000-0000-0000-000000000000}"/>
          </ac:spMkLst>
        </pc:spChg>
        <pc:spChg chg="mod">
          <ac:chgData name="Daniel Khashabi" userId="62390808-c838-45e6-be59-d6fd0d208bc8" providerId="ADAL" clId="{19A97A65-FB7E-DC4C-8433-B675572D5E70}" dt="2023-02-22T17:58:30.299" v="9801"/>
          <ac:spMkLst>
            <pc:docMk/>
            <pc:sldMk cId="0" sldId="295"/>
            <ac:spMk id="30" creationId="{00000000-0000-0000-0000-000000000000}"/>
          </ac:spMkLst>
        </pc:spChg>
        <pc:spChg chg="mod">
          <ac:chgData name="Daniel Khashabi" userId="62390808-c838-45e6-be59-d6fd0d208bc8" providerId="ADAL" clId="{19A97A65-FB7E-DC4C-8433-B675572D5E70}" dt="2023-02-22T17:58:30.299" v="9801"/>
          <ac:spMkLst>
            <pc:docMk/>
            <pc:sldMk cId="0" sldId="295"/>
            <ac:spMk id="31" creationId="{00000000-0000-0000-0000-000000000000}"/>
          </ac:spMkLst>
        </pc:spChg>
        <pc:spChg chg="mod">
          <ac:chgData name="Daniel Khashabi" userId="62390808-c838-45e6-be59-d6fd0d208bc8" providerId="ADAL" clId="{19A97A65-FB7E-DC4C-8433-B675572D5E70}" dt="2023-02-22T17:58:30.299" v="9801"/>
          <ac:spMkLst>
            <pc:docMk/>
            <pc:sldMk cId="0" sldId="295"/>
            <ac:spMk id="32" creationId="{00000000-0000-0000-0000-000000000000}"/>
          </ac:spMkLst>
        </pc:spChg>
        <pc:spChg chg="mod">
          <ac:chgData name="Daniel Khashabi" userId="62390808-c838-45e6-be59-d6fd0d208bc8" providerId="ADAL" clId="{19A97A65-FB7E-DC4C-8433-B675572D5E70}" dt="2023-02-22T17:58:30.299" v="9801"/>
          <ac:spMkLst>
            <pc:docMk/>
            <pc:sldMk cId="0" sldId="295"/>
            <ac:spMk id="33" creationId="{00000000-0000-0000-0000-000000000000}"/>
          </ac:spMkLst>
        </pc:spChg>
        <pc:spChg chg="mod">
          <ac:chgData name="Daniel Khashabi" userId="62390808-c838-45e6-be59-d6fd0d208bc8" providerId="ADAL" clId="{19A97A65-FB7E-DC4C-8433-B675572D5E70}" dt="2023-02-22T17:58:30.299" v="9801"/>
          <ac:spMkLst>
            <pc:docMk/>
            <pc:sldMk cId="0" sldId="295"/>
            <ac:spMk id="34" creationId="{00000000-0000-0000-0000-000000000000}"/>
          </ac:spMkLst>
        </pc:spChg>
        <pc:spChg chg="mod ord">
          <ac:chgData name="Daniel Khashabi" userId="62390808-c838-45e6-be59-d6fd0d208bc8" providerId="ADAL" clId="{19A97A65-FB7E-DC4C-8433-B675572D5E70}" dt="2023-02-22T01:43:04.013" v="5905" actId="700"/>
          <ac:spMkLst>
            <pc:docMk/>
            <pc:sldMk cId="0" sldId="295"/>
            <ac:spMk id="35" creationId="{00000000-0000-0000-0000-000000000000}"/>
          </ac:spMkLst>
        </pc:spChg>
        <pc:spChg chg="mod">
          <ac:chgData name="Daniel Khashabi" userId="62390808-c838-45e6-be59-d6fd0d208bc8" providerId="ADAL" clId="{19A97A65-FB7E-DC4C-8433-B675572D5E70}" dt="2023-02-22T17:58:30.299" v="9801"/>
          <ac:spMkLst>
            <pc:docMk/>
            <pc:sldMk cId="0" sldId="295"/>
            <ac:spMk id="36" creationId="{00000000-0000-0000-0000-000000000000}"/>
          </ac:spMkLst>
        </pc:spChg>
        <pc:spChg chg="mod">
          <ac:chgData name="Daniel Khashabi" userId="62390808-c838-45e6-be59-d6fd0d208bc8" providerId="ADAL" clId="{19A97A65-FB7E-DC4C-8433-B675572D5E70}" dt="2023-02-22T17:58:30.299" v="9801"/>
          <ac:spMkLst>
            <pc:docMk/>
            <pc:sldMk cId="0" sldId="295"/>
            <ac:spMk id="37" creationId="{00000000-0000-0000-0000-000000000000}"/>
          </ac:spMkLst>
        </pc:spChg>
        <pc:spChg chg="mod">
          <ac:chgData name="Daniel Khashabi" userId="62390808-c838-45e6-be59-d6fd0d208bc8" providerId="ADAL" clId="{19A97A65-FB7E-DC4C-8433-B675572D5E70}" dt="2023-02-22T17:58:30.299" v="9801"/>
          <ac:spMkLst>
            <pc:docMk/>
            <pc:sldMk cId="0" sldId="295"/>
            <ac:spMk id="38" creationId="{00000000-0000-0000-0000-000000000000}"/>
          </ac:spMkLst>
        </pc:spChg>
        <pc:spChg chg="mod">
          <ac:chgData name="Daniel Khashabi" userId="62390808-c838-45e6-be59-d6fd0d208bc8" providerId="ADAL" clId="{19A97A65-FB7E-DC4C-8433-B675572D5E70}" dt="2023-02-22T17:58:30.299" v="9801"/>
          <ac:spMkLst>
            <pc:docMk/>
            <pc:sldMk cId="0" sldId="295"/>
            <ac:spMk id="39" creationId="{00000000-0000-0000-0000-000000000000}"/>
          </ac:spMkLst>
        </pc:spChg>
        <pc:spChg chg="mod">
          <ac:chgData name="Daniel Khashabi" userId="62390808-c838-45e6-be59-d6fd0d208bc8" providerId="ADAL" clId="{19A97A65-FB7E-DC4C-8433-B675572D5E70}" dt="2023-02-22T17:58:30.299" v="9801"/>
          <ac:spMkLst>
            <pc:docMk/>
            <pc:sldMk cId="0" sldId="295"/>
            <ac:spMk id="40" creationId="{00000000-0000-0000-0000-000000000000}"/>
          </ac:spMkLst>
        </pc:spChg>
        <pc:spChg chg="add del mod ord">
          <ac:chgData name="Daniel Khashabi" userId="62390808-c838-45e6-be59-d6fd0d208bc8" providerId="ADAL" clId="{19A97A65-FB7E-DC4C-8433-B675572D5E70}" dt="2023-02-22T01:43:28.455" v="5906" actId="478"/>
          <ac:spMkLst>
            <pc:docMk/>
            <pc:sldMk cId="0" sldId="295"/>
            <ac:spMk id="41" creationId="{D878ABE5-6AB5-3AAD-1625-DC3AF2BD40DC}"/>
          </ac:spMkLst>
        </pc:spChg>
        <pc:spChg chg="add mod ord">
          <ac:chgData name="Daniel Khashabi" userId="62390808-c838-45e6-be59-d6fd0d208bc8" providerId="ADAL" clId="{19A97A65-FB7E-DC4C-8433-B675572D5E70}" dt="2023-02-22T01:43:04.013" v="5905" actId="700"/>
          <ac:spMkLst>
            <pc:docMk/>
            <pc:sldMk cId="0" sldId="295"/>
            <ac:spMk id="42" creationId="{7903991B-9ACF-0EC2-EFB7-B5A2F67FD2D6}"/>
          </ac:spMkLst>
        </pc:spChg>
      </pc:sldChg>
      <pc:sldChg chg="addSp delSp modSp add del mod modClrScheme modShow chgLayout">
        <pc:chgData name="Daniel Khashabi" userId="62390808-c838-45e6-be59-d6fd0d208bc8" providerId="ADAL" clId="{19A97A65-FB7E-DC4C-8433-B675572D5E70}" dt="2023-02-22T17:58:30.299" v="9801"/>
        <pc:sldMkLst>
          <pc:docMk/>
          <pc:sldMk cId="0" sldId="296"/>
        </pc:sldMkLst>
        <pc:spChg chg="add mod ord">
          <ac:chgData name="Daniel Khashabi" userId="62390808-c838-45e6-be59-d6fd0d208bc8" providerId="ADAL" clId="{19A97A65-FB7E-DC4C-8433-B675572D5E70}" dt="2023-02-13T20:20:04.998" v="2681" actId="27636"/>
          <ac:spMkLst>
            <pc:docMk/>
            <pc:sldMk cId="0" sldId="296"/>
            <ac:spMk id="2" creationId="{02F4B494-0711-D262-E1CE-A8C1DC88063F}"/>
          </ac:spMkLst>
        </pc:spChg>
        <pc:spChg chg="add del mod ord">
          <ac:chgData name="Daniel Khashabi" userId="62390808-c838-45e6-be59-d6fd0d208bc8" providerId="ADAL" clId="{19A97A65-FB7E-DC4C-8433-B675572D5E70}" dt="2023-02-13T20:20:21.975" v="2685" actId="478"/>
          <ac:spMkLst>
            <pc:docMk/>
            <pc:sldMk cId="0" sldId="296"/>
            <ac:spMk id="3" creationId="{D3A83DA7-6B84-1492-7289-396344B80664}"/>
          </ac:spMkLst>
        </pc:spChg>
        <pc:spChg chg="mod">
          <ac:chgData name="Daniel Khashabi" userId="62390808-c838-45e6-be59-d6fd0d208bc8" providerId="ADAL" clId="{19A97A65-FB7E-DC4C-8433-B675572D5E70}" dt="2023-02-22T17:58:30.299" v="9801"/>
          <ac:spMkLst>
            <pc:docMk/>
            <pc:sldMk cId="0" sldId="296"/>
            <ac:spMk id="4" creationId="{00000000-0000-0000-0000-000000000000}"/>
          </ac:spMkLst>
        </pc:spChg>
        <pc:spChg chg="mod">
          <ac:chgData name="Daniel Khashabi" userId="62390808-c838-45e6-be59-d6fd0d208bc8" providerId="ADAL" clId="{19A97A65-FB7E-DC4C-8433-B675572D5E70}" dt="2023-02-22T17:58:30.299" v="9801"/>
          <ac:spMkLst>
            <pc:docMk/>
            <pc:sldMk cId="0" sldId="296"/>
            <ac:spMk id="5" creationId="{00000000-0000-0000-0000-000000000000}"/>
          </ac:spMkLst>
        </pc:spChg>
        <pc:spChg chg="mod">
          <ac:chgData name="Daniel Khashabi" userId="62390808-c838-45e6-be59-d6fd0d208bc8" providerId="ADAL" clId="{19A97A65-FB7E-DC4C-8433-B675572D5E70}" dt="2023-02-13T18:52:58.491" v="987"/>
          <ac:spMkLst>
            <pc:docMk/>
            <pc:sldMk cId="0" sldId="296"/>
            <ac:spMk id="325" creationId="{00000000-0000-0000-0000-000000000000}"/>
          </ac:spMkLst>
        </pc:spChg>
        <pc:spChg chg="add del mod">
          <ac:chgData name="Daniel Khashabi" userId="62390808-c838-45e6-be59-d6fd0d208bc8" providerId="ADAL" clId="{19A97A65-FB7E-DC4C-8433-B675572D5E70}" dt="2023-02-13T20:20:19.093" v="2684" actId="478"/>
          <ac:spMkLst>
            <pc:docMk/>
            <pc:sldMk cId="0" sldId="296"/>
            <ac:spMk id="326" creationId="{00000000-0000-0000-0000-000000000000}"/>
          </ac:spMkLst>
        </pc:spChg>
        <pc:picChg chg="mod">
          <ac:chgData name="Daniel Khashabi" userId="62390808-c838-45e6-be59-d6fd0d208bc8" providerId="ADAL" clId="{19A97A65-FB7E-DC4C-8433-B675572D5E70}" dt="2023-02-13T20:19:57.077" v="2679" actId="1076"/>
          <ac:picMkLst>
            <pc:docMk/>
            <pc:sldMk cId="0" sldId="296"/>
            <ac:picMk id="324" creationId="{00000000-0000-0000-0000-000000000000}"/>
          </ac:picMkLst>
        </pc:picChg>
      </pc:sldChg>
      <pc:sldChg chg="add modNotes">
        <pc:chgData name="Daniel Khashabi" userId="62390808-c838-45e6-be59-d6fd0d208bc8" providerId="ADAL" clId="{19A97A65-FB7E-DC4C-8433-B675572D5E70}" dt="2023-02-22T17:58:30.299" v="9801"/>
        <pc:sldMkLst>
          <pc:docMk/>
          <pc:sldMk cId="377858264" sldId="297"/>
        </pc:sldMkLst>
      </pc:sldChg>
      <pc:sldChg chg="add del">
        <pc:chgData name="Daniel Khashabi" userId="62390808-c838-45e6-be59-d6fd0d208bc8" providerId="ADAL" clId="{19A97A65-FB7E-DC4C-8433-B675572D5E70}" dt="2023-02-13T20:25:46.173" v="2768" actId="2696"/>
        <pc:sldMkLst>
          <pc:docMk/>
          <pc:sldMk cId="1702252330" sldId="297"/>
        </pc:sldMkLst>
      </pc:sldChg>
      <pc:sldChg chg="add del">
        <pc:chgData name="Daniel Khashabi" userId="62390808-c838-45e6-be59-d6fd0d208bc8" providerId="ADAL" clId="{19A97A65-FB7E-DC4C-8433-B675572D5E70}" dt="2023-02-13T20:25:46.173" v="2768" actId="2696"/>
        <pc:sldMkLst>
          <pc:docMk/>
          <pc:sldMk cId="2157296991" sldId="298"/>
        </pc:sldMkLst>
      </pc:sldChg>
      <pc:sldChg chg="add del ord modNotes">
        <pc:chgData name="Daniel Khashabi" userId="62390808-c838-45e6-be59-d6fd0d208bc8" providerId="ADAL" clId="{19A97A65-FB7E-DC4C-8433-B675572D5E70}" dt="2023-02-22T17:58:30.299" v="9801"/>
        <pc:sldMkLst>
          <pc:docMk/>
          <pc:sldMk cId="3825634091" sldId="298"/>
        </pc:sldMkLst>
        <pc:spChg chg="add mod ord">
          <ac:chgData name="Daniel Khashabi" userId="62390808-c838-45e6-be59-d6fd0d208bc8" providerId="ADAL" clId="{19A97A65-FB7E-DC4C-8433-B675572D5E70}" dt="2023-02-13T20:34:32.651" v="2967" actId="20577"/>
          <ac:spMkLst>
            <pc:docMk/>
            <pc:sldMk cId="3825634091" sldId="298"/>
            <ac:spMk id="2" creationId="{C6BD1476-72A1-93E3-F109-F83481EDC5B5}"/>
          </ac:spMkLst>
        </pc:spChg>
        <pc:spChg chg="add del mod ord">
          <ac:chgData name="Daniel Khashabi" userId="62390808-c838-45e6-be59-d6fd0d208bc8" providerId="ADAL" clId="{19A97A65-FB7E-DC4C-8433-B675572D5E70}" dt="2023-02-13T20:34:53.034" v="2983" actId="478"/>
          <ac:spMkLst>
            <pc:docMk/>
            <pc:sldMk cId="3825634091" sldId="298"/>
            <ac:spMk id="3" creationId="{94BA8864-D2F0-9B6F-0CAD-FE3DAC79B5BD}"/>
          </ac:spMkLst>
        </pc:spChg>
        <pc:spChg chg="add mod ord">
          <ac:chgData name="Daniel Khashabi" userId="62390808-c838-45e6-be59-d6fd0d208bc8" providerId="ADAL" clId="{19A97A65-FB7E-DC4C-8433-B675572D5E70}" dt="2023-02-13T20:34:24.829" v="2941" actId="700"/>
          <ac:spMkLst>
            <pc:docMk/>
            <pc:sldMk cId="3825634091" sldId="298"/>
            <ac:spMk id="4" creationId="{DB015B97-CF38-FAC0-65B6-C5216EED9895}"/>
          </ac:spMkLst>
        </pc:spChg>
        <pc:picChg chg="mod">
          <ac:chgData name="Daniel Khashabi" userId="62390808-c838-45e6-be59-d6fd0d208bc8" providerId="ADAL" clId="{19A97A65-FB7E-DC4C-8433-B675572D5E70}" dt="2023-02-13T20:34:18.233" v="2940" actId="1076"/>
          <ac:picMkLst>
            <pc:docMk/>
            <pc:sldMk cId="3825634091" sldId="298"/>
            <ac:picMk id="336" creationId="{00000000-0000-0000-0000-000000000000}"/>
          </ac:picMkLst>
        </pc:picChg>
      </pc:sldChg>
      <pc:sldChg chg="add modNotes">
        <pc:chgData name="Daniel Khashabi" userId="62390808-c838-45e6-be59-d6fd0d208bc8" providerId="ADAL" clId="{19A97A65-FB7E-DC4C-8433-B675572D5E70}" dt="2023-02-22T17:58:30.299" v="9801"/>
        <pc:sldMkLst>
          <pc:docMk/>
          <pc:sldMk cId="614313666" sldId="299"/>
        </pc:sldMkLst>
      </pc:sldChg>
      <pc:sldChg chg="add del modNotes">
        <pc:chgData name="Daniel Khashabi" userId="62390808-c838-45e6-be59-d6fd0d208bc8" providerId="ADAL" clId="{19A97A65-FB7E-DC4C-8433-B675572D5E70}" dt="2023-02-22T14:58:32.640" v="8338" actId="2696"/>
        <pc:sldMkLst>
          <pc:docMk/>
          <pc:sldMk cId="3985329444" sldId="299"/>
        </pc:sldMkLst>
      </pc:sldChg>
      <pc:sldChg chg="modSp add">
        <pc:chgData name="Daniel Khashabi" userId="62390808-c838-45e6-be59-d6fd0d208bc8" providerId="ADAL" clId="{19A97A65-FB7E-DC4C-8433-B675572D5E70}" dt="2023-02-22T18:45:37.835" v="10482"/>
        <pc:sldMkLst>
          <pc:docMk/>
          <pc:sldMk cId="0" sldId="300"/>
        </pc:sldMkLst>
        <pc:spChg chg="mod">
          <ac:chgData name="Daniel Khashabi" userId="62390808-c838-45e6-be59-d6fd0d208bc8" providerId="ADAL" clId="{19A97A65-FB7E-DC4C-8433-B675572D5E70}" dt="2023-02-22T18:45:37.835" v="10482"/>
          <ac:spMkLst>
            <pc:docMk/>
            <pc:sldMk cId="0" sldId="300"/>
            <ac:spMk id="2" creationId="{00000000-0000-0000-0000-000000000000}"/>
          </ac:spMkLst>
        </pc:spChg>
        <pc:spChg chg="mod">
          <ac:chgData name="Daniel Khashabi" userId="62390808-c838-45e6-be59-d6fd0d208bc8" providerId="ADAL" clId="{19A97A65-FB7E-DC4C-8433-B675572D5E70}" dt="2023-02-22T18:45:37.835" v="10482"/>
          <ac:spMkLst>
            <pc:docMk/>
            <pc:sldMk cId="0" sldId="300"/>
            <ac:spMk id="3" creationId="{00000000-0000-0000-0000-000000000000}"/>
          </ac:spMkLst>
        </pc:spChg>
        <pc:spChg chg="mod">
          <ac:chgData name="Daniel Khashabi" userId="62390808-c838-45e6-be59-d6fd0d208bc8" providerId="ADAL" clId="{19A97A65-FB7E-DC4C-8433-B675572D5E70}" dt="2023-02-22T18:45:37.835" v="10482"/>
          <ac:spMkLst>
            <pc:docMk/>
            <pc:sldMk cId="0" sldId="300"/>
            <ac:spMk id="4" creationId="{00000000-0000-0000-0000-000000000000}"/>
          </ac:spMkLst>
        </pc:spChg>
      </pc:sldChg>
      <pc:sldChg chg="addSp modSp mod modNotes">
        <pc:chgData name="Daniel Khashabi" userId="62390808-c838-45e6-be59-d6fd0d208bc8" providerId="ADAL" clId="{19A97A65-FB7E-DC4C-8433-B675572D5E70}" dt="2023-02-22T17:58:30.299" v="9801"/>
        <pc:sldMkLst>
          <pc:docMk/>
          <pc:sldMk cId="0" sldId="301"/>
        </pc:sldMkLst>
        <pc:spChg chg="mod">
          <ac:chgData name="Daniel Khashabi" userId="62390808-c838-45e6-be59-d6fd0d208bc8" providerId="ADAL" clId="{19A97A65-FB7E-DC4C-8433-B675572D5E70}" dt="2023-02-22T17:58:30.299" v="9801"/>
          <ac:spMkLst>
            <pc:docMk/>
            <pc:sldMk cId="0" sldId="301"/>
            <ac:spMk id="2" creationId="{83602E3B-62E7-EEAE-E8F3-5972D2C26242}"/>
          </ac:spMkLst>
        </pc:spChg>
        <pc:spChg chg="add mod">
          <ac:chgData name="Daniel Khashabi" userId="62390808-c838-45e6-be59-d6fd0d208bc8" providerId="ADAL" clId="{19A97A65-FB7E-DC4C-8433-B675572D5E70}" dt="2023-02-22T17:58:30.299" v="9801"/>
          <ac:spMkLst>
            <pc:docMk/>
            <pc:sldMk cId="0" sldId="301"/>
            <ac:spMk id="3" creationId="{63683C61-CDA1-61F7-C8D2-09CBFCD4CC06}"/>
          </ac:spMkLst>
        </pc:spChg>
      </pc:sldChg>
      <pc:sldChg chg="addSp delSp modSp add del mod">
        <pc:chgData name="Daniel Khashabi" userId="62390808-c838-45e6-be59-d6fd0d208bc8" providerId="ADAL" clId="{19A97A65-FB7E-DC4C-8433-B675572D5E70}" dt="2023-02-22T18:45:37.835" v="10482"/>
        <pc:sldMkLst>
          <pc:docMk/>
          <pc:sldMk cId="0" sldId="302"/>
        </pc:sldMkLst>
        <pc:spChg chg="mod">
          <ac:chgData name="Daniel Khashabi" userId="62390808-c838-45e6-be59-d6fd0d208bc8" providerId="ADAL" clId="{19A97A65-FB7E-DC4C-8433-B675572D5E70}" dt="2023-02-13T20:23:57.218" v="2749" actId="20577"/>
          <ac:spMkLst>
            <pc:docMk/>
            <pc:sldMk cId="0" sldId="302"/>
            <ac:spMk id="2" creationId="{183E2751-076A-27F4-5248-3BC1C4D2E554}"/>
          </ac:spMkLst>
        </pc:spChg>
        <pc:spChg chg="mod">
          <ac:chgData name="Daniel Khashabi" userId="62390808-c838-45e6-be59-d6fd0d208bc8" providerId="ADAL" clId="{19A97A65-FB7E-DC4C-8433-B675572D5E70}" dt="2023-02-22T18:45:37.835" v="10482"/>
          <ac:spMkLst>
            <pc:docMk/>
            <pc:sldMk cId="0" sldId="302"/>
            <ac:spMk id="3" creationId="{00000000-0000-0000-0000-000000000000}"/>
          </ac:spMkLst>
        </pc:spChg>
        <pc:spChg chg="mod">
          <ac:chgData name="Daniel Khashabi" userId="62390808-c838-45e6-be59-d6fd0d208bc8" providerId="ADAL" clId="{19A97A65-FB7E-DC4C-8433-B675572D5E70}" dt="2023-02-13T20:24:20.684" v="2754" actId="21"/>
          <ac:spMkLst>
            <pc:docMk/>
            <pc:sldMk cId="0" sldId="302"/>
            <ac:spMk id="3" creationId="{4D2A74DA-A52B-6C41-9C21-513666667949}"/>
          </ac:spMkLst>
        </pc:spChg>
        <pc:spChg chg="mod">
          <ac:chgData name="Daniel Khashabi" userId="62390808-c838-45e6-be59-d6fd0d208bc8" providerId="ADAL" clId="{19A97A65-FB7E-DC4C-8433-B675572D5E70}" dt="2023-02-22T18:45:37.835" v="10482"/>
          <ac:spMkLst>
            <pc:docMk/>
            <pc:sldMk cId="0" sldId="302"/>
            <ac:spMk id="4" creationId="{00000000-0000-0000-0000-000000000000}"/>
          </ac:spMkLst>
        </pc:spChg>
        <pc:spChg chg="mod">
          <ac:chgData name="Daniel Khashabi" userId="62390808-c838-45e6-be59-d6fd0d208bc8" providerId="ADAL" clId="{19A97A65-FB7E-DC4C-8433-B675572D5E70}" dt="2023-02-22T18:45:37.835" v="10482"/>
          <ac:spMkLst>
            <pc:docMk/>
            <pc:sldMk cId="0" sldId="302"/>
            <ac:spMk id="5" creationId="{00000000-0000-0000-0000-000000000000}"/>
          </ac:spMkLst>
        </pc:spChg>
        <pc:spChg chg="mod">
          <ac:chgData name="Daniel Khashabi" userId="62390808-c838-45e6-be59-d6fd0d208bc8" providerId="ADAL" clId="{19A97A65-FB7E-DC4C-8433-B675572D5E70}" dt="2023-02-22T17:58:30.299" v="9801"/>
          <ac:spMkLst>
            <pc:docMk/>
            <pc:sldMk cId="0" sldId="302"/>
            <ac:spMk id="6" creationId="{00000000-0000-0000-0000-000000000000}"/>
          </ac:spMkLst>
        </pc:spChg>
        <pc:spChg chg="add mod">
          <ac:chgData name="Daniel Khashabi" userId="62390808-c838-45e6-be59-d6fd0d208bc8" providerId="ADAL" clId="{19A97A65-FB7E-DC4C-8433-B675572D5E70}" dt="2023-02-22T16:24:05.175" v="9045"/>
          <ac:spMkLst>
            <pc:docMk/>
            <pc:sldMk cId="0" sldId="302"/>
            <ac:spMk id="7" creationId="{197A6E4F-AA63-BF3F-50A6-196BB5A634E5}"/>
          </ac:spMkLst>
        </pc:spChg>
        <pc:spChg chg="mod">
          <ac:chgData name="Daniel Khashabi" userId="62390808-c838-45e6-be59-d6fd0d208bc8" providerId="ADAL" clId="{19A97A65-FB7E-DC4C-8433-B675572D5E70}" dt="2023-02-13T18:52:58.491" v="987"/>
          <ac:spMkLst>
            <pc:docMk/>
            <pc:sldMk cId="0" sldId="302"/>
            <ac:spMk id="357" creationId="{00000000-0000-0000-0000-000000000000}"/>
          </ac:spMkLst>
        </pc:spChg>
        <pc:spChg chg="del mod">
          <ac:chgData name="Daniel Khashabi" userId="62390808-c838-45e6-be59-d6fd0d208bc8" providerId="ADAL" clId="{19A97A65-FB7E-DC4C-8433-B675572D5E70}" dt="2023-02-13T20:24:04.275" v="2752" actId="478"/>
          <ac:spMkLst>
            <pc:docMk/>
            <pc:sldMk cId="0" sldId="302"/>
            <ac:spMk id="358" creationId="{00000000-0000-0000-0000-000000000000}"/>
          </ac:spMkLst>
        </pc:spChg>
        <pc:picChg chg="mod">
          <ac:chgData name="Daniel Khashabi" userId="62390808-c838-45e6-be59-d6fd0d208bc8" providerId="ADAL" clId="{19A97A65-FB7E-DC4C-8433-B675572D5E70}" dt="2023-02-13T20:24:01.714" v="2750" actId="1076"/>
          <ac:picMkLst>
            <pc:docMk/>
            <pc:sldMk cId="0" sldId="302"/>
            <ac:picMk id="356" creationId="{00000000-0000-0000-0000-000000000000}"/>
          </ac:picMkLst>
        </pc:picChg>
      </pc:sldChg>
      <pc:sldChg chg="delSp add mod ord modNotes">
        <pc:chgData name="Daniel Khashabi" userId="62390808-c838-45e6-be59-d6fd0d208bc8" providerId="ADAL" clId="{19A97A65-FB7E-DC4C-8433-B675572D5E70}" dt="2023-02-22T17:58:30.299" v="9801"/>
        <pc:sldMkLst>
          <pc:docMk/>
          <pc:sldMk cId="856081352" sldId="303"/>
        </pc:sldMkLst>
        <pc:spChg chg="del">
          <ac:chgData name="Daniel Khashabi" userId="62390808-c838-45e6-be59-d6fd0d208bc8" providerId="ADAL" clId="{19A97A65-FB7E-DC4C-8433-B675572D5E70}" dt="2023-02-22T03:58:21.317" v="6784" actId="478"/>
          <ac:spMkLst>
            <pc:docMk/>
            <pc:sldMk cId="856081352" sldId="303"/>
            <ac:spMk id="2" creationId="{72C596A6-38A4-249E-B373-4FC13FDB819F}"/>
          </ac:spMkLst>
        </pc:spChg>
        <pc:spChg chg="del">
          <ac:chgData name="Daniel Khashabi" userId="62390808-c838-45e6-be59-d6fd0d208bc8" providerId="ADAL" clId="{19A97A65-FB7E-DC4C-8433-B675572D5E70}" dt="2023-02-22T03:58:19.014" v="6783" actId="478"/>
          <ac:spMkLst>
            <pc:docMk/>
            <pc:sldMk cId="856081352" sldId="303"/>
            <ac:spMk id="3" creationId="{EFA16A39-1D90-F745-46DA-C47F7AC87F37}"/>
          </ac:spMkLst>
        </pc:spChg>
      </pc:sldChg>
      <pc:sldChg chg="modSp add del">
        <pc:chgData name="Daniel Khashabi" userId="62390808-c838-45e6-be59-d6fd0d208bc8" providerId="ADAL" clId="{19A97A65-FB7E-DC4C-8433-B675572D5E70}" dt="2023-02-22T14:52:09.481" v="8215" actId="2696"/>
        <pc:sldMkLst>
          <pc:docMk/>
          <pc:sldMk cId="1298121465" sldId="304"/>
        </pc:sldMkLst>
        <pc:spChg chg="mod">
          <ac:chgData name="Daniel Khashabi" userId="62390808-c838-45e6-be59-d6fd0d208bc8" providerId="ADAL" clId="{19A97A65-FB7E-DC4C-8433-B675572D5E70}" dt="2023-02-22T13:48:49.813" v="7938"/>
          <ac:spMkLst>
            <pc:docMk/>
            <pc:sldMk cId="1298121465" sldId="304"/>
            <ac:spMk id="5" creationId="{00000000-0000-0000-0000-000000000000}"/>
          </ac:spMkLst>
        </pc:spChg>
        <pc:spChg chg="mod">
          <ac:chgData name="Daniel Khashabi" userId="62390808-c838-45e6-be59-d6fd0d208bc8" providerId="ADAL" clId="{19A97A65-FB7E-DC4C-8433-B675572D5E70}" dt="2023-02-22T13:48:49.813" v="7938"/>
          <ac:spMkLst>
            <pc:docMk/>
            <pc:sldMk cId="1298121465" sldId="304"/>
            <ac:spMk id="6" creationId="{00000000-0000-0000-0000-000000000000}"/>
          </ac:spMkLst>
        </pc:spChg>
      </pc:sldChg>
      <pc:sldChg chg="modSp add">
        <pc:chgData name="Daniel Khashabi" userId="62390808-c838-45e6-be59-d6fd0d208bc8" providerId="ADAL" clId="{19A97A65-FB7E-DC4C-8433-B675572D5E70}" dt="2023-02-22T17:58:30.299" v="9801"/>
        <pc:sldMkLst>
          <pc:docMk/>
          <pc:sldMk cId="3539864448" sldId="304"/>
        </pc:sldMkLst>
        <pc:spChg chg="mod">
          <ac:chgData name="Daniel Khashabi" userId="62390808-c838-45e6-be59-d6fd0d208bc8" providerId="ADAL" clId="{19A97A65-FB7E-DC4C-8433-B675572D5E70}" dt="2023-02-22T17:58:30.299" v="9801"/>
          <ac:spMkLst>
            <pc:docMk/>
            <pc:sldMk cId="3539864448" sldId="304"/>
            <ac:spMk id="4" creationId="{00000000-0000-0000-0000-000000000000}"/>
          </ac:spMkLst>
        </pc:spChg>
        <pc:spChg chg="mod">
          <ac:chgData name="Daniel Khashabi" userId="62390808-c838-45e6-be59-d6fd0d208bc8" providerId="ADAL" clId="{19A97A65-FB7E-DC4C-8433-B675572D5E70}" dt="2023-02-22T17:58:30.299" v="9801"/>
          <ac:spMkLst>
            <pc:docMk/>
            <pc:sldMk cId="3539864448" sldId="304"/>
            <ac:spMk id="5" creationId="{00000000-0000-0000-0000-000000000000}"/>
          </ac:spMkLst>
        </pc:spChg>
        <pc:spChg chg="mod">
          <ac:chgData name="Daniel Khashabi" userId="62390808-c838-45e6-be59-d6fd0d208bc8" providerId="ADAL" clId="{19A97A65-FB7E-DC4C-8433-B675572D5E70}" dt="2023-02-22T17:58:30.299" v="9801"/>
          <ac:spMkLst>
            <pc:docMk/>
            <pc:sldMk cId="3539864448" sldId="304"/>
            <ac:spMk id="6" creationId="{00000000-0000-0000-0000-000000000000}"/>
          </ac:spMkLst>
        </pc:spChg>
      </pc:sldChg>
      <pc:sldChg chg="modSp add del modNotes">
        <pc:chgData name="Daniel Khashabi" userId="62390808-c838-45e6-be59-d6fd0d208bc8" providerId="ADAL" clId="{19A97A65-FB7E-DC4C-8433-B675572D5E70}" dt="2023-02-22T03:17:21.247" v="6418" actId="2696"/>
        <pc:sldMkLst>
          <pc:docMk/>
          <pc:sldMk cId="49773371" sldId="305"/>
        </pc:sldMkLst>
        <pc:spChg chg="mod">
          <ac:chgData name="Daniel Khashabi" userId="62390808-c838-45e6-be59-d6fd0d208bc8" providerId="ADAL" clId="{19A97A65-FB7E-DC4C-8433-B675572D5E70}" dt="2023-02-22T01:44:26.233" v="5908"/>
          <ac:spMkLst>
            <pc:docMk/>
            <pc:sldMk cId="49773371" sldId="305"/>
            <ac:spMk id="113" creationId="{00000000-0000-0000-0000-000000000000}"/>
          </ac:spMkLst>
        </pc:spChg>
      </pc:sldChg>
      <pc:sldChg chg="modSp add modNotes">
        <pc:chgData name="Daniel Khashabi" userId="62390808-c838-45e6-be59-d6fd0d208bc8" providerId="ADAL" clId="{19A97A65-FB7E-DC4C-8433-B675572D5E70}" dt="2023-02-22T17:58:30.299" v="9801"/>
        <pc:sldMkLst>
          <pc:docMk/>
          <pc:sldMk cId="330968175" sldId="305"/>
        </pc:sldMkLst>
        <pc:spChg chg="mod">
          <ac:chgData name="Daniel Khashabi" userId="62390808-c838-45e6-be59-d6fd0d208bc8" providerId="ADAL" clId="{19A97A65-FB7E-DC4C-8433-B675572D5E70}" dt="2023-02-22T17:58:30.299" v="9801"/>
          <ac:spMkLst>
            <pc:docMk/>
            <pc:sldMk cId="330968175" sldId="305"/>
            <ac:spMk id="113"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306"/>
        </pc:sldMkLst>
        <pc:spChg chg="mod">
          <ac:chgData name="Daniel Khashabi" userId="62390808-c838-45e6-be59-d6fd0d208bc8" providerId="ADAL" clId="{19A97A65-FB7E-DC4C-8433-B675572D5E70}" dt="2023-02-22T18:45:37.835" v="10482"/>
          <ac:spMkLst>
            <pc:docMk/>
            <pc:sldMk cId="0" sldId="306"/>
            <ac:spMk id="3" creationId="{00000000-0000-0000-0000-000000000000}"/>
          </ac:spMkLst>
        </pc:spChg>
        <pc:spChg chg="mod">
          <ac:chgData name="Daniel Khashabi" userId="62390808-c838-45e6-be59-d6fd0d208bc8" providerId="ADAL" clId="{19A97A65-FB7E-DC4C-8433-B675572D5E70}" dt="2023-02-22T17:58:30.299" v="9801"/>
          <ac:spMkLst>
            <pc:docMk/>
            <pc:sldMk cId="0" sldId="306"/>
            <ac:spMk id="4" creationId="{00000000-0000-0000-0000-000000000000}"/>
          </ac:spMkLst>
        </pc:spChg>
        <pc:spChg chg="mod">
          <ac:chgData name="Daniel Khashabi" userId="62390808-c838-45e6-be59-d6fd0d208bc8" providerId="ADAL" clId="{19A97A65-FB7E-DC4C-8433-B675572D5E70}" dt="2023-02-22T18:45:37.835" v="10482"/>
          <ac:spMkLst>
            <pc:docMk/>
            <pc:sldMk cId="0" sldId="306"/>
            <ac:spMk id="5" creationId="{00000000-0000-0000-0000-000000000000}"/>
          </ac:spMkLst>
        </pc:spChg>
        <pc:spChg chg="mod">
          <ac:chgData name="Daniel Khashabi" userId="62390808-c838-45e6-be59-d6fd0d208bc8" providerId="ADAL" clId="{19A97A65-FB7E-DC4C-8433-B675572D5E70}" dt="2023-02-22T18:45:37.835" v="10482"/>
          <ac:spMkLst>
            <pc:docMk/>
            <pc:sldMk cId="0" sldId="306"/>
            <ac:spMk id="6" creationId="{00000000-0000-0000-0000-000000000000}"/>
          </ac:spMkLst>
        </pc:spChg>
        <pc:spChg chg="add mod">
          <ac:chgData name="Daniel Khashabi" userId="62390808-c838-45e6-be59-d6fd0d208bc8" providerId="ADAL" clId="{19A97A65-FB7E-DC4C-8433-B675572D5E70}" dt="2023-02-22T16:24:12.161" v="9047"/>
          <ac:spMkLst>
            <pc:docMk/>
            <pc:sldMk cId="0" sldId="306"/>
            <ac:spMk id="7" creationId="{0C03430B-737C-5718-B84E-7AF3F0579B90}"/>
          </ac:spMkLst>
        </pc:spChg>
      </pc:sldChg>
      <pc:sldChg chg="modSp add del">
        <pc:chgData name="Daniel Khashabi" userId="62390808-c838-45e6-be59-d6fd0d208bc8" providerId="ADAL" clId="{19A97A65-FB7E-DC4C-8433-B675572D5E70}" dt="2023-02-22T14:47:35.389" v="8138" actId="2696"/>
        <pc:sldMkLst>
          <pc:docMk/>
          <pc:sldMk cId="48254218" sldId="306"/>
        </pc:sldMkLst>
        <pc:spChg chg="mod">
          <ac:chgData name="Daniel Khashabi" userId="62390808-c838-45e6-be59-d6fd0d208bc8" providerId="ADAL" clId="{19A97A65-FB7E-DC4C-8433-B675572D5E70}" dt="2023-02-22T13:48:49.813" v="7938"/>
          <ac:spMkLst>
            <pc:docMk/>
            <pc:sldMk cId="48254218" sldId="306"/>
            <ac:spMk id="3" creationId="{00000000-0000-0000-0000-000000000000}"/>
          </ac:spMkLst>
        </pc:spChg>
        <pc:spChg chg="mod">
          <ac:chgData name="Daniel Khashabi" userId="62390808-c838-45e6-be59-d6fd0d208bc8" providerId="ADAL" clId="{19A97A65-FB7E-DC4C-8433-B675572D5E70}" dt="2023-02-22T13:48:49.813" v="7938"/>
          <ac:spMkLst>
            <pc:docMk/>
            <pc:sldMk cId="48254218" sldId="306"/>
            <ac:spMk id="4" creationId="{00000000-0000-0000-0000-000000000000}"/>
          </ac:spMkLst>
        </pc:spChg>
      </pc:sldChg>
      <pc:sldChg chg="modSp add mod">
        <pc:chgData name="Daniel Khashabi" userId="62390808-c838-45e6-be59-d6fd0d208bc8" providerId="ADAL" clId="{19A97A65-FB7E-DC4C-8433-B675572D5E70}" dt="2023-02-22T17:58:30.299" v="9801"/>
        <pc:sldMkLst>
          <pc:docMk/>
          <pc:sldMk cId="0" sldId="307"/>
        </pc:sldMkLst>
        <pc:spChg chg="mod">
          <ac:chgData name="Daniel Khashabi" userId="62390808-c838-45e6-be59-d6fd0d208bc8" providerId="ADAL" clId="{19A97A65-FB7E-DC4C-8433-B675572D5E70}" dt="2023-02-22T03:58:47.794" v="6787" actId="57"/>
          <ac:spMkLst>
            <pc:docMk/>
            <pc:sldMk cId="0" sldId="307"/>
            <ac:spMk id="2" creationId="{00000000-0000-0000-0000-000000000000}"/>
          </ac:spMkLst>
        </pc:spChg>
        <pc:spChg chg="mod">
          <ac:chgData name="Daniel Khashabi" userId="62390808-c838-45e6-be59-d6fd0d208bc8" providerId="ADAL" clId="{19A97A65-FB7E-DC4C-8433-B675572D5E70}" dt="2023-02-22T17:58:30.299" v="9801"/>
          <ac:spMkLst>
            <pc:docMk/>
            <pc:sldMk cId="0" sldId="307"/>
            <ac:spMk id="3" creationId="{00000000-0000-0000-0000-000000000000}"/>
          </ac:spMkLst>
        </pc:spChg>
        <pc:spChg chg="mod">
          <ac:chgData name="Daniel Khashabi" userId="62390808-c838-45e6-be59-d6fd0d208bc8" providerId="ADAL" clId="{19A97A65-FB7E-DC4C-8433-B675572D5E70}" dt="2023-02-22T03:54:39.943" v="6773"/>
          <ac:spMkLst>
            <pc:docMk/>
            <pc:sldMk cId="0" sldId="307"/>
            <ac:spMk id="7" creationId="{00000000-0000-0000-0000-000000000000}"/>
          </ac:spMkLst>
        </pc:spChg>
      </pc:sldChg>
      <pc:sldChg chg="add del">
        <pc:chgData name="Daniel Khashabi" userId="62390808-c838-45e6-be59-d6fd0d208bc8" providerId="ADAL" clId="{19A97A65-FB7E-DC4C-8433-B675572D5E70}" dt="2023-02-13T19:54:26.887" v="2424" actId="2696"/>
        <pc:sldMkLst>
          <pc:docMk/>
          <pc:sldMk cId="12655848" sldId="308"/>
        </pc:sldMkLst>
      </pc:sldChg>
      <pc:sldChg chg="addSp delSp modSp add mod ord modNotes">
        <pc:chgData name="Daniel Khashabi" userId="62390808-c838-45e6-be59-d6fd0d208bc8" providerId="ADAL" clId="{19A97A65-FB7E-DC4C-8433-B675572D5E70}" dt="2023-02-22T17:58:30.299" v="9801"/>
        <pc:sldMkLst>
          <pc:docMk/>
          <pc:sldMk cId="1332084147" sldId="308"/>
        </pc:sldMkLst>
        <pc:spChg chg="mod">
          <ac:chgData name="Daniel Khashabi" userId="62390808-c838-45e6-be59-d6fd0d208bc8" providerId="ADAL" clId="{19A97A65-FB7E-DC4C-8433-B675572D5E70}" dt="2023-02-22T17:58:30.299" v="9801"/>
          <ac:spMkLst>
            <pc:docMk/>
            <pc:sldMk cId="1332084147" sldId="308"/>
            <ac:spMk id="2" creationId="{4FDD13DC-D601-736A-31CE-8C0C8E297927}"/>
          </ac:spMkLst>
        </pc:spChg>
        <pc:spChg chg="add mod">
          <ac:chgData name="Daniel Khashabi" userId="62390808-c838-45e6-be59-d6fd0d208bc8" providerId="ADAL" clId="{19A97A65-FB7E-DC4C-8433-B675572D5E70}" dt="2023-02-13T19:55:25.049" v="2485" actId="478"/>
          <ac:spMkLst>
            <pc:docMk/>
            <pc:sldMk cId="1332084147" sldId="308"/>
            <ac:spMk id="5" creationId="{DF8CF568-8C32-9835-4140-7401FC3EDF1B}"/>
          </ac:spMkLst>
        </pc:spChg>
        <pc:spChg chg="add mod">
          <ac:chgData name="Daniel Khashabi" userId="62390808-c838-45e6-be59-d6fd0d208bc8" providerId="ADAL" clId="{19A97A65-FB7E-DC4C-8433-B675572D5E70}" dt="2023-02-22T17:58:30.299" v="9801"/>
          <ac:spMkLst>
            <pc:docMk/>
            <pc:sldMk cId="1332084147" sldId="308"/>
            <ac:spMk id="7" creationId="{9D247EF2-D539-904D-7D23-4F5C04046F24}"/>
          </ac:spMkLst>
        </pc:spChg>
        <pc:spChg chg="mod">
          <ac:chgData name="Daniel Khashabi" userId="62390808-c838-45e6-be59-d6fd0d208bc8" providerId="ADAL" clId="{19A97A65-FB7E-DC4C-8433-B675572D5E70}" dt="2023-02-13T19:54:46.797" v="2452" actId="20577"/>
          <ac:spMkLst>
            <pc:docMk/>
            <pc:sldMk cId="1332084147" sldId="308"/>
            <ac:spMk id="72" creationId="{00000000-0000-0000-0000-000000000000}"/>
          </ac:spMkLst>
        </pc:spChg>
        <pc:spChg chg="mod">
          <ac:chgData name="Daniel Khashabi" userId="62390808-c838-45e6-be59-d6fd0d208bc8" providerId="ADAL" clId="{19A97A65-FB7E-DC4C-8433-B675572D5E70}" dt="2023-02-13T19:55:30.757" v="2488" actId="12"/>
          <ac:spMkLst>
            <pc:docMk/>
            <pc:sldMk cId="1332084147" sldId="308"/>
            <ac:spMk id="73" creationId="{00000000-0000-0000-0000-000000000000}"/>
          </ac:spMkLst>
        </pc:spChg>
        <pc:spChg chg="del">
          <ac:chgData name="Daniel Khashabi" userId="62390808-c838-45e6-be59-d6fd0d208bc8" providerId="ADAL" clId="{19A97A65-FB7E-DC4C-8433-B675572D5E70}" dt="2023-02-13T19:55:25.049" v="2485" actId="478"/>
          <ac:spMkLst>
            <pc:docMk/>
            <pc:sldMk cId="1332084147" sldId="308"/>
            <ac:spMk id="74" creationId="{00000000-0000-0000-0000-000000000000}"/>
          </ac:spMkLst>
        </pc:spChg>
        <pc:picChg chg="mod">
          <ac:chgData name="Daniel Khashabi" userId="62390808-c838-45e6-be59-d6fd0d208bc8" providerId="ADAL" clId="{19A97A65-FB7E-DC4C-8433-B675572D5E70}" dt="2023-02-13T19:56:16.688" v="2503" actId="1076"/>
          <ac:picMkLst>
            <pc:docMk/>
            <pc:sldMk cId="1332084147" sldId="308"/>
            <ac:picMk id="4" creationId="{B96B1E2F-F697-BFD8-C328-4C2130F94C3C}"/>
          </ac:picMkLst>
        </pc:picChg>
      </pc:sldChg>
      <pc:sldChg chg="addSp modSp add">
        <pc:chgData name="Daniel Khashabi" userId="62390808-c838-45e6-be59-d6fd0d208bc8" providerId="ADAL" clId="{19A97A65-FB7E-DC4C-8433-B675572D5E70}" dt="2023-02-22T18:45:37.835" v="10482"/>
        <pc:sldMkLst>
          <pc:docMk/>
          <pc:sldMk cId="0" sldId="309"/>
        </pc:sldMkLst>
        <pc:spChg chg="mod">
          <ac:chgData name="Daniel Khashabi" userId="62390808-c838-45e6-be59-d6fd0d208bc8" providerId="ADAL" clId="{19A97A65-FB7E-DC4C-8433-B675572D5E70}" dt="2023-02-22T18:45:37.835" v="10482"/>
          <ac:spMkLst>
            <pc:docMk/>
            <pc:sldMk cId="0" sldId="309"/>
            <ac:spMk id="3" creationId="{00000000-0000-0000-0000-000000000000}"/>
          </ac:spMkLst>
        </pc:spChg>
        <pc:spChg chg="mod">
          <ac:chgData name="Daniel Khashabi" userId="62390808-c838-45e6-be59-d6fd0d208bc8" providerId="ADAL" clId="{19A97A65-FB7E-DC4C-8433-B675572D5E70}" dt="2023-02-22T18:45:37.835" v="10482"/>
          <ac:spMkLst>
            <pc:docMk/>
            <pc:sldMk cId="0" sldId="309"/>
            <ac:spMk id="4" creationId="{00000000-0000-0000-0000-000000000000}"/>
          </ac:spMkLst>
        </pc:spChg>
        <pc:spChg chg="mod">
          <ac:chgData name="Daniel Khashabi" userId="62390808-c838-45e6-be59-d6fd0d208bc8" providerId="ADAL" clId="{19A97A65-FB7E-DC4C-8433-B675572D5E70}" dt="2023-02-22T17:58:30.299" v="9801"/>
          <ac:spMkLst>
            <pc:docMk/>
            <pc:sldMk cId="0" sldId="309"/>
            <ac:spMk id="5" creationId="{00000000-0000-0000-0000-000000000000}"/>
          </ac:spMkLst>
        </pc:spChg>
        <pc:spChg chg="mod">
          <ac:chgData name="Daniel Khashabi" userId="62390808-c838-45e6-be59-d6fd0d208bc8" providerId="ADAL" clId="{19A97A65-FB7E-DC4C-8433-B675572D5E70}" dt="2023-02-22T17:58:30.299" v="9801"/>
          <ac:spMkLst>
            <pc:docMk/>
            <pc:sldMk cId="0" sldId="309"/>
            <ac:spMk id="6" creationId="{00000000-0000-0000-0000-000000000000}"/>
          </ac:spMkLst>
        </pc:spChg>
        <pc:spChg chg="mod">
          <ac:chgData name="Daniel Khashabi" userId="62390808-c838-45e6-be59-d6fd0d208bc8" providerId="ADAL" clId="{19A97A65-FB7E-DC4C-8433-B675572D5E70}" dt="2023-02-22T18:45:37.835" v="10482"/>
          <ac:spMkLst>
            <pc:docMk/>
            <pc:sldMk cId="0" sldId="309"/>
            <ac:spMk id="7" creationId="{00000000-0000-0000-0000-000000000000}"/>
          </ac:spMkLst>
        </pc:spChg>
        <pc:spChg chg="add mod">
          <ac:chgData name="Daniel Khashabi" userId="62390808-c838-45e6-be59-d6fd0d208bc8" providerId="ADAL" clId="{19A97A65-FB7E-DC4C-8433-B675572D5E70}" dt="2023-02-22T16:24:18.591" v="9050"/>
          <ac:spMkLst>
            <pc:docMk/>
            <pc:sldMk cId="0" sldId="309"/>
            <ac:spMk id="8" creationId="{AE99F48C-FD71-DED9-7C7D-7942D00F954F}"/>
          </ac:spMkLst>
        </pc:spChg>
      </pc:sldChg>
      <pc:sldChg chg="add del">
        <pc:chgData name="Daniel Khashabi" userId="62390808-c838-45e6-be59-d6fd0d208bc8" providerId="ADAL" clId="{19A97A65-FB7E-DC4C-8433-B675572D5E70}" dt="2023-02-13T19:51:58.654" v="2259" actId="2696"/>
        <pc:sldMkLst>
          <pc:docMk/>
          <pc:sldMk cId="3663351259" sldId="309"/>
        </pc:sldMkLst>
      </pc:sldChg>
      <pc:sldChg chg="modSp add del">
        <pc:chgData name="Daniel Khashabi" userId="62390808-c838-45e6-be59-d6fd0d208bc8" providerId="ADAL" clId="{19A97A65-FB7E-DC4C-8433-B675572D5E70}" dt="2023-02-22T14:47:21.165" v="8135" actId="2696"/>
        <pc:sldMkLst>
          <pc:docMk/>
          <pc:sldMk cId="4274054813" sldId="309"/>
        </pc:sldMkLst>
        <pc:spChg chg="mod">
          <ac:chgData name="Daniel Khashabi" userId="62390808-c838-45e6-be59-d6fd0d208bc8" providerId="ADAL" clId="{19A97A65-FB7E-DC4C-8433-B675572D5E70}" dt="2023-02-22T13:48:49.813" v="7938"/>
          <ac:spMkLst>
            <pc:docMk/>
            <pc:sldMk cId="4274054813" sldId="309"/>
            <ac:spMk id="2" creationId="{00000000-0000-0000-0000-000000000000}"/>
          </ac:spMkLst>
        </pc:spChg>
        <pc:spChg chg="mod">
          <ac:chgData name="Daniel Khashabi" userId="62390808-c838-45e6-be59-d6fd0d208bc8" providerId="ADAL" clId="{19A97A65-FB7E-DC4C-8433-B675572D5E70}" dt="2023-02-22T13:48:49.813" v="7938"/>
          <ac:spMkLst>
            <pc:docMk/>
            <pc:sldMk cId="4274054813" sldId="309"/>
            <ac:spMk id="6" creationId="{00000000-0000-0000-0000-000000000000}"/>
          </ac:spMkLst>
        </pc:spChg>
      </pc:sldChg>
      <pc:sldChg chg="addSp modSp add del">
        <pc:chgData name="Daniel Khashabi" userId="62390808-c838-45e6-be59-d6fd0d208bc8" providerId="ADAL" clId="{19A97A65-FB7E-DC4C-8433-B675572D5E70}" dt="2023-02-22T18:45:37.835" v="10482"/>
        <pc:sldMkLst>
          <pc:docMk/>
          <pc:sldMk cId="0" sldId="310"/>
        </pc:sldMkLst>
        <pc:spChg chg="mod">
          <ac:chgData name="Daniel Khashabi" userId="62390808-c838-45e6-be59-d6fd0d208bc8" providerId="ADAL" clId="{19A97A65-FB7E-DC4C-8433-B675572D5E70}" dt="2023-02-22T18:45:37.835" v="10482"/>
          <ac:spMkLst>
            <pc:docMk/>
            <pc:sldMk cId="0" sldId="310"/>
            <ac:spMk id="3" creationId="{00000000-0000-0000-0000-000000000000}"/>
          </ac:spMkLst>
        </pc:spChg>
        <pc:spChg chg="mod">
          <ac:chgData name="Daniel Khashabi" userId="62390808-c838-45e6-be59-d6fd0d208bc8" providerId="ADAL" clId="{19A97A65-FB7E-DC4C-8433-B675572D5E70}" dt="2023-02-22T18:45:37.835" v="10482"/>
          <ac:spMkLst>
            <pc:docMk/>
            <pc:sldMk cId="0" sldId="310"/>
            <ac:spMk id="4" creationId="{00000000-0000-0000-0000-000000000000}"/>
          </ac:spMkLst>
        </pc:spChg>
        <pc:spChg chg="add mod">
          <ac:chgData name="Daniel Khashabi" userId="62390808-c838-45e6-be59-d6fd0d208bc8" providerId="ADAL" clId="{19A97A65-FB7E-DC4C-8433-B675572D5E70}" dt="2023-02-22T16:24:19.697" v="9051"/>
          <ac:spMkLst>
            <pc:docMk/>
            <pc:sldMk cId="0" sldId="310"/>
            <ac:spMk id="5" creationId="{AA3E903E-7A7A-B05E-E582-D38B8844DFA7}"/>
          </ac:spMkLst>
        </pc:spChg>
      </pc:sldChg>
      <pc:sldChg chg="modSp add del">
        <pc:chgData name="Daniel Khashabi" userId="62390808-c838-45e6-be59-d6fd0d208bc8" providerId="ADAL" clId="{19A97A65-FB7E-DC4C-8433-B675572D5E70}" dt="2023-02-22T14:47:15.943" v="8134" actId="2696"/>
        <pc:sldMkLst>
          <pc:docMk/>
          <pc:sldMk cId="2210459356" sldId="310"/>
        </pc:sldMkLst>
        <pc:spChg chg="mod">
          <ac:chgData name="Daniel Khashabi" userId="62390808-c838-45e6-be59-d6fd0d208bc8" providerId="ADAL" clId="{19A97A65-FB7E-DC4C-8433-B675572D5E70}" dt="2023-02-22T13:48:49.813" v="7938"/>
          <ac:spMkLst>
            <pc:docMk/>
            <pc:sldMk cId="2210459356" sldId="310"/>
            <ac:spMk id="8" creationId="{00000000-0000-0000-0000-000000000000}"/>
          </ac:spMkLst>
        </pc:spChg>
        <pc:spChg chg="mod">
          <ac:chgData name="Daniel Khashabi" userId="62390808-c838-45e6-be59-d6fd0d208bc8" providerId="ADAL" clId="{19A97A65-FB7E-DC4C-8433-B675572D5E70}" dt="2023-02-22T13:48:49.813" v="7938"/>
          <ac:spMkLst>
            <pc:docMk/>
            <pc:sldMk cId="2210459356" sldId="310"/>
            <ac:spMk id="9" creationId="{00000000-0000-0000-0000-000000000000}"/>
          </ac:spMkLst>
        </pc:spChg>
      </pc:sldChg>
      <pc:sldChg chg="addSp modSp add del mod">
        <pc:chgData name="Daniel Khashabi" userId="62390808-c838-45e6-be59-d6fd0d208bc8" providerId="ADAL" clId="{19A97A65-FB7E-DC4C-8433-B675572D5E70}" dt="2023-02-22T18:45:37.835" v="10482"/>
        <pc:sldMkLst>
          <pc:docMk/>
          <pc:sldMk cId="0" sldId="311"/>
        </pc:sldMkLst>
        <pc:spChg chg="mod">
          <ac:chgData name="Daniel Khashabi" userId="62390808-c838-45e6-be59-d6fd0d208bc8" providerId="ADAL" clId="{19A97A65-FB7E-DC4C-8433-B675572D5E70}" dt="2023-02-22T18:45:37.835" v="10482"/>
          <ac:spMkLst>
            <pc:docMk/>
            <pc:sldMk cId="0" sldId="311"/>
            <ac:spMk id="3" creationId="{00000000-0000-0000-0000-000000000000}"/>
          </ac:spMkLst>
        </pc:spChg>
        <pc:spChg chg="mod">
          <ac:chgData name="Daniel Khashabi" userId="62390808-c838-45e6-be59-d6fd0d208bc8" providerId="ADAL" clId="{19A97A65-FB7E-DC4C-8433-B675572D5E70}" dt="2023-02-22T18:45:37.835" v="10482"/>
          <ac:spMkLst>
            <pc:docMk/>
            <pc:sldMk cId="0" sldId="311"/>
            <ac:spMk id="4" creationId="{00000000-0000-0000-0000-000000000000}"/>
          </ac:spMkLst>
        </pc:spChg>
        <pc:spChg chg="mod">
          <ac:chgData name="Daniel Khashabi" userId="62390808-c838-45e6-be59-d6fd0d208bc8" providerId="ADAL" clId="{19A97A65-FB7E-DC4C-8433-B675572D5E70}" dt="2023-02-22T17:58:30.299" v="9801"/>
          <ac:spMkLst>
            <pc:docMk/>
            <pc:sldMk cId="0" sldId="311"/>
            <ac:spMk id="5" creationId="{00000000-0000-0000-0000-000000000000}"/>
          </ac:spMkLst>
        </pc:spChg>
        <pc:spChg chg="mod">
          <ac:chgData name="Daniel Khashabi" userId="62390808-c838-45e6-be59-d6fd0d208bc8" providerId="ADAL" clId="{19A97A65-FB7E-DC4C-8433-B675572D5E70}" dt="2023-02-22T17:58:30.299" v="9801"/>
          <ac:spMkLst>
            <pc:docMk/>
            <pc:sldMk cId="0" sldId="311"/>
            <ac:spMk id="6" creationId="{00000000-0000-0000-0000-000000000000}"/>
          </ac:spMkLst>
        </pc:spChg>
        <pc:spChg chg="mod">
          <ac:chgData name="Daniel Khashabi" userId="62390808-c838-45e6-be59-d6fd0d208bc8" providerId="ADAL" clId="{19A97A65-FB7E-DC4C-8433-B675572D5E70}" dt="2023-02-22T17:58:30.299" v="9801"/>
          <ac:spMkLst>
            <pc:docMk/>
            <pc:sldMk cId="0" sldId="311"/>
            <ac:spMk id="7" creationId="{00000000-0000-0000-0000-000000000000}"/>
          </ac:spMkLst>
        </pc:spChg>
        <pc:spChg chg="mod">
          <ac:chgData name="Daniel Khashabi" userId="62390808-c838-45e6-be59-d6fd0d208bc8" providerId="ADAL" clId="{19A97A65-FB7E-DC4C-8433-B675572D5E70}" dt="2023-02-22T18:45:37.835" v="10482"/>
          <ac:spMkLst>
            <pc:docMk/>
            <pc:sldMk cId="0" sldId="311"/>
            <ac:spMk id="8" creationId="{00000000-0000-0000-0000-000000000000}"/>
          </ac:spMkLst>
        </pc:spChg>
        <pc:spChg chg="add mod">
          <ac:chgData name="Daniel Khashabi" userId="62390808-c838-45e6-be59-d6fd0d208bc8" providerId="ADAL" clId="{19A97A65-FB7E-DC4C-8433-B675572D5E70}" dt="2023-02-22T16:24:21.028" v="9052"/>
          <ac:spMkLst>
            <pc:docMk/>
            <pc:sldMk cId="0" sldId="311"/>
            <ac:spMk id="9" creationId="{53AA2301-84D7-E1CA-5D59-B6BAAA9B14CA}"/>
          </ac:spMkLst>
        </pc:spChg>
        <pc:grpChg chg="mod">
          <ac:chgData name="Daniel Khashabi" userId="62390808-c838-45e6-be59-d6fd0d208bc8" providerId="ADAL" clId="{19A97A65-FB7E-DC4C-8433-B675572D5E70}" dt="2023-02-22T01:55:54.695" v="6095" actId="1076"/>
          <ac:grpSpMkLst>
            <pc:docMk/>
            <pc:sldMk cId="0" sldId="311"/>
            <ac:grpSpMk id="4" creationId="{00000000-0000-0000-0000-000000000000}"/>
          </ac:grpSpMkLst>
        </pc:grpChg>
      </pc:sldChg>
      <pc:sldChg chg="modSp mod modShow">
        <pc:chgData name="Daniel Khashabi" userId="62390808-c838-45e6-be59-d6fd0d208bc8" providerId="ADAL" clId="{19A97A65-FB7E-DC4C-8433-B675572D5E70}" dt="2023-02-23T16:17:57.676" v="10712" actId="729"/>
        <pc:sldMkLst>
          <pc:docMk/>
          <pc:sldMk cId="3260301037" sldId="312"/>
        </pc:sldMkLst>
        <pc:spChg chg="mod">
          <ac:chgData name="Daniel Khashabi" userId="62390808-c838-45e6-be59-d6fd0d208bc8" providerId="ADAL" clId="{19A97A65-FB7E-DC4C-8433-B675572D5E70}" dt="2023-02-23T16:17:54.358" v="10711" actId="20577"/>
          <ac:spMkLst>
            <pc:docMk/>
            <pc:sldMk cId="3260301037" sldId="312"/>
            <ac:spMk id="3" creationId="{2BAE67F7-BFC3-5C68-93F5-C23BA66F363E}"/>
          </ac:spMkLst>
        </pc:spChg>
      </pc:sldChg>
      <pc:sldChg chg="addSp modSp add">
        <pc:chgData name="Daniel Khashabi" userId="62390808-c838-45e6-be59-d6fd0d208bc8" providerId="ADAL" clId="{19A97A65-FB7E-DC4C-8433-B675572D5E70}" dt="2023-02-22T18:45:37.835" v="10482"/>
        <pc:sldMkLst>
          <pc:docMk/>
          <pc:sldMk cId="0" sldId="313"/>
        </pc:sldMkLst>
        <pc:spChg chg="mod">
          <ac:chgData name="Daniel Khashabi" userId="62390808-c838-45e6-be59-d6fd0d208bc8" providerId="ADAL" clId="{19A97A65-FB7E-DC4C-8433-B675572D5E70}" dt="2023-02-22T18:45:37.835" v="10482"/>
          <ac:spMkLst>
            <pc:docMk/>
            <pc:sldMk cId="0" sldId="313"/>
            <ac:spMk id="3" creationId="{00000000-0000-0000-0000-000000000000}"/>
          </ac:spMkLst>
        </pc:spChg>
        <pc:spChg chg="mod">
          <ac:chgData name="Daniel Khashabi" userId="62390808-c838-45e6-be59-d6fd0d208bc8" providerId="ADAL" clId="{19A97A65-FB7E-DC4C-8433-B675572D5E70}" dt="2023-02-22T17:58:30.299" v="9801"/>
          <ac:spMkLst>
            <pc:docMk/>
            <pc:sldMk cId="0" sldId="313"/>
            <ac:spMk id="4" creationId="{00000000-0000-0000-0000-000000000000}"/>
          </ac:spMkLst>
        </pc:spChg>
        <pc:spChg chg="mod">
          <ac:chgData name="Daniel Khashabi" userId="62390808-c838-45e6-be59-d6fd0d208bc8" providerId="ADAL" clId="{19A97A65-FB7E-DC4C-8433-B675572D5E70}" dt="2023-02-22T17:58:30.299" v="9801"/>
          <ac:spMkLst>
            <pc:docMk/>
            <pc:sldMk cId="0" sldId="313"/>
            <ac:spMk id="5" creationId="{00000000-0000-0000-0000-000000000000}"/>
          </ac:spMkLst>
        </pc:spChg>
        <pc:spChg chg="mod">
          <ac:chgData name="Daniel Khashabi" userId="62390808-c838-45e6-be59-d6fd0d208bc8" providerId="ADAL" clId="{19A97A65-FB7E-DC4C-8433-B675572D5E70}" dt="2023-02-22T17:58:30.299" v="9801"/>
          <ac:spMkLst>
            <pc:docMk/>
            <pc:sldMk cId="0" sldId="313"/>
            <ac:spMk id="6" creationId="{00000000-0000-0000-0000-000000000000}"/>
          </ac:spMkLst>
        </pc:spChg>
        <pc:spChg chg="mod">
          <ac:chgData name="Daniel Khashabi" userId="62390808-c838-45e6-be59-d6fd0d208bc8" providerId="ADAL" clId="{19A97A65-FB7E-DC4C-8433-B675572D5E70}" dt="2023-02-22T18:45:37.835" v="10482"/>
          <ac:spMkLst>
            <pc:docMk/>
            <pc:sldMk cId="0" sldId="313"/>
            <ac:spMk id="7" creationId="{00000000-0000-0000-0000-000000000000}"/>
          </ac:spMkLst>
        </pc:spChg>
        <pc:spChg chg="mod">
          <ac:chgData name="Daniel Khashabi" userId="62390808-c838-45e6-be59-d6fd0d208bc8" providerId="ADAL" clId="{19A97A65-FB7E-DC4C-8433-B675572D5E70}" dt="2023-02-22T18:45:37.835" v="10482"/>
          <ac:spMkLst>
            <pc:docMk/>
            <pc:sldMk cId="0" sldId="313"/>
            <ac:spMk id="8" creationId="{00000000-0000-0000-0000-000000000000}"/>
          </ac:spMkLst>
        </pc:spChg>
        <pc:spChg chg="mod">
          <ac:chgData name="Daniel Khashabi" userId="62390808-c838-45e6-be59-d6fd0d208bc8" providerId="ADAL" clId="{19A97A65-FB7E-DC4C-8433-B675572D5E70}" dt="2023-02-22T18:45:37.835" v="10482"/>
          <ac:spMkLst>
            <pc:docMk/>
            <pc:sldMk cId="0" sldId="313"/>
            <ac:spMk id="9" creationId="{00000000-0000-0000-0000-000000000000}"/>
          </ac:spMkLst>
        </pc:spChg>
        <pc:spChg chg="mod">
          <ac:chgData name="Daniel Khashabi" userId="62390808-c838-45e6-be59-d6fd0d208bc8" providerId="ADAL" clId="{19A97A65-FB7E-DC4C-8433-B675572D5E70}" dt="2023-02-22T18:45:37.835" v="10482"/>
          <ac:spMkLst>
            <pc:docMk/>
            <pc:sldMk cId="0" sldId="313"/>
            <ac:spMk id="10" creationId="{00000000-0000-0000-0000-000000000000}"/>
          </ac:spMkLst>
        </pc:spChg>
        <pc:spChg chg="mod">
          <ac:chgData name="Daniel Khashabi" userId="62390808-c838-45e6-be59-d6fd0d208bc8" providerId="ADAL" clId="{19A97A65-FB7E-DC4C-8433-B675572D5E70}" dt="2023-02-22T18:45:37.835" v="10482"/>
          <ac:spMkLst>
            <pc:docMk/>
            <pc:sldMk cId="0" sldId="313"/>
            <ac:spMk id="11" creationId="{00000000-0000-0000-0000-000000000000}"/>
          </ac:spMkLst>
        </pc:spChg>
        <pc:spChg chg="mod">
          <ac:chgData name="Daniel Khashabi" userId="62390808-c838-45e6-be59-d6fd0d208bc8" providerId="ADAL" clId="{19A97A65-FB7E-DC4C-8433-B675572D5E70}" dt="2023-02-22T18:45:37.835" v="10482"/>
          <ac:spMkLst>
            <pc:docMk/>
            <pc:sldMk cId="0" sldId="313"/>
            <ac:spMk id="12" creationId="{00000000-0000-0000-0000-000000000000}"/>
          </ac:spMkLst>
        </pc:spChg>
        <pc:spChg chg="mod">
          <ac:chgData name="Daniel Khashabi" userId="62390808-c838-45e6-be59-d6fd0d208bc8" providerId="ADAL" clId="{19A97A65-FB7E-DC4C-8433-B675572D5E70}" dt="2023-02-22T18:45:37.835" v="10482"/>
          <ac:spMkLst>
            <pc:docMk/>
            <pc:sldMk cId="0" sldId="313"/>
            <ac:spMk id="13" creationId="{00000000-0000-0000-0000-000000000000}"/>
          </ac:spMkLst>
        </pc:spChg>
        <pc:spChg chg="mod">
          <ac:chgData name="Daniel Khashabi" userId="62390808-c838-45e6-be59-d6fd0d208bc8" providerId="ADAL" clId="{19A97A65-FB7E-DC4C-8433-B675572D5E70}" dt="2023-02-22T18:45:37.835" v="10482"/>
          <ac:spMkLst>
            <pc:docMk/>
            <pc:sldMk cId="0" sldId="313"/>
            <ac:spMk id="14" creationId="{00000000-0000-0000-0000-000000000000}"/>
          </ac:spMkLst>
        </pc:spChg>
        <pc:spChg chg="mod">
          <ac:chgData name="Daniel Khashabi" userId="62390808-c838-45e6-be59-d6fd0d208bc8" providerId="ADAL" clId="{19A97A65-FB7E-DC4C-8433-B675572D5E70}" dt="2023-02-22T18:45:37.835" v="10482"/>
          <ac:spMkLst>
            <pc:docMk/>
            <pc:sldMk cId="0" sldId="313"/>
            <ac:spMk id="15" creationId="{00000000-0000-0000-0000-000000000000}"/>
          </ac:spMkLst>
        </pc:spChg>
        <pc:spChg chg="add mod">
          <ac:chgData name="Daniel Khashabi" userId="62390808-c838-45e6-be59-d6fd0d208bc8" providerId="ADAL" clId="{19A97A65-FB7E-DC4C-8433-B675572D5E70}" dt="2023-02-22T16:24:23.620" v="9054"/>
          <ac:spMkLst>
            <pc:docMk/>
            <pc:sldMk cId="0" sldId="313"/>
            <ac:spMk id="16" creationId="{E2FFF1EE-42D1-302C-C0EC-EBCD6B3B73CD}"/>
          </ac:spMkLst>
        </pc:spChg>
      </pc:sldChg>
      <pc:sldChg chg="modSp add del">
        <pc:chgData name="Daniel Khashabi" userId="62390808-c838-45e6-be59-d6fd0d208bc8" providerId="ADAL" clId="{19A97A65-FB7E-DC4C-8433-B675572D5E70}" dt="2023-02-22T14:47:07.715" v="8132" actId="2696"/>
        <pc:sldMkLst>
          <pc:docMk/>
          <pc:sldMk cId="3311749346" sldId="313"/>
        </pc:sldMkLst>
        <pc:spChg chg="mod">
          <ac:chgData name="Daniel Khashabi" userId="62390808-c838-45e6-be59-d6fd0d208bc8" providerId="ADAL" clId="{19A97A65-FB7E-DC4C-8433-B675572D5E70}" dt="2023-02-22T13:48:49.813" v="7938"/>
          <ac:spMkLst>
            <pc:docMk/>
            <pc:sldMk cId="3311749346" sldId="313"/>
            <ac:spMk id="3" creationId="{00000000-0000-0000-0000-000000000000}"/>
          </ac:spMkLst>
        </pc:spChg>
        <pc:spChg chg="mod">
          <ac:chgData name="Daniel Khashabi" userId="62390808-c838-45e6-be59-d6fd0d208bc8" providerId="ADAL" clId="{19A97A65-FB7E-DC4C-8433-B675572D5E70}" dt="2023-02-22T13:48:49.813" v="7938"/>
          <ac:spMkLst>
            <pc:docMk/>
            <pc:sldMk cId="3311749346" sldId="313"/>
            <ac:spMk id="4" creationId="{00000000-0000-0000-0000-000000000000}"/>
          </ac:spMkLst>
        </pc:spChg>
      </pc:sldChg>
      <pc:sldChg chg="addSp delSp modSp add del mod modClrScheme chgLayout">
        <pc:chgData name="Daniel Khashabi" userId="62390808-c838-45e6-be59-d6fd0d208bc8" providerId="ADAL" clId="{19A97A65-FB7E-DC4C-8433-B675572D5E70}" dt="2023-02-22T17:58:30.299" v="9801"/>
        <pc:sldMkLst>
          <pc:docMk/>
          <pc:sldMk cId="0" sldId="314"/>
        </pc:sldMkLst>
        <pc:spChg chg="mod ord">
          <ac:chgData name="Daniel Khashabi" userId="62390808-c838-45e6-be59-d6fd0d208bc8" providerId="ADAL" clId="{19A97A65-FB7E-DC4C-8433-B675572D5E70}" dt="2023-02-22T17:24:42.864" v="9115" actId="700"/>
          <ac:spMkLst>
            <pc:docMk/>
            <pc:sldMk cId="0" sldId="314"/>
            <ac:spMk id="2" creationId="{00000000-0000-0000-0000-000000000000}"/>
          </ac:spMkLst>
        </pc:spChg>
        <pc:spChg chg="mod">
          <ac:chgData name="Daniel Khashabi" userId="62390808-c838-45e6-be59-d6fd0d208bc8" providerId="ADAL" clId="{19A97A65-FB7E-DC4C-8433-B675572D5E70}" dt="2023-02-22T17:58:30.299" v="9801"/>
          <ac:spMkLst>
            <pc:docMk/>
            <pc:sldMk cId="0" sldId="314"/>
            <ac:spMk id="3" creationId="{00000000-0000-0000-0000-000000000000}"/>
          </ac:spMkLst>
        </pc:spChg>
        <pc:spChg chg="mod">
          <ac:chgData name="Daniel Khashabi" userId="62390808-c838-45e6-be59-d6fd0d208bc8" providerId="ADAL" clId="{19A97A65-FB7E-DC4C-8433-B675572D5E70}" dt="2023-02-22T17:58:30.299" v="9801"/>
          <ac:spMkLst>
            <pc:docMk/>
            <pc:sldMk cId="0" sldId="314"/>
            <ac:spMk id="5" creationId="{00000000-0000-0000-0000-000000000000}"/>
          </ac:spMkLst>
        </pc:spChg>
        <pc:spChg chg="mod">
          <ac:chgData name="Daniel Khashabi" userId="62390808-c838-45e6-be59-d6fd0d208bc8" providerId="ADAL" clId="{19A97A65-FB7E-DC4C-8433-B675572D5E70}" dt="2023-02-22T17:58:30.299" v="9801"/>
          <ac:spMkLst>
            <pc:docMk/>
            <pc:sldMk cId="0" sldId="314"/>
            <ac:spMk id="6" creationId="{00000000-0000-0000-0000-000000000000}"/>
          </ac:spMkLst>
        </pc:spChg>
        <pc:spChg chg="mod">
          <ac:chgData name="Daniel Khashabi" userId="62390808-c838-45e6-be59-d6fd0d208bc8" providerId="ADAL" clId="{19A97A65-FB7E-DC4C-8433-B675572D5E70}" dt="2023-02-22T17:58:30.299" v="9801"/>
          <ac:spMkLst>
            <pc:docMk/>
            <pc:sldMk cId="0" sldId="314"/>
            <ac:spMk id="7" creationId="{00000000-0000-0000-0000-000000000000}"/>
          </ac:spMkLst>
        </pc:spChg>
        <pc:spChg chg="mod">
          <ac:chgData name="Daniel Khashabi" userId="62390808-c838-45e6-be59-d6fd0d208bc8" providerId="ADAL" clId="{19A97A65-FB7E-DC4C-8433-B675572D5E70}" dt="2023-02-22T17:58:30.299" v="9801"/>
          <ac:spMkLst>
            <pc:docMk/>
            <pc:sldMk cId="0" sldId="314"/>
            <ac:spMk id="10" creationId="{00000000-0000-0000-0000-000000000000}"/>
          </ac:spMkLst>
        </pc:spChg>
        <pc:spChg chg="mod">
          <ac:chgData name="Daniel Khashabi" userId="62390808-c838-45e6-be59-d6fd0d208bc8" providerId="ADAL" clId="{19A97A65-FB7E-DC4C-8433-B675572D5E70}" dt="2023-02-22T17:58:30.299" v="9801"/>
          <ac:spMkLst>
            <pc:docMk/>
            <pc:sldMk cId="0" sldId="314"/>
            <ac:spMk id="12" creationId="{00000000-0000-0000-0000-000000000000}"/>
          </ac:spMkLst>
        </pc:spChg>
        <pc:spChg chg="mod">
          <ac:chgData name="Daniel Khashabi" userId="62390808-c838-45e6-be59-d6fd0d208bc8" providerId="ADAL" clId="{19A97A65-FB7E-DC4C-8433-B675572D5E70}" dt="2023-02-22T17:58:30.299" v="9801"/>
          <ac:spMkLst>
            <pc:docMk/>
            <pc:sldMk cId="0" sldId="314"/>
            <ac:spMk id="1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314"/>
            <ac:spMk id="15" creationId="{1B034849-C8CB-8875-1F26-34D2ADD340D1}"/>
          </ac:spMkLst>
        </pc:spChg>
        <pc:spChg chg="add mod ord">
          <ac:chgData name="Daniel Khashabi" userId="62390808-c838-45e6-be59-d6fd0d208bc8" providerId="ADAL" clId="{19A97A65-FB7E-DC4C-8433-B675572D5E70}" dt="2023-02-22T17:24:42.864" v="9115" actId="700"/>
          <ac:spMkLst>
            <pc:docMk/>
            <pc:sldMk cId="0" sldId="314"/>
            <ac:spMk id="16" creationId="{2219E044-8FC0-B4FC-AB38-E6C351B24624}"/>
          </ac:spMkLst>
        </pc:spChg>
        <pc:spChg chg="add mod">
          <ac:chgData name="Daniel Khashabi" userId="62390808-c838-45e6-be59-d6fd0d208bc8" providerId="ADAL" clId="{19A97A65-FB7E-DC4C-8433-B675572D5E70}" dt="2023-02-22T17:33:57.432" v="9207"/>
          <ac:spMkLst>
            <pc:docMk/>
            <pc:sldMk cId="0" sldId="314"/>
            <ac:spMk id="17" creationId="{E2C6DB77-1836-54A1-0441-0F2AAB2F26E8}"/>
          </ac:spMkLst>
        </pc:spChg>
      </pc:sldChg>
      <pc:sldChg chg="modSp add del">
        <pc:chgData name="Daniel Khashabi" userId="62390808-c838-45e6-be59-d6fd0d208bc8" providerId="ADAL" clId="{19A97A65-FB7E-DC4C-8433-B675572D5E70}" dt="2023-02-22T14:47:06.813" v="8131" actId="2696"/>
        <pc:sldMkLst>
          <pc:docMk/>
          <pc:sldMk cId="1255848831" sldId="314"/>
        </pc:sldMkLst>
        <pc:spChg chg="mod">
          <ac:chgData name="Daniel Khashabi" userId="62390808-c838-45e6-be59-d6fd0d208bc8" providerId="ADAL" clId="{19A97A65-FB7E-DC4C-8433-B675572D5E70}" dt="2023-02-22T13:48:49.813" v="7938"/>
          <ac:spMkLst>
            <pc:docMk/>
            <pc:sldMk cId="1255848831" sldId="314"/>
            <ac:spMk id="3" creationId="{00000000-0000-0000-0000-000000000000}"/>
          </ac:spMkLst>
        </pc:spChg>
        <pc:spChg chg="mod">
          <ac:chgData name="Daniel Khashabi" userId="62390808-c838-45e6-be59-d6fd0d208bc8" providerId="ADAL" clId="{19A97A65-FB7E-DC4C-8433-B675572D5E70}" dt="2023-02-22T13:48:49.813" v="7938"/>
          <ac:spMkLst>
            <pc:docMk/>
            <pc:sldMk cId="1255848831" sldId="314"/>
            <ac:spMk id="4" creationId="{00000000-0000-0000-0000-000000000000}"/>
          </ac:spMkLst>
        </pc:spChg>
      </pc:sldChg>
      <pc:sldChg chg="modSp add del modNotes">
        <pc:chgData name="Daniel Khashabi" userId="62390808-c838-45e6-be59-d6fd0d208bc8" providerId="ADAL" clId="{19A97A65-FB7E-DC4C-8433-B675572D5E70}" dt="2023-02-22T17:58:30.299" v="9801"/>
        <pc:sldMkLst>
          <pc:docMk/>
          <pc:sldMk cId="0" sldId="315"/>
        </pc:sldMkLst>
        <pc:spChg chg="mod">
          <ac:chgData name="Daniel Khashabi" userId="62390808-c838-45e6-be59-d6fd0d208bc8" providerId="ADAL" clId="{19A97A65-FB7E-DC4C-8433-B675572D5E70}" dt="2023-02-22T17:58:30.299" v="9801"/>
          <ac:spMkLst>
            <pc:docMk/>
            <pc:sldMk cId="0" sldId="315"/>
            <ac:spMk id="121" creationId="{00000000-0000-0000-0000-000000000000}"/>
          </ac:spMkLst>
        </pc:spChg>
      </pc:sldChg>
      <pc:sldChg chg="modSp add modNotes">
        <pc:chgData name="Daniel Khashabi" userId="62390808-c838-45e6-be59-d6fd0d208bc8" providerId="ADAL" clId="{19A97A65-FB7E-DC4C-8433-B675572D5E70}" dt="2023-02-22T17:58:30.299" v="9801"/>
        <pc:sldMkLst>
          <pc:docMk/>
          <pc:sldMk cId="0" sldId="316"/>
        </pc:sldMkLst>
        <pc:spChg chg="mod">
          <ac:chgData name="Daniel Khashabi" userId="62390808-c838-45e6-be59-d6fd0d208bc8" providerId="ADAL" clId="{19A97A65-FB7E-DC4C-8433-B675572D5E70}" dt="2023-02-22T17:58:30.299" v="9801"/>
          <ac:spMkLst>
            <pc:docMk/>
            <pc:sldMk cId="0" sldId="316"/>
            <ac:spMk id="130" creationId="{00000000-0000-0000-0000-000000000000}"/>
          </ac:spMkLst>
        </pc:spChg>
      </pc:sldChg>
      <pc:sldChg chg="add">
        <pc:chgData name="Daniel Khashabi" userId="62390808-c838-45e6-be59-d6fd0d208bc8" providerId="ADAL" clId="{19A97A65-FB7E-DC4C-8433-B675572D5E70}" dt="2023-02-13T20:48:29.352" v="3048"/>
        <pc:sldMkLst>
          <pc:docMk/>
          <pc:sldMk cId="0" sldId="317"/>
        </pc:sldMkLst>
      </pc:sldChg>
      <pc:sldChg chg="addSp delSp modSp add mod">
        <pc:chgData name="Daniel Khashabi" userId="62390808-c838-45e6-be59-d6fd0d208bc8" providerId="ADAL" clId="{19A97A65-FB7E-DC4C-8433-B675572D5E70}" dt="2023-02-22T17:58:36.025" v="9802"/>
        <pc:sldMkLst>
          <pc:docMk/>
          <pc:sldMk cId="2770273199" sldId="318"/>
        </pc:sldMkLst>
        <pc:spChg chg="del">
          <ac:chgData name="Daniel Khashabi" userId="62390808-c838-45e6-be59-d6fd0d208bc8" providerId="ADAL" clId="{19A97A65-FB7E-DC4C-8433-B675572D5E70}" dt="2023-02-22T03:59:06.910" v="6807" actId="478"/>
          <ac:spMkLst>
            <pc:docMk/>
            <pc:sldMk cId="2770273199" sldId="318"/>
            <ac:spMk id="2" creationId="{00000000-0000-0000-0000-000000000000}"/>
          </ac:spMkLst>
        </pc:spChg>
        <pc:spChg chg="del mod">
          <ac:chgData name="Daniel Khashabi" userId="62390808-c838-45e6-be59-d6fd0d208bc8" providerId="ADAL" clId="{19A97A65-FB7E-DC4C-8433-B675572D5E70}" dt="2023-02-22T04:03:46.127" v="6874"/>
          <ac:spMkLst>
            <pc:docMk/>
            <pc:sldMk cId="2770273199" sldId="318"/>
            <ac:spMk id="3" creationId="{00000000-0000-0000-0000-000000000000}"/>
          </ac:spMkLst>
        </pc:spChg>
        <pc:spChg chg="del mod">
          <ac:chgData name="Daniel Khashabi" userId="62390808-c838-45e6-be59-d6fd0d208bc8" providerId="ADAL" clId="{19A97A65-FB7E-DC4C-8433-B675572D5E70}" dt="2023-02-22T04:03:46.127" v="6876"/>
          <ac:spMkLst>
            <pc:docMk/>
            <pc:sldMk cId="2770273199" sldId="318"/>
            <ac:spMk id="4" creationId="{00000000-0000-0000-0000-000000000000}"/>
          </ac:spMkLst>
        </pc:spChg>
        <pc:spChg chg="mod">
          <ac:chgData name="Daniel Khashabi" userId="62390808-c838-45e6-be59-d6fd0d208bc8" providerId="ADAL" clId="{19A97A65-FB7E-DC4C-8433-B675572D5E70}" dt="2023-02-22T17:58:30.299" v="9801"/>
          <ac:spMkLst>
            <pc:docMk/>
            <pc:sldMk cId="2770273199" sldId="318"/>
            <ac:spMk id="5" creationId="{00000000-0000-0000-0000-000000000000}"/>
          </ac:spMkLst>
        </pc:spChg>
        <pc:spChg chg="del mod">
          <ac:chgData name="Daniel Khashabi" userId="62390808-c838-45e6-be59-d6fd0d208bc8" providerId="ADAL" clId="{19A97A65-FB7E-DC4C-8433-B675572D5E70}" dt="2023-02-22T13:55:44.141" v="8059" actId="478"/>
          <ac:spMkLst>
            <pc:docMk/>
            <pc:sldMk cId="2770273199" sldId="318"/>
            <ac:spMk id="6" creationId="{00000000-0000-0000-0000-000000000000}"/>
          </ac:spMkLst>
        </pc:spChg>
        <pc:spChg chg="mod">
          <ac:chgData name="Daniel Khashabi" userId="62390808-c838-45e6-be59-d6fd0d208bc8" providerId="ADAL" clId="{19A97A65-FB7E-DC4C-8433-B675572D5E70}" dt="2023-02-22T17:58:36.025" v="9802"/>
          <ac:spMkLst>
            <pc:docMk/>
            <pc:sldMk cId="2770273199" sldId="318"/>
            <ac:spMk id="7" creationId="{00000000-0000-0000-0000-000000000000}"/>
          </ac:spMkLst>
        </pc:spChg>
        <pc:spChg chg="del mod">
          <ac:chgData name="Daniel Khashabi" userId="62390808-c838-45e6-be59-d6fd0d208bc8" providerId="ADAL" clId="{19A97A65-FB7E-DC4C-8433-B675572D5E70}" dt="2023-02-22T03:58:55.441" v="6789" actId="478"/>
          <ac:spMkLst>
            <pc:docMk/>
            <pc:sldMk cId="2770273199" sldId="318"/>
            <ac:spMk id="8" creationId="{00000000-0000-0000-0000-000000000000}"/>
          </ac:spMkLst>
        </pc:spChg>
        <pc:spChg chg="del">
          <ac:chgData name="Daniel Khashabi" userId="62390808-c838-45e6-be59-d6fd0d208bc8" providerId="ADAL" clId="{19A97A65-FB7E-DC4C-8433-B675572D5E70}" dt="2023-02-22T03:59:45.518" v="6817" actId="478"/>
          <ac:spMkLst>
            <pc:docMk/>
            <pc:sldMk cId="2770273199" sldId="318"/>
            <ac:spMk id="9" creationId="{00000000-0000-0000-0000-000000000000}"/>
          </ac:spMkLst>
        </pc:spChg>
        <pc:spChg chg="add mod">
          <ac:chgData name="Daniel Khashabi" userId="62390808-c838-45e6-be59-d6fd0d208bc8" providerId="ADAL" clId="{19A97A65-FB7E-DC4C-8433-B675572D5E70}" dt="2023-02-22T16:15:34.010" v="8770"/>
          <ac:spMkLst>
            <pc:docMk/>
            <pc:sldMk cId="2770273199" sldId="318"/>
            <ac:spMk id="9" creationId="{068BC15D-3CDC-6981-EC85-061291F1E5BF}"/>
          </ac:spMkLst>
        </pc:spChg>
        <pc:spChg chg="mod">
          <ac:chgData name="Daniel Khashabi" userId="62390808-c838-45e6-be59-d6fd0d208bc8" providerId="ADAL" clId="{19A97A65-FB7E-DC4C-8433-B675572D5E70}" dt="2023-02-22T03:56:26.298" v="6775"/>
          <ac:spMkLst>
            <pc:docMk/>
            <pc:sldMk cId="2770273199" sldId="318"/>
            <ac:spMk id="10" creationId="{00000000-0000-0000-0000-000000000000}"/>
          </ac:spMkLst>
        </pc:spChg>
        <pc:spChg chg="add del mod">
          <ac:chgData name="Daniel Khashabi" userId="62390808-c838-45e6-be59-d6fd0d208bc8" providerId="ADAL" clId="{19A97A65-FB7E-DC4C-8433-B675572D5E70}" dt="2023-02-22T03:59:11.358" v="6808" actId="478"/>
          <ac:spMkLst>
            <pc:docMk/>
            <pc:sldMk cId="2770273199" sldId="318"/>
            <ac:spMk id="12" creationId="{7E8B6F81-A1EC-D072-F805-DE001A8C7311}"/>
          </ac:spMkLst>
        </pc:spChg>
      </pc:sldChg>
      <pc:sldChg chg="addSp delSp modSp add mod">
        <pc:chgData name="Daniel Khashabi" userId="62390808-c838-45e6-be59-d6fd0d208bc8" providerId="ADAL" clId="{19A97A65-FB7E-DC4C-8433-B675572D5E70}" dt="2023-02-22T17:58:36.025" v="9802"/>
        <pc:sldMkLst>
          <pc:docMk/>
          <pc:sldMk cId="3429003378" sldId="319"/>
        </pc:sldMkLst>
        <pc:spChg chg="del">
          <ac:chgData name="Daniel Khashabi" userId="62390808-c838-45e6-be59-d6fd0d208bc8" providerId="ADAL" clId="{19A97A65-FB7E-DC4C-8433-B675572D5E70}" dt="2023-02-22T03:59:21.234" v="6812" actId="478"/>
          <ac:spMkLst>
            <pc:docMk/>
            <pc:sldMk cId="3429003378" sldId="319"/>
            <ac:spMk id="2" creationId="{00000000-0000-0000-0000-000000000000}"/>
          </ac:spMkLst>
        </pc:spChg>
        <pc:spChg chg="mod">
          <ac:chgData name="Daniel Khashabi" userId="62390808-c838-45e6-be59-d6fd0d208bc8" providerId="ADAL" clId="{19A97A65-FB7E-DC4C-8433-B675572D5E70}" dt="2023-02-22T04:07:06.162" v="7003" actId="21"/>
          <ac:spMkLst>
            <pc:docMk/>
            <pc:sldMk cId="3429003378" sldId="319"/>
            <ac:spMk id="3" creationId="{00000000-0000-0000-0000-000000000000}"/>
          </ac:spMkLst>
        </pc:spChg>
        <pc:spChg chg="mod">
          <ac:chgData name="Daniel Khashabi" userId="62390808-c838-45e6-be59-d6fd0d208bc8" providerId="ADAL" clId="{19A97A65-FB7E-DC4C-8433-B675572D5E70}" dt="2023-02-22T17:58:30.299" v="9801"/>
          <ac:spMkLst>
            <pc:docMk/>
            <pc:sldMk cId="3429003378" sldId="319"/>
            <ac:spMk id="4" creationId="{00000000-0000-0000-0000-000000000000}"/>
          </ac:spMkLst>
        </pc:spChg>
        <pc:spChg chg="mod">
          <ac:chgData name="Daniel Khashabi" userId="62390808-c838-45e6-be59-d6fd0d208bc8" providerId="ADAL" clId="{19A97A65-FB7E-DC4C-8433-B675572D5E70}" dt="2023-02-22T17:58:30.299" v="9801"/>
          <ac:spMkLst>
            <pc:docMk/>
            <pc:sldMk cId="3429003378" sldId="319"/>
            <ac:spMk id="5" creationId="{00000000-0000-0000-0000-000000000000}"/>
          </ac:spMkLst>
        </pc:spChg>
        <pc:spChg chg="del mod">
          <ac:chgData name="Daniel Khashabi" userId="62390808-c838-45e6-be59-d6fd0d208bc8" providerId="ADAL" clId="{19A97A65-FB7E-DC4C-8433-B675572D5E70}" dt="2023-02-22T13:55:46.589" v="8060" actId="478"/>
          <ac:spMkLst>
            <pc:docMk/>
            <pc:sldMk cId="3429003378" sldId="319"/>
            <ac:spMk id="6" creationId="{00000000-0000-0000-0000-000000000000}"/>
          </ac:spMkLst>
        </pc:spChg>
        <pc:spChg chg="mod">
          <ac:chgData name="Daniel Khashabi" userId="62390808-c838-45e6-be59-d6fd0d208bc8" providerId="ADAL" clId="{19A97A65-FB7E-DC4C-8433-B675572D5E70}" dt="2023-02-22T17:58:36.025" v="9802"/>
          <ac:spMkLst>
            <pc:docMk/>
            <pc:sldMk cId="3429003378" sldId="319"/>
            <ac:spMk id="7" creationId="{00000000-0000-0000-0000-000000000000}"/>
          </ac:spMkLst>
        </pc:spChg>
        <pc:spChg chg="mod">
          <ac:chgData name="Daniel Khashabi" userId="62390808-c838-45e6-be59-d6fd0d208bc8" providerId="ADAL" clId="{19A97A65-FB7E-DC4C-8433-B675572D5E70}" dt="2023-02-22T03:56:26.298" v="6775"/>
          <ac:spMkLst>
            <pc:docMk/>
            <pc:sldMk cId="3429003378" sldId="319"/>
            <ac:spMk id="8" creationId="{00000000-0000-0000-0000-000000000000}"/>
          </ac:spMkLst>
        </pc:spChg>
        <pc:spChg chg="del">
          <ac:chgData name="Daniel Khashabi" userId="62390808-c838-45e6-be59-d6fd0d208bc8" providerId="ADAL" clId="{19A97A65-FB7E-DC4C-8433-B675572D5E70}" dt="2023-02-22T13:55:20.532" v="8058" actId="478"/>
          <ac:spMkLst>
            <pc:docMk/>
            <pc:sldMk cId="3429003378" sldId="319"/>
            <ac:spMk id="8" creationId="{D03634D9-97E8-F5C6-D05E-6A317D57A6E1}"/>
          </ac:spMkLst>
        </pc:spChg>
        <pc:spChg chg="add mod">
          <ac:chgData name="Daniel Khashabi" userId="62390808-c838-45e6-be59-d6fd0d208bc8" providerId="ADAL" clId="{19A97A65-FB7E-DC4C-8433-B675572D5E70}" dt="2023-02-22T16:15:32.558" v="8769"/>
          <ac:spMkLst>
            <pc:docMk/>
            <pc:sldMk cId="3429003378" sldId="319"/>
            <ac:spMk id="9" creationId="{859B831A-7696-6B99-90CD-021F65FB79D8}"/>
          </ac:spMkLst>
        </pc:spChg>
        <pc:spChg chg="add del mod">
          <ac:chgData name="Daniel Khashabi" userId="62390808-c838-45e6-be59-d6fd0d208bc8" providerId="ADAL" clId="{19A97A65-FB7E-DC4C-8433-B675572D5E70}" dt="2023-02-22T03:59:19.389" v="6811" actId="478"/>
          <ac:spMkLst>
            <pc:docMk/>
            <pc:sldMk cId="3429003378" sldId="319"/>
            <ac:spMk id="10" creationId="{A2DD3BF1-7699-4CED-8308-9B8CA7FFAB53}"/>
          </ac:spMkLst>
        </pc:spChg>
      </pc:sldChg>
      <pc:sldChg chg="modSp">
        <pc:chgData name="Daniel Khashabi" userId="62390808-c838-45e6-be59-d6fd0d208bc8" providerId="ADAL" clId="{19A97A65-FB7E-DC4C-8433-B675572D5E70}" dt="2023-02-22T17:58:30.299" v="9801"/>
        <pc:sldMkLst>
          <pc:docMk/>
          <pc:sldMk cId="617374293" sldId="320"/>
        </pc:sldMkLst>
        <pc:spChg chg="mod">
          <ac:chgData name="Daniel Khashabi" userId="62390808-c838-45e6-be59-d6fd0d208bc8" providerId="ADAL" clId="{19A97A65-FB7E-DC4C-8433-B675572D5E70}" dt="2023-02-22T17:58:30.299" v="9801"/>
          <ac:spMkLst>
            <pc:docMk/>
            <pc:sldMk cId="617374293" sldId="320"/>
            <ac:spMk id="3" creationId="{642E07AD-EAFF-3752-CFC7-436A23CDC15E}"/>
          </ac:spMkLst>
        </pc:spChg>
        <pc:spChg chg="mod">
          <ac:chgData name="Daniel Khashabi" userId="62390808-c838-45e6-be59-d6fd0d208bc8" providerId="ADAL" clId="{19A97A65-FB7E-DC4C-8433-B675572D5E70}" dt="2023-02-22T17:58:30.299" v="9801"/>
          <ac:spMkLst>
            <pc:docMk/>
            <pc:sldMk cId="617374293" sldId="320"/>
            <ac:spMk id="20" creationId="{07798F3A-C081-4CB3-9F2E-374D976ADC92}"/>
          </ac:spMkLst>
        </pc:spChg>
        <pc:spChg chg="mod">
          <ac:chgData name="Daniel Khashabi" userId="62390808-c838-45e6-be59-d6fd0d208bc8" providerId="ADAL" clId="{19A97A65-FB7E-DC4C-8433-B675572D5E70}" dt="2023-02-22T17:58:30.299" v="9801"/>
          <ac:spMkLst>
            <pc:docMk/>
            <pc:sldMk cId="617374293" sldId="320"/>
            <ac:spMk id="21" creationId="{8E3CD3E3-901D-49C1-A459-29AF2B3F5FB2}"/>
          </ac:spMkLst>
        </pc:spChg>
        <pc:spChg chg="mod">
          <ac:chgData name="Daniel Khashabi" userId="62390808-c838-45e6-be59-d6fd0d208bc8" providerId="ADAL" clId="{19A97A65-FB7E-DC4C-8433-B675572D5E70}" dt="2023-02-22T17:58:30.299" v="9801"/>
          <ac:spMkLst>
            <pc:docMk/>
            <pc:sldMk cId="617374293" sldId="320"/>
            <ac:spMk id="22" creationId="{1165CE37-B6AC-4A14-BC12-7C2EEC81801B}"/>
          </ac:spMkLst>
        </pc:spChg>
        <pc:spChg chg="mod">
          <ac:chgData name="Daniel Khashabi" userId="62390808-c838-45e6-be59-d6fd0d208bc8" providerId="ADAL" clId="{19A97A65-FB7E-DC4C-8433-B675572D5E70}" dt="2023-02-22T17:58:30.299" v="9801"/>
          <ac:spMkLst>
            <pc:docMk/>
            <pc:sldMk cId="617374293" sldId="320"/>
            <ac:spMk id="23" creationId="{729F31CE-5C54-408B-A93A-6174B055F120}"/>
          </ac:spMkLst>
        </pc:spChg>
        <pc:spChg chg="mod">
          <ac:chgData name="Daniel Khashabi" userId="62390808-c838-45e6-be59-d6fd0d208bc8" providerId="ADAL" clId="{19A97A65-FB7E-DC4C-8433-B675572D5E70}" dt="2023-02-22T17:58:30.299" v="9801"/>
          <ac:spMkLst>
            <pc:docMk/>
            <pc:sldMk cId="617374293" sldId="320"/>
            <ac:spMk id="28" creationId="{79DA9D49-8AF4-42E6-ACAA-7BBA36A6D27D}"/>
          </ac:spMkLst>
        </pc:spChg>
        <pc:spChg chg="mod">
          <ac:chgData name="Daniel Khashabi" userId="62390808-c838-45e6-be59-d6fd0d208bc8" providerId="ADAL" clId="{19A97A65-FB7E-DC4C-8433-B675572D5E70}" dt="2023-02-22T17:58:30.299" v="9801"/>
          <ac:spMkLst>
            <pc:docMk/>
            <pc:sldMk cId="617374293" sldId="320"/>
            <ac:spMk id="29" creationId="{EC2F8E26-D94E-4BC5-9453-1FAA7854E1F2}"/>
          </ac:spMkLst>
        </pc:spChg>
        <pc:spChg chg="mod">
          <ac:chgData name="Daniel Khashabi" userId="62390808-c838-45e6-be59-d6fd0d208bc8" providerId="ADAL" clId="{19A97A65-FB7E-DC4C-8433-B675572D5E70}" dt="2023-02-22T17:58:30.299" v="9801"/>
          <ac:spMkLst>
            <pc:docMk/>
            <pc:sldMk cId="617374293" sldId="320"/>
            <ac:spMk id="30" creationId="{A5BC32B7-7EE3-497C-8A3D-54EB5749023D}"/>
          </ac:spMkLst>
        </pc:spChg>
        <pc:spChg chg="mod">
          <ac:chgData name="Daniel Khashabi" userId="62390808-c838-45e6-be59-d6fd0d208bc8" providerId="ADAL" clId="{19A97A65-FB7E-DC4C-8433-B675572D5E70}" dt="2023-02-22T17:58:30.299" v="9801"/>
          <ac:spMkLst>
            <pc:docMk/>
            <pc:sldMk cId="617374293" sldId="320"/>
            <ac:spMk id="31" creationId="{53BF01C0-B9A9-4CCA-896C-5631C46341DC}"/>
          </ac:spMkLst>
        </pc:spChg>
        <pc:spChg chg="mod">
          <ac:chgData name="Daniel Khashabi" userId="62390808-c838-45e6-be59-d6fd0d208bc8" providerId="ADAL" clId="{19A97A65-FB7E-DC4C-8433-B675572D5E70}" dt="2023-02-22T17:58:30.299" v="9801"/>
          <ac:spMkLst>
            <pc:docMk/>
            <pc:sldMk cId="617374293" sldId="320"/>
            <ac:spMk id="55" creationId="{4D9E2BFE-B4FB-4ED7-94C4-7F4494BC37AC}"/>
          </ac:spMkLst>
        </pc:spChg>
        <pc:spChg chg="mod">
          <ac:chgData name="Daniel Khashabi" userId="62390808-c838-45e6-be59-d6fd0d208bc8" providerId="ADAL" clId="{19A97A65-FB7E-DC4C-8433-B675572D5E70}" dt="2023-02-22T17:58:30.299" v="9801"/>
          <ac:spMkLst>
            <pc:docMk/>
            <pc:sldMk cId="617374293" sldId="320"/>
            <ac:spMk id="56" creationId="{8F41038C-4284-4C04-B945-7C05FD2960C0}"/>
          </ac:spMkLst>
        </pc:spChg>
        <pc:spChg chg="mod">
          <ac:chgData name="Daniel Khashabi" userId="62390808-c838-45e6-be59-d6fd0d208bc8" providerId="ADAL" clId="{19A97A65-FB7E-DC4C-8433-B675572D5E70}" dt="2023-02-22T17:58:30.299" v="9801"/>
          <ac:spMkLst>
            <pc:docMk/>
            <pc:sldMk cId="617374293" sldId="320"/>
            <ac:spMk id="57" creationId="{3BC5E86D-6A8B-426D-AEB4-F5E0DEAE6BF1}"/>
          </ac:spMkLst>
        </pc:spChg>
        <pc:spChg chg="mod">
          <ac:chgData name="Daniel Khashabi" userId="62390808-c838-45e6-be59-d6fd0d208bc8" providerId="ADAL" clId="{19A97A65-FB7E-DC4C-8433-B675572D5E70}" dt="2023-02-22T17:58:30.299" v="9801"/>
          <ac:spMkLst>
            <pc:docMk/>
            <pc:sldMk cId="617374293" sldId="320"/>
            <ac:spMk id="58" creationId="{1D6BA34E-2E98-4F04-BE2C-14D785D33E6A}"/>
          </ac:spMkLst>
        </pc:spChg>
        <pc:spChg chg="mod">
          <ac:chgData name="Daniel Khashabi" userId="62390808-c838-45e6-be59-d6fd0d208bc8" providerId="ADAL" clId="{19A97A65-FB7E-DC4C-8433-B675572D5E70}" dt="2023-02-22T17:58:30.299" v="9801"/>
          <ac:spMkLst>
            <pc:docMk/>
            <pc:sldMk cId="617374293" sldId="320"/>
            <ac:spMk id="63" creationId="{3E7CD02C-CDB6-481F-A5D5-0FA8494C6E0B}"/>
          </ac:spMkLst>
        </pc:spChg>
        <pc:spChg chg="mod">
          <ac:chgData name="Daniel Khashabi" userId="62390808-c838-45e6-be59-d6fd0d208bc8" providerId="ADAL" clId="{19A97A65-FB7E-DC4C-8433-B675572D5E70}" dt="2023-02-22T17:58:30.299" v="9801"/>
          <ac:spMkLst>
            <pc:docMk/>
            <pc:sldMk cId="617374293" sldId="320"/>
            <ac:spMk id="64" creationId="{4365F7DC-5645-4450-872E-1C76A344D063}"/>
          </ac:spMkLst>
        </pc:spChg>
        <pc:spChg chg="mod">
          <ac:chgData name="Daniel Khashabi" userId="62390808-c838-45e6-be59-d6fd0d208bc8" providerId="ADAL" clId="{19A97A65-FB7E-DC4C-8433-B675572D5E70}" dt="2023-02-22T17:58:30.299" v="9801"/>
          <ac:spMkLst>
            <pc:docMk/>
            <pc:sldMk cId="617374293" sldId="320"/>
            <ac:spMk id="65" creationId="{E1606BE7-3AB2-4DEE-9455-4CB2EAD4024D}"/>
          </ac:spMkLst>
        </pc:spChg>
        <pc:spChg chg="mod">
          <ac:chgData name="Daniel Khashabi" userId="62390808-c838-45e6-be59-d6fd0d208bc8" providerId="ADAL" clId="{19A97A65-FB7E-DC4C-8433-B675572D5E70}" dt="2023-02-22T17:58:30.299" v="9801"/>
          <ac:spMkLst>
            <pc:docMk/>
            <pc:sldMk cId="617374293" sldId="320"/>
            <ac:spMk id="66" creationId="{C7F4D547-6819-4E5B-972F-81C75F2D3DF9}"/>
          </ac:spMkLst>
        </pc:spChg>
        <pc:spChg chg="mod">
          <ac:chgData name="Daniel Khashabi" userId="62390808-c838-45e6-be59-d6fd0d208bc8" providerId="ADAL" clId="{19A97A65-FB7E-DC4C-8433-B675572D5E70}" dt="2023-02-22T17:58:30.299" v="9801"/>
          <ac:spMkLst>
            <pc:docMk/>
            <pc:sldMk cId="617374293" sldId="320"/>
            <ac:spMk id="75" creationId="{E723CDE1-DEC2-4ADA-ABFE-0C537CDF3821}"/>
          </ac:spMkLst>
        </pc:spChg>
        <pc:spChg chg="mod">
          <ac:chgData name="Daniel Khashabi" userId="62390808-c838-45e6-be59-d6fd0d208bc8" providerId="ADAL" clId="{19A97A65-FB7E-DC4C-8433-B675572D5E70}" dt="2023-02-22T17:58:30.299" v="9801"/>
          <ac:spMkLst>
            <pc:docMk/>
            <pc:sldMk cId="617374293" sldId="320"/>
            <ac:spMk id="78" creationId="{5AF0002F-C2F5-4895-9EC4-FAAF2FD34829}"/>
          </ac:spMkLst>
        </pc:spChg>
        <pc:spChg chg="mod">
          <ac:chgData name="Daniel Khashabi" userId="62390808-c838-45e6-be59-d6fd0d208bc8" providerId="ADAL" clId="{19A97A65-FB7E-DC4C-8433-B675572D5E70}" dt="2023-02-22T17:58:30.299" v="9801"/>
          <ac:spMkLst>
            <pc:docMk/>
            <pc:sldMk cId="617374293" sldId="320"/>
            <ac:spMk id="81" creationId="{18D62EC9-E1C5-ED49-3F05-199478978765}"/>
          </ac:spMkLst>
        </pc:spChg>
        <pc:spChg chg="mod">
          <ac:chgData name="Daniel Khashabi" userId="62390808-c838-45e6-be59-d6fd0d208bc8" providerId="ADAL" clId="{19A97A65-FB7E-DC4C-8433-B675572D5E70}" dt="2023-02-22T17:58:30.299" v="9801"/>
          <ac:spMkLst>
            <pc:docMk/>
            <pc:sldMk cId="617374293" sldId="320"/>
            <ac:spMk id="82" creationId="{D0C1566E-1B6C-9700-F179-79926F402ADE}"/>
          </ac:spMkLst>
        </pc:spChg>
        <pc:spChg chg="mod">
          <ac:chgData name="Daniel Khashabi" userId="62390808-c838-45e6-be59-d6fd0d208bc8" providerId="ADAL" clId="{19A97A65-FB7E-DC4C-8433-B675572D5E70}" dt="2023-02-22T17:58:30.299" v="9801"/>
          <ac:spMkLst>
            <pc:docMk/>
            <pc:sldMk cId="617374293" sldId="320"/>
            <ac:spMk id="84" creationId="{AAA65024-A512-EADF-8E72-23741A0B523D}"/>
          </ac:spMkLst>
        </pc:spChg>
      </pc:sldChg>
      <pc:sldChg chg="addSp delSp modSp add mod modShow">
        <pc:chgData name="Daniel Khashabi" userId="62390808-c838-45e6-be59-d6fd0d208bc8" providerId="ADAL" clId="{19A97A65-FB7E-DC4C-8433-B675572D5E70}" dt="2023-02-22T18:03:23.545" v="9847" actId="113"/>
        <pc:sldMkLst>
          <pc:docMk/>
          <pc:sldMk cId="4174653646" sldId="321"/>
        </pc:sldMkLst>
        <pc:spChg chg="del mod">
          <ac:chgData name="Daniel Khashabi" userId="62390808-c838-45e6-be59-d6fd0d208bc8" providerId="ADAL" clId="{19A97A65-FB7E-DC4C-8433-B675572D5E70}" dt="2023-02-22T13:54:53.212" v="8053" actId="478"/>
          <ac:spMkLst>
            <pc:docMk/>
            <pc:sldMk cId="4174653646" sldId="321"/>
            <ac:spMk id="2" creationId="{00000000-0000-0000-0000-000000000000}"/>
          </ac:spMkLst>
        </pc:spChg>
        <pc:spChg chg="del mod">
          <ac:chgData name="Daniel Khashabi" userId="62390808-c838-45e6-be59-d6fd0d208bc8" providerId="ADAL" clId="{19A97A65-FB7E-DC4C-8433-B675572D5E70}" dt="2023-02-22T13:55:52.740" v="8062" actId="478"/>
          <ac:spMkLst>
            <pc:docMk/>
            <pc:sldMk cId="4174653646" sldId="321"/>
            <ac:spMk id="4" creationId="{00000000-0000-0000-0000-000000000000}"/>
          </ac:spMkLst>
        </pc:spChg>
        <pc:spChg chg="mod">
          <ac:chgData name="Daniel Khashabi" userId="62390808-c838-45e6-be59-d6fd0d208bc8" providerId="ADAL" clId="{19A97A65-FB7E-DC4C-8433-B675572D5E70}" dt="2023-02-22T18:03:23.545" v="9847" actId="113"/>
          <ac:spMkLst>
            <pc:docMk/>
            <pc:sldMk cId="4174653646" sldId="321"/>
            <ac:spMk id="5" creationId="{C9833472-4CAC-AAB4-C6B6-E25F63A23E4C}"/>
          </ac:spMkLst>
        </pc:spChg>
        <pc:spChg chg="add mod">
          <ac:chgData name="Daniel Khashabi" userId="62390808-c838-45e6-be59-d6fd0d208bc8" providerId="ADAL" clId="{19A97A65-FB7E-DC4C-8433-B675572D5E70}" dt="2023-02-22T16:15:25.453" v="8761"/>
          <ac:spMkLst>
            <pc:docMk/>
            <pc:sldMk cId="4174653646" sldId="321"/>
            <ac:spMk id="6" creationId="{3445F26A-DC42-0B56-4EC8-722414F2536A}"/>
          </ac:spMkLst>
        </pc:spChg>
      </pc:sldChg>
      <pc:sldChg chg="addSp delSp modSp add mod modShow">
        <pc:chgData name="Daniel Khashabi" userId="62390808-c838-45e6-be59-d6fd0d208bc8" providerId="ADAL" clId="{19A97A65-FB7E-DC4C-8433-B675572D5E70}" dt="2023-02-22T17:58:30.299" v="9801"/>
        <pc:sldMkLst>
          <pc:docMk/>
          <pc:sldMk cId="3990693390" sldId="322"/>
        </pc:sldMkLst>
        <pc:spChg chg="mod">
          <ac:chgData name="Daniel Khashabi" userId="62390808-c838-45e6-be59-d6fd0d208bc8" providerId="ADAL" clId="{19A97A65-FB7E-DC4C-8433-B675572D5E70}" dt="2023-02-22T17:58:30.299" v="9801"/>
          <ac:spMkLst>
            <pc:docMk/>
            <pc:sldMk cId="3990693390" sldId="322"/>
            <ac:spMk id="2" creationId="{00000000-0000-0000-0000-000000000000}"/>
          </ac:spMkLst>
        </pc:spChg>
        <pc:spChg chg="mod">
          <ac:chgData name="Daniel Khashabi" userId="62390808-c838-45e6-be59-d6fd0d208bc8" providerId="ADAL" clId="{19A97A65-FB7E-DC4C-8433-B675572D5E70}" dt="2023-02-22T17:58:30.299" v="9801"/>
          <ac:spMkLst>
            <pc:docMk/>
            <pc:sldMk cId="3990693390" sldId="322"/>
            <ac:spMk id="3" creationId="{00000000-0000-0000-0000-000000000000}"/>
          </ac:spMkLst>
        </pc:spChg>
        <pc:spChg chg="mod">
          <ac:chgData name="Daniel Khashabi" userId="62390808-c838-45e6-be59-d6fd0d208bc8" providerId="ADAL" clId="{19A97A65-FB7E-DC4C-8433-B675572D5E70}" dt="2023-02-22T17:58:30.299" v="9801"/>
          <ac:spMkLst>
            <pc:docMk/>
            <pc:sldMk cId="3990693390" sldId="322"/>
            <ac:spMk id="5" creationId="{00000000-0000-0000-0000-000000000000}"/>
          </ac:spMkLst>
        </pc:spChg>
        <pc:spChg chg="mod">
          <ac:chgData name="Daniel Khashabi" userId="62390808-c838-45e6-be59-d6fd0d208bc8" providerId="ADAL" clId="{19A97A65-FB7E-DC4C-8433-B675572D5E70}" dt="2023-02-22T17:58:30.299" v="9801"/>
          <ac:spMkLst>
            <pc:docMk/>
            <pc:sldMk cId="3990693390" sldId="322"/>
            <ac:spMk id="6" creationId="{00000000-0000-0000-0000-000000000000}"/>
          </ac:spMkLst>
        </pc:spChg>
        <pc:spChg chg="mod">
          <ac:chgData name="Daniel Khashabi" userId="62390808-c838-45e6-be59-d6fd0d208bc8" providerId="ADAL" clId="{19A97A65-FB7E-DC4C-8433-B675572D5E70}" dt="2023-02-22T17:58:30.299" v="9801"/>
          <ac:spMkLst>
            <pc:docMk/>
            <pc:sldMk cId="3990693390" sldId="322"/>
            <ac:spMk id="7" creationId="{00000000-0000-0000-0000-000000000000}"/>
          </ac:spMkLst>
        </pc:spChg>
        <pc:spChg chg="mod">
          <ac:chgData name="Daniel Khashabi" userId="62390808-c838-45e6-be59-d6fd0d208bc8" providerId="ADAL" clId="{19A97A65-FB7E-DC4C-8433-B675572D5E70}" dt="2023-02-22T17:58:30.299" v="9801"/>
          <ac:spMkLst>
            <pc:docMk/>
            <pc:sldMk cId="3990693390" sldId="322"/>
            <ac:spMk id="8" creationId="{00000000-0000-0000-0000-000000000000}"/>
          </ac:spMkLst>
        </pc:spChg>
        <pc:spChg chg="del mod">
          <ac:chgData name="Daniel Khashabi" userId="62390808-c838-45e6-be59-d6fd0d208bc8" providerId="ADAL" clId="{19A97A65-FB7E-DC4C-8433-B675572D5E70}" dt="2023-02-22T13:55:55.076" v="8063" actId="478"/>
          <ac:spMkLst>
            <pc:docMk/>
            <pc:sldMk cId="3990693390" sldId="322"/>
            <ac:spMk id="9" creationId="{00000000-0000-0000-0000-000000000000}"/>
          </ac:spMkLst>
        </pc:spChg>
        <pc:spChg chg="add mod">
          <ac:chgData name="Daniel Khashabi" userId="62390808-c838-45e6-be59-d6fd0d208bc8" providerId="ADAL" clId="{19A97A65-FB7E-DC4C-8433-B675572D5E70}" dt="2023-02-22T16:15:24.177" v="8760"/>
          <ac:spMkLst>
            <pc:docMk/>
            <pc:sldMk cId="3990693390" sldId="322"/>
            <ac:spMk id="10" creationId="{2ED566CC-7E4B-BEE2-D398-96563EA48DFE}"/>
          </ac:spMkLst>
        </pc:spChg>
      </pc:sldChg>
      <pc:sldChg chg="addSp delSp modSp add del mod modClrScheme chgLayout">
        <pc:chgData name="Daniel Khashabi" userId="62390808-c838-45e6-be59-d6fd0d208bc8" providerId="ADAL" clId="{19A97A65-FB7E-DC4C-8433-B675572D5E70}" dt="2023-02-22T13:33:19.432" v="7823" actId="2696"/>
        <pc:sldMkLst>
          <pc:docMk/>
          <pc:sldMk cId="3237615648" sldId="323"/>
        </pc:sldMkLst>
        <pc:spChg chg="mod ord">
          <ac:chgData name="Daniel Khashabi" userId="62390808-c838-45e6-be59-d6fd0d208bc8" providerId="ADAL" clId="{19A97A65-FB7E-DC4C-8433-B675572D5E70}" dt="2023-02-22T13:32:46.937" v="7820" actId="700"/>
          <ac:spMkLst>
            <pc:docMk/>
            <pc:sldMk cId="3237615648" sldId="323"/>
            <ac:spMk id="7" creationId="{00000000-0000-0000-0000-000000000000}"/>
          </ac:spMkLst>
        </pc:spChg>
        <pc:spChg chg="del">
          <ac:chgData name="Daniel Khashabi" userId="62390808-c838-45e6-be59-d6fd0d208bc8" providerId="ADAL" clId="{19A97A65-FB7E-DC4C-8433-B675572D5E70}" dt="2023-02-22T13:32:53.301" v="7821" actId="478"/>
          <ac:spMkLst>
            <pc:docMk/>
            <pc:sldMk cId="3237615648" sldId="323"/>
            <ac:spMk id="18" creationId="{00000000-0000-0000-0000-000000000000}"/>
          </ac:spMkLst>
        </pc:spChg>
        <pc:spChg chg="del mod ord">
          <ac:chgData name="Daniel Khashabi" userId="62390808-c838-45e6-be59-d6fd0d208bc8" providerId="ADAL" clId="{19A97A65-FB7E-DC4C-8433-B675572D5E70}" dt="2023-02-22T13:32:46.937" v="7820" actId="700"/>
          <ac:spMkLst>
            <pc:docMk/>
            <pc:sldMk cId="3237615648" sldId="323"/>
            <ac:spMk id="19" creationId="{47943720-12DF-D8B2-A147-A77E4D1B96EB}"/>
          </ac:spMkLst>
        </pc:spChg>
        <pc:spChg chg="add mod ord">
          <ac:chgData name="Daniel Khashabi" userId="62390808-c838-45e6-be59-d6fd0d208bc8" providerId="ADAL" clId="{19A97A65-FB7E-DC4C-8433-B675572D5E70}" dt="2023-02-22T13:32:46.937" v="7820" actId="700"/>
          <ac:spMkLst>
            <pc:docMk/>
            <pc:sldMk cId="3237615648" sldId="323"/>
            <ac:spMk id="20" creationId="{7743297E-9BD1-5F3D-A358-EEBF992ED037}"/>
          </ac:spMkLst>
        </pc:spChg>
      </pc:sldChg>
      <pc:sldChg chg="addSp delSp modSp add mod modShow">
        <pc:chgData name="Daniel Khashabi" userId="62390808-c838-45e6-be59-d6fd0d208bc8" providerId="ADAL" clId="{19A97A65-FB7E-DC4C-8433-B675572D5E70}" dt="2023-02-22T18:02:42.312" v="9845" actId="478"/>
        <pc:sldMkLst>
          <pc:docMk/>
          <pc:sldMk cId="4081051651" sldId="323"/>
        </pc:sldMkLst>
        <pc:spChg chg="mod">
          <ac:chgData name="Daniel Khashabi" userId="62390808-c838-45e6-be59-d6fd0d208bc8" providerId="ADAL" clId="{19A97A65-FB7E-DC4C-8433-B675572D5E70}" dt="2023-02-22T17:58:30.299" v="9801"/>
          <ac:spMkLst>
            <pc:docMk/>
            <pc:sldMk cId="4081051651" sldId="323"/>
            <ac:spMk id="2"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4"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5"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6" creationId="{00000000-0000-0000-0000-000000000000}"/>
          </ac:spMkLst>
        </pc:spChg>
        <pc:spChg chg="mod">
          <ac:chgData name="Daniel Khashabi" userId="62390808-c838-45e6-be59-d6fd0d208bc8" providerId="ADAL" clId="{19A97A65-FB7E-DC4C-8433-B675572D5E70}" dt="2023-02-22T13:54:30.796" v="8050" actId="20577"/>
          <ac:spMkLst>
            <pc:docMk/>
            <pc:sldMk cId="4081051651" sldId="323"/>
            <ac:spMk id="7"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9"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0"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1"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2"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3"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4"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5"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6"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7" creationId="{00000000-0000-0000-0000-000000000000}"/>
          </ac:spMkLst>
        </pc:spChg>
        <pc:spChg chg="add mod">
          <ac:chgData name="Daniel Khashabi" userId="62390808-c838-45e6-be59-d6fd0d208bc8" providerId="ADAL" clId="{19A97A65-FB7E-DC4C-8433-B675572D5E70}" dt="2023-02-22T16:15:22.405" v="8759"/>
          <ac:spMkLst>
            <pc:docMk/>
            <pc:sldMk cId="4081051651" sldId="323"/>
            <ac:spMk id="18" creationId="{67416993-D1DE-EF0F-ECAD-DF9291FE5E56}"/>
          </ac:spMkLst>
        </pc:spChg>
        <pc:spChg chg="del">
          <ac:chgData name="Daniel Khashabi" userId="62390808-c838-45e6-be59-d6fd0d208bc8" providerId="ADAL" clId="{19A97A65-FB7E-DC4C-8433-B675572D5E70}" dt="2023-02-22T18:02:42.312" v="9845" actId="478"/>
          <ac:spMkLst>
            <pc:docMk/>
            <pc:sldMk cId="4081051651" sldId="323"/>
            <ac:spMk id="20" creationId="{7743297E-9BD1-5F3D-A358-EEBF992ED037}"/>
          </ac:spMkLst>
        </pc:spChg>
      </pc:sldChg>
      <pc:sldChg chg="addSp delSp modSp add mod modClrScheme chgLayout">
        <pc:chgData name="Daniel Khashabi" userId="62390808-c838-45e6-be59-d6fd0d208bc8" providerId="ADAL" clId="{19A97A65-FB7E-DC4C-8433-B675572D5E70}" dt="2023-02-22T17:58:30.299" v="9801"/>
        <pc:sldMkLst>
          <pc:docMk/>
          <pc:sldMk cId="1882086378" sldId="324"/>
        </pc:sldMkLst>
        <pc:spChg chg="mod">
          <ac:chgData name="Daniel Khashabi" userId="62390808-c838-45e6-be59-d6fd0d208bc8" providerId="ADAL" clId="{19A97A65-FB7E-DC4C-8433-B675572D5E70}" dt="2023-02-22T17:58:30.299" v="9801"/>
          <ac:spMkLst>
            <pc:docMk/>
            <pc:sldMk cId="1882086378" sldId="324"/>
            <ac:spMk id="2" creationId="{00000000-0000-0000-0000-000000000000}"/>
          </ac:spMkLst>
        </pc:spChg>
        <pc:spChg chg="mod">
          <ac:chgData name="Daniel Khashabi" userId="62390808-c838-45e6-be59-d6fd0d208bc8" providerId="ADAL" clId="{19A97A65-FB7E-DC4C-8433-B675572D5E70}" dt="2023-02-22T17:58:30.299" v="9801"/>
          <ac:spMkLst>
            <pc:docMk/>
            <pc:sldMk cId="1882086378" sldId="324"/>
            <ac:spMk id="3" creationId="{00000000-0000-0000-0000-000000000000}"/>
          </ac:spMkLst>
        </pc:spChg>
        <pc:spChg chg="mod">
          <ac:chgData name="Daniel Khashabi" userId="62390808-c838-45e6-be59-d6fd0d208bc8" providerId="ADAL" clId="{19A97A65-FB7E-DC4C-8433-B675572D5E70}" dt="2023-02-22T17:58:30.299" v="9801"/>
          <ac:spMkLst>
            <pc:docMk/>
            <pc:sldMk cId="1882086378" sldId="324"/>
            <ac:spMk id="4" creationId="{00000000-0000-0000-0000-000000000000}"/>
          </ac:spMkLst>
        </pc:spChg>
        <pc:spChg chg="mod ord">
          <ac:chgData name="Daniel Khashabi" userId="62390808-c838-45e6-be59-d6fd0d208bc8" providerId="ADAL" clId="{19A97A65-FB7E-DC4C-8433-B675572D5E70}" dt="2023-02-22T13:32:46.937" v="7820" actId="700"/>
          <ac:spMkLst>
            <pc:docMk/>
            <pc:sldMk cId="1882086378" sldId="324"/>
            <ac:spMk id="5" creationId="{00000000-0000-0000-0000-000000000000}"/>
          </ac:spMkLst>
        </pc:spChg>
        <pc:spChg chg="mod">
          <ac:chgData name="Daniel Khashabi" userId="62390808-c838-45e6-be59-d6fd0d208bc8" providerId="ADAL" clId="{19A97A65-FB7E-DC4C-8433-B675572D5E70}" dt="2023-02-22T17:58:30.299" v="9801"/>
          <ac:spMkLst>
            <pc:docMk/>
            <pc:sldMk cId="1882086378" sldId="324"/>
            <ac:spMk id="7" creationId="{00000000-0000-0000-0000-000000000000}"/>
          </ac:spMkLst>
        </pc:spChg>
        <pc:spChg chg="mod">
          <ac:chgData name="Daniel Khashabi" userId="62390808-c838-45e6-be59-d6fd0d208bc8" providerId="ADAL" clId="{19A97A65-FB7E-DC4C-8433-B675572D5E70}" dt="2023-02-22T17:58:30.299" v="9801"/>
          <ac:spMkLst>
            <pc:docMk/>
            <pc:sldMk cId="1882086378" sldId="324"/>
            <ac:spMk id="8" creationId="{00000000-0000-0000-0000-000000000000}"/>
          </ac:spMkLst>
        </pc:spChg>
        <pc:spChg chg="mod">
          <ac:chgData name="Daniel Khashabi" userId="62390808-c838-45e6-be59-d6fd0d208bc8" providerId="ADAL" clId="{19A97A65-FB7E-DC4C-8433-B675572D5E70}" dt="2023-02-22T17:58:30.299" v="9801"/>
          <ac:spMkLst>
            <pc:docMk/>
            <pc:sldMk cId="1882086378" sldId="324"/>
            <ac:spMk id="9" creationId="{00000000-0000-0000-0000-000000000000}"/>
          </ac:spMkLst>
        </pc:spChg>
        <pc:spChg chg="mod">
          <ac:chgData name="Daniel Khashabi" userId="62390808-c838-45e6-be59-d6fd0d208bc8" providerId="ADAL" clId="{19A97A65-FB7E-DC4C-8433-B675572D5E70}" dt="2023-02-22T17:58:30.299" v="9801"/>
          <ac:spMkLst>
            <pc:docMk/>
            <pc:sldMk cId="1882086378" sldId="324"/>
            <ac:spMk id="10" creationId="{00000000-0000-0000-0000-000000000000}"/>
          </ac:spMkLst>
        </pc:spChg>
        <pc:spChg chg="del">
          <ac:chgData name="Daniel Khashabi" userId="62390808-c838-45e6-be59-d6fd0d208bc8" providerId="ADAL" clId="{19A97A65-FB7E-DC4C-8433-B675572D5E70}" dt="2023-02-22T13:32:55.985" v="7822" actId="478"/>
          <ac:spMkLst>
            <pc:docMk/>
            <pc:sldMk cId="1882086378" sldId="324"/>
            <ac:spMk id="11" creationId="{00000000-0000-0000-0000-000000000000}"/>
          </ac:spMkLst>
        </pc:spChg>
        <pc:spChg chg="del mod ord">
          <ac:chgData name="Daniel Khashabi" userId="62390808-c838-45e6-be59-d6fd0d208bc8" providerId="ADAL" clId="{19A97A65-FB7E-DC4C-8433-B675572D5E70}" dt="2023-02-22T13:32:46.937" v="7820" actId="700"/>
          <ac:spMkLst>
            <pc:docMk/>
            <pc:sldMk cId="1882086378" sldId="324"/>
            <ac:spMk id="12" creationId="{2154EF5B-C160-373A-DC94-6746916C6A02}"/>
          </ac:spMkLst>
        </pc:spChg>
        <pc:spChg chg="add del mod ord">
          <ac:chgData name="Daniel Khashabi" userId="62390808-c838-45e6-be59-d6fd0d208bc8" providerId="ADAL" clId="{19A97A65-FB7E-DC4C-8433-B675572D5E70}" dt="2023-02-22T13:53:49.653" v="8045" actId="478"/>
          <ac:spMkLst>
            <pc:docMk/>
            <pc:sldMk cId="1882086378" sldId="324"/>
            <ac:spMk id="13" creationId="{FBDF196E-857B-B450-49F6-EC6044225168}"/>
          </ac:spMkLst>
        </pc:spChg>
        <pc:spChg chg="add mod">
          <ac:chgData name="Daniel Khashabi" userId="62390808-c838-45e6-be59-d6fd0d208bc8" providerId="ADAL" clId="{19A97A65-FB7E-DC4C-8433-B675572D5E70}" dt="2023-02-22T16:14:54.023" v="8740" actId="1036"/>
          <ac:spMkLst>
            <pc:docMk/>
            <pc:sldMk cId="1882086378" sldId="324"/>
            <ac:spMk id="14" creationId="{8D0F6958-C664-36C4-C00A-139F301B0053}"/>
          </ac:spMkLst>
        </pc:spChg>
      </pc:sldChg>
      <pc:sldChg chg="addSp modSp add">
        <pc:chgData name="Daniel Khashabi" userId="62390808-c838-45e6-be59-d6fd0d208bc8" providerId="ADAL" clId="{19A97A65-FB7E-DC4C-8433-B675572D5E70}" dt="2023-02-22T18:45:37.835" v="10482"/>
        <pc:sldMkLst>
          <pc:docMk/>
          <pc:sldMk cId="0" sldId="325"/>
        </pc:sldMkLst>
        <pc:spChg chg="mod">
          <ac:chgData name="Daniel Khashabi" userId="62390808-c838-45e6-be59-d6fd0d208bc8" providerId="ADAL" clId="{19A97A65-FB7E-DC4C-8433-B675572D5E70}" dt="2023-02-22T18:45:37.835" v="10482"/>
          <ac:spMkLst>
            <pc:docMk/>
            <pc:sldMk cId="0" sldId="325"/>
            <ac:spMk id="2" creationId="{00000000-0000-0000-0000-000000000000}"/>
          </ac:spMkLst>
        </pc:spChg>
        <pc:spChg chg="mod">
          <ac:chgData name="Daniel Khashabi" userId="62390808-c838-45e6-be59-d6fd0d208bc8" providerId="ADAL" clId="{19A97A65-FB7E-DC4C-8433-B675572D5E70}" dt="2023-02-22T18:45:37.835" v="10482"/>
          <ac:spMkLst>
            <pc:docMk/>
            <pc:sldMk cId="0" sldId="325"/>
            <ac:spMk id="3" creationId="{00000000-0000-0000-0000-000000000000}"/>
          </ac:spMkLst>
        </pc:spChg>
        <pc:spChg chg="add mod">
          <ac:chgData name="Daniel Khashabi" userId="62390808-c838-45e6-be59-d6fd0d208bc8" providerId="ADAL" clId="{19A97A65-FB7E-DC4C-8433-B675572D5E70}" dt="2023-02-22T16:24:48.446" v="9069"/>
          <ac:spMkLst>
            <pc:docMk/>
            <pc:sldMk cId="0" sldId="325"/>
            <ac:spMk id="5" creationId="{D60C08D8-848E-976C-D579-4DF48A3AB120}"/>
          </ac:spMkLst>
        </pc:spChg>
      </pc:sldChg>
      <pc:sldChg chg="addSp modSp add">
        <pc:chgData name="Daniel Khashabi" userId="62390808-c838-45e6-be59-d6fd0d208bc8" providerId="ADAL" clId="{19A97A65-FB7E-DC4C-8433-B675572D5E70}" dt="2023-02-22T18:45:37.835" v="10482"/>
        <pc:sldMkLst>
          <pc:docMk/>
          <pc:sldMk cId="0" sldId="326"/>
        </pc:sldMkLst>
        <pc:spChg chg="mod">
          <ac:chgData name="Daniel Khashabi" userId="62390808-c838-45e6-be59-d6fd0d208bc8" providerId="ADAL" clId="{19A97A65-FB7E-DC4C-8433-B675572D5E70}" dt="2023-02-22T18:45:37.835" v="10482"/>
          <ac:spMkLst>
            <pc:docMk/>
            <pc:sldMk cId="0" sldId="326"/>
            <ac:spMk id="2" creationId="{00000000-0000-0000-0000-000000000000}"/>
          </ac:spMkLst>
        </pc:spChg>
        <pc:spChg chg="mod">
          <ac:chgData name="Daniel Khashabi" userId="62390808-c838-45e6-be59-d6fd0d208bc8" providerId="ADAL" clId="{19A97A65-FB7E-DC4C-8433-B675572D5E70}" dt="2023-02-22T17:58:30.299" v="9801"/>
          <ac:spMkLst>
            <pc:docMk/>
            <pc:sldMk cId="0" sldId="326"/>
            <ac:spMk id="3" creationId="{00000000-0000-0000-0000-000000000000}"/>
          </ac:spMkLst>
        </pc:spChg>
        <pc:spChg chg="mod">
          <ac:chgData name="Daniel Khashabi" userId="62390808-c838-45e6-be59-d6fd0d208bc8" providerId="ADAL" clId="{19A97A65-FB7E-DC4C-8433-B675572D5E70}" dt="2023-02-22T18:45:37.835" v="10482"/>
          <ac:spMkLst>
            <pc:docMk/>
            <pc:sldMk cId="0" sldId="326"/>
            <ac:spMk id="4" creationId="{00000000-0000-0000-0000-000000000000}"/>
          </ac:spMkLst>
        </pc:spChg>
        <pc:spChg chg="mod">
          <ac:chgData name="Daniel Khashabi" userId="62390808-c838-45e6-be59-d6fd0d208bc8" providerId="ADAL" clId="{19A97A65-FB7E-DC4C-8433-B675572D5E70}" dt="2023-02-22T18:45:37.835" v="10482"/>
          <ac:spMkLst>
            <pc:docMk/>
            <pc:sldMk cId="0" sldId="326"/>
            <ac:spMk id="5" creationId="{00000000-0000-0000-0000-000000000000}"/>
          </ac:spMkLst>
        </pc:spChg>
        <pc:spChg chg="mod">
          <ac:chgData name="Daniel Khashabi" userId="62390808-c838-45e6-be59-d6fd0d208bc8" providerId="ADAL" clId="{19A97A65-FB7E-DC4C-8433-B675572D5E70}" dt="2023-02-22T17:58:30.299" v="9801"/>
          <ac:spMkLst>
            <pc:docMk/>
            <pc:sldMk cId="0" sldId="326"/>
            <ac:spMk id="7" creationId="{00000000-0000-0000-0000-000000000000}"/>
          </ac:spMkLst>
        </pc:spChg>
        <pc:spChg chg="mod">
          <ac:chgData name="Daniel Khashabi" userId="62390808-c838-45e6-be59-d6fd0d208bc8" providerId="ADAL" clId="{19A97A65-FB7E-DC4C-8433-B675572D5E70}" dt="2023-02-22T18:45:37.835" v="10482"/>
          <ac:spMkLst>
            <pc:docMk/>
            <pc:sldMk cId="0" sldId="326"/>
            <ac:spMk id="8" creationId="{00000000-0000-0000-0000-000000000000}"/>
          </ac:spMkLst>
        </pc:spChg>
        <pc:spChg chg="mod">
          <ac:chgData name="Daniel Khashabi" userId="62390808-c838-45e6-be59-d6fd0d208bc8" providerId="ADAL" clId="{19A97A65-FB7E-DC4C-8433-B675572D5E70}" dt="2023-02-22T18:45:37.835" v="10482"/>
          <ac:spMkLst>
            <pc:docMk/>
            <pc:sldMk cId="0" sldId="326"/>
            <ac:spMk id="9" creationId="{00000000-0000-0000-0000-000000000000}"/>
          </ac:spMkLst>
        </pc:spChg>
        <pc:spChg chg="add mod">
          <ac:chgData name="Daniel Khashabi" userId="62390808-c838-45e6-be59-d6fd0d208bc8" providerId="ADAL" clId="{19A97A65-FB7E-DC4C-8433-B675572D5E70}" dt="2023-02-22T16:24:50.074" v="9070"/>
          <ac:spMkLst>
            <pc:docMk/>
            <pc:sldMk cId="0" sldId="326"/>
            <ac:spMk id="10" creationId="{63AE2F6B-72BC-0746-09F0-8E60E0035640}"/>
          </ac:spMkLst>
        </pc:spChg>
      </pc:sldChg>
      <pc:sldChg chg="addSp modSp add">
        <pc:chgData name="Daniel Khashabi" userId="62390808-c838-45e6-be59-d6fd0d208bc8" providerId="ADAL" clId="{19A97A65-FB7E-DC4C-8433-B675572D5E70}" dt="2023-02-23T16:41:17.125" v="11071"/>
        <pc:sldMkLst>
          <pc:docMk/>
          <pc:sldMk cId="0" sldId="327"/>
        </pc:sldMkLst>
        <pc:spChg chg="mod">
          <ac:chgData name="Daniel Khashabi" userId="62390808-c838-45e6-be59-d6fd0d208bc8" providerId="ADAL" clId="{19A97A65-FB7E-DC4C-8433-B675572D5E70}" dt="2023-02-22T18:45:37.835" v="10482"/>
          <ac:spMkLst>
            <pc:docMk/>
            <pc:sldMk cId="0" sldId="327"/>
            <ac:spMk id="4" creationId="{00000000-0000-0000-0000-000000000000}"/>
          </ac:spMkLst>
        </pc:spChg>
        <pc:spChg chg="add mod">
          <ac:chgData name="Daniel Khashabi" userId="62390808-c838-45e6-be59-d6fd0d208bc8" providerId="ADAL" clId="{19A97A65-FB7E-DC4C-8433-B675572D5E70}" dt="2023-02-22T16:24:52.595" v="9071"/>
          <ac:spMkLst>
            <pc:docMk/>
            <pc:sldMk cId="0" sldId="327"/>
            <ac:spMk id="5" creationId="{646CCC84-85FD-ADA5-27EE-D14FBED250CC}"/>
          </ac:spMkLst>
        </pc:spChg>
        <pc:graphicFrameChg chg="mod">
          <ac:chgData name="Daniel Khashabi" userId="62390808-c838-45e6-be59-d6fd0d208bc8" providerId="ADAL" clId="{19A97A65-FB7E-DC4C-8433-B675572D5E70}" dt="2023-02-23T16:41:17.125" v="11071"/>
          <ac:graphicFrameMkLst>
            <pc:docMk/>
            <pc:sldMk cId="0" sldId="327"/>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328"/>
        </pc:sldMkLst>
        <pc:spChg chg="mod">
          <ac:chgData name="Daniel Khashabi" userId="62390808-c838-45e6-be59-d6fd0d208bc8" providerId="ADAL" clId="{19A97A65-FB7E-DC4C-8433-B675572D5E70}" dt="2023-02-22T17:58:30.299" v="9801"/>
          <ac:spMkLst>
            <pc:docMk/>
            <pc:sldMk cId="0" sldId="328"/>
            <ac:spMk id="3" creationId="{00000000-0000-0000-0000-000000000000}"/>
          </ac:spMkLst>
        </pc:spChg>
        <pc:spChg chg="mod">
          <ac:chgData name="Daniel Khashabi" userId="62390808-c838-45e6-be59-d6fd0d208bc8" providerId="ADAL" clId="{19A97A65-FB7E-DC4C-8433-B675572D5E70}" dt="2023-02-22T17:58:30.299" v="9801"/>
          <ac:spMkLst>
            <pc:docMk/>
            <pc:sldMk cId="0" sldId="328"/>
            <ac:spMk id="4" creationId="{00000000-0000-0000-0000-000000000000}"/>
          </ac:spMkLst>
        </pc:spChg>
        <pc:spChg chg="mod">
          <ac:chgData name="Daniel Khashabi" userId="62390808-c838-45e6-be59-d6fd0d208bc8" providerId="ADAL" clId="{19A97A65-FB7E-DC4C-8433-B675572D5E70}" dt="2023-02-22T17:58:30.299" v="9801"/>
          <ac:spMkLst>
            <pc:docMk/>
            <pc:sldMk cId="0" sldId="328"/>
            <ac:spMk id="6" creationId="{00000000-0000-0000-0000-000000000000}"/>
          </ac:spMkLst>
        </pc:spChg>
        <pc:spChg chg="mod">
          <ac:chgData name="Daniel Khashabi" userId="62390808-c838-45e6-be59-d6fd0d208bc8" providerId="ADAL" clId="{19A97A65-FB7E-DC4C-8433-B675572D5E70}" dt="2023-02-22T17:58:30.299" v="9801"/>
          <ac:spMkLst>
            <pc:docMk/>
            <pc:sldMk cId="0" sldId="328"/>
            <ac:spMk id="7" creationId="{00000000-0000-0000-0000-000000000000}"/>
          </ac:spMkLst>
        </pc:spChg>
        <pc:spChg chg="mod">
          <ac:chgData name="Daniel Khashabi" userId="62390808-c838-45e6-be59-d6fd0d208bc8" providerId="ADAL" clId="{19A97A65-FB7E-DC4C-8433-B675572D5E70}" dt="2023-02-22T17:58:30.299" v="9801"/>
          <ac:spMkLst>
            <pc:docMk/>
            <pc:sldMk cId="0" sldId="328"/>
            <ac:spMk id="8" creationId="{00000000-0000-0000-0000-000000000000}"/>
          </ac:spMkLst>
        </pc:spChg>
        <pc:spChg chg="mod">
          <ac:chgData name="Daniel Khashabi" userId="62390808-c838-45e6-be59-d6fd0d208bc8" providerId="ADAL" clId="{19A97A65-FB7E-DC4C-8433-B675572D5E70}" dt="2023-02-22T17:58:30.299" v="9801"/>
          <ac:spMkLst>
            <pc:docMk/>
            <pc:sldMk cId="0" sldId="328"/>
            <ac:spMk id="9" creationId="{00000000-0000-0000-0000-000000000000}"/>
          </ac:spMkLst>
        </pc:spChg>
        <pc:spChg chg="mod">
          <ac:chgData name="Daniel Khashabi" userId="62390808-c838-45e6-be59-d6fd0d208bc8" providerId="ADAL" clId="{19A97A65-FB7E-DC4C-8433-B675572D5E70}" dt="2023-02-22T17:58:30.299" v="9801"/>
          <ac:spMkLst>
            <pc:docMk/>
            <pc:sldMk cId="0" sldId="328"/>
            <ac:spMk id="10" creationId="{00000000-0000-0000-0000-000000000000}"/>
          </ac:spMkLst>
        </pc:spChg>
        <pc:spChg chg="mod">
          <ac:chgData name="Daniel Khashabi" userId="62390808-c838-45e6-be59-d6fd0d208bc8" providerId="ADAL" clId="{19A97A65-FB7E-DC4C-8433-B675572D5E70}" dt="2023-02-22T17:58:30.299" v="9801"/>
          <ac:spMkLst>
            <pc:docMk/>
            <pc:sldMk cId="0" sldId="328"/>
            <ac:spMk id="12" creationId="{00000000-0000-0000-0000-000000000000}"/>
          </ac:spMkLst>
        </pc:spChg>
        <pc:spChg chg="mod">
          <ac:chgData name="Daniel Khashabi" userId="62390808-c838-45e6-be59-d6fd0d208bc8" providerId="ADAL" clId="{19A97A65-FB7E-DC4C-8433-B675572D5E70}" dt="2023-02-22T17:58:30.299" v="9801"/>
          <ac:spMkLst>
            <pc:docMk/>
            <pc:sldMk cId="0" sldId="328"/>
            <ac:spMk id="13" creationId="{00000000-0000-0000-0000-000000000000}"/>
          </ac:spMkLst>
        </pc:spChg>
        <pc:spChg chg="mod">
          <ac:chgData name="Daniel Khashabi" userId="62390808-c838-45e6-be59-d6fd0d208bc8" providerId="ADAL" clId="{19A97A65-FB7E-DC4C-8433-B675572D5E70}" dt="2023-02-22T17:58:30.299" v="9801"/>
          <ac:spMkLst>
            <pc:docMk/>
            <pc:sldMk cId="0" sldId="328"/>
            <ac:spMk id="14" creationId="{00000000-0000-0000-0000-000000000000}"/>
          </ac:spMkLst>
        </pc:spChg>
        <pc:spChg chg="mod">
          <ac:chgData name="Daniel Khashabi" userId="62390808-c838-45e6-be59-d6fd0d208bc8" providerId="ADAL" clId="{19A97A65-FB7E-DC4C-8433-B675572D5E70}" dt="2023-02-22T17:58:30.299" v="9801"/>
          <ac:spMkLst>
            <pc:docMk/>
            <pc:sldMk cId="0" sldId="328"/>
            <ac:spMk id="15" creationId="{00000000-0000-0000-0000-000000000000}"/>
          </ac:spMkLst>
        </pc:spChg>
        <pc:spChg chg="mod">
          <ac:chgData name="Daniel Khashabi" userId="62390808-c838-45e6-be59-d6fd0d208bc8" providerId="ADAL" clId="{19A97A65-FB7E-DC4C-8433-B675572D5E70}" dt="2023-02-22T17:58:30.299" v="9801"/>
          <ac:spMkLst>
            <pc:docMk/>
            <pc:sldMk cId="0" sldId="328"/>
            <ac:spMk id="20" creationId="{00000000-0000-0000-0000-000000000000}"/>
          </ac:spMkLst>
        </pc:spChg>
        <pc:spChg chg="mod">
          <ac:chgData name="Daniel Khashabi" userId="62390808-c838-45e6-be59-d6fd0d208bc8" providerId="ADAL" clId="{19A97A65-FB7E-DC4C-8433-B675572D5E70}" dt="2023-02-22T18:45:37.835" v="10482"/>
          <ac:spMkLst>
            <pc:docMk/>
            <pc:sldMk cId="0" sldId="328"/>
            <ac:spMk id="21" creationId="{00000000-0000-0000-0000-000000000000}"/>
          </ac:spMkLst>
        </pc:spChg>
        <pc:spChg chg="mod">
          <ac:chgData name="Daniel Khashabi" userId="62390808-c838-45e6-be59-d6fd0d208bc8" providerId="ADAL" clId="{19A97A65-FB7E-DC4C-8433-B675572D5E70}" dt="2023-02-22T18:45:37.835" v="10482"/>
          <ac:spMkLst>
            <pc:docMk/>
            <pc:sldMk cId="0" sldId="328"/>
            <ac:spMk id="22" creationId="{00000000-0000-0000-0000-000000000000}"/>
          </ac:spMkLst>
        </pc:spChg>
        <pc:spChg chg="mod">
          <ac:chgData name="Daniel Khashabi" userId="62390808-c838-45e6-be59-d6fd0d208bc8" providerId="ADAL" clId="{19A97A65-FB7E-DC4C-8433-B675572D5E70}" dt="2023-02-22T18:45:37.835" v="10482"/>
          <ac:spMkLst>
            <pc:docMk/>
            <pc:sldMk cId="0" sldId="328"/>
            <ac:spMk id="23" creationId="{00000000-0000-0000-0000-000000000000}"/>
          </ac:spMkLst>
        </pc:spChg>
        <pc:spChg chg="mod">
          <ac:chgData name="Daniel Khashabi" userId="62390808-c838-45e6-be59-d6fd0d208bc8" providerId="ADAL" clId="{19A97A65-FB7E-DC4C-8433-B675572D5E70}" dt="2023-02-22T18:45:37.835" v="10482"/>
          <ac:spMkLst>
            <pc:docMk/>
            <pc:sldMk cId="0" sldId="328"/>
            <ac:spMk id="24" creationId="{00000000-0000-0000-0000-000000000000}"/>
          </ac:spMkLst>
        </pc:spChg>
        <pc:spChg chg="mod">
          <ac:chgData name="Daniel Khashabi" userId="62390808-c838-45e6-be59-d6fd0d208bc8" providerId="ADAL" clId="{19A97A65-FB7E-DC4C-8433-B675572D5E70}" dt="2023-02-22T18:45:37.835" v="10482"/>
          <ac:spMkLst>
            <pc:docMk/>
            <pc:sldMk cId="0" sldId="328"/>
            <ac:spMk id="25" creationId="{00000000-0000-0000-0000-000000000000}"/>
          </ac:spMkLst>
        </pc:spChg>
        <pc:spChg chg="add mod">
          <ac:chgData name="Daniel Khashabi" userId="62390808-c838-45e6-be59-d6fd0d208bc8" providerId="ADAL" clId="{19A97A65-FB7E-DC4C-8433-B675572D5E70}" dt="2023-02-22T16:24:53.902" v="9072"/>
          <ac:spMkLst>
            <pc:docMk/>
            <pc:sldMk cId="0" sldId="328"/>
            <ac:spMk id="26" creationId="{3345D9E7-54AB-F7DB-4FEE-44455D100DB0}"/>
          </ac:spMkLst>
        </pc:spChg>
      </pc:sldChg>
      <pc:sldChg chg="addSp modSp add">
        <pc:chgData name="Daniel Khashabi" userId="62390808-c838-45e6-be59-d6fd0d208bc8" providerId="ADAL" clId="{19A97A65-FB7E-DC4C-8433-B675572D5E70}" dt="2023-02-22T18:45:37.835" v="10482"/>
        <pc:sldMkLst>
          <pc:docMk/>
          <pc:sldMk cId="0" sldId="329"/>
        </pc:sldMkLst>
        <pc:spChg chg="mod">
          <ac:chgData name="Daniel Khashabi" userId="62390808-c838-45e6-be59-d6fd0d208bc8" providerId="ADAL" clId="{19A97A65-FB7E-DC4C-8433-B675572D5E70}" dt="2023-02-22T18:45:37.835" v="10482"/>
          <ac:spMkLst>
            <pc:docMk/>
            <pc:sldMk cId="0" sldId="329"/>
            <ac:spMk id="3" creationId="{00000000-0000-0000-0000-000000000000}"/>
          </ac:spMkLst>
        </pc:spChg>
        <pc:spChg chg="mod">
          <ac:chgData name="Daniel Khashabi" userId="62390808-c838-45e6-be59-d6fd0d208bc8" providerId="ADAL" clId="{19A97A65-FB7E-DC4C-8433-B675572D5E70}" dt="2023-02-22T17:58:30.299" v="9801"/>
          <ac:spMkLst>
            <pc:docMk/>
            <pc:sldMk cId="0" sldId="329"/>
            <ac:spMk id="4" creationId="{00000000-0000-0000-0000-000000000000}"/>
          </ac:spMkLst>
        </pc:spChg>
        <pc:spChg chg="mod">
          <ac:chgData name="Daniel Khashabi" userId="62390808-c838-45e6-be59-d6fd0d208bc8" providerId="ADAL" clId="{19A97A65-FB7E-DC4C-8433-B675572D5E70}" dt="2023-02-22T18:45:37.835" v="10482"/>
          <ac:spMkLst>
            <pc:docMk/>
            <pc:sldMk cId="0" sldId="329"/>
            <ac:spMk id="5" creationId="{00000000-0000-0000-0000-000000000000}"/>
          </ac:spMkLst>
        </pc:spChg>
        <pc:spChg chg="add mod">
          <ac:chgData name="Daniel Khashabi" userId="62390808-c838-45e6-be59-d6fd0d208bc8" providerId="ADAL" clId="{19A97A65-FB7E-DC4C-8433-B675572D5E70}" dt="2023-02-22T16:24:55.636" v="9073"/>
          <ac:spMkLst>
            <pc:docMk/>
            <pc:sldMk cId="0" sldId="329"/>
            <ac:spMk id="6" creationId="{FA3A7B40-EAC7-0BFA-58E6-35235F457082}"/>
          </ac:spMkLst>
        </pc:spChg>
      </pc:sldChg>
      <pc:sldChg chg="addSp delSp modSp add del mod">
        <pc:chgData name="Daniel Khashabi" userId="62390808-c838-45e6-be59-d6fd0d208bc8" providerId="ADAL" clId="{19A97A65-FB7E-DC4C-8433-B675572D5E70}" dt="2023-02-13T20:54:52.468" v="3231" actId="2696"/>
        <pc:sldMkLst>
          <pc:docMk/>
          <pc:sldMk cId="3175239557" sldId="329"/>
        </pc:sldMkLst>
        <pc:spChg chg="add mod">
          <ac:chgData name="Daniel Khashabi" userId="62390808-c838-45e6-be59-d6fd0d208bc8" providerId="ADAL" clId="{19A97A65-FB7E-DC4C-8433-B675572D5E70}" dt="2023-02-13T20:54:51.187" v="3230" actId="478"/>
          <ac:spMkLst>
            <pc:docMk/>
            <pc:sldMk cId="3175239557" sldId="329"/>
            <ac:spMk id="4" creationId="{180B78A6-BD77-A26A-2B7A-D1AA255241BB}"/>
          </ac:spMkLst>
        </pc:spChg>
        <pc:picChg chg="del">
          <ac:chgData name="Daniel Khashabi" userId="62390808-c838-45e6-be59-d6fd0d208bc8" providerId="ADAL" clId="{19A97A65-FB7E-DC4C-8433-B675572D5E70}" dt="2023-02-13T20:54:51.187" v="3230" actId="478"/>
          <ac:picMkLst>
            <pc:docMk/>
            <pc:sldMk cId="3175239557" sldId="329"/>
            <ac:picMk id="5" creationId="{5D8BB82F-E4BE-D932-F44E-B6850F1B53DD}"/>
          </ac:picMkLst>
        </pc:picChg>
      </pc:sldChg>
      <pc:sldChg chg="delSp modSp add del mod">
        <pc:chgData name="Daniel Khashabi" userId="62390808-c838-45e6-be59-d6fd0d208bc8" providerId="ADAL" clId="{19A97A65-FB7E-DC4C-8433-B675572D5E70}" dt="2023-02-22T14:52:09.481" v="8215" actId="2696"/>
        <pc:sldMkLst>
          <pc:docMk/>
          <pc:sldMk cId="368465705" sldId="330"/>
        </pc:sldMkLst>
        <pc:picChg chg="del">
          <ac:chgData name="Daniel Khashabi" userId="62390808-c838-45e6-be59-d6fd0d208bc8" providerId="ADAL" clId="{19A97A65-FB7E-DC4C-8433-B675572D5E70}" dt="2023-02-13T20:53:07.279" v="3091" actId="21"/>
          <ac:picMkLst>
            <pc:docMk/>
            <pc:sldMk cId="368465705" sldId="330"/>
            <ac:picMk id="4" creationId="{747E25D9-1C6A-D2E8-143C-C1287EC78EB9}"/>
          </ac:picMkLst>
        </pc:picChg>
        <pc:picChg chg="del">
          <ac:chgData name="Daniel Khashabi" userId="62390808-c838-45e6-be59-d6fd0d208bc8" providerId="ADAL" clId="{19A97A65-FB7E-DC4C-8433-B675572D5E70}" dt="2023-02-13T20:53:07.279" v="3091" actId="21"/>
          <ac:picMkLst>
            <pc:docMk/>
            <pc:sldMk cId="368465705" sldId="330"/>
            <ac:picMk id="5" creationId="{2B167B50-B24F-695E-FADC-AF6DB163A09A}"/>
          </ac:picMkLst>
        </pc:picChg>
        <pc:picChg chg="mod">
          <ac:chgData name="Daniel Khashabi" userId="62390808-c838-45e6-be59-d6fd0d208bc8" providerId="ADAL" clId="{19A97A65-FB7E-DC4C-8433-B675572D5E70}" dt="2023-02-13T20:54:29.950" v="3196" actId="1076"/>
          <ac:picMkLst>
            <pc:docMk/>
            <pc:sldMk cId="368465705" sldId="330"/>
            <ac:picMk id="6" creationId="{6BB66B93-8863-4EC7-8AFA-88ADBFAC7D40}"/>
          </ac:picMkLst>
        </pc:picChg>
      </pc:sldChg>
      <pc:sldChg chg="add">
        <pc:chgData name="Daniel Khashabi" userId="62390808-c838-45e6-be59-d6fd0d208bc8" providerId="ADAL" clId="{19A97A65-FB7E-DC4C-8433-B675572D5E70}" dt="2023-02-22T14:52:28.920" v="8216"/>
        <pc:sldMkLst>
          <pc:docMk/>
          <pc:sldMk cId="1782586008" sldId="330"/>
        </pc:sldMkLst>
      </pc:sldChg>
      <pc:sldChg chg="addSp modSp add">
        <pc:chgData name="Daniel Khashabi" userId="62390808-c838-45e6-be59-d6fd0d208bc8" providerId="ADAL" clId="{19A97A65-FB7E-DC4C-8433-B675572D5E70}" dt="2023-02-22T18:45:37.835" v="10482"/>
        <pc:sldMkLst>
          <pc:docMk/>
          <pc:sldMk cId="0" sldId="331"/>
        </pc:sldMkLst>
        <pc:spChg chg="mod">
          <ac:chgData name="Daniel Khashabi" userId="62390808-c838-45e6-be59-d6fd0d208bc8" providerId="ADAL" clId="{19A97A65-FB7E-DC4C-8433-B675572D5E70}" dt="2023-02-22T18:45:37.835" v="10482"/>
          <ac:spMkLst>
            <pc:docMk/>
            <pc:sldMk cId="0" sldId="331"/>
            <ac:spMk id="2" creationId="{00000000-0000-0000-0000-000000000000}"/>
          </ac:spMkLst>
        </pc:spChg>
        <pc:spChg chg="mod">
          <ac:chgData name="Daniel Khashabi" userId="62390808-c838-45e6-be59-d6fd0d208bc8" providerId="ADAL" clId="{19A97A65-FB7E-DC4C-8433-B675572D5E70}" dt="2023-02-22T18:45:37.835" v="10482"/>
          <ac:spMkLst>
            <pc:docMk/>
            <pc:sldMk cId="0" sldId="331"/>
            <ac:spMk id="3" creationId="{00000000-0000-0000-0000-000000000000}"/>
          </ac:spMkLst>
        </pc:spChg>
        <pc:spChg chg="mod">
          <ac:chgData name="Daniel Khashabi" userId="62390808-c838-45e6-be59-d6fd0d208bc8" providerId="ADAL" clId="{19A97A65-FB7E-DC4C-8433-B675572D5E70}" dt="2023-02-22T17:58:30.299" v="9801"/>
          <ac:spMkLst>
            <pc:docMk/>
            <pc:sldMk cId="0" sldId="331"/>
            <ac:spMk id="4" creationId="{00000000-0000-0000-0000-000000000000}"/>
          </ac:spMkLst>
        </pc:spChg>
        <pc:spChg chg="mod">
          <ac:chgData name="Daniel Khashabi" userId="62390808-c838-45e6-be59-d6fd0d208bc8" providerId="ADAL" clId="{19A97A65-FB7E-DC4C-8433-B675572D5E70}" dt="2023-02-22T17:58:30.299" v="9801"/>
          <ac:spMkLst>
            <pc:docMk/>
            <pc:sldMk cId="0" sldId="331"/>
            <ac:spMk id="5" creationId="{00000000-0000-0000-0000-000000000000}"/>
          </ac:spMkLst>
        </pc:spChg>
        <pc:spChg chg="mod">
          <ac:chgData name="Daniel Khashabi" userId="62390808-c838-45e6-be59-d6fd0d208bc8" providerId="ADAL" clId="{19A97A65-FB7E-DC4C-8433-B675572D5E70}" dt="2023-02-22T18:45:37.835" v="10482"/>
          <ac:spMkLst>
            <pc:docMk/>
            <pc:sldMk cId="0" sldId="331"/>
            <ac:spMk id="6" creationId="{00000000-0000-0000-0000-000000000000}"/>
          </ac:spMkLst>
        </pc:spChg>
        <pc:spChg chg="mod">
          <ac:chgData name="Daniel Khashabi" userId="62390808-c838-45e6-be59-d6fd0d208bc8" providerId="ADAL" clId="{19A97A65-FB7E-DC4C-8433-B675572D5E70}" dt="2023-02-22T18:45:37.835" v="10482"/>
          <ac:spMkLst>
            <pc:docMk/>
            <pc:sldMk cId="0" sldId="331"/>
            <ac:spMk id="7" creationId="{00000000-0000-0000-0000-000000000000}"/>
          </ac:spMkLst>
        </pc:spChg>
        <pc:spChg chg="add mod">
          <ac:chgData name="Daniel Khashabi" userId="62390808-c838-45e6-be59-d6fd0d208bc8" providerId="ADAL" clId="{19A97A65-FB7E-DC4C-8433-B675572D5E70}" dt="2023-02-22T16:24:59.136" v="9075"/>
          <ac:spMkLst>
            <pc:docMk/>
            <pc:sldMk cId="0" sldId="331"/>
            <ac:spMk id="8" creationId="{295FC36D-A673-9C30-6FFF-A1336D81CCD7}"/>
          </ac:spMkLst>
        </pc:spChg>
      </pc:sldChg>
      <pc:sldChg chg="add del">
        <pc:chgData name="Daniel Khashabi" userId="62390808-c838-45e6-be59-d6fd0d208bc8" providerId="ADAL" clId="{19A97A65-FB7E-DC4C-8433-B675572D5E70}" dt="2023-02-13T20:52:26.060" v="3088" actId="2696"/>
        <pc:sldMkLst>
          <pc:docMk/>
          <pc:sldMk cId="519066936" sldId="331"/>
        </pc:sldMkLst>
      </pc:sldChg>
      <pc:sldChg chg="add del mod modShow">
        <pc:chgData name="Daniel Khashabi" userId="62390808-c838-45e6-be59-d6fd0d208bc8" providerId="ADAL" clId="{19A97A65-FB7E-DC4C-8433-B675572D5E70}" dt="2023-02-22T03:57:15.516" v="6782" actId="2696"/>
        <pc:sldMkLst>
          <pc:docMk/>
          <pc:sldMk cId="3444012916" sldId="331"/>
        </pc:sldMkLst>
      </pc:sldChg>
      <pc:sldChg chg="addSp modSp add">
        <pc:chgData name="Daniel Khashabi" userId="62390808-c838-45e6-be59-d6fd0d208bc8" providerId="ADAL" clId="{19A97A65-FB7E-DC4C-8433-B675572D5E70}" dt="2023-02-22T18:45:37.835" v="10482"/>
        <pc:sldMkLst>
          <pc:docMk/>
          <pc:sldMk cId="0" sldId="332"/>
        </pc:sldMkLst>
        <pc:spChg chg="mod">
          <ac:chgData name="Daniel Khashabi" userId="62390808-c838-45e6-be59-d6fd0d208bc8" providerId="ADAL" clId="{19A97A65-FB7E-DC4C-8433-B675572D5E70}" dt="2023-02-22T18:45:37.835" v="10482"/>
          <ac:spMkLst>
            <pc:docMk/>
            <pc:sldMk cId="0" sldId="332"/>
            <ac:spMk id="3" creationId="{00000000-0000-0000-0000-000000000000}"/>
          </ac:spMkLst>
        </pc:spChg>
        <pc:spChg chg="mod">
          <ac:chgData name="Daniel Khashabi" userId="62390808-c838-45e6-be59-d6fd0d208bc8" providerId="ADAL" clId="{19A97A65-FB7E-DC4C-8433-B675572D5E70}" dt="2023-02-22T18:45:37.835" v="10482"/>
          <ac:spMkLst>
            <pc:docMk/>
            <pc:sldMk cId="0" sldId="332"/>
            <ac:spMk id="4" creationId="{00000000-0000-0000-0000-000000000000}"/>
          </ac:spMkLst>
        </pc:spChg>
        <pc:spChg chg="mod">
          <ac:chgData name="Daniel Khashabi" userId="62390808-c838-45e6-be59-d6fd0d208bc8" providerId="ADAL" clId="{19A97A65-FB7E-DC4C-8433-B675572D5E70}" dt="2023-02-22T18:45:37.835" v="10482"/>
          <ac:spMkLst>
            <pc:docMk/>
            <pc:sldMk cId="0" sldId="332"/>
            <ac:spMk id="5" creationId="{00000000-0000-0000-0000-000000000000}"/>
          </ac:spMkLst>
        </pc:spChg>
        <pc:spChg chg="add mod">
          <ac:chgData name="Daniel Khashabi" userId="62390808-c838-45e6-be59-d6fd0d208bc8" providerId="ADAL" clId="{19A97A65-FB7E-DC4C-8433-B675572D5E70}" dt="2023-02-22T16:25:01.416" v="9076"/>
          <ac:spMkLst>
            <pc:docMk/>
            <pc:sldMk cId="0" sldId="332"/>
            <ac:spMk id="6" creationId="{8A016B12-7C7C-C7C3-4494-F970F253A914}"/>
          </ac:spMkLst>
        </pc:spChg>
      </pc:sldChg>
      <pc:sldChg chg="add del mod modShow">
        <pc:chgData name="Daniel Khashabi" userId="62390808-c838-45e6-be59-d6fd0d208bc8" providerId="ADAL" clId="{19A97A65-FB7E-DC4C-8433-B675572D5E70}" dt="2023-02-22T14:48:02.725" v="8139" actId="2696"/>
        <pc:sldMkLst>
          <pc:docMk/>
          <pc:sldMk cId="552880653" sldId="332"/>
        </pc:sldMkLst>
      </pc:sldChg>
      <pc:sldChg chg="add del ord">
        <pc:chgData name="Daniel Khashabi" userId="62390808-c838-45e6-be59-d6fd0d208bc8" providerId="ADAL" clId="{19A97A65-FB7E-DC4C-8433-B675572D5E70}" dt="2023-02-13T20:50:59.138" v="3077" actId="2696"/>
        <pc:sldMkLst>
          <pc:docMk/>
          <pc:sldMk cId="1062894761" sldId="332"/>
        </pc:sldMkLst>
      </pc:sldChg>
      <pc:sldChg chg="modSp add del">
        <pc:chgData name="Daniel Khashabi" userId="62390808-c838-45e6-be59-d6fd0d208bc8" providerId="ADAL" clId="{19A97A65-FB7E-DC4C-8433-B675572D5E70}" dt="2023-02-22T13:53:11.763" v="8041" actId="2696"/>
        <pc:sldMkLst>
          <pc:docMk/>
          <pc:sldMk cId="1052527293" sldId="333"/>
        </pc:sldMkLst>
        <pc:spChg chg="mod">
          <ac:chgData name="Daniel Khashabi" userId="62390808-c838-45e6-be59-d6fd0d208bc8" providerId="ADAL" clId="{19A97A65-FB7E-DC4C-8433-B675572D5E70}" dt="2023-02-22T13:48:49.813" v="7938"/>
          <ac:spMkLst>
            <pc:docMk/>
            <pc:sldMk cId="1052527293" sldId="333"/>
            <ac:spMk id="4" creationId="{00000000-0000-0000-0000-000000000000}"/>
          </ac:spMkLst>
        </pc:spChg>
      </pc:sldChg>
      <pc:sldChg chg="delSp modSp add mod">
        <pc:chgData name="Daniel Khashabi" userId="62390808-c838-45e6-be59-d6fd0d208bc8" providerId="ADAL" clId="{19A97A65-FB7E-DC4C-8433-B675572D5E70}" dt="2023-02-23T16:41:20.836" v="11072"/>
        <pc:sldMkLst>
          <pc:docMk/>
          <pc:sldMk cId="3909922209" sldId="333"/>
        </pc:sldMkLst>
        <pc:spChg chg="del">
          <ac:chgData name="Daniel Khashabi" userId="62390808-c838-45e6-be59-d6fd0d208bc8" providerId="ADAL" clId="{19A97A65-FB7E-DC4C-8433-B675572D5E70}" dt="2023-02-22T13:56:06.261" v="8065" actId="478"/>
          <ac:spMkLst>
            <pc:docMk/>
            <pc:sldMk cId="3909922209" sldId="333"/>
            <ac:spMk id="4" creationId="{00000000-0000-0000-0000-000000000000}"/>
          </ac:spMkLst>
        </pc:spChg>
        <pc:spChg chg="mod">
          <ac:chgData name="Daniel Khashabi" userId="62390808-c838-45e6-be59-d6fd0d208bc8" providerId="ADAL" clId="{19A97A65-FB7E-DC4C-8433-B675572D5E70}" dt="2023-02-23T16:41:20.836" v="11072"/>
          <ac:spMkLst>
            <pc:docMk/>
            <pc:sldMk cId="3909922209" sldId="333"/>
            <ac:spMk id="5" creationId="{00000000-0000-0000-0000-000000000000}"/>
          </ac:spMkLst>
        </pc:spChg>
      </pc:sldChg>
      <pc:sldChg chg="delSp modSp add del mod">
        <pc:chgData name="Daniel Khashabi" userId="62390808-c838-45e6-be59-d6fd0d208bc8" providerId="ADAL" clId="{19A97A65-FB7E-DC4C-8433-B675572D5E70}" dt="2023-02-22T18:02:06.138" v="9840" actId="2696"/>
        <pc:sldMkLst>
          <pc:docMk/>
          <pc:sldMk cId="854781172" sldId="334"/>
        </pc:sldMkLst>
        <pc:spChg chg="del">
          <ac:chgData name="Daniel Khashabi" userId="62390808-c838-45e6-be59-d6fd0d208bc8" providerId="ADAL" clId="{19A97A65-FB7E-DC4C-8433-B675572D5E70}" dt="2023-02-22T13:56:09.077" v="8066" actId="478"/>
          <ac:spMkLst>
            <pc:docMk/>
            <pc:sldMk cId="854781172" sldId="334"/>
            <ac:spMk id="4" creationId="{00000000-0000-0000-0000-000000000000}"/>
          </ac:spMkLst>
        </pc:spChg>
        <pc:spChg chg="mod">
          <ac:chgData name="Daniel Khashabi" userId="62390808-c838-45e6-be59-d6fd0d208bc8" providerId="ADAL" clId="{19A97A65-FB7E-DC4C-8433-B675572D5E70}" dt="2023-02-22T17:58:36.025" v="9802"/>
          <ac:spMkLst>
            <pc:docMk/>
            <pc:sldMk cId="854781172" sldId="334"/>
            <ac:spMk id="5" creationId="{00000000-0000-0000-0000-000000000000}"/>
          </ac:spMkLst>
        </pc:spChg>
      </pc:sldChg>
      <pc:sldChg chg="modSp add del">
        <pc:chgData name="Daniel Khashabi" userId="62390808-c838-45e6-be59-d6fd0d208bc8" providerId="ADAL" clId="{19A97A65-FB7E-DC4C-8433-B675572D5E70}" dt="2023-02-22T13:53:11.763" v="8041" actId="2696"/>
        <pc:sldMkLst>
          <pc:docMk/>
          <pc:sldMk cId="2144847686" sldId="334"/>
        </pc:sldMkLst>
        <pc:spChg chg="mod">
          <ac:chgData name="Daniel Khashabi" userId="62390808-c838-45e6-be59-d6fd0d208bc8" providerId="ADAL" clId="{19A97A65-FB7E-DC4C-8433-B675572D5E70}" dt="2023-02-22T13:48:49.813" v="7938"/>
          <ac:spMkLst>
            <pc:docMk/>
            <pc:sldMk cId="2144847686" sldId="334"/>
            <ac:spMk id="4" creationId="{00000000-0000-0000-0000-000000000000}"/>
          </ac:spMkLst>
        </pc:spChg>
      </pc:sldChg>
      <pc:sldChg chg="add del">
        <pc:chgData name="Daniel Khashabi" userId="62390808-c838-45e6-be59-d6fd0d208bc8" providerId="ADAL" clId="{19A97A65-FB7E-DC4C-8433-B675572D5E70}" dt="2023-02-13T20:50:17.928" v="3074" actId="2696"/>
        <pc:sldMkLst>
          <pc:docMk/>
          <pc:sldMk cId="8084279" sldId="335"/>
        </pc:sldMkLst>
      </pc:sldChg>
      <pc:sldChg chg="modSp add del">
        <pc:chgData name="Daniel Khashabi" userId="62390808-c838-45e6-be59-d6fd0d208bc8" providerId="ADAL" clId="{19A97A65-FB7E-DC4C-8433-B675572D5E70}" dt="2023-02-22T13:53:11.763" v="8041" actId="2696"/>
        <pc:sldMkLst>
          <pc:docMk/>
          <pc:sldMk cId="42562725" sldId="335"/>
        </pc:sldMkLst>
        <pc:spChg chg="mod">
          <ac:chgData name="Daniel Khashabi" userId="62390808-c838-45e6-be59-d6fd0d208bc8" providerId="ADAL" clId="{19A97A65-FB7E-DC4C-8433-B675572D5E70}" dt="2023-02-22T13:48:49.813" v="7938"/>
          <ac:spMkLst>
            <pc:docMk/>
            <pc:sldMk cId="42562725" sldId="335"/>
            <ac:spMk id="5" creationId="{00000000-0000-0000-0000-000000000000}"/>
          </ac:spMkLst>
        </pc:spChg>
      </pc:sldChg>
      <pc:sldChg chg="delSp modSp add mod">
        <pc:chgData name="Daniel Khashabi" userId="62390808-c838-45e6-be59-d6fd0d208bc8" providerId="ADAL" clId="{19A97A65-FB7E-DC4C-8433-B675572D5E70}" dt="2023-02-23T16:41:20.836" v="11072"/>
        <pc:sldMkLst>
          <pc:docMk/>
          <pc:sldMk cId="1096237941" sldId="335"/>
        </pc:sldMkLst>
        <pc:spChg chg="del">
          <ac:chgData name="Daniel Khashabi" userId="62390808-c838-45e6-be59-d6fd0d208bc8" providerId="ADAL" clId="{19A97A65-FB7E-DC4C-8433-B675572D5E70}" dt="2023-02-22T13:56:11.839" v="8067" actId="478"/>
          <ac:spMkLst>
            <pc:docMk/>
            <pc:sldMk cId="1096237941" sldId="335"/>
            <ac:spMk id="5" creationId="{00000000-0000-0000-0000-000000000000}"/>
          </ac:spMkLst>
        </pc:spChg>
        <pc:spChg chg="mod">
          <ac:chgData name="Daniel Khashabi" userId="62390808-c838-45e6-be59-d6fd0d208bc8" providerId="ADAL" clId="{19A97A65-FB7E-DC4C-8433-B675572D5E70}" dt="2023-02-23T16:41:20.836" v="11072"/>
          <ac:spMkLst>
            <pc:docMk/>
            <pc:sldMk cId="1096237941" sldId="335"/>
            <ac:spMk id="6" creationId="{00000000-0000-0000-0000-000000000000}"/>
          </ac:spMkLst>
        </pc:spChg>
      </pc:sldChg>
      <pc:sldChg chg="delSp modSp add del mod">
        <pc:chgData name="Daniel Khashabi" userId="62390808-c838-45e6-be59-d6fd0d208bc8" providerId="ADAL" clId="{19A97A65-FB7E-DC4C-8433-B675572D5E70}" dt="2023-02-22T18:02:01.653" v="9839" actId="2696"/>
        <pc:sldMkLst>
          <pc:docMk/>
          <pc:sldMk cId="1106993191" sldId="336"/>
        </pc:sldMkLst>
        <pc:spChg chg="del mod">
          <ac:chgData name="Daniel Khashabi" userId="62390808-c838-45e6-be59-d6fd0d208bc8" providerId="ADAL" clId="{19A97A65-FB7E-DC4C-8433-B675572D5E70}" dt="2023-02-22T13:56:14.819" v="8069" actId="478"/>
          <ac:spMkLst>
            <pc:docMk/>
            <pc:sldMk cId="1106993191" sldId="336"/>
            <ac:spMk id="4" creationId="{00000000-0000-0000-0000-000000000000}"/>
          </ac:spMkLst>
        </pc:spChg>
        <pc:spChg chg="mod">
          <ac:chgData name="Daniel Khashabi" userId="62390808-c838-45e6-be59-d6fd0d208bc8" providerId="ADAL" clId="{19A97A65-FB7E-DC4C-8433-B675572D5E70}" dt="2023-02-22T17:58:36.025" v="9802"/>
          <ac:spMkLst>
            <pc:docMk/>
            <pc:sldMk cId="1106993191" sldId="336"/>
            <ac:spMk id="5" creationId="{00000000-0000-0000-0000-000000000000}"/>
          </ac:spMkLst>
        </pc:spChg>
      </pc:sldChg>
      <pc:sldChg chg="modSp add del">
        <pc:chgData name="Daniel Khashabi" userId="62390808-c838-45e6-be59-d6fd0d208bc8" providerId="ADAL" clId="{19A97A65-FB7E-DC4C-8433-B675572D5E70}" dt="2023-02-22T13:53:11.763" v="8041" actId="2696"/>
        <pc:sldMkLst>
          <pc:docMk/>
          <pc:sldMk cId="1308581558" sldId="336"/>
        </pc:sldMkLst>
        <pc:spChg chg="mod">
          <ac:chgData name="Daniel Khashabi" userId="62390808-c838-45e6-be59-d6fd0d208bc8" providerId="ADAL" clId="{19A97A65-FB7E-DC4C-8433-B675572D5E70}" dt="2023-02-22T13:48:49.813" v="7938"/>
          <ac:spMkLst>
            <pc:docMk/>
            <pc:sldMk cId="1308581558" sldId="336"/>
            <ac:spMk id="4" creationId="{00000000-0000-0000-0000-000000000000}"/>
          </ac:spMkLst>
        </pc:spChg>
      </pc:sldChg>
      <pc:sldChg chg="delSp modSp add mod">
        <pc:chgData name="Daniel Khashabi" userId="62390808-c838-45e6-be59-d6fd0d208bc8" providerId="ADAL" clId="{19A97A65-FB7E-DC4C-8433-B675572D5E70}" dt="2023-02-23T16:41:20.836" v="11072"/>
        <pc:sldMkLst>
          <pc:docMk/>
          <pc:sldMk cId="4039986460" sldId="337"/>
        </pc:sldMkLst>
        <pc:spChg chg="mod">
          <ac:chgData name="Daniel Khashabi" userId="62390808-c838-45e6-be59-d6fd0d208bc8" providerId="ADAL" clId="{19A97A65-FB7E-DC4C-8433-B675572D5E70}" dt="2023-02-22T17:58:30.299" v="9801"/>
          <ac:spMkLst>
            <pc:docMk/>
            <pc:sldMk cId="4039986460" sldId="337"/>
            <ac:spMk id="5" creationId="{00000000-0000-0000-0000-000000000000}"/>
          </ac:spMkLst>
        </pc:spChg>
        <pc:spChg chg="del">
          <ac:chgData name="Daniel Khashabi" userId="62390808-c838-45e6-be59-d6fd0d208bc8" providerId="ADAL" clId="{19A97A65-FB7E-DC4C-8433-B675572D5E70}" dt="2023-02-22T13:56:16.943" v="8070" actId="478"/>
          <ac:spMkLst>
            <pc:docMk/>
            <pc:sldMk cId="4039986460" sldId="337"/>
            <ac:spMk id="6" creationId="{00000000-0000-0000-0000-000000000000}"/>
          </ac:spMkLst>
        </pc:spChg>
        <pc:spChg chg="mod">
          <ac:chgData name="Daniel Khashabi" userId="62390808-c838-45e6-be59-d6fd0d208bc8" providerId="ADAL" clId="{19A97A65-FB7E-DC4C-8433-B675572D5E70}" dt="2023-02-23T16:41:20.836" v="11072"/>
          <ac:spMkLst>
            <pc:docMk/>
            <pc:sldMk cId="4039986460" sldId="337"/>
            <ac:spMk id="7" creationId="{00000000-0000-0000-0000-000000000000}"/>
          </ac:spMkLst>
        </pc:spChg>
      </pc:sldChg>
      <pc:sldChg chg="modSp add del">
        <pc:chgData name="Daniel Khashabi" userId="62390808-c838-45e6-be59-d6fd0d208bc8" providerId="ADAL" clId="{19A97A65-FB7E-DC4C-8433-B675572D5E70}" dt="2023-02-22T13:53:11.763" v="8041" actId="2696"/>
        <pc:sldMkLst>
          <pc:docMk/>
          <pc:sldMk cId="4182602824" sldId="337"/>
        </pc:sldMkLst>
        <pc:spChg chg="mod">
          <ac:chgData name="Daniel Khashabi" userId="62390808-c838-45e6-be59-d6fd0d208bc8" providerId="ADAL" clId="{19A97A65-FB7E-DC4C-8433-B675572D5E70}" dt="2023-02-22T13:48:49.813" v="7938"/>
          <ac:spMkLst>
            <pc:docMk/>
            <pc:sldMk cId="4182602824" sldId="337"/>
            <ac:spMk id="6" creationId="{00000000-0000-0000-0000-000000000000}"/>
          </ac:spMkLst>
        </pc:spChg>
      </pc:sldChg>
      <pc:sldChg chg="addSp delSp modSp add mod">
        <pc:chgData name="Daniel Khashabi" userId="62390808-c838-45e6-be59-d6fd0d208bc8" providerId="ADAL" clId="{19A97A65-FB7E-DC4C-8433-B675572D5E70}" dt="2023-02-23T16:41:20.836" v="11072"/>
        <pc:sldMkLst>
          <pc:docMk/>
          <pc:sldMk cId="2182665769" sldId="338"/>
        </pc:sldMkLst>
        <pc:spChg chg="mod">
          <ac:chgData name="Daniel Khashabi" userId="62390808-c838-45e6-be59-d6fd0d208bc8" providerId="ADAL" clId="{19A97A65-FB7E-DC4C-8433-B675572D5E70}" dt="2023-02-23T16:41:20.836" v="11072"/>
          <ac:spMkLst>
            <pc:docMk/>
            <pc:sldMk cId="2182665769" sldId="338"/>
            <ac:spMk id="3" creationId="{00000000-0000-0000-0000-000000000000}"/>
          </ac:spMkLst>
        </pc:spChg>
        <pc:spChg chg="add del mod">
          <ac:chgData name="Daniel Khashabi" userId="62390808-c838-45e6-be59-d6fd0d208bc8" providerId="ADAL" clId="{19A97A65-FB7E-DC4C-8433-B675572D5E70}" dt="2023-02-22T18:00:46.657" v="9819" actId="478"/>
          <ac:spMkLst>
            <pc:docMk/>
            <pc:sldMk cId="2182665769" sldId="338"/>
            <ac:spMk id="4" creationId="{00000000-0000-0000-0000-000000000000}"/>
          </ac:spMkLst>
        </pc:spChg>
        <pc:spChg chg="mod topLvl">
          <ac:chgData name="Daniel Khashabi" userId="62390808-c838-45e6-be59-d6fd0d208bc8" providerId="ADAL" clId="{19A97A65-FB7E-DC4C-8433-B675572D5E70}" dt="2023-02-22T18:01:10.320" v="9829" actId="21"/>
          <ac:spMkLst>
            <pc:docMk/>
            <pc:sldMk cId="2182665769" sldId="338"/>
            <ac:spMk id="7" creationId="{00000000-0000-0000-0000-000000000000}"/>
          </ac:spMkLst>
        </pc:spChg>
        <pc:spChg chg="del">
          <ac:chgData name="Daniel Khashabi" userId="62390808-c838-45e6-be59-d6fd0d208bc8" providerId="ADAL" clId="{19A97A65-FB7E-DC4C-8433-B675572D5E70}" dt="2023-02-22T13:56:20.317" v="8071" actId="478"/>
          <ac:spMkLst>
            <pc:docMk/>
            <pc:sldMk cId="2182665769" sldId="338"/>
            <ac:spMk id="8" creationId="{00000000-0000-0000-0000-000000000000}"/>
          </ac:spMkLst>
        </pc:spChg>
        <pc:grpChg chg="add del mod">
          <ac:chgData name="Daniel Khashabi" userId="62390808-c838-45e6-be59-d6fd0d208bc8" providerId="ADAL" clId="{19A97A65-FB7E-DC4C-8433-B675572D5E70}" dt="2023-02-22T18:01:34.592" v="9838" actId="14100"/>
          <ac:grpSpMkLst>
            <pc:docMk/>
            <pc:sldMk cId="2182665769" sldId="338"/>
            <ac:grpSpMk id="5" creationId="{00000000-0000-0000-0000-000000000000}"/>
          </ac:grpSpMkLst>
        </pc:grpChg>
        <pc:picChg chg="add del mod topLvl">
          <ac:chgData name="Daniel Khashabi" userId="62390808-c838-45e6-be59-d6fd0d208bc8" providerId="ADAL" clId="{19A97A65-FB7E-DC4C-8433-B675572D5E70}" dt="2023-02-22T18:01:10.320" v="9829" actId="21"/>
          <ac:picMkLst>
            <pc:docMk/>
            <pc:sldMk cId="2182665769" sldId="338"/>
            <ac:picMk id="6" creationId="{00000000-0000-0000-0000-000000000000}"/>
          </ac:picMkLst>
        </pc:picChg>
      </pc:sldChg>
      <pc:sldChg chg="modSp add del">
        <pc:chgData name="Daniel Khashabi" userId="62390808-c838-45e6-be59-d6fd0d208bc8" providerId="ADAL" clId="{19A97A65-FB7E-DC4C-8433-B675572D5E70}" dt="2023-02-22T13:53:11.763" v="8041" actId="2696"/>
        <pc:sldMkLst>
          <pc:docMk/>
          <pc:sldMk cId="3173798473" sldId="338"/>
        </pc:sldMkLst>
        <pc:spChg chg="mod">
          <ac:chgData name="Daniel Khashabi" userId="62390808-c838-45e6-be59-d6fd0d208bc8" providerId="ADAL" clId="{19A97A65-FB7E-DC4C-8433-B675572D5E70}" dt="2023-02-22T13:48:49.813" v="7938"/>
          <ac:spMkLst>
            <pc:docMk/>
            <pc:sldMk cId="3173798473" sldId="338"/>
            <ac:spMk id="8" creationId="{00000000-0000-0000-0000-000000000000}"/>
          </ac:spMkLst>
        </pc:spChg>
      </pc:sldChg>
      <pc:sldChg chg="addSp delSp modSp add mod">
        <pc:chgData name="Daniel Khashabi" userId="62390808-c838-45e6-be59-d6fd0d208bc8" providerId="ADAL" clId="{19A97A65-FB7E-DC4C-8433-B675572D5E70}" dt="2023-02-22T17:59:46.777" v="9812" actId="20577"/>
        <pc:sldMkLst>
          <pc:docMk/>
          <pc:sldMk cId="3133047393" sldId="339"/>
        </pc:sldMkLst>
        <pc:spChg chg="mod">
          <ac:chgData name="Daniel Khashabi" userId="62390808-c838-45e6-be59-d6fd0d208bc8" providerId="ADAL" clId="{19A97A65-FB7E-DC4C-8433-B675572D5E70}" dt="2023-02-22T17:58:30.299" v="9801"/>
          <ac:spMkLst>
            <pc:docMk/>
            <pc:sldMk cId="3133047393" sldId="339"/>
            <ac:spMk id="3" creationId="{00000000-0000-0000-0000-000000000000}"/>
          </ac:spMkLst>
        </pc:spChg>
        <pc:spChg chg="mod">
          <ac:chgData name="Daniel Khashabi" userId="62390808-c838-45e6-be59-d6fd0d208bc8" providerId="ADAL" clId="{19A97A65-FB7E-DC4C-8433-B675572D5E70}" dt="2023-02-22T17:58:30.299" v="9801"/>
          <ac:spMkLst>
            <pc:docMk/>
            <pc:sldMk cId="3133047393" sldId="339"/>
            <ac:spMk id="5" creationId="{00000000-0000-0000-0000-000000000000}"/>
          </ac:spMkLst>
        </pc:spChg>
        <pc:spChg chg="mod">
          <ac:chgData name="Daniel Khashabi" userId="62390808-c838-45e6-be59-d6fd0d208bc8" providerId="ADAL" clId="{19A97A65-FB7E-DC4C-8433-B675572D5E70}" dt="2023-02-22T17:58:30.299" v="9801"/>
          <ac:spMkLst>
            <pc:docMk/>
            <pc:sldMk cId="3133047393" sldId="339"/>
            <ac:spMk id="6" creationId="{00000000-0000-0000-0000-000000000000}"/>
          </ac:spMkLst>
        </pc:spChg>
        <pc:spChg chg="mod">
          <ac:chgData name="Daniel Khashabi" userId="62390808-c838-45e6-be59-d6fd0d208bc8" providerId="ADAL" clId="{19A97A65-FB7E-DC4C-8433-B675572D5E70}" dt="2023-02-22T17:58:30.299" v="9801"/>
          <ac:spMkLst>
            <pc:docMk/>
            <pc:sldMk cId="3133047393" sldId="339"/>
            <ac:spMk id="7" creationId="{00000000-0000-0000-0000-000000000000}"/>
          </ac:spMkLst>
        </pc:spChg>
        <pc:spChg chg="mod">
          <ac:chgData name="Daniel Khashabi" userId="62390808-c838-45e6-be59-d6fd0d208bc8" providerId="ADAL" clId="{19A97A65-FB7E-DC4C-8433-B675572D5E70}" dt="2023-02-22T17:59:46.777" v="9812" actId="20577"/>
          <ac:spMkLst>
            <pc:docMk/>
            <pc:sldMk cId="3133047393" sldId="339"/>
            <ac:spMk id="8" creationId="{00000000-0000-0000-0000-000000000000}"/>
          </ac:spMkLst>
        </pc:spChg>
        <pc:spChg chg="mod">
          <ac:chgData name="Daniel Khashabi" userId="62390808-c838-45e6-be59-d6fd0d208bc8" providerId="ADAL" clId="{19A97A65-FB7E-DC4C-8433-B675572D5E70}" dt="2023-02-22T17:58:30.299" v="9801"/>
          <ac:spMkLst>
            <pc:docMk/>
            <pc:sldMk cId="3133047393" sldId="339"/>
            <ac:spMk id="9" creationId="{00000000-0000-0000-0000-000000000000}"/>
          </ac:spMkLst>
        </pc:spChg>
        <pc:spChg chg="mod">
          <ac:chgData name="Daniel Khashabi" userId="62390808-c838-45e6-be59-d6fd0d208bc8" providerId="ADAL" clId="{19A97A65-FB7E-DC4C-8433-B675572D5E70}" dt="2023-02-22T17:58:30.299" v="9801"/>
          <ac:spMkLst>
            <pc:docMk/>
            <pc:sldMk cId="3133047393" sldId="339"/>
            <ac:spMk id="10" creationId="{00000000-0000-0000-0000-000000000000}"/>
          </ac:spMkLst>
        </pc:spChg>
        <pc:spChg chg="mod">
          <ac:chgData name="Daniel Khashabi" userId="62390808-c838-45e6-be59-d6fd0d208bc8" providerId="ADAL" clId="{19A97A65-FB7E-DC4C-8433-B675572D5E70}" dt="2023-02-22T17:58:30.299" v="9801"/>
          <ac:spMkLst>
            <pc:docMk/>
            <pc:sldMk cId="3133047393" sldId="339"/>
            <ac:spMk id="11" creationId="{00000000-0000-0000-0000-000000000000}"/>
          </ac:spMkLst>
        </pc:spChg>
        <pc:spChg chg="mod">
          <ac:chgData name="Daniel Khashabi" userId="62390808-c838-45e6-be59-d6fd0d208bc8" providerId="ADAL" clId="{19A97A65-FB7E-DC4C-8433-B675572D5E70}" dt="2023-02-22T17:58:30.299" v="9801"/>
          <ac:spMkLst>
            <pc:docMk/>
            <pc:sldMk cId="3133047393" sldId="339"/>
            <ac:spMk id="12" creationId="{00000000-0000-0000-0000-000000000000}"/>
          </ac:spMkLst>
        </pc:spChg>
        <pc:spChg chg="del mod">
          <ac:chgData name="Daniel Khashabi" userId="62390808-c838-45e6-be59-d6fd0d208bc8" providerId="ADAL" clId="{19A97A65-FB7E-DC4C-8433-B675572D5E70}" dt="2023-02-22T17:59:21.102" v="9804" actId="478"/>
          <ac:spMkLst>
            <pc:docMk/>
            <pc:sldMk cId="3133047393" sldId="339"/>
            <ac:spMk id="13" creationId="{00000000-0000-0000-0000-000000000000}"/>
          </ac:spMkLst>
        </pc:spChg>
        <pc:spChg chg="add mod">
          <ac:chgData name="Daniel Khashabi" userId="62390808-c838-45e6-be59-d6fd0d208bc8" providerId="ADAL" clId="{19A97A65-FB7E-DC4C-8433-B675572D5E70}" dt="2023-02-22T16:14:48.147" v="8735"/>
          <ac:spMkLst>
            <pc:docMk/>
            <pc:sldMk cId="3133047393" sldId="339"/>
            <ac:spMk id="14" creationId="{4BEDF37F-D73F-3A53-10FF-D6E6C453953D}"/>
          </ac:spMkLst>
        </pc:spChg>
      </pc:sldChg>
      <pc:sldChg chg="addSp delSp modSp add mod">
        <pc:chgData name="Daniel Khashabi" userId="62390808-c838-45e6-be59-d6fd0d208bc8" providerId="ADAL" clId="{19A97A65-FB7E-DC4C-8433-B675572D5E70}" dt="2023-02-23T16:41:20.836" v="11072"/>
        <pc:sldMkLst>
          <pc:docMk/>
          <pc:sldMk cId="1924744907" sldId="340"/>
        </pc:sldMkLst>
        <pc:spChg chg="mod">
          <ac:chgData name="Daniel Khashabi" userId="62390808-c838-45e6-be59-d6fd0d208bc8" providerId="ADAL" clId="{19A97A65-FB7E-DC4C-8433-B675572D5E70}" dt="2023-02-22T17:58:30.299" v="9801"/>
          <ac:spMkLst>
            <pc:docMk/>
            <pc:sldMk cId="1924744907" sldId="340"/>
            <ac:spMk id="3" creationId="{00000000-0000-0000-0000-000000000000}"/>
          </ac:spMkLst>
        </pc:spChg>
        <pc:spChg chg="mod">
          <ac:chgData name="Daniel Khashabi" userId="62390808-c838-45e6-be59-d6fd0d208bc8" providerId="ADAL" clId="{19A97A65-FB7E-DC4C-8433-B675572D5E70}" dt="2023-02-22T17:58:30.299" v="9801"/>
          <ac:spMkLst>
            <pc:docMk/>
            <pc:sldMk cId="1924744907" sldId="340"/>
            <ac:spMk id="4" creationId="{00000000-0000-0000-0000-000000000000}"/>
          </ac:spMkLst>
        </pc:spChg>
        <pc:spChg chg="mod">
          <ac:chgData name="Daniel Khashabi" userId="62390808-c838-45e6-be59-d6fd0d208bc8" providerId="ADAL" clId="{19A97A65-FB7E-DC4C-8433-B675572D5E70}" dt="2023-02-22T17:59:31.505" v="9806" actId="20577"/>
          <ac:spMkLst>
            <pc:docMk/>
            <pc:sldMk cId="1924744907" sldId="340"/>
            <ac:spMk id="5" creationId="{00000000-0000-0000-0000-000000000000}"/>
          </ac:spMkLst>
        </pc:spChg>
        <pc:spChg chg="mod">
          <ac:chgData name="Daniel Khashabi" userId="62390808-c838-45e6-be59-d6fd0d208bc8" providerId="ADAL" clId="{19A97A65-FB7E-DC4C-8433-B675572D5E70}" dt="2023-02-22T17:58:30.299" v="9801"/>
          <ac:spMkLst>
            <pc:docMk/>
            <pc:sldMk cId="1924744907" sldId="340"/>
            <ac:spMk id="6" creationId="{00000000-0000-0000-0000-000000000000}"/>
          </ac:spMkLst>
        </pc:spChg>
        <pc:spChg chg="mod">
          <ac:chgData name="Daniel Khashabi" userId="62390808-c838-45e6-be59-d6fd0d208bc8" providerId="ADAL" clId="{19A97A65-FB7E-DC4C-8433-B675572D5E70}" dt="2023-02-22T17:58:30.299" v="9801"/>
          <ac:spMkLst>
            <pc:docMk/>
            <pc:sldMk cId="1924744907" sldId="340"/>
            <ac:spMk id="7" creationId="{00000000-0000-0000-0000-000000000000}"/>
          </ac:spMkLst>
        </pc:spChg>
        <pc:spChg chg="mod">
          <ac:chgData name="Daniel Khashabi" userId="62390808-c838-45e6-be59-d6fd0d208bc8" providerId="ADAL" clId="{19A97A65-FB7E-DC4C-8433-B675572D5E70}" dt="2023-02-23T16:41:20.836" v="11072"/>
          <ac:spMkLst>
            <pc:docMk/>
            <pc:sldMk cId="1924744907" sldId="340"/>
            <ac:spMk id="8" creationId="{00000000-0000-0000-0000-000000000000}"/>
          </ac:spMkLst>
        </pc:spChg>
        <pc:spChg chg="mod">
          <ac:chgData name="Daniel Khashabi" userId="62390808-c838-45e6-be59-d6fd0d208bc8" providerId="ADAL" clId="{19A97A65-FB7E-DC4C-8433-B675572D5E70}" dt="2023-02-22T17:58:30.299" v="9801"/>
          <ac:spMkLst>
            <pc:docMk/>
            <pc:sldMk cId="1924744907" sldId="340"/>
            <ac:spMk id="10" creationId="{00000000-0000-0000-0000-000000000000}"/>
          </ac:spMkLst>
        </pc:spChg>
        <pc:spChg chg="mod">
          <ac:chgData name="Daniel Khashabi" userId="62390808-c838-45e6-be59-d6fd0d208bc8" providerId="ADAL" clId="{19A97A65-FB7E-DC4C-8433-B675572D5E70}" dt="2023-02-22T17:58:30.299" v="9801"/>
          <ac:spMkLst>
            <pc:docMk/>
            <pc:sldMk cId="1924744907" sldId="340"/>
            <ac:spMk id="12" creationId="{00000000-0000-0000-0000-000000000000}"/>
          </ac:spMkLst>
        </pc:spChg>
        <pc:spChg chg="mod">
          <ac:chgData name="Daniel Khashabi" userId="62390808-c838-45e6-be59-d6fd0d208bc8" providerId="ADAL" clId="{19A97A65-FB7E-DC4C-8433-B675572D5E70}" dt="2023-02-22T17:58:30.299" v="9801"/>
          <ac:spMkLst>
            <pc:docMk/>
            <pc:sldMk cId="1924744907" sldId="340"/>
            <ac:spMk id="13" creationId="{00000000-0000-0000-0000-000000000000}"/>
          </ac:spMkLst>
        </pc:spChg>
        <pc:spChg chg="mod">
          <ac:chgData name="Daniel Khashabi" userId="62390808-c838-45e6-be59-d6fd0d208bc8" providerId="ADAL" clId="{19A97A65-FB7E-DC4C-8433-B675572D5E70}" dt="2023-02-22T17:58:30.299" v="9801"/>
          <ac:spMkLst>
            <pc:docMk/>
            <pc:sldMk cId="1924744907" sldId="340"/>
            <ac:spMk id="14" creationId="{00000000-0000-0000-0000-000000000000}"/>
          </ac:spMkLst>
        </pc:spChg>
        <pc:spChg chg="del mod">
          <ac:chgData name="Daniel Khashabi" userId="62390808-c838-45e6-be59-d6fd0d208bc8" providerId="ADAL" clId="{19A97A65-FB7E-DC4C-8433-B675572D5E70}" dt="2023-02-22T17:57:28.260" v="9797" actId="478"/>
          <ac:spMkLst>
            <pc:docMk/>
            <pc:sldMk cId="1924744907" sldId="340"/>
            <ac:spMk id="15" creationId="{00000000-0000-0000-0000-000000000000}"/>
          </ac:spMkLst>
        </pc:spChg>
        <pc:spChg chg="del">
          <ac:chgData name="Daniel Khashabi" userId="62390808-c838-45e6-be59-d6fd0d208bc8" providerId="ADAL" clId="{19A97A65-FB7E-DC4C-8433-B675572D5E70}" dt="2023-02-22T17:57:29.959" v="9798" actId="478"/>
          <ac:spMkLst>
            <pc:docMk/>
            <pc:sldMk cId="1924744907" sldId="340"/>
            <ac:spMk id="16" creationId="{940D278F-FB24-6785-6AB4-0E834BFE35EB}"/>
          </ac:spMkLst>
        </pc:spChg>
        <pc:spChg chg="add mod">
          <ac:chgData name="Daniel Khashabi" userId="62390808-c838-45e6-be59-d6fd0d208bc8" providerId="ADAL" clId="{19A97A65-FB7E-DC4C-8433-B675572D5E70}" dt="2023-02-22T16:14:40.077" v="8726"/>
          <ac:spMkLst>
            <pc:docMk/>
            <pc:sldMk cId="1924744907" sldId="340"/>
            <ac:spMk id="17" creationId="{606834F8-E800-F7CC-5013-63AB1484AA4A}"/>
          </ac:spMkLst>
        </pc:spChg>
        <pc:picChg chg="mod">
          <ac:chgData name="Daniel Khashabi" userId="62390808-c838-45e6-be59-d6fd0d208bc8" providerId="ADAL" clId="{19A97A65-FB7E-DC4C-8433-B675572D5E70}" dt="2023-02-22T13:52:55.771" v="8040" actId="1038"/>
          <ac:picMkLst>
            <pc:docMk/>
            <pc:sldMk cId="1924744907" sldId="340"/>
            <ac:picMk id="11" creationId="{00000000-0000-0000-0000-000000000000}"/>
          </ac:picMkLst>
        </pc:picChg>
      </pc:sldChg>
      <pc:sldChg chg="addSp delSp modSp add mod">
        <pc:chgData name="Daniel Khashabi" userId="62390808-c838-45e6-be59-d6fd0d208bc8" providerId="ADAL" clId="{19A97A65-FB7E-DC4C-8433-B675572D5E70}" dt="2023-02-23T16:41:20.836" v="11072"/>
        <pc:sldMkLst>
          <pc:docMk/>
          <pc:sldMk cId="3245543822" sldId="341"/>
        </pc:sldMkLst>
        <pc:spChg chg="mod">
          <ac:chgData name="Daniel Khashabi" userId="62390808-c838-45e6-be59-d6fd0d208bc8" providerId="ADAL" clId="{19A97A65-FB7E-DC4C-8433-B675572D5E70}" dt="2023-02-23T16:41:20.836" v="11072"/>
          <ac:spMkLst>
            <pc:docMk/>
            <pc:sldMk cId="3245543822" sldId="341"/>
            <ac:spMk id="3"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5"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6"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7"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8"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10"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11"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12"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13" creationId="{00000000-0000-0000-0000-000000000000}"/>
          </ac:spMkLst>
        </pc:spChg>
        <pc:spChg chg="del mod">
          <ac:chgData name="Daniel Khashabi" userId="62390808-c838-45e6-be59-d6fd0d208bc8" providerId="ADAL" clId="{19A97A65-FB7E-DC4C-8433-B675572D5E70}" dt="2023-02-22T17:57:25.376" v="9796" actId="478"/>
          <ac:spMkLst>
            <pc:docMk/>
            <pc:sldMk cId="3245543822" sldId="341"/>
            <ac:spMk id="14" creationId="{00000000-0000-0000-0000-000000000000}"/>
          </ac:spMkLst>
        </pc:spChg>
        <pc:spChg chg="add mod">
          <ac:chgData name="Daniel Khashabi" userId="62390808-c838-45e6-be59-d6fd0d208bc8" providerId="ADAL" clId="{19A97A65-FB7E-DC4C-8433-B675572D5E70}" dt="2023-02-22T16:14:36.057" v="8725" actId="1036"/>
          <ac:spMkLst>
            <pc:docMk/>
            <pc:sldMk cId="3245543822" sldId="341"/>
            <ac:spMk id="15" creationId="{5713B8BD-D447-35E3-09E1-ED407EF09060}"/>
          </ac:spMkLst>
        </pc:spChg>
      </pc:sldChg>
      <pc:sldChg chg="delSp modSp add mod">
        <pc:chgData name="Daniel Khashabi" userId="62390808-c838-45e6-be59-d6fd0d208bc8" providerId="ADAL" clId="{19A97A65-FB7E-DC4C-8433-B675572D5E70}" dt="2023-02-22T17:58:30.299" v="9801"/>
        <pc:sldMkLst>
          <pc:docMk/>
          <pc:sldMk cId="105956048" sldId="342"/>
        </pc:sldMkLst>
        <pc:spChg chg="mod">
          <ac:chgData name="Daniel Khashabi" userId="62390808-c838-45e6-be59-d6fd0d208bc8" providerId="ADAL" clId="{19A97A65-FB7E-DC4C-8433-B675572D5E70}" dt="2023-02-22T17:58:30.299" v="9801"/>
          <ac:spMkLst>
            <pc:docMk/>
            <pc:sldMk cId="105956048" sldId="342"/>
            <ac:spMk id="3" creationId="{00000000-0000-0000-0000-000000000000}"/>
          </ac:spMkLst>
        </pc:spChg>
        <pc:spChg chg="mod">
          <ac:chgData name="Daniel Khashabi" userId="62390808-c838-45e6-be59-d6fd0d208bc8" providerId="ADAL" clId="{19A97A65-FB7E-DC4C-8433-B675572D5E70}" dt="2023-02-22T17:58:30.299" v="9801"/>
          <ac:spMkLst>
            <pc:docMk/>
            <pc:sldMk cId="105956048" sldId="342"/>
            <ac:spMk id="4" creationId="{00000000-0000-0000-0000-000000000000}"/>
          </ac:spMkLst>
        </pc:spChg>
        <pc:spChg chg="mod">
          <ac:chgData name="Daniel Khashabi" userId="62390808-c838-45e6-be59-d6fd0d208bc8" providerId="ADAL" clId="{19A97A65-FB7E-DC4C-8433-B675572D5E70}" dt="2023-02-22T17:58:30.299" v="9801"/>
          <ac:spMkLst>
            <pc:docMk/>
            <pc:sldMk cId="105956048" sldId="342"/>
            <ac:spMk id="5" creationId="{00000000-0000-0000-0000-000000000000}"/>
          </ac:spMkLst>
        </pc:spChg>
        <pc:spChg chg="del">
          <ac:chgData name="Daniel Khashabi" userId="62390808-c838-45e6-be59-d6fd0d208bc8" providerId="ADAL" clId="{19A97A65-FB7E-DC4C-8433-B675572D5E70}" dt="2023-02-22T13:48:14.532" v="7936" actId="478"/>
          <ac:spMkLst>
            <pc:docMk/>
            <pc:sldMk cId="105956048" sldId="342"/>
            <ac:spMk id="6" creationId="{00000000-0000-0000-0000-000000000000}"/>
          </ac:spMkLst>
        </pc:spChg>
        <pc:spChg chg="del">
          <ac:chgData name="Daniel Khashabi" userId="62390808-c838-45e6-be59-d6fd0d208bc8" providerId="ADAL" clId="{19A97A65-FB7E-DC4C-8433-B675572D5E70}" dt="2023-02-22T13:52:31.678" v="8029" actId="478"/>
          <ac:spMkLst>
            <pc:docMk/>
            <pc:sldMk cId="105956048" sldId="342"/>
            <ac:spMk id="7" creationId="{2764A5BE-E8CA-A99D-72D4-DF87A97A9903}"/>
          </ac:spMkLst>
        </pc:spChg>
      </pc:sldChg>
      <pc:sldChg chg="addSp modSp add">
        <pc:chgData name="Daniel Khashabi" userId="62390808-c838-45e6-be59-d6fd0d208bc8" providerId="ADAL" clId="{19A97A65-FB7E-DC4C-8433-B675572D5E70}" dt="2023-02-22T18:45:37.835" v="10482"/>
        <pc:sldMkLst>
          <pc:docMk/>
          <pc:sldMk cId="0" sldId="343"/>
        </pc:sldMkLst>
        <pc:spChg chg="mod">
          <ac:chgData name="Daniel Khashabi" userId="62390808-c838-45e6-be59-d6fd0d208bc8" providerId="ADAL" clId="{19A97A65-FB7E-DC4C-8433-B675572D5E70}" dt="2023-02-22T18:45:37.835" v="10482"/>
          <ac:spMkLst>
            <pc:docMk/>
            <pc:sldMk cId="0" sldId="343"/>
            <ac:spMk id="2" creationId="{00000000-0000-0000-0000-000000000000}"/>
          </ac:spMkLst>
        </pc:spChg>
        <pc:spChg chg="mod">
          <ac:chgData name="Daniel Khashabi" userId="62390808-c838-45e6-be59-d6fd0d208bc8" providerId="ADAL" clId="{19A97A65-FB7E-DC4C-8433-B675572D5E70}" dt="2023-02-22T18:45:37.835" v="10482"/>
          <ac:spMkLst>
            <pc:docMk/>
            <pc:sldMk cId="0" sldId="343"/>
            <ac:spMk id="4" creationId="{00000000-0000-0000-0000-000000000000}"/>
          </ac:spMkLst>
        </pc:spChg>
        <pc:spChg chg="add mod">
          <ac:chgData name="Daniel Khashabi" userId="62390808-c838-45e6-be59-d6fd0d208bc8" providerId="ADAL" clId="{19A97A65-FB7E-DC4C-8433-B675572D5E70}" dt="2023-02-22T16:25:20.189" v="9086"/>
          <ac:spMkLst>
            <pc:docMk/>
            <pc:sldMk cId="0" sldId="343"/>
            <ac:spMk id="5" creationId="{A6268560-C7E7-F4B8-290D-6747B67285B0}"/>
          </ac:spMkLst>
        </pc:spChg>
      </pc:sldChg>
      <pc:sldChg chg="add del">
        <pc:chgData name="Daniel Khashabi" userId="62390808-c838-45e6-be59-d6fd0d208bc8" providerId="ADAL" clId="{19A97A65-FB7E-DC4C-8433-B675572D5E70}" dt="2023-02-22T13:25:38.844" v="7807" actId="2696"/>
        <pc:sldMkLst>
          <pc:docMk/>
          <pc:sldMk cId="98736913" sldId="343"/>
        </pc:sldMkLst>
      </pc:sldChg>
      <pc:sldChg chg="addSp modSp add">
        <pc:chgData name="Daniel Khashabi" userId="62390808-c838-45e6-be59-d6fd0d208bc8" providerId="ADAL" clId="{19A97A65-FB7E-DC4C-8433-B675572D5E70}" dt="2023-02-22T18:45:37.835" v="10482"/>
        <pc:sldMkLst>
          <pc:docMk/>
          <pc:sldMk cId="0" sldId="344"/>
        </pc:sldMkLst>
        <pc:spChg chg="mod">
          <ac:chgData name="Daniel Khashabi" userId="62390808-c838-45e6-be59-d6fd0d208bc8" providerId="ADAL" clId="{19A97A65-FB7E-DC4C-8433-B675572D5E70}" dt="2023-02-22T17:58:30.299" v="9801"/>
          <ac:spMkLst>
            <pc:docMk/>
            <pc:sldMk cId="0" sldId="344"/>
            <ac:spMk id="3" creationId="{00000000-0000-0000-0000-000000000000}"/>
          </ac:spMkLst>
        </pc:spChg>
        <pc:spChg chg="mod">
          <ac:chgData name="Daniel Khashabi" userId="62390808-c838-45e6-be59-d6fd0d208bc8" providerId="ADAL" clId="{19A97A65-FB7E-DC4C-8433-B675572D5E70}" dt="2023-02-22T18:45:37.835" v="10482"/>
          <ac:spMkLst>
            <pc:docMk/>
            <pc:sldMk cId="0" sldId="344"/>
            <ac:spMk id="4" creationId="{00000000-0000-0000-0000-000000000000}"/>
          </ac:spMkLst>
        </pc:spChg>
        <pc:spChg chg="add mod">
          <ac:chgData name="Daniel Khashabi" userId="62390808-c838-45e6-be59-d6fd0d208bc8" providerId="ADAL" clId="{19A97A65-FB7E-DC4C-8433-B675572D5E70}" dt="2023-02-22T16:25:21.023" v="9087"/>
          <ac:spMkLst>
            <pc:docMk/>
            <pc:sldMk cId="0" sldId="344"/>
            <ac:spMk id="5" creationId="{1B0915E7-A985-0228-5DC7-028FBE30997D}"/>
          </ac:spMkLst>
        </pc:spChg>
      </pc:sldChg>
      <pc:sldChg chg="add del">
        <pc:chgData name="Daniel Khashabi" userId="62390808-c838-45e6-be59-d6fd0d208bc8" providerId="ADAL" clId="{19A97A65-FB7E-DC4C-8433-B675572D5E70}" dt="2023-02-22T13:25:38.844" v="7807" actId="2696"/>
        <pc:sldMkLst>
          <pc:docMk/>
          <pc:sldMk cId="3373488130" sldId="344"/>
        </pc:sldMkLst>
      </pc:sldChg>
      <pc:sldChg chg="add del">
        <pc:chgData name="Daniel Khashabi" userId="62390808-c838-45e6-be59-d6fd0d208bc8" providerId="ADAL" clId="{19A97A65-FB7E-DC4C-8433-B675572D5E70}" dt="2023-02-22T13:25:40.987" v="7808" actId="2696"/>
        <pc:sldMkLst>
          <pc:docMk/>
          <pc:sldMk cId="4080402905" sldId="345"/>
        </pc:sldMkLst>
      </pc:sldChg>
      <pc:sldChg chg="add del">
        <pc:chgData name="Daniel Khashabi" userId="62390808-c838-45e6-be59-d6fd0d208bc8" providerId="ADAL" clId="{19A97A65-FB7E-DC4C-8433-B675572D5E70}" dt="2023-02-22T13:25:43.261" v="7809" actId="2696"/>
        <pc:sldMkLst>
          <pc:docMk/>
          <pc:sldMk cId="2897005367" sldId="346"/>
        </pc:sldMkLst>
      </pc:sldChg>
      <pc:sldChg chg="delSp add del mod">
        <pc:chgData name="Daniel Khashabi" userId="62390808-c838-45e6-be59-d6fd0d208bc8" providerId="ADAL" clId="{19A97A65-FB7E-DC4C-8433-B675572D5E70}" dt="2023-02-22T13:24:56.751" v="7789" actId="2696"/>
        <pc:sldMkLst>
          <pc:docMk/>
          <pc:sldMk cId="2219255505" sldId="347"/>
        </pc:sldMkLst>
        <pc:picChg chg="del">
          <ac:chgData name="Daniel Khashabi" userId="62390808-c838-45e6-be59-d6fd0d208bc8" providerId="ADAL" clId="{19A97A65-FB7E-DC4C-8433-B675572D5E70}" dt="2023-02-22T13:24:55.185" v="7788" actId="21"/>
          <ac:picMkLst>
            <pc:docMk/>
            <pc:sldMk cId="2219255505" sldId="347"/>
            <ac:picMk id="5" creationId="{E91AEE97-8BFB-1819-B7F3-E4E43CB02DF7}"/>
          </ac:picMkLst>
        </pc:picChg>
      </pc:sldChg>
      <pc:sldChg chg="add del">
        <pc:chgData name="Daniel Khashabi" userId="62390808-c838-45e6-be59-d6fd0d208bc8" providerId="ADAL" clId="{19A97A65-FB7E-DC4C-8433-B675572D5E70}" dt="2023-02-22T13:24:36.359" v="7786" actId="2696"/>
        <pc:sldMkLst>
          <pc:docMk/>
          <pc:sldMk cId="2613702859" sldId="348"/>
        </pc:sldMkLst>
      </pc:sldChg>
      <pc:sldChg chg="add del">
        <pc:chgData name="Daniel Khashabi" userId="62390808-c838-45e6-be59-d6fd0d208bc8" providerId="ADAL" clId="{19A97A65-FB7E-DC4C-8433-B675572D5E70}" dt="2023-02-22T13:22:19.104" v="7723" actId="2696"/>
        <pc:sldMkLst>
          <pc:docMk/>
          <pc:sldMk cId="1869165206" sldId="349"/>
        </pc:sldMkLst>
      </pc:sldChg>
      <pc:sldChg chg="addSp modSp add mod">
        <pc:chgData name="Daniel Khashabi" userId="62390808-c838-45e6-be59-d6fd0d208bc8" providerId="ADAL" clId="{19A97A65-FB7E-DC4C-8433-B675572D5E70}" dt="2023-02-22T16:15:16.085" v="8755"/>
        <pc:sldMkLst>
          <pc:docMk/>
          <pc:sldMk cId="1433930722" sldId="350"/>
        </pc:sldMkLst>
        <pc:spChg chg="add mod">
          <ac:chgData name="Daniel Khashabi" userId="62390808-c838-45e6-be59-d6fd0d208bc8" providerId="ADAL" clId="{19A97A65-FB7E-DC4C-8433-B675572D5E70}" dt="2023-02-22T16:15:16.085" v="8755"/>
          <ac:spMkLst>
            <pc:docMk/>
            <pc:sldMk cId="1433930722" sldId="350"/>
            <ac:spMk id="2" creationId="{6CB84384-28B6-C000-7214-95FB8509F5CE}"/>
          </ac:spMkLst>
        </pc:spChg>
        <pc:spChg chg="mod">
          <ac:chgData name="Daniel Khashabi" userId="62390808-c838-45e6-be59-d6fd0d208bc8" providerId="ADAL" clId="{19A97A65-FB7E-DC4C-8433-B675572D5E70}" dt="2023-02-22T13:20:46.095" v="7675" actId="20577"/>
          <ac:spMkLst>
            <pc:docMk/>
            <pc:sldMk cId="1433930722" sldId="350"/>
            <ac:spMk id="4" creationId="{072F4981-F7F0-5E08-3290-3D2450E9D4C8}"/>
          </ac:spMkLst>
        </pc:spChg>
        <pc:picChg chg="mod modCrop">
          <ac:chgData name="Daniel Khashabi" userId="62390808-c838-45e6-be59-d6fd0d208bc8" providerId="ADAL" clId="{19A97A65-FB7E-DC4C-8433-B675572D5E70}" dt="2023-02-22T13:21:41.650" v="7697" actId="1076"/>
          <ac:picMkLst>
            <pc:docMk/>
            <pc:sldMk cId="1433930722" sldId="350"/>
            <ac:picMk id="5" creationId="{EEB5E67A-128B-B729-6C35-0C2117AB5FA5}"/>
          </ac:picMkLst>
        </pc:picChg>
      </pc:sldChg>
      <pc:sldChg chg="addSp delSp modSp add mod">
        <pc:chgData name="Daniel Khashabi" userId="62390808-c838-45e6-be59-d6fd0d208bc8" providerId="ADAL" clId="{19A97A65-FB7E-DC4C-8433-B675572D5E70}" dt="2023-02-22T17:58:30.299" v="9801"/>
        <pc:sldMkLst>
          <pc:docMk/>
          <pc:sldMk cId="2154282925" sldId="351"/>
        </pc:sldMkLst>
        <pc:spChg chg="mod">
          <ac:chgData name="Daniel Khashabi" userId="62390808-c838-45e6-be59-d6fd0d208bc8" providerId="ADAL" clId="{19A97A65-FB7E-DC4C-8433-B675572D5E70}" dt="2023-02-22T17:58:30.299" v="9801"/>
          <ac:spMkLst>
            <pc:docMk/>
            <pc:sldMk cId="2154282925" sldId="351"/>
            <ac:spMk id="3" creationId="{00000000-0000-0000-0000-000000000000}"/>
          </ac:spMkLst>
        </pc:spChg>
        <pc:spChg chg="mod">
          <ac:chgData name="Daniel Khashabi" userId="62390808-c838-45e6-be59-d6fd0d208bc8" providerId="ADAL" clId="{19A97A65-FB7E-DC4C-8433-B675572D5E70}" dt="2023-02-22T17:58:30.299" v="9801"/>
          <ac:spMkLst>
            <pc:docMk/>
            <pc:sldMk cId="2154282925" sldId="351"/>
            <ac:spMk id="4" creationId="{00000000-0000-0000-0000-000000000000}"/>
          </ac:spMkLst>
        </pc:spChg>
        <pc:spChg chg="del mod">
          <ac:chgData name="Daniel Khashabi" userId="62390808-c838-45e6-be59-d6fd0d208bc8" providerId="ADAL" clId="{19A97A65-FB7E-DC4C-8433-B675572D5E70}" dt="2023-02-22T13:51:24.813" v="8028" actId="478"/>
          <ac:spMkLst>
            <pc:docMk/>
            <pc:sldMk cId="2154282925" sldId="351"/>
            <ac:spMk id="5" creationId="{00000000-0000-0000-0000-000000000000}"/>
          </ac:spMkLst>
        </pc:spChg>
        <pc:spChg chg="mod">
          <ac:chgData name="Daniel Khashabi" userId="62390808-c838-45e6-be59-d6fd0d208bc8" providerId="ADAL" clId="{19A97A65-FB7E-DC4C-8433-B675572D5E70}" dt="2023-02-22T17:58:30.299" v="9801"/>
          <ac:spMkLst>
            <pc:docMk/>
            <pc:sldMk cId="2154282925" sldId="351"/>
            <ac:spMk id="6" creationId="{00000000-0000-0000-0000-000000000000}"/>
          </ac:spMkLst>
        </pc:spChg>
        <pc:spChg chg="del">
          <ac:chgData name="Daniel Khashabi" userId="62390808-c838-45e6-be59-d6fd0d208bc8" providerId="ADAL" clId="{19A97A65-FB7E-DC4C-8433-B675572D5E70}" dt="2023-02-22T13:51:22.735" v="8027" actId="478"/>
          <ac:spMkLst>
            <pc:docMk/>
            <pc:sldMk cId="2154282925" sldId="351"/>
            <ac:spMk id="7" creationId="{76FE7637-311B-15F4-C443-2F8B623BC322}"/>
          </ac:spMkLst>
        </pc:spChg>
        <pc:spChg chg="add mod">
          <ac:chgData name="Daniel Khashabi" userId="62390808-c838-45e6-be59-d6fd0d208bc8" providerId="ADAL" clId="{19A97A65-FB7E-DC4C-8433-B675572D5E70}" dt="2023-02-22T16:15:14.413" v="8754"/>
          <ac:spMkLst>
            <pc:docMk/>
            <pc:sldMk cId="2154282925" sldId="351"/>
            <ac:spMk id="8" creationId="{159F0F39-70BC-CA04-11B4-61A6DBC3C9AD}"/>
          </ac:spMkLst>
        </pc:spChg>
      </pc:sldChg>
      <pc:sldChg chg="addSp delSp modSp add mod">
        <pc:chgData name="Daniel Khashabi" userId="62390808-c838-45e6-be59-d6fd0d208bc8" providerId="ADAL" clId="{19A97A65-FB7E-DC4C-8433-B675572D5E70}" dt="2023-02-22T17:58:30.299" v="9801"/>
        <pc:sldMkLst>
          <pc:docMk/>
          <pc:sldMk cId="2160004654" sldId="352"/>
        </pc:sldMkLst>
        <pc:spChg chg="mod">
          <ac:chgData name="Daniel Khashabi" userId="62390808-c838-45e6-be59-d6fd0d208bc8" providerId="ADAL" clId="{19A97A65-FB7E-DC4C-8433-B675572D5E70}" dt="2023-02-22T17:58:30.299" v="9801"/>
          <ac:spMkLst>
            <pc:docMk/>
            <pc:sldMk cId="2160004654" sldId="352"/>
            <ac:spMk id="3" creationId="{00000000-0000-0000-0000-000000000000}"/>
          </ac:spMkLst>
        </pc:spChg>
        <pc:spChg chg="mod">
          <ac:chgData name="Daniel Khashabi" userId="62390808-c838-45e6-be59-d6fd0d208bc8" providerId="ADAL" clId="{19A97A65-FB7E-DC4C-8433-B675572D5E70}" dt="2023-02-22T17:58:30.299" v="9801"/>
          <ac:spMkLst>
            <pc:docMk/>
            <pc:sldMk cId="2160004654" sldId="352"/>
            <ac:spMk id="4" creationId="{00000000-0000-0000-0000-000000000000}"/>
          </ac:spMkLst>
        </pc:spChg>
        <pc:spChg chg="del mod">
          <ac:chgData name="Daniel Khashabi" userId="62390808-c838-45e6-be59-d6fd0d208bc8" providerId="ADAL" clId="{19A97A65-FB7E-DC4C-8433-B675572D5E70}" dt="2023-02-22T13:51:17.485" v="8025" actId="478"/>
          <ac:spMkLst>
            <pc:docMk/>
            <pc:sldMk cId="2160004654" sldId="352"/>
            <ac:spMk id="5" creationId="{00000000-0000-0000-0000-000000000000}"/>
          </ac:spMkLst>
        </pc:spChg>
        <pc:spChg chg="mod">
          <ac:chgData name="Daniel Khashabi" userId="62390808-c838-45e6-be59-d6fd0d208bc8" providerId="ADAL" clId="{19A97A65-FB7E-DC4C-8433-B675572D5E70}" dt="2023-02-22T17:58:30.299" v="9801"/>
          <ac:spMkLst>
            <pc:docMk/>
            <pc:sldMk cId="2160004654" sldId="352"/>
            <ac:spMk id="6" creationId="{00000000-0000-0000-0000-000000000000}"/>
          </ac:spMkLst>
        </pc:spChg>
        <pc:spChg chg="del">
          <ac:chgData name="Daniel Khashabi" userId="62390808-c838-45e6-be59-d6fd0d208bc8" providerId="ADAL" clId="{19A97A65-FB7E-DC4C-8433-B675572D5E70}" dt="2023-02-22T13:51:19.152" v="8026" actId="478"/>
          <ac:spMkLst>
            <pc:docMk/>
            <pc:sldMk cId="2160004654" sldId="352"/>
            <ac:spMk id="7" creationId="{79DC7ED4-5FC2-BF41-7EC5-0D648BE53A2A}"/>
          </ac:spMkLst>
        </pc:spChg>
        <pc:spChg chg="add mod">
          <ac:chgData name="Daniel Khashabi" userId="62390808-c838-45e6-be59-d6fd0d208bc8" providerId="ADAL" clId="{19A97A65-FB7E-DC4C-8433-B675572D5E70}" dt="2023-02-22T16:15:13.390" v="8753"/>
          <ac:spMkLst>
            <pc:docMk/>
            <pc:sldMk cId="2160004654" sldId="352"/>
            <ac:spMk id="8" creationId="{AA47F832-DD3B-E68C-26F3-0E3E25498D46}"/>
          </ac:spMkLst>
        </pc:spChg>
      </pc:sldChg>
      <pc:sldChg chg="addSp delSp modSp add mod">
        <pc:chgData name="Daniel Khashabi" userId="62390808-c838-45e6-be59-d6fd0d208bc8" providerId="ADAL" clId="{19A97A65-FB7E-DC4C-8433-B675572D5E70}" dt="2023-02-22T17:58:30.299" v="9801"/>
        <pc:sldMkLst>
          <pc:docMk/>
          <pc:sldMk cId="96379504" sldId="353"/>
        </pc:sldMkLst>
        <pc:spChg chg="mod">
          <ac:chgData name="Daniel Khashabi" userId="62390808-c838-45e6-be59-d6fd0d208bc8" providerId="ADAL" clId="{19A97A65-FB7E-DC4C-8433-B675572D5E70}" dt="2023-02-22T17:58:30.299" v="9801"/>
          <ac:spMkLst>
            <pc:docMk/>
            <pc:sldMk cId="96379504" sldId="353"/>
            <ac:spMk id="3" creationId="{00000000-0000-0000-0000-000000000000}"/>
          </ac:spMkLst>
        </pc:spChg>
        <pc:spChg chg="del mod">
          <ac:chgData name="Daniel Khashabi" userId="62390808-c838-45e6-be59-d6fd0d208bc8" providerId="ADAL" clId="{19A97A65-FB7E-DC4C-8433-B675572D5E70}" dt="2023-02-22T13:51:13.406" v="8024" actId="478"/>
          <ac:spMkLst>
            <pc:docMk/>
            <pc:sldMk cId="96379504" sldId="353"/>
            <ac:spMk id="4" creationId="{00000000-0000-0000-0000-000000000000}"/>
          </ac:spMkLst>
        </pc:spChg>
        <pc:spChg chg="mod">
          <ac:chgData name="Daniel Khashabi" userId="62390808-c838-45e6-be59-d6fd0d208bc8" providerId="ADAL" clId="{19A97A65-FB7E-DC4C-8433-B675572D5E70}" dt="2023-02-22T17:58:30.299" v="9801"/>
          <ac:spMkLst>
            <pc:docMk/>
            <pc:sldMk cId="96379504" sldId="353"/>
            <ac:spMk id="5" creationId="{00000000-0000-0000-0000-000000000000}"/>
          </ac:spMkLst>
        </pc:spChg>
        <pc:spChg chg="del">
          <ac:chgData name="Daniel Khashabi" userId="62390808-c838-45e6-be59-d6fd0d208bc8" providerId="ADAL" clId="{19A97A65-FB7E-DC4C-8433-B675572D5E70}" dt="2023-02-22T13:51:11.286" v="8023" actId="478"/>
          <ac:spMkLst>
            <pc:docMk/>
            <pc:sldMk cId="96379504" sldId="353"/>
            <ac:spMk id="6" creationId="{C6FDF621-2AC8-C2D5-9209-8646478F42FA}"/>
          </ac:spMkLst>
        </pc:spChg>
        <pc:spChg chg="add mod">
          <ac:chgData name="Daniel Khashabi" userId="62390808-c838-45e6-be59-d6fd0d208bc8" providerId="ADAL" clId="{19A97A65-FB7E-DC4C-8433-B675572D5E70}" dt="2023-02-22T16:15:11.779" v="8752"/>
          <ac:spMkLst>
            <pc:docMk/>
            <pc:sldMk cId="96379504" sldId="353"/>
            <ac:spMk id="7" creationId="{BBCCA76C-6338-F90C-4167-693D300A7F91}"/>
          </ac:spMkLst>
        </pc:spChg>
      </pc:sldChg>
      <pc:sldChg chg="addSp delSp modSp add mod">
        <pc:chgData name="Daniel Khashabi" userId="62390808-c838-45e6-be59-d6fd0d208bc8" providerId="ADAL" clId="{19A97A65-FB7E-DC4C-8433-B675572D5E70}" dt="2023-02-22T17:58:30.299" v="9801"/>
        <pc:sldMkLst>
          <pc:docMk/>
          <pc:sldMk cId="4201799900" sldId="354"/>
        </pc:sldMkLst>
        <pc:spChg chg="mod">
          <ac:chgData name="Daniel Khashabi" userId="62390808-c838-45e6-be59-d6fd0d208bc8" providerId="ADAL" clId="{19A97A65-FB7E-DC4C-8433-B675572D5E70}" dt="2023-02-22T17:58:30.299" v="9801"/>
          <ac:spMkLst>
            <pc:docMk/>
            <pc:sldMk cId="4201799900" sldId="354"/>
            <ac:spMk id="3" creationId="{00000000-0000-0000-0000-000000000000}"/>
          </ac:spMkLst>
        </pc:spChg>
        <pc:spChg chg="del mod">
          <ac:chgData name="Daniel Khashabi" userId="62390808-c838-45e6-be59-d6fd0d208bc8" providerId="ADAL" clId="{19A97A65-FB7E-DC4C-8433-B675572D5E70}" dt="2023-02-22T13:50:48.380" v="8017" actId="478"/>
          <ac:spMkLst>
            <pc:docMk/>
            <pc:sldMk cId="4201799900" sldId="354"/>
            <ac:spMk id="4" creationId="{00000000-0000-0000-0000-000000000000}"/>
          </ac:spMkLst>
        </pc:spChg>
        <pc:spChg chg="mod">
          <ac:chgData name="Daniel Khashabi" userId="62390808-c838-45e6-be59-d6fd0d208bc8" providerId="ADAL" clId="{19A97A65-FB7E-DC4C-8433-B675572D5E70}" dt="2023-02-22T17:58:30.299" v="9801"/>
          <ac:spMkLst>
            <pc:docMk/>
            <pc:sldMk cId="4201799900" sldId="354"/>
            <ac:spMk id="5" creationId="{00000000-0000-0000-0000-000000000000}"/>
          </ac:spMkLst>
        </pc:spChg>
        <pc:spChg chg="del">
          <ac:chgData name="Daniel Khashabi" userId="62390808-c838-45e6-be59-d6fd0d208bc8" providerId="ADAL" clId="{19A97A65-FB7E-DC4C-8433-B675572D5E70}" dt="2023-02-22T13:50:45.365" v="8016" actId="478"/>
          <ac:spMkLst>
            <pc:docMk/>
            <pc:sldMk cId="4201799900" sldId="354"/>
            <ac:spMk id="6" creationId="{A8D87892-2B2A-AECD-2752-73FAD3470823}"/>
          </ac:spMkLst>
        </pc:spChg>
        <pc:spChg chg="add mod">
          <ac:chgData name="Daniel Khashabi" userId="62390808-c838-45e6-be59-d6fd0d208bc8" providerId="ADAL" clId="{19A97A65-FB7E-DC4C-8433-B675572D5E70}" dt="2023-02-22T16:15:10.655" v="8751"/>
          <ac:spMkLst>
            <pc:docMk/>
            <pc:sldMk cId="4201799900" sldId="354"/>
            <ac:spMk id="7" creationId="{7FEEFC7F-81F7-A68D-5902-E8E5F1BC7A96}"/>
          </ac:spMkLst>
        </pc:spChg>
      </pc:sldChg>
      <pc:sldChg chg="addSp delSp modSp add mod">
        <pc:chgData name="Daniel Khashabi" userId="62390808-c838-45e6-be59-d6fd0d208bc8" providerId="ADAL" clId="{19A97A65-FB7E-DC4C-8433-B675572D5E70}" dt="2023-02-22T17:58:30.299" v="9801"/>
        <pc:sldMkLst>
          <pc:docMk/>
          <pc:sldMk cId="659791266" sldId="355"/>
        </pc:sldMkLst>
        <pc:spChg chg="mod">
          <ac:chgData name="Daniel Khashabi" userId="62390808-c838-45e6-be59-d6fd0d208bc8" providerId="ADAL" clId="{19A97A65-FB7E-DC4C-8433-B675572D5E70}" dt="2023-02-22T17:58:30.299" v="9801"/>
          <ac:spMkLst>
            <pc:docMk/>
            <pc:sldMk cId="659791266" sldId="355"/>
            <ac:spMk id="3" creationId="{00000000-0000-0000-0000-000000000000}"/>
          </ac:spMkLst>
        </pc:spChg>
        <pc:spChg chg="mod">
          <ac:chgData name="Daniel Khashabi" userId="62390808-c838-45e6-be59-d6fd0d208bc8" providerId="ADAL" clId="{19A97A65-FB7E-DC4C-8433-B675572D5E70}" dt="2023-02-22T17:58:30.299" v="9801"/>
          <ac:spMkLst>
            <pc:docMk/>
            <pc:sldMk cId="659791266" sldId="355"/>
            <ac:spMk id="4" creationId="{00000000-0000-0000-0000-000000000000}"/>
          </ac:spMkLst>
        </pc:spChg>
        <pc:spChg chg="del mod">
          <ac:chgData name="Daniel Khashabi" userId="62390808-c838-45e6-be59-d6fd0d208bc8" providerId="ADAL" clId="{19A97A65-FB7E-DC4C-8433-B675572D5E70}" dt="2023-02-22T13:50:56.437" v="8019" actId="478"/>
          <ac:spMkLst>
            <pc:docMk/>
            <pc:sldMk cId="659791266" sldId="355"/>
            <ac:spMk id="5" creationId="{00000000-0000-0000-0000-000000000000}"/>
          </ac:spMkLst>
        </pc:spChg>
        <pc:spChg chg="mod">
          <ac:chgData name="Daniel Khashabi" userId="62390808-c838-45e6-be59-d6fd0d208bc8" providerId="ADAL" clId="{19A97A65-FB7E-DC4C-8433-B675572D5E70}" dt="2023-02-22T17:58:30.299" v="9801"/>
          <ac:spMkLst>
            <pc:docMk/>
            <pc:sldMk cId="659791266" sldId="355"/>
            <ac:spMk id="6" creationId="{00000000-0000-0000-0000-000000000000}"/>
          </ac:spMkLst>
        </pc:spChg>
        <pc:spChg chg="del">
          <ac:chgData name="Daniel Khashabi" userId="62390808-c838-45e6-be59-d6fd0d208bc8" providerId="ADAL" clId="{19A97A65-FB7E-DC4C-8433-B675572D5E70}" dt="2023-02-22T13:50:53.043" v="8018" actId="478"/>
          <ac:spMkLst>
            <pc:docMk/>
            <pc:sldMk cId="659791266" sldId="355"/>
            <ac:spMk id="7" creationId="{5D629BBF-3A08-573E-2F9F-7B138AB15AB3}"/>
          </ac:spMkLst>
        </pc:spChg>
        <pc:spChg chg="add mod">
          <ac:chgData name="Daniel Khashabi" userId="62390808-c838-45e6-be59-d6fd0d208bc8" providerId="ADAL" clId="{19A97A65-FB7E-DC4C-8433-B675572D5E70}" dt="2023-02-22T16:15:09.701" v="8750"/>
          <ac:spMkLst>
            <pc:docMk/>
            <pc:sldMk cId="659791266" sldId="355"/>
            <ac:spMk id="8" creationId="{AB01020C-ABDD-111E-4BB2-ED69908667BE}"/>
          </ac:spMkLst>
        </pc:spChg>
      </pc:sldChg>
      <pc:sldChg chg="addSp delSp modSp add mod">
        <pc:chgData name="Daniel Khashabi" userId="62390808-c838-45e6-be59-d6fd0d208bc8" providerId="ADAL" clId="{19A97A65-FB7E-DC4C-8433-B675572D5E70}" dt="2023-02-22T17:58:30.299" v="9801"/>
        <pc:sldMkLst>
          <pc:docMk/>
          <pc:sldMk cId="163036182" sldId="356"/>
        </pc:sldMkLst>
        <pc:spChg chg="mod">
          <ac:chgData name="Daniel Khashabi" userId="62390808-c838-45e6-be59-d6fd0d208bc8" providerId="ADAL" clId="{19A97A65-FB7E-DC4C-8433-B675572D5E70}" dt="2023-02-22T17:58:30.299" v="9801"/>
          <ac:spMkLst>
            <pc:docMk/>
            <pc:sldMk cId="163036182" sldId="356"/>
            <ac:spMk id="3" creationId="{00000000-0000-0000-0000-000000000000}"/>
          </ac:spMkLst>
        </pc:spChg>
        <pc:spChg chg="mod">
          <ac:chgData name="Daniel Khashabi" userId="62390808-c838-45e6-be59-d6fd0d208bc8" providerId="ADAL" clId="{19A97A65-FB7E-DC4C-8433-B675572D5E70}" dt="2023-02-22T17:58:30.299" v="9801"/>
          <ac:spMkLst>
            <pc:docMk/>
            <pc:sldMk cId="163036182" sldId="356"/>
            <ac:spMk id="4" creationId="{00000000-0000-0000-0000-000000000000}"/>
          </ac:spMkLst>
        </pc:spChg>
        <pc:spChg chg="del mod">
          <ac:chgData name="Daniel Khashabi" userId="62390808-c838-45e6-be59-d6fd0d208bc8" providerId="ADAL" clId="{19A97A65-FB7E-DC4C-8433-B675572D5E70}" dt="2023-02-22T13:50:59.333" v="8020" actId="478"/>
          <ac:spMkLst>
            <pc:docMk/>
            <pc:sldMk cId="163036182" sldId="356"/>
            <ac:spMk id="5" creationId="{00000000-0000-0000-0000-000000000000}"/>
          </ac:spMkLst>
        </pc:spChg>
        <pc:spChg chg="mod">
          <ac:chgData name="Daniel Khashabi" userId="62390808-c838-45e6-be59-d6fd0d208bc8" providerId="ADAL" clId="{19A97A65-FB7E-DC4C-8433-B675572D5E70}" dt="2023-02-22T17:58:30.299" v="9801"/>
          <ac:spMkLst>
            <pc:docMk/>
            <pc:sldMk cId="163036182" sldId="356"/>
            <ac:spMk id="6" creationId="{00000000-0000-0000-0000-000000000000}"/>
          </ac:spMkLst>
        </pc:spChg>
        <pc:spChg chg="del">
          <ac:chgData name="Daniel Khashabi" userId="62390808-c838-45e6-be59-d6fd0d208bc8" providerId="ADAL" clId="{19A97A65-FB7E-DC4C-8433-B675572D5E70}" dt="2023-02-22T13:48:34.709" v="7937" actId="478"/>
          <ac:spMkLst>
            <pc:docMk/>
            <pc:sldMk cId="163036182" sldId="356"/>
            <ac:spMk id="7" creationId="{907ADEA3-C337-AE84-FB21-F48315E22430}"/>
          </ac:spMkLst>
        </pc:spChg>
        <pc:spChg chg="add mod">
          <ac:chgData name="Daniel Khashabi" userId="62390808-c838-45e6-be59-d6fd0d208bc8" providerId="ADAL" clId="{19A97A65-FB7E-DC4C-8433-B675572D5E70}" dt="2023-02-22T16:15:08.068" v="8749"/>
          <ac:spMkLst>
            <pc:docMk/>
            <pc:sldMk cId="163036182" sldId="356"/>
            <ac:spMk id="8" creationId="{C816F2BC-F8AE-F1A0-B12E-05A4455FDB70}"/>
          </ac:spMkLst>
        </pc:spChg>
      </pc:sldChg>
      <pc:sldChg chg="addSp delSp modSp add mod">
        <pc:chgData name="Daniel Khashabi" userId="62390808-c838-45e6-be59-d6fd0d208bc8" providerId="ADAL" clId="{19A97A65-FB7E-DC4C-8433-B675572D5E70}" dt="2023-02-22T17:58:30.299" v="9801"/>
        <pc:sldMkLst>
          <pc:docMk/>
          <pc:sldMk cId="84390282" sldId="357"/>
        </pc:sldMkLst>
        <pc:spChg chg="mod">
          <ac:chgData name="Daniel Khashabi" userId="62390808-c838-45e6-be59-d6fd0d208bc8" providerId="ADAL" clId="{19A97A65-FB7E-DC4C-8433-B675572D5E70}" dt="2023-02-22T17:58:30.299" v="9801"/>
          <ac:spMkLst>
            <pc:docMk/>
            <pc:sldMk cId="84390282" sldId="357"/>
            <ac:spMk id="3" creationId="{00000000-0000-0000-0000-000000000000}"/>
          </ac:spMkLst>
        </pc:spChg>
        <pc:spChg chg="del mod">
          <ac:chgData name="Daniel Khashabi" userId="62390808-c838-45e6-be59-d6fd0d208bc8" providerId="ADAL" clId="{19A97A65-FB7E-DC4C-8433-B675572D5E70}" dt="2023-02-22T13:51:02.964" v="8021" actId="478"/>
          <ac:spMkLst>
            <pc:docMk/>
            <pc:sldMk cId="84390282" sldId="357"/>
            <ac:spMk id="4" creationId="{00000000-0000-0000-0000-000000000000}"/>
          </ac:spMkLst>
        </pc:spChg>
        <pc:spChg chg="mod">
          <ac:chgData name="Daniel Khashabi" userId="62390808-c838-45e6-be59-d6fd0d208bc8" providerId="ADAL" clId="{19A97A65-FB7E-DC4C-8433-B675572D5E70}" dt="2023-02-22T17:58:30.299" v="9801"/>
          <ac:spMkLst>
            <pc:docMk/>
            <pc:sldMk cId="84390282" sldId="357"/>
            <ac:spMk id="5" creationId="{00000000-0000-0000-0000-000000000000}"/>
          </ac:spMkLst>
        </pc:spChg>
        <pc:spChg chg="del">
          <ac:chgData name="Daniel Khashabi" userId="62390808-c838-45e6-be59-d6fd0d208bc8" providerId="ADAL" clId="{19A97A65-FB7E-DC4C-8433-B675572D5E70}" dt="2023-02-22T13:50:38.415" v="8015" actId="478"/>
          <ac:spMkLst>
            <pc:docMk/>
            <pc:sldMk cId="84390282" sldId="357"/>
            <ac:spMk id="6" creationId="{AC8824D4-E34F-C66B-CC35-A409A50B3DA5}"/>
          </ac:spMkLst>
        </pc:spChg>
        <pc:spChg chg="add mod">
          <ac:chgData name="Daniel Khashabi" userId="62390808-c838-45e6-be59-d6fd0d208bc8" providerId="ADAL" clId="{19A97A65-FB7E-DC4C-8433-B675572D5E70}" dt="2023-02-22T16:15:07.101" v="8748"/>
          <ac:spMkLst>
            <pc:docMk/>
            <pc:sldMk cId="84390282" sldId="357"/>
            <ac:spMk id="7" creationId="{34AA356B-C64A-9DBA-0000-D1E069340823}"/>
          </ac:spMkLst>
        </pc:spChg>
      </pc:sldChg>
      <pc:sldChg chg="addSp delSp modSp add mod">
        <pc:chgData name="Daniel Khashabi" userId="62390808-c838-45e6-be59-d6fd0d208bc8" providerId="ADAL" clId="{19A97A65-FB7E-DC4C-8433-B675572D5E70}" dt="2023-02-22T17:58:30.299" v="9801"/>
        <pc:sldMkLst>
          <pc:docMk/>
          <pc:sldMk cId="1364432378" sldId="358"/>
        </pc:sldMkLst>
        <pc:spChg chg="mod">
          <ac:chgData name="Daniel Khashabi" userId="62390808-c838-45e6-be59-d6fd0d208bc8" providerId="ADAL" clId="{19A97A65-FB7E-DC4C-8433-B675572D5E70}" dt="2023-02-22T17:58:30.299" v="9801"/>
          <ac:spMkLst>
            <pc:docMk/>
            <pc:sldMk cId="1364432378" sldId="358"/>
            <ac:spMk id="3" creationId="{00000000-0000-0000-0000-000000000000}"/>
          </ac:spMkLst>
        </pc:spChg>
        <pc:spChg chg="del mod">
          <ac:chgData name="Daniel Khashabi" userId="62390808-c838-45e6-be59-d6fd0d208bc8" providerId="ADAL" clId="{19A97A65-FB7E-DC4C-8433-B675572D5E70}" dt="2023-02-22T13:51:05.470" v="8022" actId="478"/>
          <ac:spMkLst>
            <pc:docMk/>
            <pc:sldMk cId="1364432378" sldId="358"/>
            <ac:spMk id="4" creationId="{00000000-0000-0000-0000-000000000000}"/>
          </ac:spMkLst>
        </pc:spChg>
        <pc:spChg chg="mod">
          <ac:chgData name="Daniel Khashabi" userId="62390808-c838-45e6-be59-d6fd0d208bc8" providerId="ADAL" clId="{19A97A65-FB7E-DC4C-8433-B675572D5E70}" dt="2023-02-22T17:58:30.299" v="9801"/>
          <ac:spMkLst>
            <pc:docMk/>
            <pc:sldMk cId="1364432378" sldId="358"/>
            <ac:spMk id="5" creationId="{00000000-0000-0000-0000-000000000000}"/>
          </ac:spMkLst>
        </pc:spChg>
        <pc:spChg chg="del">
          <ac:chgData name="Daniel Khashabi" userId="62390808-c838-45e6-be59-d6fd0d208bc8" providerId="ADAL" clId="{19A97A65-FB7E-DC4C-8433-B675572D5E70}" dt="2023-02-22T13:17:48.412" v="7586" actId="478"/>
          <ac:spMkLst>
            <pc:docMk/>
            <pc:sldMk cId="1364432378" sldId="358"/>
            <ac:spMk id="6" creationId="{5D337176-3882-00B4-53D2-17CED9CBBDA4}"/>
          </ac:spMkLst>
        </pc:spChg>
        <pc:spChg chg="add mod">
          <ac:chgData name="Daniel Khashabi" userId="62390808-c838-45e6-be59-d6fd0d208bc8" providerId="ADAL" clId="{19A97A65-FB7E-DC4C-8433-B675572D5E70}" dt="2023-02-22T16:15:05.705" v="8747"/>
          <ac:spMkLst>
            <pc:docMk/>
            <pc:sldMk cId="1364432378" sldId="358"/>
            <ac:spMk id="7" creationId="{902FB25E-6A34-8FEC-EA96-A9A939C83B8E}"/>
          </ac:spMkLst>
        </pc:spChg>
      </pc:sldChg>
      <pc:sldChg chg="addSp delSp modSp add mod">
        <pc:chgData name="Daniel Khashabi" userId="62390808-c838-45e6-be59-d6fd0d208bc8" providerId="ADAL" clId="{19A97A65-FB7E-DC4C-8433-B675572D5E70}" dt="2023-02-23T16:41:20.836" v="11072"/>
        <pc:sldMkLst>
          <pc:docMk/>
          <pc:sldMk cId="2617117690" sldId="359"/>
        </pc:sldMkLst>
        <pc:spChg chg="mod">
          <ac:chgData name="Daniel Khashabi" userId="62390808-c838-45e6-be59-d6fd0d208bc8" providerId="ADAL" clId="{19A97A65-FB7E-DC4C-8433-B675572D5E70}" dt="2023-02-22T18:02:25.578" v="9844" actId="20577"/>
          <ac:spMkLst>
            <pc:docMk/>
            <pc:sldMk cId="2617117690" sldId="359"/>
            <ac:spMk id="2" creationId="{00000000-0000-0000-0000-000000000000}"/>
          </ac:spMkLst>
        </pc:spChg>
        <pc:spChg chg="del mod">
          <ac:chgData name="Daniel Khashabi" userId="62390808-c838-45e6-be59-d6fd0d208bc8" providerId="ADAL" clId="{19A97A65-FB7E-DC4C-8433-B675572D5E70}" dt="2023-02-22T13:56:03.748" v="8064" actId="478"/>
          <ac:spMkLst>
            <pc:docMk/>
            <pc:sldMk cId="2617117690" sldId="359"/>
            <ac:spMk id="3" creationId="{00000000-0000-0000-0000-000000000000}"/>
          </ac:spMkLst>
        </pc:spChg>
        <pc:spChg chg="mod">
          <ac:chgData name="Daniel Khashabi" userId="62390808-c838-45e6-be59-d6fd0d208bc8" providerId="ADAL" clId="{19A97A65-FB7E-DC4C-8433-B675572D5E70}" dt="2023-02-22T17:58:30.299" v="9801"/>
          <ac:spMkLst>
            <pc:docMk/>
            <pc:sldMk cId="2617117690" sldId="359"/>
            <ac:spMk id="5" creationId="{00000000-0000-0000-0000-000000000000}"/>
          </ac:spMkLst>
        </pc:spChg>
        <pc:spChg chg="mod">
          <ac:chgData name="Daniel Khashabi" userId="62390808-c838-45e6-be59-d6fd0d208bc8" providerId="ADAL" clId="{19A97A65-FB7E-DC4C-8433-B675572D5E70}" dt="2023-02-22T17:58:30.299" v="9801"/>
          <ac:spMkLst>
            <pc:docMk/>
            <pc:sldMk cId="2617117690" sldId="359"/>
            <ac:spMk id="6" creationId="{00000000-0000-0000-0000-000000000000}"/>
          </ac:spMkLst>
        </pc:spChg>
        <pc:spChg chg="mod">
          <ac:chgData name="Daniel Khashabi" userId="62390808-c838-45e6-be59-d6fd0d208bc8" providerId="ADAL" clId="{19A97A65-FB7E-DC4C-8433-B675572D5E70}" dt="2023-02-23T16:41:20.836" v="11072"/>
          <ac:spMkLst>
            <pc:docMk/>
            <pc:sldMk cId="2617117690" sldId="359"/>
            <ac:spMk id="7" creationId="{00000000-0000-0000-0000-000000000000}"/>
          </ac:spMkLst>
        </pc:spChg>
        <pc:spChg chg="mod">
          <ac:chgData name="Daniel Khashabi" userId="62390808-c838-45e6-be59-d6fd0d208bc8" providerId="ADAL" clId="{19A97A65-FB7E-DC4C-8433-B675572D5E70}" dt="2023-02-22T17:58:30.299" v="9801"/>
          <ac:spMkLst>
            <pc:docMk/>
            <pc:sldMk cId="2617117690" sldId="359"/>
            <ac:spMk id="9" creationId="{00000000-0000-0000-0000-000000000000}"/>
          </ac:spMkLst>
        </pc:spChg>
        <pc:spChg chg="mod">
          <ac:chgData name="Daniel Khashabi" userId="62390808-c838-45e6-be59-d6fd0d208bc8" providerId="ADAL" clId="{19A97A65-FB7E-DC4C-8433-B675572D5E70}" dt="2023-02-22T17:58:30.299" v="9801"/>
          <ac:spMkLst>
            <pc:docMk/>
            <pc:sldMk cId="2617117690" sldId="359"/>
            <ac:spMk id="10" creationId="{00000000-0000-0000-0000-000000000000}"/>
          </ac:spMkLst>
        </pc:spChg>
        <pc:spChg chg="mod">
          <ac:chgData name="Daniel Khashabi" userId="62390808-c838-45e6-be59-d6fd0d208bc8" providerId="ADAL" clId="{19A97A65-FB7E-DC4C-8433-B675572D5E70}" dt="2023-02-23T16:41:20.836" v="11072"/>
          <ac:spMkLst>
            <pc:docMk/>
            <pc:sldMk cId="2617117690" sldId="359"/>
            <ac:spMk id="11" creationId="{00000000-0000-0000-0000-000000000000}"/>
          </ac:spMkLst>
        </pc:spChg>
        <pc:spChg chg="add mod">
          <ac:chgData name="Daniel Khashabi" userId="62390808-c838-45e6-be59-d6fd0d208bc8" providerId="ADAL" clId="{19A97A65-FB7E-DC4C-8433-B675572D5E70}" dt="2023-02-22T16:15:04.126" v="8746"/>
          <ac:spMkLst>
            <pc:docMk/>
            <pc:sldMk cId="2617117690" sldId="359"/>
            <ac:spMk id="13" creationId="{0D9EB1E5-5037-74F4-BA13-D59B9FFA4706}"/>
          </ac:spMkLst>
        </pc:spChg>
      </pc:sldChg>
      <pc:sldChg chg="modSp add">
        <pc:chgData name="Daniel Khashabi" userId="62390808-c838-45e6-be59-d6fd0d208bc8" providerId="ADAL" clId="{19A97A65-FB7E-DC4C-8433-B675572D5E70}" dt="2023-02-22T18:45:37.835" v="10482"/>
        <pc:sldMkLst>
          <pc:docMk/>
          <pc:sldMk cId="509160471" sldId="360"/>
        </pc:sldMkLst>
        <pc:spChg chg="mod">
          <ac:chgData name="Daniel Khashabi" userId="62390808-c838-45e6-be59-d6fd0d208bc8" providerId="ADAL" clId="{19A97A65-FB7E-DC4C-8433-B675572D5E70}" dt="2023-02-22T18:45:37.835" v="10482"/>
          <ac:spMkLst>
            <pc:docMk/>
            <pc:sldMk cId="509160471" sldId="360"/>
            <ac:spMk id="3" creationId="{00000000-0000-0000-0000-000000000000}"/>
          </ac:spMkLst>
        </pc:spChg>
        <pc:spChg chg="mod">
          <ac:chgData name="Daniel Khashabi" userId="62390808-c838-45e6-be59-d6fd0d208bc8" providerId="ADAL" clId="{19A97A65-FB7E-DC4C-8433-B675572D5E70}" dt="2023-02-22T18:45:37.835" v="10482"/>
          <ac:spMkLst>
            <pc:docMk/>
            <pc:sldMk cId="509160471" sldId="360"/>
            <ac:spMk id="5" creationId="{00000000-0000-0000-0000-000000000000}"/>
          </ac:spMkLst>
        </pc:spChg>
        <pc:graphicFrameChg chg="mod">
          <ac:chgData name="Daniel Khashabi" userId="62390808-c838-45e6-be59-d6fd0d208bc8" providerId="ADAL" clId="{19A97A65-FB7E-DC4C-8433-B675572D5E70}" dt="2023-02-22T17:58:30.299" v="9801"/>
          <ac:graphicFrameMkLst>
            <pc:docMk/>
            <pc:sldMk cId="509160471" sldId="360"/>
            <ac:graphicFrameMk id="4" creationId="{00000000-0000-0000-0000-000000000000}"/>
          </ac:graphicFrameMkLst>
        </pc:graphicFrameChg>
      </pc:sldChg>
      <pc:sldChg chg="addSp delSp modSp add mod chgLayout modNotes">
        <pc:chgData name="Daniel Khashabi" userId="62390808-c838-45e6-be59-d6fd0d208bc8" providerId="ADAL" clId="{19A97A65-FB7E-DC4C-8433-B675572D5E70}" dt="2023-02-22T17:58:30.299" v="9801"/>
        <pc:sldMkLst>
          <pc:docMk/>
          <pc:sldMk cId="1748400698" sldId="361"/>
        </pc:sldMkLst>
        <pc:spChg chg="add mod ord">
          <ac:chgData name="Daniel Khashabi" userId="62390808-c838-45e6-be59-d6fd0d208bc8" providerId="ADAL" clId="{19A97A65-FB7E-DC4C-8433-B675572D5E70}" dt="2023-02-22T13:14:22.601" v="7557"/>
          <ac:spMkLst>
            <pc:docMk/>
            <pc:sldMk cId="1748400698" sldId="361"/>
            <ac:spMk id="2" creationId="{D037BE77-B556-EC38-199D-9D971F5FC786}"/>
          </ac:spMkLst>
        </pc:spChg>
        <pc:spChg chg="add mod ord">
          <ac:chgData name="Daniel Khashabi" userId="62390808-c838-45e6-be59-d6fd0d208bc8" providerId="ADAL" clId="{19A97A65-FB7E-DC4C-8433-B675572D5E70}" dt="2023-02-22T13:14:19.022" v="7555" actId="700"/>
          <ac:spMkLst>
            <pc:docMk/>
            <pc:sldMk cId="1748400698" sldId="361"/>
            <ac:spMk id="3" creationId="{517D4020-51A6-DE06-D7EC-9B29088C59F3}"/>
          </ac:spMkLst>
        </pc:spChg>
        <pc:spChg chg="add del mod">
          <ac:chgData name="Daniel Khashabi" userId="62390808-c838-45e6-be59-d6fd0d208bc8" providerId="ADAL" clId="{19A97A65-FB7E-DC4C-8433-B675572D5E70}" dt="2023-02-22T16:14:50.723" v="8737"/>
          <ac:spMkLst>
            <pc:docMk/>
            <pc:sldMk cId="1748400698" sldId="361"/>
            <ac:spMk id="4" creationId="{92FD2A44-058E-E73A-5679-4925A1BD3FF2}"/>
          </ac:spMkLst>
        </pc:spChg>
        <pc:picChg chg="mod">
          <ac:chgData name="Daniel Khashabi" userId="62390808-c838-45e6-be59-d6fd0d208bc8" providerId="ADAL" clId="{19A97A65-FB7E-DC4C-8433-B675572D5E70}" dt="2023-02-22T13:14:16.836" v="7554" actId="1076"/>
          <ac:picMkLst>
            <pc:docMk/>
            <pc:sldMk cId="1748400698" sldId="361"/>
            <ac:picMk id="455" creationId="{00000000-0000-0000-0000-000000000000}"/>
          </ac:picMkLst>
        </pc:picChg>
      </pc:sldChg>
      <pc:sldChg chg="modSp add mod modNotes">
        <pc:chgData name="Daniel Khashabi" userId="62390808-c838-45e6-be59-d6fd0d208bc8" providerId="ADAL" clId="{19A97A65-FB7E-DC4C-8433-B675572D5E70}" dt="2023-02-22T17:58:30.299" v="9801"/>
        <pc:sldMkLst>
          <pc:docMk/>
          <pc:sldMk cId="2478595923" sldId="362"/>
        </pc:sldMkLst>
        <pc:spChg chg="mod">
          <ac:chgData name="Daniel Khashabi" userId="62390808-c838-45e6-be59-d6fd0d208bc8" providerId="ADAL" clId="{19A97A65-FB7E-DC4C-8433-B675572D5E70}" dt="2023-02-22T13:15:32.513" v="7583" actId="20577"/>
          <ac:spMkLst>
            <pc:docMk/>
            <pc:sldMk cId="2478595923" sldId="362"/>
            <ac:spMk id="444" creationId="{00000000-0000-0000-0000-000000000000}"/>
          </ac:spMkLst>
        </pc:spChg>
        <pc:spChg chg="mod">
          <ac:chgData name="Daniel Khashabi" userId="62390808-c838-45e6-be59-d6fd0d208bc8" providerId="ADAL" clId="{19A97A65-FB7E-DC4C-8433-B675572D5E70}" dt="2023-02-22T13:15:38.700" v="7584" actId="20577"/>
          <ac:spMkLst>
            <pc:docMk/>
            <pc:sldMk cId="2478595923" sldId="362"/>
            <ac:spMk id="445" creationId="{00000000-0000-0000-0000-000000000000}"/>
          </ac:spMkLst>
        </pc:spChg>
      </pc:sldChg>
      <pc:sldChg chg="add del">
        <pc:chgData name="Daniel Khashabi" userId="62390808-c838-45e6-be59-d6fd0d208bc8" providerId="ADAL" clId="{19A97A65-FB7E-DC4C-8433-B675572D5E70}" dt="2023-02-12T19:53:39.029" v="515" actId="2696"/>
        <pc:sldMkLst>
          <pc:docMk/>
          <pc:sldMk cId="1703826601" sldId="363"/>
        </pc:sldMkLst>
      </pc:sldChg>
      <pc:sldChg chg="modSp add">
        <pc:chgData name="Daniel Khashabi" userId="62390808-c838-45e6-be59-d6fd0d208bc8" providerId="ADAL" clId="{19A97A65-FB7E-DC4C-8433-B675572D5E70}" dt="2023-02-22T18:45:37.835" v="10482"/>
        <pc:sldMkLst>
          <pc:docMk/>
          <pc:sldMk cId="3656901512" sldId="363"/>
        </pc:sldMkLst>
        <pc:spChg chg="mod">
          <ac:chgData name="Daniel Khashabi" userId="62390808-c838-45e6-be59-d6fd0d208bc8" providerId="ADAL" clId="{19A97A65-FB7E-DC4C-8433-B675572D5E70}" dt="2023-02-22T18:45:37.835" v="10482"/>
          <ac:spMkLst>
            <pc:docMk/>
            <pc:sldMk cId="3656901512" sldId="363"/>
            <ac:spMk id="2" creationId="{00000000-0000-0000-0000-000000000000}"/>
          </ac:spMkLst>
        </pc:spChg>
        <pc:spChg chg="mod">
          <ac:chgData name="Daniel Khashabi" userId="62390808-c838-45e6-be59-d6fd0d208bc8" providerId="ADAL" clId="{19A97A65-FB7E-DC4C-8433-B675572D5E70}" dt="2023-02-22T18:45:37.835" v="10482"/>
          <ac:spMkLst>
            <pc:docMk/>
            <pc:sldMk cId="3656901512" sldId="363"/>
            <ac:spMk id="4" creationId="{00000000-0000-0000-0000-000000000000}"/>
          </ac:spMkLst>
        </pc:spChg>
      </pc:sldChg>
      <pc:sldChg chg="add modNotes">
        <pc:chgData name="Daniel Khashabi" userId="62390808-c838-45e6-be59-d6fd0d208bc8" providerId="ADAL" clId="{19A97A65-FB7E-DC4C-8433-B675572D5E70}" dt="2023-02-22T17:58:30.299" v="9801"/>
        <pc:sldMkLst>
          <pc:docMk/>
          <pc:sldMk cId="168093930" sldId="366"/>
        </pc:sldMkLst>
      </pc:sldChg>
      <pc:sldChg chg="add del">
        <pc:chgData name="Daniel Khashabi" userId="62390808-c838-45e6-be59-d6fd0d208bc8" providerId="ADAL" clId="{19A97A65-FB7E-DC4C-8433-B675572D5E70}" dt="2023-02-22T14:52:09.481" v="8215" actId="2696"/>
        <pc:sldMkLst>
          <pc:docMk/>
          <pc:sldMk cId="3527424068" sldId="366"/>
        </pc:sldMkLst>
      </pc:sldChg>
      <pc:sldChg chg="add modNotes">
        <pc:chgData name="Daniel Khashabi" userId="62390808-c838-45e6-be59-d6fd0d208bc8" providerId="ADAL" clId="{19A97A65-FB7E-DC4C-8433-B675572D5E70}" dt="2023-02-22T17:58:30.299" v="9801"/>
        <pc:sldMkLst>
          <pc:docMk/>
          <pc:sldMk cId="3245048435" sldId="367"/>
        </pc:sldMkLst>
      </pc:sldChg>
      <pc:sldChg chg="add del">
        <pc:chgData name="Daniel Khashabi" userId="62390808-c838-45e6-be59-d6fd0d208bc8" providerId="ADAL" clId="{19A97A65-FB7E-DC4C-8433-B675572D5E70}" dt="2023-02-22T14:52:09.481" v="8215" actId="2696"/>
        <pc:sldMkLst>
          <pc:docMk/>
          <pc:sldMk cId="3299978179" sldId="367"/>
        </pc:sldMkLst>
      </pc:sldChg>
      <pc:sldChg chg="add modNotes">
        <pc:chgData name="Daniel Khashabi" userId="62390808-c838-45e6-be59-d6fd0d208bc8" providerId="ADAL" clId="{19A97A65-FB7E-DC4C-8433-B675572D5E70}" dt="2023-02-22T17:58:30.299" v="9801"/>
        <pc:sldMkLst>
          <pc:docMk/>
          <pc:sldMk cId="513380657" sldId="368"/>
        </pc:sldMkLst>
      </pc:sldChg>
      <pc:sldChg chg="add del">
        <pc:chgData name="Daniel Khashabi" userId="62390808-c838-45e6-be59-d6fd0d208bc8" providerId="ADAL" clId="{19A97A65-FB7E-DC4C-8433-B675572D5E70}" dt="2023-02-22T14:52:09.481" v="8215" actId="2696"/>
        <pc:sldMkLst>
          <pc:docMk/>
          <pc:sldMk cId="3856884798" sldId="368"/>
        </pc:sldMkLst>
      </pc:sldChg>
      <pc:sldChg chg="add del">
        <pc:chgData name="Daniel Khashabi" userId="62390808-c838-45e6-be59-d6fd0d208bc8" providerId="ADAL" clId="{19A97A65-FB7E-DC4C-8433-B675572D5E70}" dt="2023-02-22T14:52:09.481" v="8215" actId="2696"/>
        <pc:sldMkLst>
          <pc:docMk/>
          <pc:sldMk cId="1894538835" sldId="369"/>
        </pc:sldMkLst>
      </pc:sldChg>
      <pc:sldChg chg="add">
        <pc:chgData name="Daniel Khashabi" userId="62390808-c838-45e6-be59-d6fd0d208bc8" providerId="ADAL" clId="{19A97A65-FB7E-DC4C-8433-B675572D5E70}" dt="2023-02-22T14:52:28.920" v="8216"/>
        <pc:sldMkLst>
          <pc:docMk/>
          <pc:sldMk cId="2608467979" sldId="369"/>
        </pc:sldMkLst>
      </pc:sldChg>
      <pc:sldChg chg="add modNotes">
        <pc:chgData name="Daniel Khashabi" userId="62390808-c838-45e6-be59-d6fd0d208bc8" providerId="ADAL" clId="{19A97A65-FB7E-DC4C-8433-B675572D5E70}" dt="2023-02-22T17:58:30.299" v="9801"/>
        <pc:sldMkLst>
          <pc:docMk/>
          <pc:sldMk cId="1243037445" sldId="370"/>
        </pc:sldMkLst>
      </pc:sldChg>
      <pc:sldChg chg="add modNotes">
        <pc:chgData name="Daniel Khashabi" userId="62390808-c838-45e6-be59-d6fd0d208bc8" providerId="ADAL" clId="{19A97A65-FB7E-DC4C-8433-B675572D5E70}" dt="2023-02-22T17:58:30.299" v="9801"/>
        <pc:sldMkLst>
          <pc:docMk/>
          <pc:sldMk cId="600630106" sldId="371"/>
        </pc:sldMkLst>
      </pc:sldChg>
      <pc:sldChg chg="add modNotes">
        <pc:chgData name="Daniel Khashabi" userId="62390808-c838-45e6-be59-d6fd0d208bc8" providerId="ADAL" clId="{19A97A65-FB7E-DC4C-8433-B675572D5E70}" dt="2023-02-22T17:58:30.299" v="9801"/>
        <pc:sldMkLst>
          <pc:docMk/>
          <pc:sldMk cId="3015229064" sldId="372"/>
        </pc:sldMkLst>
      </pc:sldChg>
      <pc:sldChg chg="add modNotes">
        <pc:chgData name="Daniel Khashabi" userId="62390808-c838-45e6-be59-d6fd0d208bc8" providerId="ADAL" clId="{19A97A65-FB7E-DC4C-8433-B675572D5E70}" dt="2023-02-22T17:58:30.299" v="9801"/>
        <pc:sldMkLst>
          <pc:docMk/>
          <pc:sldMk cId="2922847201" sldId="373"/>
        </pc:sldMkLst>
      </pc:sldChg>
      <pc:sldChg chg="add modNotes">
        <pc:chgData name="Daniel Khashabi" userId="62390808-c838-45e6-be59-d6fd0d208bc8" providerId="ADAL" clId="{19A97A65-FB7E-DC4C-8433-B675572D5E70}" dt="2023-02-22T17:58:30.299" v="9801"/>
        <pc:sldMkLst>
          <pc:docMk/>
          <pc:sldMk cId="2125930800" sldId="374"/>
        </pc:sldMkLst>
      </pc:sldChg>
      <pc:sldChg chg="add modNotes">
        <pc:chgData name="Daniel Khashabi" userId="62390808-c838-45e6-be59-d6fd0d208bc8" providerId="ADAL" clId="{19A97A65-FB7E-DC4C-8433-B675572D5E70}" dt="2023-02-22T17:58:30.299" v="9801"/>
        <pc:sldMkLst>
          <pc:docMk/>
          <pc:sldMk cId="282676728" sldId="375"/>
        </pc:sldMkLst>
      </pc:sldChg>
      <pc:sldChg chg="add modNotes">
        <pc:chgData name="Daniel Khashabi" userId="62390808-c838-45e6-be59-d6fd0d208bc8" providerId="ADAL" clId="{19A97A65-FB7E-DC4C-8433-B675572D5E70}" dt="2023-02-22T17:58:30.299" v="9801"/>
        <pc:sldMkLst>
          <pc:docMk/>
          <pc:sldMk cId="4011532598" sldId="376"/>
        </pc:sldMkLst>
      </pc:sldChg>
      <pc:sldChg chg="addSp modSp add">
        <pc:chgData name="Daniel Khashabi" userId="62390808-c838-45e6-be59-d6fd0d208bc8" providerId="ADAL" clId="{19A97A65-FB7E-DC4C-8433-B675572D5E70}" dt="2023-02-22T18:45:37.835" v="10482"/>
        <pc:sldMkLst>
          <pc:docMk/>
          <pc:sldMk cId="0" sldId="377"/>
        </pc:sldMkLst>
        <pc:spChg chg="mod">
          <ac:chgData name="Daniel Khashabi" userId="62390808-c838-45e6-be59-d6fd0d208bc8" providerId="ADAL" clId="{19A97A65-FB7E-DC4C-8433-B675572D5E70}" dt="2023-02-22T18:45:37.835" v="10482"/>
          <ac:spMkLst>
            <pc:docMk/>
            <pc:sldMk cId="0" sldId="377"/>
            <ac:spMk id="4" creationId="{00000000-0000-0000-0000-000000000000}"/>
          </ac:spMkLst>
        </pc:spChg>
        <pc:spChg chg="mod">
          <ac:chgData name="Daniel Khashabi" userId="62390808-c838-45e6-be59-d6fd0d208bc8" providerId="ADAL" clId="{19A97A65-FB7E-DC4C-8433-B675572D5E70}" dt="2023-02-22T17:58:30.299" v="9801"/>
          <ac:spMkLst>
            <pc:docMk/>
            <pc:sldMk cId="0" sldId="377"/>
            <ac:spMk id="6" creationId="{00000000-0000-0000-0000-000000000000}"/>
          </ac:spMkLst>
        </pc:spChg>
        <pc:spChg chg="mod">
          <ac:chgData name="Daniel Khashabi" userId="62390808-c838-45e6-be59-d6fd0d208bc8" providerId="ADAL" clId="{19A97A65-FB7E-DC4C-8433-B675572D5E70}" dt="2023-02-22T17:58:30.299" v="9801"/>
          <ac:spMkLst>
            <pc:docMk/>
            <pc:sldMk cId="0" sldId="377"/>
            <ac:spMk id="7" creationId="{00000000-0000-0000-0000-000000000000}"/>
          </ac:spMkLst>
        </pc:spChg>
        <pc:spChg chg="mod">
          <ac:chgData name="Daniel Khashabi" userId="62390808-c838-45e6-be59-d6fd0d208bc8" providerId="ADAL" clId="{19A97A65-FB7E-DC4C-8433-B675572D5E70}" dt="2023-02-22T18:45:37.835" v="10482"/>
          <ac:spMkLst>
            <pc:docMk/>
            <pc:sldMk cId="0" sldId="377"/>
            <ac:spMk id="8" creationId="{00000000-0000-0000-0000-000000000000}"/>
          </ac:spMkLst>
        </pc:spChg>
        <pc:spChg chg="mod">
          <ac:chgData name="Daniel Khashabi" userId="62390808-c838-45e6-be59-d6fd0d208bc8" providerId="ADAL" clId="{19A97A65-FB7E-DC4C-8433-B675572D5E70}" dt="2023-02-22T17:58:30.299" v="9801"/>
          <ac:spMkLst>
            <pc:docMk/>
            <pc:sldMk cId="0" sldId="377"/>
            <ac:spMk id="9" creationId="{00000000-0000-0000-0000-000000000000}"/>
          </ac:spMkLst>
        </pc:spChg>
        <pc:spChg chg="add mod">
          <ac:chgData name="Daniel Khashabi" userId="62390808-c838-45e6-be59-d6fd0d208bc8" providerId="ADAL" clId="{19A97A65-FB7E-DC4C-8433-B675572D5E70}" dt="2023-02-22T16:21:54.591" v="8950"/>
          <ac:spMkLst>
            <pc:docMk/>
            <pc:sldMk cId="0" sldId="377"/>
            <ac:spMk id="10" creationId="{3B1686AB-0EAF-07FA-1130-E3F93BDA5599}"/>
          </ac:spMkLst>
        </pc:spChg>
        <pc:graphicFrameChg chg="mod">
          <ac:chgData name="Daniel Khashabi" userId="62390808-c838-45e6-be59-d6fd0d208bc8" providerId="ADAL" clId="{19A97A65-FB7E-DC4C-8433-B675572D5E70}" dt="2023-02-22T17:58:30.299" v="9801"/>
          <ac:graphicFrameMkLst>
            <pc:docMk/>
            <pc:sldMk cId="0" sldId="377"/>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378"/>
        </pc:sldMkLst>
        <pc:spChg chg="mod">
          <ac:chgData name="Daniel Khashabi" userId="62390808-c838-45e6-be59-d6fd0d208bc8" providerId="ADAL" clId="{19A97A65-FB7E-DC4C-8433-B675572D5E70}" dt="2023-02-22T17:58:30.299" v="9801"/>
          <ac:spMkLst>
            <pc:docMk/>
            <pc:sldMk cId="0" sldId="378"/>
            <ac:spMk id="4" creationId="{00000000-0000-0000-0000-000000000000}"/>
          </ac:spMkLst>
        </pc:spChg>
        <pc:spChg chg="mod">
          <ac:chgData name="Daniel Khashabi" userId="62390808-c838-45e6-be59-d6fd0d208bc8" providerId="ADAL" clId="{19A97A65-FB7E-DC4C-8433-B675572D5E70}" dt="2023-02-22T17:58:30.299" v="9801"/>
          <ac:spMkLst>
            <pc:docMk/>
            <pc:sldMk cId="0" sldId="378"/>
            <ac:spMk id="5" creationId="{00000000-0000-0000-0000-000000000000}"/>
          </ac:spMkLst>
        </pc:spChg>
        <pc:spChg chg="mod">
          <ac:chgData name="Daniel Khashabi" userId="62390808-c838-45e6-be59-d6fd0d208bc8" providerId="ADAL" clId="{19A97A65-FB7E-DC4C-8433-B675572D5E70}" dt="2023-02-22T18:45:37.835" v="10482"/>
          <ac:spMkLst>
            <pc:docMk/>
            <pc:sldMk cId="0" sldId="378"/>
            <ac:spMk id="7" creationId="{00000000-0000-0000-0000-000000000000}"/>
          </ac:spMkLst>
        </pc:spChg>
        <pc:spChg chg="mod">
          <ac:chgData name="Daniel Khashabi" userId="62390808-c838-45e6-be59-d6fd0d208bc8" providerId="ADAL" clId="{19A97A65-FB7E-DC4C-8433-B675572D5E70}" dt="2023-02-22T18:45:37.835" v="10482"/>
          <ac:spMkLst>
            <pc:docMk/>
            <pc:sldMk cId="0" sldId="378"/>
            <ac:spMk id="8" creationId="{00000000-0000-0000-0000-000000000000}"/>
          </ac:spMkLst>
        </pc:spChg>
        <pc:spChg chg="mod">
          <ac:chgData name="Daniel Khashabi" userId="62390808-c838-45e6-be59-d6fd0d208bc8" providerId="ADAL" clId="{19A97A65-FB7E-DC4C-8433-B675572D5E70}" dt="2023-02-22T17:58:30.299" v="9801"/>
          <ac:spMkLst>
            <pc:docMk/>
            <pc:sldMk cId="0" sldId="378"/>
            <ac:spMk id="9" creationId="{00000000-0000-0000-0000-000000000000}"/>
          </ac:spMkLst>
        </pc:spChg>
        <pc:spChg chg="add mod">
          <ac:chgData name="Daniel Khashabi" userId="62390808-c838-45e6-be59-d6fd0d208bc8" providerId="ADAL" clId="{19A97A65-FB7E-DC4C-8433-B675572D5E70}" dt="2023-02-22T16:21:55.911" v="8951"/>
          <ac:spMkLst>
            <pc:docMk/>
            <pc:sldMk cId="0" sldId="378"/>
            <ac:spMk id="10" creationId="{2AF30169-E1BB-8641-1E95-7BD9092B8AA6}"/>
          </ac:spMkLst>
        </pc:spChg>
        <pc:graphicFrameChg chg="mod">
          <ac:chgData name="Daniel Khashabi" userId="62390808-c838-45e6-be59-d6fd0d208bc8" providerId="ADAL" clId="{19A97A65-FB7E-DC4C-8433-B675572D5E70}" dt="2023-02-22T18:45:37.835" v="10482"/>
          <ac:graphicFrameMkLst>
            <pc:docMk/>
            <pc:sldMk cId="0" sldId="378"/>
            <ac:graphicFrameMk id="6" creationId="{00000000-0000-0000-0000-000000000000}"/>
          </ac:graphicFrameMkLst>
        </pc:graphicFrameChg>
      </pc:sldChg>
      <pc:sldChg chg="delSp modSp add mod">
        <pc:chgData name="Daniel Khashabi" userId="62390808-c838-45e6-be59-d6fd0d208bc8" providerId="ADAL" clId="{19A97A65-FB7E-DC4C-8433-B675572D5E70}" dt="2023-02-22T20:26:51.623" v="10702" actId="478"/>
        <pc:sldMkLst>
          <pc:docMk/>
          <pc:sldMk cId="3782193235" sldId="379"/>
        </pc:sldMkLst>
        <pc:spChg chg="mod">
          <ac:chgData name="Daniel Khashabi" userId="62390808-c838-45e6-be59-d6fd0d208bc8" providerId="ADAL" clId="{19A97A65-FB7E-DC4C-8433-B675572D5E70}" dt="2023-02-22T17:58:30.299" v="9801"/>
          <ac:spMkLst>
            <pc:docMk/>
            <pc:sldMk cId="3782193235" sldId="379"/>
            <ac:spMk id="2" creationId="{00000000-0000-0000-0000-000000000000}"/>
          </ac:spMkLst>
        </pc:spChg>
        <pc:spChg chg="del mod">
          <ac:chgData name="Daniel Khashabi" userId="62390808-c838-45e6-be59-d6fd0d208bc8" providerId="ADAL" clId="{19A97A65-FB7E-DC4C-8433-B675572D5E70}" dt="2023-02-22T20:26:51.623" v="10702" actId="478"/>
          <ac:spMkLst>
            <pc:docMk/>
            <pc:sldMk cId="3782193235" sldId="379"/>
            <ac:spMk id="4"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380"/>
        </pc:sldMkLst>
        <pc:spChg chg="mod">
          <ac:chgData name="Daniel Khashabi" userId="62390808-c838-45e6-be59-d6fd0d208bc8" providerId="ADAL" clId="{19A97A65-FB7E-DC4C-8433-B675572D5E70}" dt="2023-02-22T18:45:37.835" v="10482"/>
          <ac:spMkLst>
            <pc:docMk/>
            <pc:sldMk cId="0" sldId="380"/>
            <ac:spMk id="3" creationId="{00000000-0000-0000-0000-000000000000}"/>
          </ac:spMkLst>
        </pc:spChg>
        <pc:spChg chg="mod">
          <ac:chgData name="Daniel Khashabi" userId="62390808-c838-45e6-be59-d6fd0d208bc8" providerId="ADAL" clId="{19A97A65-FB7E-DC4C-8433-B675572D5E70}" dt="2023-02-22T18:45:37.835" v="10482"/>
          <ac:spMkLst>
            <pc:docMk/>
            <pc:sldMk cId="0" sldId="380"/>
            <ac:spMk id="4" creationId="{00000000-0000-0000-0000-000000000000}"/>
          </ac:spMkLst>
        </pc:spChg>
        <pc:spChg chg="mod">
          <ac:chgData name="Daniel Khashabi" userId="62390808-c838-45e6-be59-d6fd0d208bc8" providerId="ADAL" clId="{19A97A65-FB7E-DC4C-8433-B675572D5E70}" dt="2023-02-22T17:58:30.299" v="9801"/>
          <ac:spMkLst>
            <pc:docMk/>
            <pc:sldMk cId="0" sldId="380"/>
            <ac:spMk id="5" creationId="{00000000-0000-0000-0000-000000000000}"/>
          </ac:spMkLst>
        </pc:spChg>
        <pc:spChg chg="add mod">
          <ac:chgData name="Daniel Khashabi" userId="62390808-c838-45e6-be59-d6fd0d208bc8" providerId="ADAL" clId="{19A97A65-FB7E-DC4C-8433-B675572D5E70}" dt="2023-02-22T16:21:59.113" v="8953"/>
          <ac:spMkLst>
            <pc:docMk/>
            <pc:sldMk cId="0" sldId="380"/>
            <ac:spMk id="6" creationId="{2B4C7FA4-8E41-22D4-E2FC-C9DD9459E695}"/>
          </ac:spMkLst>
        </pc:spChg>
      </pc:sldChg>
      <pc:sldChg chg="modSp add del">
        <pc:chgData name="Daniel Khashabi" userId="62390808-c838-45e6-be59-d6fd0d208bc8" providerId="ADAL" clId="{19A97A65-FB7E-DC4C-8433-B675572D5E70}" dt="2023-02-22T14:52:09.481" v="8215" actId="2696"/>
        <pc:sldMkLst>
          <pc:docMk/>
          <pc:sldMk cId="896280137" sldId="381"/>
        </pc:sldMkLst>
        <pc:spChg chg="mod">
          <ac:chgData name="Daniel Khashabi" userId="62390808-c838-45e6-be59-d6fd0d208bc8" providerId="ADAL" clId="{19A97A65-FB7E-DC4C-8433-B675572D5E70}" dt="2023-02-22T13:48:49.813" v="7938"/>
          <ac:spMkLst>
            <pc:docMk/>
            <pc:sldMk cId="896280137" sldId="381"/>
            <ac:spMk id="4" creationId="{00000000-0000-0000-0000-000000000000}"/>
          </ac:spMkLst>
        </pc:spChg>
        <pc:graphicFrameChg chg="mod">
          <ac:chgData name="Daniel Khashabi" userId="62390808-c838-45e6-be59-d6fd0d208bc8" providerId="ADAL" clId="{19A97A65-FB7E-DC4C-8433-B675572D5E70}" dt="2023-02-22T13:48:49.813" v="7938"/>
          <ac:graphicFrameMkLst>
            <pc:docMk/>
            <pc:sldMk cId="896280137" sldId="381"/>
            <ac:graphicFrameMk id="3" creationId="{00000000-0000-0000-0000-000000000000}"/>
          </ac:graphicFrameMkLst>
        </pc:graphicFrameChg>
      </pc:sldChg>
      <pc:sldChg chg="modSp add">
        <pc:chgData name="Daniel Khashabi" userId="62390808-c838-45e6-be59-d6fd0d208bc8" providerId="ADAL" clId="{19A97A65-FB7E-DC4C-8433-B675572D5E70}" dt="2023-02-22T17:58:30.299" v="9801"/>
        <pc:sldMkLst>
          <pc:docMk/>
          <pc:sldMk cId="2452002964" sldId="381"/>
        </pc:sldMkLst>
        <pc:spChg chg="mod">
          <ac:chgData name="Daniel Khashabi" userId="62390808-c838-45e6-be59-d6fd0d208bc8" providerId="ADAL" clId="{19A97A65-FB7E-DC4C-8433-B675572D5E70}" dt="2023-02-22T17:58:30.299" v="9801"/>
          <ac:spMkLst>
            <pc:docMk/>
            <pc:sldMk cId="2452002964" sldId="381"/>
            <ac:spMk id="4" creationId="{00000000-0000-0000-0000-000000000000}"/>
          </ac:spMkLst>
        </pc:spChg>
      </pc:sldChg>
      <pc:sldChg chg="modSp add del">
        <pc:chgData name="Daniel Khashabi" userId="62390808-c838-45e6-be59-d6fd0d208bc8" providerId="ADAL" clId="{19A97A65-FB7E-DC4C-8433-B675572D5E70}" dt="2023-02-22T14:52:09.481" v="8215" actId="2696"/>
        <pc:sldMkLst>
          <pc:docMk/>
          <pc:sldMk cId="2231838173" sldId="382"/>
        </pc:sldMkLst>
        <pc:spChg chg="mod">
          <ac:chgData name="Daniel Khashabi" userId="62390808-c838-45e6-be59-d6fd0d208bc8" providerId="ADAL" clId="{19A97A65-FB7E-DC4C-8433-B675572D5E70}" dt="2023-02-22T13:48:49.813" v="7938"/>
          <ac:spMkLst>
            <pc:docMk/>
            <pc:sldMk cId="2231838173" sldId="382"/>
            <ac:spMk id="3" creationId="{00000000-0000-0000-0000-000000000000}"/>
          </ac:spMkLst>
        </pc:spChg>
        <pc:spChg chg="mod">
          <ac:chgData name="Daniel Khashabi" userId="62390808-c838-45e6-be59-d6fd0d208bc8" providerId="ADAL" clId="{19A97A65-FB7E-DC4C-8433-B675572D5E70}" dt="2023-02-22T13:48:49.813" v="7938"/>
          <ac:spMkLst>
            <pc:docMk/>
            <pc:sldMk cId="2231838173" sldId="382"/>
            <ac:spMk id="4" creationId="{00000000-0000-0000-0000-000000000000}"/>
          </ac:spMkLst>
        </pc:spChg>
        <pc:spChg chg="mod">
          <ac:chgData name="Daniel Khashabi" userId="62390808-c838-45e6-be59-d6fd0d208bc8" providerId="ADAL" clId="{19A97A65-FB7E-DC4C-8433-B675572D5E70}" dt="2023-02-22T13:48:49.813" v="7938"/>
          <ac:spMkLst>
            <pc:docMk/>
            <pc:sldMk cId="2231838173" sldId="382"/>
            <ac:spMk id="5" creationId="{00000000-0000-0000-0000-000000000000}"/>
          </ac:spMkLst>
        </pc:spChg>
      </pc:sldChg>
      <pc:sldChg chg="modSp add">
        <pc:chgData name="Daniel Khashabi" userId="62390808-c838-45e6-be59-d6fd0d208bc8" providerId="ADAL" clId="{19A97A65-FB7E-DC4C-8433-B675572D5E70}" dt="2023-02-22T17:58:30.299" v="9801"/>
        <pc:sldMkLst>
          <pc:docMk/>
          <pc:sldMk cId="3897567501" sldId="382"/>
        </pc:sldMkLst>
        <pc:spChg chg="mod">
          <ac:chgData name="Daniel Khashabi" userId="62390808-c838-45e6-be59-d6fd0d208bc8" providerId="ADAL" clId="{19A97A65-FB7E-DC4C-8433-B675572D5E70}" dt="2023-02-22T17:58:30.299" v="9801"/>
          <ac:spMkLst>
            <pc:docMk/>
            <pc:sldMk cId="3897567501" sldId="382"/>
            <ac:spMk id="3" creationId="{00000000-0000-0000-0000-000000000000}"/>
          </ac:spMkLst>
        </pc:spChg>
        <pc:spChg chg="mod">
          <ac:chgData name="Daniel Khashabi" userId="62390808-c838-45e6-be59-d6fd0d208bc8" providerId="ADAL" clId="{19A97A65-FB7E-DC4C-8433-B675572D5E70}" dt="2023-02-22T17:58:30.299" v="9801"/>
          <ac:spMkLst>
            <pc:docMk/>
            <pc:sldMk cId="3897567501" sldId="382"/>
            <ac:spMk id="4" creationId="{00000000-0000-0000-0000-000000000000}"/>
          </ac:spMkLst>
        </pc:spChg>
        <pc:spChg chg="mod">
          <ac:chgData name="Daniel Khashabi" userId="62390808-c838-45e6-be59-d6fd0d208bc8" providerId="ADAL" clId="{19A97A65-FB7E-DC4C-8433-B675572D5E70}" dt="2023-02-22T17:58:30.299" v="9801"/>
          <ac:spMkLst>
            <pc:docMk/>
            <pc:sldMk cId="3897567501" sldId="382"/>
            <ac:spMk id="5" creationId="{00000000-0000-0000-0000-000000000000}"/>
          </ac:spMkLst>
        </pc:spChg>
      </pc:sldChg>
      <pc:sldChg chg="modSp add modNotes">
        <pc:chgData name="Daniel Khashabi" userId="62390808-c838-45e6-be59-d6fd0d208bc8" providerId="ADAL" clId="{19A97A65-FB7E-DC4C-8433-B675572D5E70}" dt="2023-02-22T17:58:30.299" v="9801"/>
        <pc:sldMkLst>
          <pc:docMk/>
          <pc:sldMk cId="2688652433" sldId="383"/>
        </pc:sldMkLst>
        <pc:spChg chg="mod">
          <ac:chgData name="Daniel Khashabi" userId="62390808-c838-45e6-be59-d6fd0d208bc8" providerId="ADAL" clId="{19A97A65-FB7E-DC4C-8433-B675572D5E70}" dt="2023-02-22T17:58:30.299" v="9801"/>
          <ac:spMkLst>
            <pc:docMk/>
            <pc:sldMk cId="2688652433" sldId="383"/>
            <ac:spMk id="566" creationId="{00000000-0000-0000-0000-000000000000}"/>
          </ac:spMkLst>
        </pc:spChg>
      </pc:sldChg>
      <pc:sldChg chg="add del">
        <pc:chgData name="Daniel Khashabi" userId="62390808-c838-45e6-be59-d6fd0d208bc8" providerId="ADAL" clId="{19A97A65-FB7E-DC4C-8433-B675572D5E70}" dt="2023-02-22T14:52:09.481" v="8215" actId="2696"/>
        <pc:sldMkLst>
          <pc:docMk/>
          <pc:sldMk cId="3314248701" sldId="383"/>
        </pc:sldMkLst>
      </pc:sldChg>
      <pc:sldChg chg="modSp add mod">
        <pc:chgData name="Daniel Khashabi" userId="62390808-c838-45e6-be59-d6fd0d208bc8" providerId="ADAL" clId="{19A97A65-FB7E-DC4C-8433-B675572D5E70}" dt="2023-02-22T13:36:04.651" v="7838" actId="27636"/>
        <pc:sldMkLst>
          <pc:docMk/>
          <pc:sldMk cId="2452838810" sldId="384"/>
        </pc:sldMkLst>
        <pc:spChg chg="mod">
          <ac:chgData name="Daniel Khashabi" userId="62390808-c838-45e6-be59-d6fd0d208bc8" providerId="ADAL" clId="{19A97A65-FB7E-DC4C-8433-B675572D5E70}" dt="2023-02-22T13:36:04.651" v="7838" actId="27636"/>
          <ac:spMkLst>
            <pc:docMk/>
            <pc:sldMk cId="2452838810" sldId="384"/>
            <ac:spMk id="2" creationId="{E0AE2E4C-CADD-40F9-52F5-B16C3849145C}"/>
          </ac:spMkLst>
        </pc:spChg>
      </pc:sldChg>
      <pc:sldChg chg="addSp modSp add mod">
        <pc:chgData name="Daniel Khashabi" userId="62390808-c838-45e6-be59-d6fd0d208bc8" providerId="ADAL" clId="{19A97A65-FB7E-DC4C-8433-B675572D5E70}" dt="2023-02-22T18:45:37.835" v="10482"/>
        <pc:sldMkLst>
          <pc:docMk/>
          <pc:sldMk cId="0" sldId="385"/>
        </pc:sldMkLst>
        <pc:spChg chg="mod">
          <ac:chgData name="Daniel Khashabi" userId="62390808-c838-45e6-be59-d6fd0d208bc8" providerId="ADAL" clId="{19A97A65-FB7E-DC4C-8433-B675572D5E70}" dt="2023-02-22T18:45:37.835" v="10482"/>
          <ac:spMkLst>
            <pc:docMk/>
            <pc:sldMk cId="0" sldId="385"/>
            <ac:spMk id="3" creationId="{00000000-0000-0000-0000-000000000000}"/>
          </ac:spMkLst>
        </pc:spChg>
        <pc:spChg chg="mod">
          <ac:chgData name="Daniel Khashabi" userId="62390808-c838-45e6-be59-d6fd0d208bc8" providerId="ADAL" clId="{19A97A65-FB7E-DC4C-8433-B675572D5E70}" dt="2023-02-22T17:58:30.299" v="9801"/>
          <ac:spMkLst>
            <pc:docMk/>
            <pc:sldMk cId="0" sldId="385"/>
            <ac:spMk id="4" creationId="{00000000-0000-0000-0000-000000000000}"/>
          </ac:spMkLst>
        </pc:spChg>
        <pc:spChg chg="mod">
          <ac:chgData name="Daniel Khashabi" userId="62390808-c838-45e6-be59-d6fd0d208bc8" providerId="ADAL" clId="{19A97A65-FB7E-DC4C-8433-B675572D5E70}" dt="2023-02-22T17:58:30.299" v="9801"/>
          <ac:spMkLst>
            <pc:docMk/>
            <pc:sldMk cId="0" sldId="385"/>
            <ac:spMk id="6" creationId="{00000000-0000-0000-0000-000000000000}"/>
          </ac:spMkLst>
        </pc:spChg>
        <pc:spChg chg="mod">
          <ac:chgData name="Daniel Khashabi" userId="62390808-c838-45e6-be59-d6fd0d208bc8" providerId="ADAL" clId="{19A97A65-FB7E-DC4C-8433-B675572D5E70}" dt="2023-02-22T17:58:30.299" v="9801"/>
          <ac:spMkLst>
            <pc:docMk/>
            <pc:sldMk cId="0" sldId="385"/>
            <ac:spMk id="7" creationId="{00000000-0000-0000-0000-000000000000}"/>
          </ac:spMkLst>
        </pc:spChg>
        <pc:spChg chg="mod">
          <ac:chgData name="Daniel Khashabi" userId="62390808-c838-45e6-be59-d6fd0d208bc8" providerId="ADAL" clId="{19A97A65-FB7E-DC4C-8433-B675572D5E70}" dt="2023-02-22T17:58:30.299" v="9801"/>
          <ac:spMkLst>
            <pc:docMk/>
            <pc:sldMk cId="0" sldId="385"/>
            <ac:spMk id="8" creationId="{00000000-0000-0000-0000-000000000000}"/>
          </ac:spMkLst>
        </pc:spChg>
        <pc:spChg chg="mod">
          <ac:chgData name="Daniel Khashabi" userId="62390808-c838-45e6-be59-d6fd0d208bc8" providerId="ADAL" clId="{19A97A65-FB7E-DC4C-8433-B675572D5E70}" dt="2023-02-22T17:58:30.299" v="9801"/>
          <ac:spMkLst>
            <pc:docMk/>
            <pc:sldMk cId="0" sldId="385"/>
            <ac:spMk id="9" creationId="{00000000-0000-0000-0000-000000000000}"/>
          </ac:spMkLst>
        </pc:spChg>
        <pc:spChg chg="mod">
          <ac:chgData name="Daniel Khashabi" userId="62390808-c838-45e6-be59-d6fd0d208bc8" providerId="ADAL" clId="{19A97A65-FB7E-DC4C-8433-B675572D5E70}" dt="2023-02-22T18:45:37.835" v="10482"/>
          <ac:spMkLst>
            <pc:docMk/>
            <pc:sldMk cId="0" sldId="385"/>
            <ac:spMk id="10" creationId="{00000000-0000-0000-0000-000000000000}"/>
          </ac:spMkLst>
        </pc:spChg>
        <pc:spChg chg="mod">
          <ac:chgData name="Daniel Khashabi" userId="62390808-c838-45e6-be59-d6fd0d208bc8" providerId="ADAL" clId="{19A97A65-FB7E-DC4C-8433-B675572D5E70}" dt="2023-02-22T17:58:30.299" v="9801"/>
          <ac:spMkLst>
            <pc:docMk/>
            <pc:sldMk cId="0" sldId="385"/>
            <ac:spMk id="11" creationId="{00000000-0000-0000-0000-000000000000}"/>
          </ac:spMkLst>
        </pc:spChg>
        <pc:spChg chg="add mod">
          <ac:chgData name="Daniel Khashabi" userId="62390808-c838-45e6-be59-d6fd0d208bc8" providerId="ADAL" clId="{19A97A65-FB7E-DC4C-8433-B675572D5E70}" dt="2023-02-22T16:22:27.329" v="8985"/>
          <ac:spMkLst>
            <pc:docMk/>
            <pc:sldMk cId="0" sldId="385"/>
            <ac:spMk id="12" creationId="{6DD34B2A-DB40-A49C-F659-AEF2C5FA2CEC}"/>
          </ac:spMkLst>
        </pc:spChg>
      </pc:sldChg>
      <pc:sldChg chg="addSp modSp add mod">
        <pc:chgData name="Daniel Khashabi" userId="62390808-c838-45e6-be59-d6fd0d208bc8" providerId="ADAL" clId="{19A97A65-FB7E-DC4C-8433-B675572D5E70}" dt="2023-02-22T18:45:37.835" v="10482"/>
        <pc:sldMkLst>
          <pc:docMk/>
          <pc:sldMk cId="0" sldId="386"/>
        </pc:sldMkLst>
        <pc:spChg chg="mod">
          <ac:chgData name="Daniel Khashabi" userId="62390808-c838-45e6-be59-d6fd0d208bc8" providerId="ADAL" clId="{19A97A65-FB7E-DC4C-8433-B675572D5E70}" dt="2023-02-22T17:58:30.299" v="9801"/>
          <ac:spMkLst>
            <pc:docMk/>
            <pc:sldMk cId="0" sldId="386"/>
            <ac:spMk id="3" creationId="{00000000-0000-0000-0000-000000000000}"/>
          </ac:spMkLst>
        </pc:spChg>
        <pc:spChg chg="mod">
          <ac:chgData name="Daniel Khashabi" userId="62390808-c838-45e6-be59-d6fd0d208bc8" providerId="ADAL" clId="{19A97A65-FB7E-DC4C-8433-B675572D5E70}" dt="2023-02-22T17:58:30.299" v="9801"/>
          <ac:spMkLst>
            <pc:docMk/>
            <pc:sldMk cId="0" sldId="386"/>
            <ac:spMk id="4" creationId="{00000000-0000-0000-0000-000000000000}"/>
          </ac:spMkLst>
        </pc:spChg>
        <pc:spChg chg="mod">
          <ac:chgData name="Daniel Khashabi" userId="62390808-c838-45e6-be59-d6fd0d208bc8" providerId="ADAL" clId="{19A97A65-FB7E-DC4C-8433-B675572D5E70}" dt="2023-02-22T18:45:37.835" v="10482"/>
          <ac:spMkLst>
            <pc:docMk/>
            <pc:sldMk cId="0" sldId="386"/>
            <ac:spMk id="5" creationId="{00000000-0000-0000-0000-000000000000}"/>
          </ac:spMkLst>
        </pc:spChg>
        <pc:spChg chg="mod">
          <ac:chgData name="Daniel Khashabi" userId="62390808-c838-45e6-be59-d6fd0d208bc8" providerId="ADAL" clId="{19A97A65-FB7E-DC4C-8433-B675572D5E70}" dt="2023-02-22T17:58:30.299" v="9801"/>
          <ac:spMkLst>
            <pc:docMk/>
            <pc:sldMk cId="0" sldId="386"/>
            <ac:spMk id="6" creationId="{00000000-0000-0000-0000-000000000000}"/>
          </ac:spMkLst>
        </pc:spChg>
        <pc:spChg chg="add mod">
          <ac:chgData name="Daniel Khashabi" userId="62390808-c838-45e6-be59-d6fd0d208bc8" providerId="ADAL" clId="{19A97A65-FB7E-DC4C-8433-B675572D5E70}" dt="2023-02-22T16:22:31.805" v="8993"/>
          <ac:spMkLst>
            <pc:docMk/>
            <pc:sldMk cId="0" sldId="386"/>
            <ac:spMk id="7" creationId="{45EF5F91-99C6-F41C-D052-B3C0DB3BFD7A}"/>
          </ac:spMkLst>
        </pc:spChg>
      </pc:sldChg>
      <pc:sldChg chg="addSp modSp add">
        <pc:chgData name="Daniel Khashabi" userId="62390808-c838-45e6-be59-d6fd0d208bc8" providerId="ADAL" clId="{19A97A65-FB7E-DC4C-8433-B675572D5E70}" dt="2023-02-22T18:45:37.835" v="10482"/>
        <pc:sldMkLst>
          <pc:docMk/>
          <pc:sldMk cId="0" sldId="387"/>
        </pc:sldMkLst>
        <pc:spChg chg="mod">
          <ac:chgData name="Daniel Khashabi" userId="62390808-c838-45e6-be59-d6fd0d208bc8" providerId="ADAL" clId="{19A97A65-FB7E-DC4C-8433-B675572D5E70}" dt="2023-02-22T18:45:37.835" v="10482"/>
          <ac:spMkLst>
            <pc:docMk/>
            <pc:sldMk cId="0" sldId="387"/>
            <ac:spMk id="3" creationId="{00000000-0000-0000-0000-000000000000}"/>
          </ac:spMkLst>
        </pc:spChg>
        <pc:spChg chg="mod">
          <ac:chgData name="Daniel Khashabi" userId="62390808-c838-45e6-be59-d6fd0d208bc8" providerId="ADAL" clId="{19A97A65-FB7E-DC4C-8433-B675572D5E70}" dt="2023-02-22T18:45:37.835" v="10482"/>
          <ac:spMkLst>
            <pc:docMk/>
            <pc:sldMk cId="0" sldId="387"/>
            <ac:spMk id="4" creationId="{00000000-0000-0000-0000-000000000000}"/>
          </ac:spMkLst>
        </pc:spChg>
        <pc:spChg chg="mod">
          <ac:chgData name="Daniel Khashabi" userId="62390808-c838-45e6-be59-d6fd0d208bc8" providerId="ADAL" clId="{19A97A65-FB7E-DC4C-8433-B675572D5E70}" dt="2023-02-22T17:58:30.299" v="9801"/>
          <ac:spMkLst>
            <pc:docMk/>
            <pc:sldMk cId="0" sldId="387"/>
            <ac:spMk id="5" creationId="{00000000-0000-0000-0000-000000000000}"/>
          </ac:spMkLst>
        </pc:spChg>
        <pc:spChg chg="add mod">
          <ac:chgData name="Daniel Khashabi" userId="62390808-c838-45e6-be59-d6fd0d208bc8" providerId="ADAL" clId="{19A97A65-FB7E-DC4C-8433-B675572D5E70}" dt="2023-02-22T16:22:38.150" v="8994"/>
          <ac:spMkLst>
            <pc:docMk/>
            <pc:sldMk cId="0" sldId="387"/>
            <ac:spMk id="6" creationId="{275AD0E9-33C0-A47F-C1C5-88DED7492A0C}"/>
          </ac:spMkLst>
        </pc:spChg>
      </pc:sldChg>
      <pc:sldChg chg="addSp modSp add">
        <pc:chgData name="Daniel Khashabi" userId="62390808-c838-45e6-be59-d6fd0d208bc8" providerId="ADAL" clId="{19A97A65-FB7E-DC4C-8433-B675572D5E70}" dt="2023-02-22T18:45:37.835" v="10482"/>
        <pc:sldMkLst>
          <pc:docMk/>
          <pc:sldMk cId="0" sldId="388"/>
        </pc:sldMkLst>
        <pc:spChg chg="mod">
          <ac:chgData name="Daniel Khashabi" userId="62390808-c838-45e6-be59-d6fd0d208bc8" providerId="ADAL" clId="{19A97A65-FB7E-DC4C-8433-B675572D5E70}" dt="2023-02-22T17:58:30.299" v="9801"/>
          <ac:spMkLst>
            <pc:docMk/>
            <pc:sldMk cId="0" sldId="388"/>
            <ac:spMk id="3" creationId="{00000000-0000-0000-0000-000000000000}"/>
          </ac:spMkLst>
        </pc:spChg>
        <pc:spChg chg="mod">
          <ac:chgData name="Daniel Khashabi" userId="62390808-c838-45e6-be59-d6fd0d208bc8" providerId="ADAL" clId="{19A97A65-FB7E-DC4C-8433-B675572D5E70}" dt="2023-02-22T17:58:30.299" v="9801"/>
          <ac:spMkLst>
            <pc:docMk/>
            <pc:sldMk cId="0" sldId="388"/>
            <ac:spMk id="4" creationId="{00000000-0000-0000-0000-000000000000}"/>
          </ac:spMkLst>
        </pc:spChg>
        <pc:spChg chg="mod">
          <ac:chgData name="Daniel Khashabi" userId="62390808-c838-45e6-be59-d6fd0d208bc8" providerId="ADAL" clId="{19A97A65-FB7E-DC4C-8433-B675572D5E70}" dt="2023-02-22T17:58:30.299" v="9801"/>
          <ac:spMkLst>
            <pc:docMk/>
            <pc:sldMk cId="0" sldId="388"/>
            <ac:spMk id="5" creationId="{00000000-0000-0000-0000-000000000000}"/>
          </ac:spMkLst>
        </pc:spChg>
        <pc:spChg chg="mod">
          <ac:chgData name="Daniel Khashabi" userId="62390808-c838-45e6-be59-d6fd0d208bc8" providerId="ADAL" clId="{19A97A65-FB7E-DC4C-8433-B675572D5E70}" dt="2023-02-22T17:58:30.299" v="9801"/>
          <ac:spMkLst>
            <pc:docMk/>
            <pc:sldMk cId="0" sldId="388"/>
            <ac:spMk id="7" creationId="{00000000-0000-0000-0000-000000000000}"/>
          </ac:spMkLst>
        </pc:spChg>
        <pc:spChg chg="mod">
          <ac:chgData name="Daniel Khashabi" userId="62390808-c838-45e6-be59-d6fd0d208bc8" providerId="ADAL" clId="{19A97A65-FB7E-DC4C-8433-B675572D5E70}" dt="2023-02-22T17:58:30.299" v="9801"/>
          <ac:spMkLst>
            <pc:docMk/>
            <pc:sldMk cId="0" sldId="388"/>
            <ac:spMk id="8" creationId="{00000000-0000-0000-0000-000000000000}"/>
          </ac:spMkLst>
        </pc:spChg>
        <pc:spChg chg="mod">
          <ac:chgData name="Daniel Khashabi" userId="62390808-c838-45e6-be59-d6fd0d208bc8" providerId="ADAL" clId="{19A97A65-FB7E-DC4C-8433-B675572D5E70}" dt="2023-02-22T17:58:30.299" v="9801"/>
          <ac:spMkLst>
            <pc:docMk/>
            <pc:sldMk cId="0" sldId="388"/>
            <ac:spMk id="9" creationId="{00000000-0000-0000-0000-000000000000}"/>
          </ac:spMkLst>
        </pc:spChg>
        <pc:spChg chg="mod">
          <ac:chgData name="Daniel Khashabi" userId="62390808-c838-45e6-be59-d6fd0d208bc8" providerId="ADAL" clId="{19A97A65-FB7E-DC4C-8433-B675572D5E70}" dt="2023-02-22T18:45:37.835" v="10482"/>
          <ac:spMkLst>
            <pc:docMk/>
            <pc:sldMk cId="0" sldId="388"/>
            <ac:spMk id="11" creationId="{00000000-0000-0000-0000-000000000000}"/>
          </ac:spMkLst>
        </pc:spChg>
        <pc:spChg chg="mod">
          <ac:chgData name="Daniel Khashabi" userId="62390808-c838-45e6-be59-d6fd0d208bc8" providerId="ADAL" clId="{19A97A65-FB7E-DC4C-8433-B675572D5E70}" dt="2023-02-22T18:45:37.835" v="10482"/>
          <ac:spMkLst>
            <pc:docMk/>
            <pc:sldMk cId="0" sldId="388"/>
            <ac:spMk id="12" creationId="{00000000-0000-0000-0000-000000000000}"/>
          </ac:spMkLst>
        </pc:spChg>
        <pc:spChg chg="mod">
          <ac:chgData name="Daniel Khashabi" userId="62390808-c838-45e6-be59-d6fd0d208bc8" providerId="ADAL" clId="{19A97A65-FB7E-DC4C-8433-B675572D5E70}" dt="2023-02-22T17:58:30.299" v="9801"/>
          <ac:spMkLst>
            <pc:docMk/>
            <pc:sldMk cId="0" sldId="388"/>
            <ac:spMk id="13" creationId="{00000000-0000-0000-0000-000000000000}"/>
          </ac:spMkLst>
        </pc:spChg>
        <pc:spChg chg="mod">
          <ac:chgData name="Daniel Khashabi" userId="62390808-c838-45e6-be59-d6fd0d208bc8" providerId="ADAL" clId="{19A97A65-FB7E-DC4C-8433-B675572D5E70}" dt="2023-02-22T17:58:30.299" v="9801"/>
          <ac:spMkLst>
            <pc:docMk/>
            <pc:sldMk cId="0" sldId="388"/>
            <ac:spMk id="14" creationId="{00000000-0000-0000-0000-000000000000}"/>
          </ac:spMkLst>
        </pc:spChg>
        <pc:spChg chg="mod">
          <ac:chgData name="Daniel Khashabi" userId="62390808-c838-45e6-be59-d6fd0d208bc8" providerId="ADAL" clId="{19A97A65-FB7E-DC4C-8433-B675572D5E70}" dt="2023-02-22T17:58:30.299" v="9801"/>
          <ac:spMkLst>
            <pc:docMk/>
            <pc:sldMk cId="0" sldId="388"/>
            <ac:spMk id="15" creationId="{00000000-0000-0000-0000-000000000000}"/>
          </ac:spMkLst>
        </pc:spChg>
        <pc:spChg chg="mod">
          <ac:chgData name="Daniel Khashabi" userId="62390808-c838-45e6-be59-d6fd0d208bc8" providerId="ADAL" clId="{19A97A65-FB7E-DC4C-8433-B675572D5E70}" dt="2023-02-22T17:58:30.299" v="9801"/>
          <ac:spMkLst>
            <pc:docMk/>
            <pc:sldMk cId="0" sldId="388"/>
            <ac:spMk id="17" creationId="{00000000-0000-0000-0000-000000000000}"/>
          </ac:spMkLst>
        </pc:spChg>
        <pc:spChg chg="mod">
          <ac:chgData name="Daniel Khashabi" userId="62390808-c838-45e6-be59-d6fd0d208bc8" providerId="ADAL" clId="{19A97A65-FB7E-DC4C-8433-B675572D5E70}" dt="2023-02-22T17:58:30.299" v="9801"/>
          <ac:spMkLst>
            <pc:docMk/>
            <pc:sldMk cId="0" sldId="388"/>
            <ac:spMk id="18" creationId="{00000000-0000-0000-0000-000000000000}"/>
          </ac:spMkLst>
        </pc:spChg>
        <pc:spChg chg="mod">
          <ac:chgData name="Daniel Khashabi" userId="62390808-c838-45e6-be59-d6fd0d208bc8" providerId="ADAL" clId="{19A97A65-FB7E-DC4C-8433-B675572D5E70}" dt="2023-02-22T17:58:30.299" v="9801"/>
          <ac:spMkLst>
            <pc:docMk/>
            <pc:sldMk cId="0" sldId="388"/>
            <ac:spMk id="19" creationId="{00000000-0000-0000-0000-000000000000}"/>
          </ac:spMkLst>
        </pc:spChg>
        <pc:spChg chg="mod">
          <ac:chgData name="Daniel Khashabi" userId="62390808-c838-45e6-be59-d6fd0d208bc8" providerId="ADAL" clId="{19A97A65-FB7E-DC4C-8433-B675572D5E70}" dt="2023-02-22T17:58:30.299" v="9801"/>
          <ac:spMkLst>
            <pc:docMk/>
            <pc:sldMk cId="0" sldId="388"/>
            <ac:spMk id="20" creationId="{00000000-0000-0000-0000-000000000000}"/>
          </ac:spMkLst>
        </pc:spChg>
        <pc:spChg chg="mod">
          <ac:chgData name="Daniel Khashabi" userId="62390808-c838-45e6-be59-d6fd0d208bc8" providerId="ADAL" clId="{19A97A65-FB7E-DC4C-8433-B675572D5E70}" dt="2023-02-22T17:58:30.299" v="9801"/>
          <ac:spMkLst>
            <pc:docMk/>
            <pc:sldMk cId="0" sldId="388"/>
            <ac:spMk id="21" creationId="{00000000-0000-0000-0000-000000000000}"/>
          </ac:spMkLst>
        </pc:spChg>
        <pc:spChg chg="mod">
          <ac:chgData name="Daniel Khashabi" userId="62390808-c838-45e6-be59-d6fd0d208bc8" providerId="ADAL" clId="{19A97A65-FB7E-DC4C-8433-B675572D5E70}" dt="2023-02-22T17:58:30.299" v="9801"/>
          <ac:spMkLst>
            <pc:docMk/>
            <pc:sldMk cId="0" sldId="388"/>
            <ac:spMk id="22" creationId="{00000000-0000-0000-0000-000000000000}"/>
          </ac:spMkLst>
        </pc:spChg>
        <pc:spChg chg="mod">
          <ac:chgData name="Daniel Khashabi" userId="62390808-c838-45e6-be59-d6fd0d208bc8" providerId="ADAL" clId="{19A97A65-FB7E-DC4C-8433-B675572D5E70}" dt="2023-02-22T17:58:30.299" v="9801"/>
          <ac:spMkLst>
            <pc:docMk/>
            <pc:sldMk cId="0" sldId="388"/>
            <ac:spMk id="23" creationId="{00000000-0000-0000-0000-000000000000}"/>
          </ac:spMkLst>
        </pc:spChg>
        <pc:spChg chg="mod">
          <ac:chgData name="Daniel Khashabi" userId="62390808-c838-45e6-be59-d6fd0d208bc8" providerId="ADAL" clId="{19A97A65-FB7E-DC4C-8433-B675572D5E70}" dt="2023-02-22T17:58:30.299" v="9801"/>
          <ac:spMkLst>
            <pc:docMk/>
            <pc:sldMk cId="0" sldId="388"/>
            <ac:spMk id="24" creationId="{00000000-0000-0000-0000-000000000000}"/>
          </ac:spMkLst>
        </pc:spChg>
        <pc:spChg chg="mod">
          <ac:chgData name="Daniel Khashabi" userId="62390808-c838-45e6-be59-d6fd0d208bc8" providerId="ADAL" clId="{19A97A65-FB7E-DC4C-8433-B675572D5E70}" dt="2023-02-22T17:58:30.299" v="9801"/>
          <ac:spMkLst>
            <pc:docMk/>
            <pc:sldMk cId="0" sldId="388"/>
            <ac:spMk id="25" creationId="{00000000-0000-0000-0000-000000000000}"/>
          </ac:spMkLst>
        </pc:spChg>
        <pc:spChg chg="mod">
          <ac:chgData name="Daniel Khashabi" userId="62390808-c838-45e6-be59-d6fd0d208bc8" providerId="ADAL" clId="{19A97A65-FB7E-DC4C-8433-B675572D5E70}" dt="2023-02-22T17:58:30.299" v="9801"/>
          <ac:spMkLst>
            <pc:docMk/>
            <pc:sldMk cId="0" sldId="388"/>
            <ac:spMk id="26" creationId="{00000000-0000-0000-0000-000000000000}"/>
          </ac:spMkLst>
        </pc:spChg>
        <pc:spChg chg="mod">
          <ac:chgData name="Daniel Khashabi" userId="62390808-c838-45e6-be59-d6fd0d208bc8" providerId="ADAL" clId="{19A97A65-FB7E-DC4C-8433-B675572D5E70}" dt="2023-02-22T17:58:30.299" v="9801"/>
          <ac:spMkLst>
            <pc:docMk/>
            <pc:sldMk cId="0" sldId="388"/>
            <ac:spMk id="27" creationId="{00000000-0000-0000-0000-000000000000}"/>
          </ac:spMkLst>
        </pc:spChg>
        <pc:spChg chg="mod">
          <ac:chgData name="Daniel Khashabi" userId="62390808-c838-45e6-be59-d6fd0d208bc8" providerId="ADAL" clId="{19A97A65-FB7E-DC4C-8433-B675572D5E70}" dt="2023-02-22T17:58:30.299" v="9801"/>
          <ac:spMkLst>
            <pc:docMk/>
            <pc:sldMk cId="0" sldId="388"/>
            <ac:spMk id="28" creationId="{00000000-0000-0000-0000-000000000000}"/>
          </ac:spMkLst>
        </pc:spChg>
        <pc:spChg chg="mod">
          <ac:chgData name="Daniel Khashabi" userId="62390808-c838-45e6-be59-d6fd0d208bc8" providerId="ADAL" clId="{19A97A65-FB7E-DC4C-8433-B675572D5E70}" dt="2023-02-22T18:45:37.835" v="10482"/>
          <ac:spMkLst>
            <pc:docMk/>
            <pc:sldMk cId="0" sldId="388"/>
            <ac:spMk id="29" creationId="{00000000-0000-0000-0000-000000000000}"/>
          </ac:spMkLst>
        </pc:spChg>
        <pc:spChg chg="mod">
          <ac:chgData name="Daniel Khashabi" userId="62390808-c838-45e6-be59-d6fd0d208bc8" providerId="ADAL" clId="{19A97A65-FB7E-DC4C-8433-B675572D5E70}" dt="2023-02-22T17:58:30.299" v="9801"/>
          <ac:spMkLst>
            <pc:docMk/>
            <pc:sldMk cId="0" sldId="388"/>
            <ac:spMk id="31" creationId="{00000000-0000-0000-0000-000000000000}"/>
          </ac:spMkLst>
        </pc:spChg>
        <pc:spChg chg="mod">
          <ac:chgData name="Daniel Khashabi" userId="62390808-c838-45e6-be59-d6fd0d208bc8" providerId="ADAL" clId="{19A97A65-FB7E-DC4C-8433-B675572D5E70}" dt="2023-02-22T17:58:30.299" v="9801"/>
          <ac:spMkLst>
            <pc:docMk/>
            <pc:sldMk cId="0" sldId="388"/>
            <ac:spMk id="32" creationId="{00000000-0000-0000-0000-000000000000}"/>
          </ac:spMkLst>
        </pc:spChg>
        <pc:spChg chg="mod">
          <ac:chgData name="Daniel Khashabi" userId="62390808-c838-45e6-be59-d6fd0d208bc8" providerId="ADAL" clId="{19A97A65-FB7E-DC4C-8433-B675572D5E70}" dt="2023-02-22T17:58:30.299" v="9801"/>
          <ac:spMkLst>
            <pc:docMk/>
            <pc:sldMk cId="0" sldId="388"/>
            <ac:spMk id="33" creationId="{00000000-0000-0000-0000-000000000000}"/>
          </ac:spMkLst>
        </pc:spChg>
        <pc:spChg chg="mod">
          <ac:chgData name="Daniel Khashabi" userId="62390808-c838-45e6-be59-d6fd0d208bc8" providerId="ADAL" clId="{19A97A65-FB7E-DC4C-8433-B675572D5E70}" dt="2023-02-22T17:58:30.299" v="9801"/>
          <ac:spMkLst>
            <pc:docMk/>
            <pc:sldMk cId="0" sldId="388"/>
            <ac:spMk id="35" creationId="{00000000-0000-0000-0000-000000000000}"/>
          </ac:spMkLst>
        </pc:spChg>
        <pc:spChg chg="mod">
          <ac:chgData name="Daniel Khashabi" userId="62390808-c838-45e6-be59-d6fd0d208bc8" providerId="ADAL" clId="{19A97A65-FB7E-DC4C-8433-B675572D5E70}" dt="2023-02-22T17:58:30.299" v="9801"/>
          <ac:spMkLst>
            <pc:docMk/>
            <pc:sldMk cId="0" sldId="388"/>
            <ac:spMk id="36" creationId="{00000000-0000-0000-0000-000000000000}"/>
          </ac:spMkLst>
        </pc:spChg>
        <pc:spChg chg="mod">
          <ac:chgData name="Daniel Khashabi" userId="62390808-c838-45e6-be59-d6fd0d208bc8" providerId="ADAL" clId="{19A97A65-FB7E-DC4C-8433-B675572D5E70}" dt="2023-02-22T17:58:30.299" v="9801"/>
          <ac:spMkLst>
            <pc:docMk/>
            <pc:sldMk cId="0" sldId="388"/>
            <ac:spMk id="37" creationId="{00000000-0000-0000-0000-000000000000}"/>
          </ac:spMkLst>
        </pc:spChg>
        <pc:spChg chg="mod">
          <ac:chgData name="Daniel Khashabi" userId="62390808-c838-45e6-be59-d6fd0d208bc8" providerId="ADAL" clId="{19A97A65-FB7E-DC4C-8433-B675572D5E70}" dt="2023-02-22T17:58:30.299" v="9801"/>
          <ac:spMkLst>
            <pc:docMk/>
            <pc:sldMk cId="0" sldId="388"/>
            <ac:spMk id="39" creationId="{00000000-0000-0000-0000-000000000000}"/>
          </ac:spMkLst>
        </pc:spChg>
        <pc:spChg chg="mod">
          <ac:chgData name="Daniel Khashabi" userId="62390808-c838-45e6-be59-d6fd0d208bc8" providerId="ADAL" clId="{19A97A65-FB7E-DC4C-8433-B675572D5E70}" dt="2023-02-22T17:58:30.299" v="9801"/>
          <ac:spMkLst>
            <pc:docMk/>
            <pc:sldMk cId="0" sldId="388"/>
            <ac:spMk id="40" creationId="{00000000-0000-0000-0000-000000000000}"/>
          </ac:spMkLst>
        </pc:spChg>
        <pc:spChg chg="mod">
          <ac:chgData name="Daniel Khashabi" userId="62390808-c838-45e6-be59-d6fd0d208bc8" providerId="ADAL" clId="{19A97A65-FB7E-DC4C-8433-B675572D5E70}" dt="2023-02-22T17:58:30.299" v="9801"/>
          <ac:spMkLst>
            <pc:docMk/>
            <pc:sldMk cId="0" sldId="388"/>
            <ac:spMk id="41" creationId="{00000000-0000-0000-0000-000000000000}"/>
          </ac:spMkLst>
        </pc:spChg>
        <pc:spChg chg="mod">
          <ac:chgData name="Daniel Khashabi" userId="62390808-c838-45e6-be59-d6fd0d208bc8" providerId="ADAL" clId="{19A97A65-FB7E-DC4C-8433-B675572D5E70}" dt="2023-02-22T17:58:30.299" v="9801"/>
          <ac:spMkLst>
            <pc:docMk/>
            <pc:sldMk cId="0" sldId="388"/>
            <ac:spMk id="43" creationId="{00000000-0000-0000-0000-000000000000}"/>
          </ac:spMkLst>
        </pc:spChg>
        <pc:spChg chg="mod">
          <ac:chgData name="Daniel Khashabi" userId="62390808-c838-45e6-be59-d6fd0d208bc8" providerId="ADAL" clId="{19A97A65-FB7E-DC4C-8433-B675572D5E70}" dt="2023-02-22T17:58:30.299" v="9801"/>
          <ac:spMkLst>
            <pc:docMk/>
            <pc:sldMk cId="0" sldId="388"/>
            <ac:spMk id="44" creationId="{00000000-0000-0000-0000-000000000000}"/>
          </ac:spMkLst>
        </pc:spChg>
        <pc:spChg chg="mod">
          <ac:chgData name="Daniel Khashabi" userId="62390808-c838-45e6-be59-d6fd0d208bc8" providerId="ADAL" clId="{19A97A65-FB7E-DC4C-8433-B675572D5E70}" dt="2023-02-22T17:58:30.299" v="9801"/>
          <ac:spMkLst>
            <pc:docMk/>
            <pc:sldMk cId="0" sldId="388"/>
            <ac:spMk id="45" creationId="{00000000-0000-0000-0000-000000000000}"/>
          </ac:spMkLst>
        </pc:spChg>
        <pc:spChg chg="mod">
          <ac:chgData name="Daniel Khashabi" userId="62390808-c838-45e6-be59-d6fd0d208bc8" providerId="ADAL" clId="{19A97A65-FB7E-DC4C-8433-B675572D5E70}" dt="2023-02-22T17:58:30.299" v="9801"/>
          <ac:spMkLst>
            <pc:docMk/>
            <pc:sldMk cId="0" sldId="388"/>
            <ac:spMk id="47" creationId="{00000000-0000-0000-0000-000000000000}"/>
          </ac:spMkLst>
        </pc:spChg>
        <pc:spChg chg="mod">
          <ac:chgData name="Daniel Khashabi" userId="62390808-c838-45e6-be59-d6fd0d208bc8" providerId="ADAL" clId="{19A97A65-FB7E-DC4C-8433-B675572D5E70}" dt="2023-02-22T17:58:30.299" v="9801"/>
          <ac:spMkLst>
            <pc:docMk/>
            <pc:sldMk cId="0" sldId="388"/>
            <ac:spMk id="48" creationId="{00000000-0000-0000-0000-000000000000}"/>
          </ac:spMkLst>
        </pc:spChg>
        <pc:spChg chg="mod">
          <ac:chgData name="Daniel Khashabi" userId="62390808-c838-45e6-be59-d6fd0d208bc8" providerId="ADAL" clId="{19A97A65-FB7E-DC4C-8433-B675572D5E70}" dt="2023-02-22T17:58:30.299" v="9801"/>
          <ac:spMkLst>
            <pc:docMk/>
            <pc:sldMk cId="0" sldId="388"/>
            <ac:spMk id="49" creationId="{00000000-0000-0000-0000-000000000000}"/>
          </ac:spMkLst>
        </pc:spChg>
        <pc:spChg chg="mod">
          <ac:chgData name="Daniel Khashabi" userId="62390808-c838-45e6-be59-d6fd0d208bc8" providerId="ADAL" clId="{19A97A65-FB7E-DC4C-8433-B675572D5E70}" dt="2023-02-22T17:58:30.299" v="9801"/>
          <ac:spMkLst>
            <pc:docMk/>
            <pc:sldMk cId="0" sldId="388"/>
            <ac:spMk id="51" creationId="{00000000-0000-0000-0000-000000000000}"/>
          </ac:spMkLst>
        </pc:spChg>
        <pc:spChg chg="mod">
          <ac:chgData name="Daniel Khashabi" userId="62390808-c838-45e6-be59-d6fd0d208bc8" providerId="ADAL" clId="{19A97A65-FB7E-DC4C-8433-B675572D5E70}" dt="2023-02-22T17:58:30.299" v="9801"/>
          <ac:spMkLst>
            <pc:docMk/>
            <pc:sldMk cId="0" sldId="388"/>
            <ac:spMk id="52" creationId="{00000000-0000-0000-0000-000000000000}"/>
          </ac:spMkLst>
        </pc:spChg>
        <pc:spChg chg="mod">
          <ac:chgData name="Daniel Khashabi" userId="62390808-c838-45e6-be59-d6fd0d208bc8" providerId="ADAL" clId="{19A97A65-FB7E-DC4C-8433-B675572D5E70}" dt="2023-02-22T17:58:30.299" v="9801"/>
          <ac:spMkLst>
            <pc:docMk/>
            <pc:sldMk cId="0" sldId="388"/>
            <ac:spMk id="53" creationId="{00000000-0000-0000-0000-000000000000}"/>
          </ac:spMkLst>
        </pc:spChg>
        <pc:spChg chg="mod">
          <ac:chgData name="Daniel Khashabi" userId="62390808-c838-45e6-be59-d6fd0d208bc8" providerId="ADAL" clId="{19A97A65-FB7E-DC4C-8433-B675572D5E70}" dt="2023-02-22T17:58:30.299" v="9801"/>
          <ac:spMkLst>
            <pc:docMk/>
            <pc:sldMk cId="0" sldId="388"/>
            <ac:spMk id="55" creationId="{00000000-0000-0000-0000-000000000000}"/>
          </ac:spMkLst>
        </pc:spChg>
        <pc:spChg chg="mod">
          <ac:chgData name="Daniel Khashabi" userId="62390808-c838-45e6-be59-d6fd0d208bc8" providerId="ADAL" clId="{19A97A65-FB7E-DC4C-8433-B675572D5E70}" dt="2023-02-22T17:58:30.299" v="9801"/>
          <ac:spMkLst>
            <pc:docMk/>
            <pc:sldMk cId="0" sldId="388"/>
            <ac:spMk id="56" creationId="{00000000-0000-0000-0000-000000000000}"/>
          </ac:spMkLst>
        </pc:spChg>
        <pc:spChg chg="mod">
          <ac:chgData name="Daniel Khashabi" userId="62390808-c838-45e6-be59-d6fd0d208bc8" providerId="ADAL" clId="{19A97A65-FB7E-DC4C-8433-B675572D5E70}" dt="2023-02-22T17:58:30.299" v="9801"/>
          <ac:spMkLst>
            <pc:docMk/>
            <pc:sldMk cId="0" sldId="388"/>
            <ac:spMk id="57" creationId="{00000000-0000-0000-0000-000000000000}"/>
          </ac:spMkLst>
        </pc:spChg>
        <pc:spChg chg="mod">
          <ac:chgData name="Daniel Khashabi" userId="62390808-c838-45e6-be59-d6fd0d208bc8" providerId="ADAL" clId="{19A97A65-FB7E-DC4C-8433-B675572D5E70}" dt="2023-02-22T17:58:30.299" v="9801"/>
          <ac:spMkLst>
            <pc:docMk/>
            <pc:sldMk cId="0" sldId="388"/>
            <ac:spMk id="58" creationId="{00000000-0000-0000-0000-000000000000}"/>
          </ac:spMkLst>
        </pc:spChg>
        <pc:spChg chg="mod">
          <ac:chgData name="Daniel Khashabi" userId="62390808-c838-45e6-be59-d6fd0d208bc8" providerId="ADAL" clId="{19A97A65-FB7E-DC4C-8433-B675572D5E70}" dt="2023-02-22T17:58:30.299" v="9801"/>
          <ac:spMkLst>
            <pc:docMk/>
            <pc:sldMk cId="0" sldId="388"/>
            <ac:spMk id="59" creationId="{00000000-0000-0000-0000-000000000000}"/>
          </ac:spMkLst>
        </pc:spChg>
        <pc:spChg chg="mod">
          <ac:chgData name="Daniel Khashabi" userId="62390808-c838-45e6-be59-d6fd0d208bc8" providerId="ADAL" clId="{19A97A65-FB7E-DC4C-8433-B675572D5E70}" dt="2023-02-22T17:58:30.299" v="9801"/>
          <ac:spMkLst>
            <pc:docMk/>
            <pc:sldMk cId="0" sldId="388"/>
            <ac:spMk id="60" creationId="{00000000-0000-0000-0000-000000000000}"/>
          </ac:spMkLst>
        </pc:spChg>
        <pc:spChg chg="mod">
          <ac:chgData name="Daniel Khashabi" userId="62390808-c838-45e6-be59-d6fd0d208bc8" providerId="ADAL" clId="{19A97A65-FB7E-DC4C-8433-B675572D5E70}" dt="2023-02-22T17:58:30.299" v="9801"/>
          <ac:spMkLst>
            <pc:docMk/>
            <pc:sldMk cId="0" sldId="388"/>
            <ac:spMk id="61" creationId="{00000000-0000-0000-0000-000000000000}"/>
          </ac:spMkLst>
        </pc:spChg>
        <pc:spChg chg="mod">
          <ac:chgData name="Daniel Khashabi" userId="62390808-c838-45e6-be59-d6fd0d208bc8" providerId="ADAL" clId="{19A97A65-FB7E-DC4C-8433-B675572D5E70}" dt="2023-02-22T17:58:30.299" v="9801"/>
          <ac:spMkLst>
            <pc:docMk/>
            <pc:sldMk cId="0" sldId="388"/>
            <ac:spMk id="62" creationId="{00000000-0000-0000-0000-000000000000}"/>
          </ac:spMkLst>
        </pc:spChg>
        <pc:spChg chg="mod">
          <ac:chgData name="Daniel Khashabi" userId="62390808-c838-45e6-be59-d6fd0d208bc8" providerId="ADAL" clId="{19A97A65-FB7E-DC4C-8433-B675572D5E70}" dt="2023-02-22T17:58:30.299" v="9801"/>
          <ac:spMkLst>
            <pc:docMk/>
            <pc:sldMk cId="0" sldId="388"/>
            <ac:spMk id="63" creationId="{00000000-0000-0000-0000-000000000000}"/>
          </ac:spMkLst>
        </pc:spChg>
        <pc:spChg chg="mod">
          <ac:chgData name="Daniel Khashabi" userId="62390808-c838-45e6-be59-d6fd0d208bc8" providerId="ADAL" clId="{19A97A65-FB7E-DC4C-8433-B675572D5E70}" dt="2023-02-22T17:58:30.299" v="9801"/>
          <ac:spMkLst>
            <pc:docMk/>
            <pc:sldMk cId="0" sldId="388"/>
            <ac:spMk id="64" creationId="{00000000-0000-0000-0000-000000000000}"/>
          </ac:spMkLst>
        </pc:spChg>
        <pc:spChg chg="mod">
          <ac:chgData name="Daniel Khashabi" userId="62390808-c838-45e6-be59-d6fd0d208bc8" providerId="ADAL" clId="{19A97A65-FB7E-DC4C-8433-B675572D5E70}" dt="2023-02-22T17:58:30.299" v="9801"/>
          <ac:spMkLst>
            <pc:docMk/>
            <pc:sldMk cId="0" sldId="388"/>
            <ac:spMk id="65" creationId="{00000000-0000-0000-0000-000000000000}"/>
          </ac:spMkLst>
        </pc:spChg>
        <pc:spChg chg="mod">
          <ac:chgData name="Daniel Khashabi" userId="62390808-c838-45e6-be59-d6fd0d208bc8" providerId="ADAL" clId="{19A97A65-FB7E-DC4C-8433-B675572D5E70}" dt="2023-02-22T17:58:30.299" v="9801"/>
          <ac:spMkLst>
            <pc:docMk/>
            <pc:sldMk cId="0" sldId="388"/>
            <ac:spMk id="66" creationId="{00000000-0000-0000-0000-000000000000}"/>
          </ac:spMkLst>
        </pc:spChg>
        <pc:spChg chg="mod">
          <ac:chgData name="Daniel Khashabi" userId="62390808-c838-45e6-be59-d6fd0d208bc8" providerId="ADAL" clId="{19A97A65-FB7E-DC4C-8433-B675572D5E70}" dt="2023-02-22T17:58:30.299" v="9801"/>
          <ac:spMkLst>
            <pc:docMk/>
            <pc:sldMk cId="0" sldId="388"/>
            <ac:spMk id="67" creationId="{00000000-0000-0000-0000-000000000000}"/>
          </ac:spMkLst>
        </pc:spChg>
        <pc:spChg chg="mod">
          <ac:chgData name="Daniel Khashabi" userId="62390808-c838-45e6-be59-d6fd0d208bc8" providerId="ADAL" clId="{19A97A65-FB7E-DC4C-8433-B675572D5E70}" dt="2023-02-22T17:58:30.299" v="9801"/>
          <ac:spMkLst>
            <pc:docMk/>
            <pc:sldMk cId="0" sldId="388"/>
            <ac:spMk id="68" creationId="{00000000-0000-0000-0000-000000000000}"/>
          </ac:spMkLst>
        </pc:spChg>
        <pc:spChg chg="mod">
          <ac:chgData name="Daniel Khashabi" userId="62390808-c838-45e6-be59-d6fd0d208bc8" providerId="ADAL" clId="{19A97A65-FB7E-DC4C-8433-B675572D5E70}" dt="2023-02-22T17:58:30.299" v="9801"/>
          <ac:spMkLst>
            <pc:docMk/>
            <pc:sldMk cId="0" sldId="388"/>
            <ac:spMk id="69" creationId="{00000000-0000-0000-0000-000000000000}"/>
          </ac:spMkLst>
        </pc:spChg>
        <pc:spChg chg="mod">
          <ac:chgData name="Daniel Khashabi" userId="62390808-c838-45e6-be59-d6fd0d208bc8" providerId="ADAL" clId="{19A97A65-FB7E-DC4C-8433-B675572D5E70}" dt="2023-02-22T17:58:30.299" v="9801"/>
          <ac:spMkLst>
            <pc:docMk/>
            <pc:sldMk cId="0" sldId="388"/>
            <ac:spMk id="70" creationId="{00000000-0000-0000-0000-000000000000}"/>
          </ac:spMkLst>
        </pc:spChg>
        <pc:spChg chg="mod">
          <ac:chgData name="Daniel Khashabi" userId="62390808-c838-45e6-be59-d6fd0d208bc8" providerId="ADAL" clId="{19A97A65-FB7E-DC4C-8433-B675572D5E70}" dt="2023-02-22T17:58:30.299" v="9801"/>
          <ac:spMkLst>
            <pc:docMk/>
            <pc:sldMk cId="0" sldId="388"/>
            <ac:spMk id="71" creationId="{00000000-0000-0000-0000-000000000000}"/>
          </ac:spMkLst>
        </pc:spChg>
        <pc:spChg chg="mod">
          <ac:chgData name="Daniel Khashabi" userId="62390808-c838-45e6-be59-d6fd0d208bc8" providerId="ADAL" clId="{19A97A65-FB7E-DC4C-8433-B675572D5E70}" dt="2023-02-22T17:58:30.299" v="9801"/>
          <ac:spMkLst>
            <pc:docMk/>
            <pc:sldMk cId="0" sldId="388"/>
            <ac:spMk id="72" creationId="{00000000-0000-0000-0000-000000000000}"/>
          </ac:spMkLst>
        </pc:spChg>
        <pc:spChg chg="mod">
          <ac:chgData name="Daniel Khashabi" userId="62390808-c838-45e6-be59-d6fd0d208bc8" providerId="ADAL" clId="{19A97A65-FB7E-DC4C-8433-B675572D5E70}" dt="2023-02-22T18:45:37.835" v="10482"/>
          <ac:spMkLst>
            <pc:docMk/>
            <pc:sldMk cId="0" sldId="388"/>
            <ac:spMk id="73" creationId="{00000000-0000-0000-0000-000000000000}"/>
          </ac:spMkLst>
        </pc:spChg>
        <pc:spChg chg="mod">
          <ac:chgData name="Daniel Khashabi" userId="62390808-c838-45e6-be59-d6fd0d208bc8" providerId="ADAL" clId="{19A97A65-FB7E-DC4C-8433-B675572D5E70}" dt="2023-02-22T17:58:30.299" v="9801"/>
          <ac:spMkLst>
            <pc:docMk/>
            <pc:sldMk cId="0" sldId="388"/>
            <ac:spMk id="74" creationId="{00000000-0000-0000-0000-000000000000}"/>
          </ac:spMkLst>
        </pc:spChg>
        <pc:spChg chg="add mod">
          <ac:chgData name="Daniel Khashabi" userId="62390808-c838-45e6-be59-d6fd0d208bc8" providerId="ADAL" clId="{19A97A65-FB7E-DC4C-8433-B675572D5E70}" dt="2023-02-22T16:22:40.223" v="8995"/>
          <ac:spMkLst>
            <pc:docMk/>
            <pc:sldMk cId="0" sldId="388"/>
            <ac:spMk id="75" creationId="{A88DB21E-7B82-0E10-AE5F-8364D2B672C9}"/>
          </ac:spMkLst>
        </pc:spChg>
      </pc:sldChg>
      <pc:sldChg chg="addSp modSp add">
        <pc:chgData name="Daniel Khashabi" userId="62390808-c838-45e6-be59-d6fd0d208bc8" providerId="ADAL" clId="{19A97A65-FB7E-DC4C-8433-B675572D5E70}" dt="2023-02-22T18:45:37.835" v="10482"/>
        <pc:sldMkLst>
          <pc:docMk/>
          <pc:sldMk cId="0" sldId="389"/>
        </pc:sldMkLst>
        <pc:spChg chg="mod">
          <ac:chgData name="Daniel Khashabi" userId="62390808-c838-45e6-be59-d6fd0d208bc8" providerId="ADAL" clId="{19A97A65-FB7E-DC4C-8433-B675572D5E70}" dt="2023-02-22T18:45:37.835" v="10482"/>
          <ac:spMkLst>
            <pc:docMk/>
            <pc:sldMk cId="0" sldId="389"/>
            <ac:spMk id="3" creationId="{00000000-0000-0000-0000-000000000000}"/>
          </ac:spMkLst>
        </pc:spChg>
        <pc:spChg chg="mod">
          <ac:chgData name="Daniel Khashabi" userId="62390808-c838-45e6-be59-d6fd0d208bc8" providerId="ADAL" clId="{19A97A65-FB7E-DC4C-8433-B675572D5E70}" dt="2023-02-22T17:58:30.299" v="9801"/>
          <ac:spMkLst>
            <pc:docMk/>
            <pc:sldMk cId="0" sldId="389"/>
            <ac:spMk id="4" creationId="{00000000-0000-0000-0000-000000000000}"/>
          </ac:spMkLst>
        </pc:spChg>
        <pc:spChg chg="mod">
          <ac:chgData name="Daniel Khashabi" userId="62390808-c838-45e6-be59-d6fd0d208bc8" providerId="ADAL" clId="{19A97A65-FB7E-DC4C-8433-B675572D5E70}" dt="2023-02-22T17:58:30.299" v="9801"/>
          <ac:spMkLst>
            <pc:docMk/>
            <pc:sldMk cId="0" sldId="389"/>
            <ac:spMk id="5" creationId="{00000000-0000-0000-0000-000000000000}"/>
          </ac:spMkLst>
        </pc:spChg>
        <pc:spChg chg="mod">
          <ac:chgData name="Daniel Khashabi" userId="62390808-c838-45e6-be59-d6fd0d208bc8" providerId="ADAL" clId="{19A97A65-FB7E-DC4C-8433-B675572D5E70}" dt="2023-02-22T18:45:37.835" v="10482"/>
          <ac:spMkLst>
            <pc:docMk/>
            <pc:sldMk cId="0" sldId="389"/>
            <ac:spMk id="6" creationId="{00000000-0000-0000-0000-000000000000}"/>
          </ac:spMkLst>
        </pc:spChg>
        <pc:spChg chg="mod">
          <ac:chgData name="Daniel Khashabi" userId="62390808-c838-45e6-be59-d6fd0d208bc8" providerId="ADAL" clId="{19A97A65-FB7E-DC4C-8433-B675572D5E70}" dt="2023-02-22T18:45:37.835" v="10482"/>
          <ac:spMkLst>
            <pc:docMk/>
            <pc:sldMk cId="0" sldId="389"/>
            <ac:spMk id="7" creationId="{00000000-0000-0000-0000-000000000000}"/>
          </ac:spMkLst>
        </pc:spChg>
        <pc:spChg chg="mod">
          <ac:chgData name="Daniel Khashabi" userId="62390808-c838-45e6-be59-d6fd0d208bc8" providerId="ADAL" clId="{19A97A65-FB7E-DC4C-8433-B675572D5E70}" dt="2023-02-22T17:58:30.299" v="9801"/>
          <ac:spMkLst>
            <pc:docMk/>
            <pc:sldMk cId="0" sldId="389"/>
            <ac:spMk id="8" creationId="{00000000-0000-0000-0000-000000000000}"/>
          </ac:spMkLst>
        </pc:spChg>
        <pc:spChg chg="add mod">
          <ac:chgData name="Daniel Khashabi" userId="62390808-c838-45e6-be59-d6fd0d208bc8" providerId="ADAL" clId="{19A97A65-FB7E-DC4C-8433-B675572D5E70}" dt="2023-02-22T16:22:41.599" v="8996"/>
          <ac:spMkLst>
            <pc:docMk/>
            <pc:sldMk cId="0" sldId="389"/>
            <ac:spMk id="9" creationId="{B96A920B-AB3D-AE5E-DE08-21AB8A1C23D9}"/>
          </ac:spMkLst>
        </pc:spChg>
      </pc:sldChg>
      <pc:sldChg chg="addSp modSp add">
        <pc:chgData name="Daniel Khashabi" userId="62390808-c838-45e6-be59-d6fd0d208bc8" providerId="ADAL" clId="{19A97A65-FB7E-DC4C-8433-B675572D5E70}" dt="2023-02-22T18:45:37.835" v="10482"/>
        <pc:sldMkLst>
          <pc:docMk/>
          <pc:sldMk cId="0" sldId="390"/>
        </pc:sldMkLst>
        <pc:spChg chg="mod">
          <ac:chgData name="Daniel Khashabi" userId="62390808-c838-45e6-be59-d6fd0d208bc8" providerId="ADAL" clId="{19A97A65-FB7E-DC4C-8433-B675572D5E70}" dt="2023-02-22T18:45:37.835" v="10482"/>
          <ac:spMkLst>
            <pc:docMk/>
            <pc:sldMk cId="0" sldId="390"/>
            <ac:spMk id="3" creationId="{00000000-0000-0000-0000-000000000000}"/>
          </ac:spMkLst>
        </pc:spChg>
        <pc:spChg chg="mod">
          <ac:chgData name="Daniel Khashabi" userId="62390808-c838-45e6-be59-d6fd0d208bc8" providerId="ADAL" clId="{19A97A65-FB7E-DC4C-8433-B675572D5E70}" dt="2023-02-22T18:45:37.835" v="10482"/>
          <ac:spMkLst>
            <pc:docMk/>
            <pc:sldMk cId="0" sldId="390"/>
            <ac:spMk id="5" creationId="{00000000-0000-0000-0000-000000000000}"/>
          </ac:spMkLst>
        </pc:spChg>
        <pc:spChg chg="mod">
          <ac:chgData name="Daniel Khashabi" userId="62390808-c838-45e6-be59-d6fd0d208bc8" providerId="ADAL" clId="{19A97A65-FB7E-DC4C-8433-B675572D5E70}" dt="2023-02-22T18:45:37.835" v="10482"/>
          <ac:spMkLst>
            <pc:docMk/>
            <pc:sldMk cId="0" sldId="390"/>
            <ac:spMk id="6" creationId="{00000000-0000-0000-0000-000000000000}"/>
          </ac:spMkLst>
        </pc:spChg>
        <pc:spChg chg="add mod">
          <ac:chgData name="Daniel Khashabi" userId="62390808-c838-45e6-be59-d6fd0d208bc8" providerId="ADAL" clId="{19A97A65-FB7E-DC4C-8433-B675572D5E70}" dt="2023-02-22T16:22:42.976" v="8997"/>
          <ac:spMkLst>
            <pc:docMk/>
            <pc:sldMk cId="0" sldId="390"/>
            <ac:spMk id="7" creationId="{D6E0928A-CD03-5C88-7D6B-5A2F1B714487}"/>
          </ac:spMkLst>
        </pc:spChg>
        <pc:graphicFrameChg chg="mod">
          <ac:chgData name="Daniel Khashabi" userId="62390808-c838-45e6-be59-d6fd0d208bc8" providerId="ADAL" clId="{19A97A65-FB7E-DC4C-8433-B675572D5E70}" dt="2023-02-22T17:58:30.299" v="9801"/>
          <ac:graphicFrameMkLst>
            <pc:docMk/>
            <pc:sldMk cId="0" sldId="390"/>
            <ac:graphicFrameMk id="4"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391"/>
        </pc:sldMkLst>
        <pc:spChg chg="mod">
          <ac:chgData name="Daniel Khashabi" userId="62390808-c838-45e6-be59-d6fd0d208bc8" providerId="ADAL" clId="{19A97A65-FB7E-DC4C-8433-B675572D5E70}" dt="2023-02-22T18:45:37.835" v="10482"/>
          <ac:spMkLst>
            <pc:docMk/>
            <pc:sldMk cId="0" sldId="391"/>
            <ac:spMk id="3" creationId="{00000000-0000-0000-0000-000000000000}"/>
          </ac:spMkLst>
        </pc:spChg>
        <pc:spChg chg="mod">
          <ac:chgData name="Daniel Khashabi" userId="62390808-c838-45e6-be59-d6fd0d208bc8" providerId="ADAL" clId="{19A97A65-FB7E-DC4C-8433-B675572D5E70}" dt="2023-02-22T18:45:37.835" v="10482"/>
          <ac:spMkLst>
            <pc:docMk/>
            <pc:sldMk cId="0" sldId="391"/>
            <ac:spMk id="4" creationId="{00000000-0000-0000-0000-000000000000}"/>
          </ac:spMkLst>
        </pc:spChg>
        <pc:spChg chg="add mod">
          <ac:chgData name="Daniel Khashabi" userId="62390808-c838-45e6-be59-d6fd0d208bc8" providerId="ADAL" clId="{19A97A65-FB7E-DC4C-8433-B675572D5E70}" dt="2023-02-22T16:22:44.304" v="8998"/>
          <ac:spMkLst>
            <pc:docMk/>
            <pc:sldMk cId="0" sldId="391"/>
            <ac:spMk id="5" creationId="{229D6C05-2388-1E14-2019-6535F4C0CE6B}"/>
          </ac:spMkLst>
        </pc:spChg>
      </pc:sldChg>
      <pc:sldChg chg="addSp modSp add">
        <pc:chgData name="Daniel Khashabi" userId="62390808-c838-45e6-be59-d6fd0d208bc8" providerId="ADAL" clId="{19A97A65-FB7E-DC4C-8433-B675572D5E70}" dt="2023-02-22T18:45:37.835" v="10482"/>
        <pc:sldMkLst>
          <pc:docMk/>
          <pc:sldMk cId="0" sldId="392"/>
        </pc:sldMkLst>
        <pc:spChg chg="mod">
          <ac:chgData name="Daniel Khashabi" userId="62390808-c838-45e6-be59-d6fd0d208bc8" providerId="ADAL" clId="{19A97A65-FB7E-DC4C-8433-B675572D5E70}" dt="2023-02-22T18:45:37.835" v="10482"/>
          <ac:spMkLst>
            <pc:docMk/>
            <pc:sldMk cId="0" sldId="392"/>
            <ac:spMk id="3" creationId="{00000000-0000-0000-0000-000000000000}"/>
          </ac:spMkLst>
        </pc:spChg>
        <pc:spChg chg="mod">
          <ac:chgData name="Daniel Khashabi" userId="62390808-c838-45e6-be59-d6fd0d208bc8" providerId="ADAL" clId="{19A97A65-FB7E-DC4C-8433-B675572D5E70}" dt="2023-02-22T17:58:30.299" v="9801"/>
          <ac:spMkLst>
            <pc:docMk/>
            <pc:sldMk cId="0" sldId="392"/>
            <ac:spMk id="4" creationId="{00000000-0000-0000-0000-000000000000}"/>
          </ac:spMkLst>
        </pc:spChg>
        <pc:spChg chg="mod">
          <ac:chgData name="Daniel Khashabi" userId="62390808-c838-45e6-be59-d6fd0d208bc8" providerId="ADAL" clId="{19A97A65-FB7E-DC4C-8433-B675572D5E70}" dt="2023-02-22T18:45:37.835" v="10482"/>
          <ac:spMkLst>
            <pc:docMk/>
            <pc:sldMk cId="0" sldId="392"/>
            <ac:spMk id="5" creationId="{00000000-0000-0000-0000-000000000000}"/>
          </ac:spMkLst>
        </pc:spChg>
        <pc:spChg chg="add mod">
          <ac:chgData name="Daniel Khashabi" userId="62390808-c838-45e6-be59-d6fd0d208bc8" providerId="ADAL" clId="{19A97A65-FB7E-DC4C-8433-B675572D5E70}" dt="2023-02-22T16:22:45.698" v="8999"/>
          <ac:spMkLst>
            <pc:docMk/>
            <pc:sldMk cId="0" sldId="392"/>
            <ac:spMk id="6" creationId="{1859195D-5F9F-ADA1-2EC5-D7DCD586B24C}"/>
          </ac:spMkLst>
        </pc:spChg>
      </pc:sldChg>
      <pc:sldChg chg="addSp modSp add">
        <pc:chgData name="Daniel Khashabi" userId="62390808-c838-45e6-be59-d6fd0d208bc8" providerId="ADAL" clId="{19A97A65-FB7E-DC4C-8433-B675572D5E70}" dt="2023-02-22T18:45:37.835" v="10482"/>
        <pc:sldMkLst>
          <pc:docMk/>
          <pc:sldMk cId="0" sldId="393"/>
        </pc:sldMkLst>
        <pc:spChg chg="mod">
          <ac:chgData name="Daniel Khashabi" userId="62390808-c838-45e6-be59-d6fd0d208bc8" providerId="ADAL" clId="{19A97A65-FB7E-DC4C-8433-B675572D5E70}" dt="2023-02-22T17:58:30.299" v="9801"/>
          <ac:spMkLst>
            <pc:docMk/>
            <pc:sldMk cId="0" sldId="393"/>
            <ac:spMk id="2" creationId="{00000000-0000-0000-0000-000000000000}"/>
          </ac:spMkLst>
        </pc:spChg>
        <pc:spChg chg="mod">
          <ac:chgData name="Daniel Khashabi" userId="62390808-c838-45e6-be59-d6fd0d208bc8" providerId="ADAL" clId="{19A97A65-FB7E-DC4C-8433-B675572D5E70}" dt="2023-02-22T18:45:37.835" v="10482"/>
          <ac:spMkLst>
            <pc:docMk/>
            <pc:sldMk cId="0" sldId="393"/>
            <ac:spMk id="3" creationId="{00000000-0000-0000-0000-000000000000}"/>
          </ac:spMkLst>
        </pc:spChg>
        <pc:spChg chg="mod">
          <ac:chgData name="Daniel Khashabi" userId="62390808-c838-45e6-be59-d6fd0d208bc8" providerId="ADAL" clId="{19A97A65-FB7E-DC4C-8433-B675572D5E70}" dt="2023-02-22T18:45:37.835" v="10482"/>
          <ac:spMkLst>
            <pc:docMk/>
            <pc:sldMk cId="0" sldId="393"/>
            <ac:spMk id="4" creationId="{00000000-0000-0000-0000-000000000000}"/>
          </ac:spMkLst>
        </pc:spChg>
        <pc:spChg chg="mod">
          <ac:chgData name="Daniel Khashabi" userId="62390808-c838-45e6-be59-d6fd0d208bc8" providerId="ADAL" clId="{19A97A65-FB7E-DC4C-8433-B675572D5E70}" dt="2023-02-22T18:45:37.835" v="10482"/>
          <ac:spMkLst>
            <pc:docMk/>
            <pc:sldMk cId="0" sldId="393"/>
            <ac:spMk id="5" creationId="{00000000-0000-0000-0000-000000000000}"/>
          </ac:spMkLst>
        </pc:spChg>
        <pc:spChg chg="mod">
          <ac:chgData name="Daniel Khashabi" userId="62390808-c838-45e6-be59-d6fd0d208bc8" providerId="ADAL" clId="{19A97A65-FB7E-DC4C-8433-B675572D5E70}" dt="2023-02-22T17:58:30.299" v="9801"/>
          <ac:spMkLst>
            <pc:docMk/>
            <pc:sldMk cId="0" sldId="393"/>
            <ac:spMk id="6" creationId="{00000000-0000-0000-0000-000000000000}"/>
          </ac:spMkLst>
        </pc:spChg>
        <pc:spChg chg="add mod">
          <ac:chgData name="Daniel Khashabi" userId="62390808-c838-45e6-be59-d6fd0d208bc8" providerId="ADAL" clId="{19A97A65-FB7E-DC4C-8433-B675572D5E70}" dt="2023-02-22T16:22:46.569" v="9000"/>
          <ac:spMkLst>
            <pc:docMk/>
            <pc:sldMk cId="0" sldId="393"/>
            <ac:spMk id="7" creationId="{94F77E7F-57A4-AA32-23B2-8CAA701D3BC3}"/>
          </ac:spMkLst>
        </pc:spChg>
      </pc:sldChg>
      <pc:sldChg chg="addSp modSp add">
        <pc:chgData name="Daniel Khashabi" userId="62390808-c838-45e6-be59-d6fd0d208bc8" providerId="ADAL" clId="{19A97A65-FB7E-DC4C-8433-B675572D5E70}" dt="2023-02-22T18:45:37.835" v="10482"/>
        <pc:sldMkLst>
          <pc:docMk/>
          <pc:sldMk cId="0" sldId="394"/>
        </pc:sldMkLst>
        <pc:spChg chg="mod">
          <ac:chgData name="Daniel Khashabi" userId="62390808-c838-45e6-be59-d6fd0d208bc8" providerId="ADAL" clId="{19A97A65-FB7E-DC4C-8433-B675572D5E70}" dt="2023-02-22T18:45:37.835" v="10482"/>
          <ac:spMkLst>
            <pc:docMk/>
            <pc:sldMk cId="0" sldId="394"/>
            <ac:spMk id="3" creationId="{00000000-0000-0000-0000-000000000000}"/>
          </ac:spMkLst>
        </pc:spChg>
        <pc:spChg chg="mod">
          <ac:chgData name="Daniel Khashabi" userId="62390808-c838-45e6-be59-d6fd0d208bc8" providerId="ADAL" clId="{19A97A65-FB7E-DC4C-8433-B675572D5E70}" dt="2023-02-22T17:58:30.299" v="9801"/>
          <ac:spMkLst>
            <pc:docMk/>
            <pc:sldMk cId="0" sldId="394"/>
            <ac:spMk id="5" creationId="{00000000-0000-0000-0000-000000000000}"/>
          </ac:spMkLst>
        </pc:spChg>
        <pc:spChg chg="mod">
          <ac:chgData name="Daniel Khashabi" userId="62390808-c838-45e6-be59-d6fd0d208bc8" providerId="ADAL" clId="{19A97A65-FB7E-DC4C-8433-B675572D5E70}" dt="2023-02-22T17:58:30.299" v="9801"/>
          <ac:spMkLst>
            <pc:docMk/>
            <pc:sldMk cId="0" sldId="394"/>
            <ac:spMk id="6" creationId="{00000000-0000-0000-0000-000000000000}"/>
          </ac:spMkLst>
        </pc:spChg>
        <pc:spChg chg="mod">
          <ac:chgData name="Daniel Khashabi" userId="62390808-c838-45e6-be59-d6fd0d208bc8" providerId="ADAL" clId="{19A97A65-FB7E-DC4C-8433-B675572D5E70}" dt="2023-02-22T17:58:30.299" v="9801"/>
          <ac:spMkLst>
            <pc:docMk/>
            <pc:sldMk cId="0" sldId="394"/>
            <ac:spMk id="7" creationId="{00000000-0000-0000-0000-000000000000}"/>
          </ac:spMkLst>
        </pc:spChg>
        <pc:spChg chg="mod">
          <ac:chgData name="Daniel Khashabi" userId="62390808-c838-45e6-be59-d6fd0d208bc8" providerId="ADAL" clId="{19A97A65-FB7E-DC4C-8433-B675572D5E70}" dt="2023-02-22T17:58:30.299" v="9801"/>
          <ac:spMkLst>
            <pc:docMk/>
            <pc:sldMk cId="0" sldId="394"/>
            <ac:spMk id="8" creationId="{00000000-0000-0000-0000-000000000000}"/>
          </ac:spMkLst>
        </pc:spChg>
        <pc:spChg chg="mod">
          <ac:chgData name="Daniel Khashabi" userId="62390808-c838-45e6-be59-d6fd0d208bc8" providerId="ADAL" clId="{19A97A65-FB7E-DC4C-8433-B675572D5E70}" dt="2023-02-22T17:58:30.299" v="9801"/>
          <ac:spMkLst>
            <pc:docMk/>
            <pc:sldMk cId="0" sldId="394"/>
            <ac:spMk id="9" creationId="{00000000-0000-0000-0000-000000000000}"/>
          </ac:spMkLst>
        </pc:spChg>
        <pc:spChg chg="mod">
          <ac:chgData name="Daniel Khashabi" userId="62390808-c838-45e6-be59-d6fd0d208bc8" providerId="ADAL" clId="{19A97A65-FB7E-DC4C-8433-B675572D5E70}" dt="2023-02-22T17:58:30.299" v="9801"/>
          <ac:spMkLst>
            <pc:docMk/>
            <pc:sldMk cId="0" sldId="394"/>
            <ac:spMk id="10" creationId="{00000000-0000-0000-0000-000000000000}"/>
          </ac:spMkLst>
        </pc:spChg>
        <pc:spChg chg="mod">
          <ac:chgData name="Daniel Khashabi" userId="62390808-c838-45e6-be59-d6fd0d208bc8" providerId="ADAL" clId="{19A97A65-FB7E-DC4C-8433-B675572D5E70}" dt="2023-02-22T17:58:30.299" v="9801"/>
          <ac:spMkLst>
            <pc:docMk/>
            <pc:sldMk cId="0" sldId="394"/>
            <ac:spMk id="11" creationId="{00000000-0000-0000-0000-000000000000}"/>
          </ac:spMkLst>
        </pc:spChg>
        <pc:spChg chg="mod">
          <ac:chgData name="Daniel Khashabi" userId="62390808-c838-45e6-be59-d6fd0d208bc8" providerId="ADAL" clId="{19A97A65-FB7E-DC4C-8433-B675572D5E70}" dt="2023-02-22T17:58:30.299" v="9801"/>
          <ac:spMkLst>
            <pc:docMk/>
            <pc:sldMk cId="0" sldId="394"/>
            <ac:spMk id="12" creationId="{00000000-0000-0000-0000-000000000000}"/>
          </ac:spMkLst>
        </pc:spChg>
        <pc:spChg chg="mod">
          <ac:chgData name="Daniel Khashabi" userId="62390808-c838-45e6-be59-d6fd0d208bc8" providerId="ADAL" clId="{19A97A65-FB7E-DC4C-8433-B675572D5E70}" dt="2023-02-22T17:58:30.299" v="9801"/>
          <ac:spMkLst>
            <pc:docMk/>
            <pc:sldMk cId="0" sldId="394"/>
            <ac:spMk id="13" creationId="{00000000-0000-0000-0000-000000000000}"/>
          </ac:spMkLst>
        </pc:spChg>
        <pc:spChg chg="mod">
          <ac:chgData name="Daniel Khashabi" userId="62390808-c838-45e6-be59-d6fd0d208bc8" providerId="ADAL" clId="{19A97A65-FB7E-DC4C-8433-B675572D5E70}" dt="2023-02-22T17:58:30.299" v="9801"/>
          <ac:spMkLst>
            <pc:docMk/>
            <pc:sldMk cId="0" sldId="394"/>
            <ac:spMk id="15" creationId="{00000000-0000-0000-0000-000000000000}"/>
          </ac:spMkLst>
        </pc:spChg>
        <pc:spChg chg="mod">
          <ac:chgData name="Daniel Khashabi" userId="62390808-c838-45e6-be59-d6fd0d208bc8" providerId="ADAL" clId="{19A97A65-FB7E-DC4C-8433-B675572D5E70}" dt="2023-02-22T17:58:30.299" v="9801"/>
          <ac:spMkLst>
            <pc:docMk/>
            <pc:sldMk cId="0" sldId="394"/>
            <ac:spMk id="16" creationId="{00000000-0000-0000-0000-000000000000}"/>
          </ac:spMkLst>
        </pc:spChg>
        <pc:spChg chg="mod">
          <ac:chgData name="Daniel Khashabi" userId="62390808-c838-45e6-be59-d6fd0d208bc8" providerId="ADAL" clId="{19A97A65-FB7E-DC4C-8433-B675572D5E70}" dt="2023-02-22T17:58:30.299" v="9801"/>
          <ac:spMkLst>
            <pc:docMk/>
            <pc:sldMk cId="0" sldId="394"/>
            <ac:spMk id="17" creationId="{00000000-0000-0000-0000-000000000000}"/>
          </ac:spMkLst>
        </pc:spChg>
        <pc:spChg chg="mod">
          <ac:chgData name="Daniel Khashabi" userId="62390808-c838-45e6-be59-d6fd0d208bc8" providerId="ADAL" clId="{19A97A65-FB7E-DC4C-8433-B675572D5E70}" dt="2023-02-22T17:58:30.299" v="9801"/>
          <ac:spMkLst>
            <pc:docMk/>
            <pc:sldMk cId="0" sldId="394"/>
            <ac:spMk id="18" creationId="{00000000-0000-0000-0000-000000000000}"/>
          </ac:spMkLst>
        </pc:spChg>
        <pc:spChg chg="mod">
          <ac:chgData name="Daniel Khashabi" userId="62390808-c838-45e6-be59-d6fd0d208bc8" providerId="ADAL" clId="{19A97A65-FB7E-DC4C-8433-B675572D5E70}" dt="2023-02-22T17:58:30.299" v="9801"/>
          <ac:spMkLst>
            <pc:docMk/>
            <pc:sldMk cId="0" sldId="394"/>
            <ac:spMk id="19" creationId="{00000000-0000-0000-0000-000000000000}"/>
          </ac:spMkLst>
        </pc:spChg>
        <pc:spChg chg="mod">
          <ac:chgData name="Daniel Khashabi" userId="62390808-c838-45e6-be59-d6fd0d208bc8" providerId="ADAL" clId="{19A97A65-FB7E-DC4C-8433-B675572D5E70}" dt="2023-02-22T17:58:30.299" v="9801"/>
          <ac:spMkLst>
            <pc:docMk/>
            <pc:sldMk cId="0" sldId="394"/>
            <ac:spMk id="20" creationId="{00000000-0000-0000-0000-000000000000}"/>
          </ac:spMkLst>
        </pc:spChg>
        <pc:spChg chg="mod">
          <ac:chgData name="Daniel Khashabi" userId="62390808-c838-45e6-be59-d6fd0d208bc8" providerId="ADAL" clId="{19A97A65-FB7E-DC4C-8433-B675572D5E70}" dt="2023-02-22T18:45:37.835" v="10482"/>
          <ac:spMkLst>
            <pc:docMk/>
            <pc:sldMk cId="0" sldId="394"/>
            <ac:spMk id="21" creationId="{00000000-0000-0000-0000-000000000000}"/>
          </ac:spMkLst>
        </pc:spChg>
        <pc:spChg chg="mod">
          <ac:chgData name="Daniel Khashabi" userId="62390808-c838-45e6-be59-d6fd0d208bc8" providerId="ADAL" clId="{19A97A65-FB7E-DC4C-8433-B675572D5E70}" dt="2023-02-22T17:58:30.299" v="9801"/>
          <ac:spMkLst>
            <pc:docMk/>
            <pc:sldMk cId="0" sldId="394"/>
            <ac:spMk id="22" creationId="{00000000-0000-0000-0000-000000000000}"/>
          </ac:spMkLst>
        </pc:spChg>
        <pc:spChg chg="add mod">
          <ac:chgData name="Daniel Khashabi" userId="62390808-c838-45e6-be59-d6fd0d208bc8" providerId="ADAL" clId="{19A97A65-FB7E-DC4C-8433-B675572D5E70}" dt="2023-02-22T16:22:49.690" v="9001"/>
          <ac:spMkLst>
            <pc:docMk/>
            <pc:sldMk cId="0" sldId="394"/>
            <ac:spMk id="23" creationId="{8DFC4A7B-B4EB-476E-AD38-0F0E7C97A875}"/>
          </ac:spMkLst>
        </pc:spChg>
      </pc:sldChg>
      <pc:sldChg chg="addSp modSp add">
        <pc:chgData name="Daniel Khashabi" userId="62390808-c838-45e6-be59-d6fd0d208bc8" providerId="ADAL" clId="{19A97A65-FB7E-DC4C-8433-B675572D5E70}" dt="2023-02-22T18:45:37.835" v="10482"/>
        <pc:sldMkLst>
          <pc:docMk/>
          <pc:sldMk cId="0" sldId="395"/>
        </pc:sldMkLst>
        <pc:spChg chg="mod">
          <ac:chgData name="Daniel Khashabi" userId="62390808-c838-45e6-be59-d6fd0d208bc8" providerId="ADAL" clId="{19A97A65-FB7E-DC4C-8433-B675572D5E70}" dt="2023-02-22T18:45:37.835" v="10482"/>
          <ac:spMkLst>
            <pc:docMk/>
            <pc:sldMk cId="0" sldId="395"/>
            <ac:spMk id="3" creationId="{00000000-0000-0000-0000-000000000000}"/>
          </ac:spMkLst>
        </pc:spChg>
        <pc:spChg chg="mod">
          <ac:chgData name="Daniel Khashabi" userId="62390808-c838-45e6-be59-d6fd0d208bc8" providerId="ADAL" clId="{19A97A65-FB7E-DC4C-8433-B675572D5E70}" dt="2023-02-22T17:58:30.299" v="9801"/>
          <ac:spMkLst>
            <pc:docMk/>
            <pc:sldMk cId="0" sldId="395"/>
            <ac:spMk id="4" creationId="{00000000-0000-0000-0000-000000000000}"/>
          </ac:spMkLst>
        </pc:spChg>
        <pc:spChg chg="mod">
          <ac:chgData name="Daniel Khashabi" userId="62390808-c838-45e6-be59-d6fd0d208bc8" providerId="ADAL" clId="{19A97A65-FB7E-DC4C-8433-B675572D5E70}" dt="2023-02-22T17:58:30.299" v="9801"/>
          <ac:spMkLst>
            <pc:docMk/>
            <pc:sldMk cId="0" sldId="395"/>
            <ac:spMk id="6" creationId="{00000000-0000-0000-0000-000000000000}"/>
          </ac:spMkLst>
        </pc:spChg>
        <pc:spChg chg="mod">
          <ac:chgData name="Daniel Khashabi" userId="62390808-c838-45e6-be59-d6fd0d208bc8" providerId="ADAL" clId="{19A97A65-FB7E-DC4C-8433-B675572D5E70}" dt="2023-02-22T17:58:30.299" v="9801"/>
          <ac:spMkLst>
            <pc:docMk/>
            <pc:sldMk cId="0" sldId="395"/>
            <ac:spMk id="7" creationId="{00000000-0000-0000-0000-000000000000}"/>
          </ac:spMkLst>
        </pc:spChg>
        <pc:spChg chg="mod">
          <ac:chgData name="Daniel Khashabi" userId="62390808-c838-45e6-be59-d6fd0d208bc8" providerId="ADAL" clId="{19A97A65-FB7E-DC4C-8433-B675572D5E70}" dt="2023-02-22T17:58:30.299" v="9801"/>
          <ac:spMkLst>
            <pc:docMk/>
            <pc:sldMk cId="0" sldId="395"/>
            <ac:spMk id="8" creationId="{00000000-0000-0000-0000-000000000000}"/>
          </ac:spMkLst>
        </pc:spChg>
        <pc:spChg chg="mod">
          <ac:chgData name="Daniel Khashabi" userId="62390808-c838-45e6-be59-d6fd0d208bc8" providerId="ADAL" clId="{19A97A65-FB7E-DC4C-8433-B675572D5E70}" dt="2023-02-22T17:58:30.299" v="9801"/>
          <ac:spMkLst>
            <pc:docMk/>
            <pc:sldMk cId="0" sldId="395"/>
            <ac:spMk id="9" creationId="{00000000-0000-0000-0000-000000000000}"/>
          </ac:spMkLst>
        </pc:spChg>
        <pc:spChg chg="mod">
          <ac:chgData name="Daniel Khashabi" userId="62390808-c838-45e6-be59-d6fd0d208bc8" providerId="ADAL" clId="{19A97A65-FB7E-DC4C-8433-B675572D5E70}" dt="2023-02-22T17:58:30.299" v="9801"/>
          <ac:spMkLst>
            <pc:docMk/>
            <pc:sldMk cId="0" sldId="395"/>
            <ac:spMk id="10" creationId="{00000000-0000-0000-0000-000000000000}"/>
          </ac:spMkLst>
        </pc:spChg>
        <pc:spChg chg="mod">
          <ac:chgData name="Daniel Khashabi" userId="62390808-c838-45e6-be59-d6fd0d208bc8" providerId="ADAL" clId="{19A97A65-FB7E-DC4C-8433-B675572D5E70}" dt="2023-02-22T17:58:30.299" v="9801"/>
          <ac:spMkLst>
            <pc:docMk/>
            <pc:sldMk cId="0" sldId="395"/>
            <ac:spMk id="11" creationId="{00000000-0000-0000-0000-000000000000}"/>
          </ac:spMkLst>
        </pc:spChg>
        <pc:spChg chg="mod">
          <ac:chgData name="Daniel Khashabi" userId="62390808-c838-45e6-be59-d6fd0d208bc8" providerId="ADAL" clId="{19A97A65-FB7E-DC4C-8433-B675572D5E70}" dt="2023-02-22T17:58:30.299" v="9801"/>
          <ac:spMkLst>
            <pc:docMk/>
            <pc:sldMk cId="0" sldId="395"/>
            <ac:spMk id="12" creationId="{00000000-0000-0000-0000-000000000000}"/>
          </ac:spMkLst>
        </pc:spChg>
        <pc:spChg chg="mod">
          <ac:chgData name="Daniel Khashabi" userId="62390808-c838-45e6-be59-d6fd0d208bc8" providerId="ADAL" clId="{19A97A65-FB7E-DC4C-8433-B675572D5E70}" dt="2023-02-22T17:58:30.299" v="9801"/>
          <ac:spMkLst>
            <pc:docMk/>
            <pc:sldMk cId="0" sldId="395"/>
            <ac:spMk id="13" creationId="{00000000-0000-0000-0000-000000000000}"/>
          </ac:spMkLst>
        </pc:spChg>
        <pc:spChg chg="mod">
          <ac:chgData name="Daniel Khashabi" userId="62390808-c838-45e6-be59-d6fd0d208bc8" providerId="ADAL" clId="{19A97A65-FB7E-DC4C-8433-B675572D5E70}" dt="2023-02-22T17:58:30.299" v="9801"/>
          <ac:spMkLst>
            <pc:docMk/>
            <pc:sldMk cId="0" sldId="395"/>
            <ac:spMk id="15" creationId="{00000000-0000-0000-0000-000000000000}"/>
          </ac:spMkLst>
        </pc:spChg>
        <pc:spChg chg="mod">
          <ac:chgData name="Daniel Khashabi" userId="62390808-c838-45e6-be59-d6fd0d208bc8" providerId="ADAL" clId="{19A97A65-FB7E-DC4C-8433-B675572D5E70}" dt="2023-02-22T17:58:30.299" v="9801"/>
          <ac:spMkLst>
            <pc:docMk/>
            <pc:sldMk cId="0" sldId="395"/>
            <ac:spMk id="16" creationId="{00000000-0000-0000-0000-000000000000}"/>
          </ac:spMkLst>
        </pc:spChg>
        <pc:spChg chg="mod">
          <ac:chgData name="Daniel Khashabi" userId="62390808-c838-45e6-be59-d6fd0d208bc8" providerId="ADAL" clId="{19A97A65-FB7E-DC4C-8433-B675572D5E70}" dt="2023-02-22T17:58:30.299" v="9801"/>
          <ac:spMkLst>
            <pc:docMk/>
            <pc:sldMk cId="0" sldId="395"/>
            <ac:spMk id="17" creationId="{00000000-0000-0000-0000-000000000000}"/>
          </ac:spMkLst>
        </pc:spChg>
        <pc:spChg chg="mod">
          <ac:chgData name="Daniel Khashabi" userId="62390808-c838-45e6-be59-d6fd0d208bc8" providerId="ADAL" clId="{19A97A65-FB7E-DC4C-8433-B675572D5E70}" dt="2023-02-22T17:58:30.299" v="9801"/>
          <ac:spMkLst>
            <pc:docMk/>
            <pc:sldMk cId="0" sldId="395"/>
            <ac:spMk id="18" creationId="{00000000-0000-0000-0000-000000000000}"/>
          </ac:spMkLst>
        </pc:spChg>
        <pc:spChg chg="mod">
          <ac:chgData name="Daniel Khashabi" userId="62390808-c838-45e6-be59-d6fd0d208bc8" providerId="ADAL" clId="{19A97A65-FB7E-DC4C-8433-B675572D5E70}" dt="2023-02-22T17:58:30.299" v="9801"/>
          <ac:spMkLst>
            <pc:docMk/>
            <pc:sldMk cId="0" sldId="395"/>
            <ac:spMk id="19" creationId="{00000000-0000-0000-0000-000000000000}"/>
          </ac:spMkLst>
        </pc:spChg>
        <pc:spChg chg="mod">
          <ac:chgData name="Daniel Khashabi" userId="62390808-c838-45e6-be59-d6fd0d208bc8" providerId="ADAL" clId="{19A97A65-FB7E-DC4C-8433-B675572D5E70}" dt="2023-02-22T17:58:30.299" v="9801"/>
          <ac:spMkLst>
            <pc:docMk/>
            <pc:sldMk cId="0" sldId="395"/>
            <ac:spMk id="20" creationId="{00000000-0000-0000-0000-000000000000}"/>
          </ac:spMkLst>
        </pc:spChg>
        <pc:spChg chg="mod">
          <ac:chgData name="Daniel Khashabi" userId="62390808-c838-45e6-be59-d6fd0d208bc8" providerId="ADAL" clId="{19A97A65-FB7E-DC4C-8433-B675572D5E70}" dt="2023-02-22T17:58:30.299" v="9801"/>
          <ac:spMkLst>
            <pc:docMk/>
            <pc:sldMk cId="0" sldId="395"/>
            <ac:spMk id="21" creationId="{00000000-0000-0000-0000-000000000000}"/>
          </ac:spMkLst>
        </pc:spChg>
        <pc:spChg chg="mod">
          <ac:chgData name="Daniel Khashabi" userId="62390808-c838-45e6-be59-d6fd0d208bc8" providerId="ADAL" clId="{19A97A65-FB7E-DC4C-8433-B675572D5E70}" dt="2023-02-22T17:58:30.299" v="9801"/>
          <ac:spMkLst>
            <pc:docMk/>
            <pc:sldMk cId="0" sldId="395"/>
            <ac:spMk id="22" creationId="{00000000-0000-0000-0000-000000000000}"/>
          </ac:spMkLst>
        </pc:spChg>
        <pc:spChg chg="mod">
          <ac:chgData name="Daniel Khashabi" userId="62390808-c838-45e6-be59-d6fd0d208bc8" providerId="ADAL" clId="{19A97A65-FB7E-DC4C-8433-B675572D5E70}" dt="2023-02-22T17:58:30.299" v="9801"/>
          <ac:spMkLst>
            <pc:docMk/>
            <pc:sldMk cId="0" sldId="395"/>
            <ac:spMk id="23" creationId="{00000000-0000-0000-0000-000000000000}"/>
          </ac:spMkLst>
        </pc:spChg>
        <pc:spChg chg="mod">
          <ac:chgData name="Daniel Khashabi" userId="62390808-c838-45e6-be59-d6fd0d208bc8" providerId="ADAL" clId="{19A97A65-FB7E-DC4C-8433-B675572D5E70}" dt="2023-02-22T17:58:30.299" v="9801"/>
          <ac:spMkLst>
            <pc:docMk/>
            <pc:sldMk cId="0" sldId="395"/>
            <ac:spMk id="24" creationId="{00000000-0000-0000-0000-000000000000}"/>
          </ac:spMkLst>
        </pc:spChg>
        <pc:spChg chg="mod">
          <ac:chgData name="Daniel Khashabi" userId="62390808-c838-45e6-be59-d6fd0d208bc8" providerId="ADAL" clId="{19A97A65-FB7E-DC4C-8433-B675572D5E70}" dt="2023-02-22T17:58:30.299" v="9801"/>
          <ac:spMkLst>
            <pc:docMk/>
            <pc:sldMk cId="0" sldId="395"/>
            <ac:spMk id="25" creationId="{00000000-0000-0000-0000-000000000000}"/>
          </ac:spMkLst>
        </pc:spChg>
        <pc:spChg chg="mod">
          <ac:chgData name="Daniel Khashabi" userId="62390808-c838-45e6-be59-d6fd0d208bc8" providerId="ADAL" clId="{19A97A65-FB7E-DC4C-8433-B675572D5E70}" dt="2023-02-22T17:58:30.299" v="9801"/>
          <ac:spMkLst>
            <pc:docMk/>
            <pc:sldMk cId="0" sldId="395"/>
            <ac:spMk id="26" creationId="{00000000-0000-0000-0000-000000000000}"/>
          </ac:spMkLst>
        </pc:spChg>
        <pc:spChg chg="mod">
          <ac:chgData name="Daniel Khashabi" userId="62390808-c838-45e6-be59-d6fd0d208bc8" providerId="ADAL" clId="{19A97A65-FB7E-DC4C-8433-B675572D5E70}" dt="2023-02-22T17:58:30.299" v="9801"/>
          <ac:spMkLst>
            <pc:docMk/>
            <pc:sldMk cId="0" sldId="395"/>
            <ac:spMk id="27" creationId="{00000000-0000-0000-0000-000000000000}"/>
          </ac:spMkLst>
        </pc:spChg>
        <pc:spChg chg="mod">
          <ac:chgData name="Daniel Khashabi" userId="62390808-c838-45e6-be59-d6fd0d208bc8" providerId="ADAL" clId="{19A97A65-FB7E-DC4C-8433-B675572D5E70}" dt="2023-02-22T17:58:30.299" v="9801"/>
          <ac:spMkLst>
            <pc:docMk/>
            <pc:sldMk cId="0" sldId="395"/>
            <ac:spMk id="29" creationId="{00000000-0000-0000-0000-000000000000}"/>
          </ac:spMkLst>
        </pc:spChg>
        <pc:spChg chg="mod">
          <ac:chgData name="Daniel Khashabi" userId="62390808-c838-45e6-be59-d6fd0d208bc8" providerId="ADAL" clId="{19A97A65-FB7E-DC4C-8433-B675572D5E70}" dt="2023-02-22T17:58:30.299" v="9801"/>
          <ac:spMkLst>
            <pc:docMk/>
            <pc:sldMk cId="0" sldId="395"/>
            <ac:spMk id="30" creationId="{00000000-0000-0000-0000-000000000000}"/>
          </ac:spMkLst>
        </pc:spChg>
        <pc:spChg chg="mod">
          <ac:chgData name="Daniel Khashabi" userId="62390808-c838-45e6-be59-d6fd0d208bc8" providerId="ADAL" clId="{19A97A65-FB7E-DC4C-8433-B675572D5E70}" dt="2023-02-22T17:58:30.299" v="9801"/>
          <ac:spMkLst>
            <pc:docMk/>
            <pc:sldMk cId="0" sldId="395"/>
            <ac:spMk id="31" creationId="{00000000-0000-0000-0000-000000000000}"/>
          </ac:spMkLst>
        </pc:spChg>
        <pc:spChg chg="mod">
          <ac:chgData name="Daniel Khashabi" userId="62390808-c838-45e6-be59-d6fd0d208bc8" providerId="ADAL" clId="{19A97A65-FB7E-DC4C-8433-B675572D5E70}" dt="2023-02-22T17:58:30.299" v="9801"/>
          <ac:spMkLst>
            <pc:docMk/>
            <pc:sldMk cId="0" sldId="395"/>
            <ac:spMk id="33" creationId="{00000000-0000-0000-0000-000000000000}"/>
          </ac:spMkLst>
        </pc:spChg>
        <pc:spChg chg="mod">
          <ac:chgData name="Daniel Khashabi" userId="62390808-c838-45e6-be59-d6fd0d208bc8" providerId="ADAL" clId="{19A97A65-FB7E-DC4C-8433-B675572D5E70}" dt="2023-02-22T17:58:30.299" v="9801"/>
          <ac:spMkLst>
            <pc:docMk/>
            <pc:sldMk cId="0" sldId="395"/>
            <ac:spMk id="34" creationId="{00000000-0000-0000-0000-000000000000}"/>
          </ac:spMkLst>
        </pc:spChg>
        <pc:spChg chg="mod">
          <ac:chgData name="Daniel Khashabi" userId="62390808-c838-45e6-be59-d6fd0d208bc8" providerId="ADAL" clId="{19A97A65-FB7E-DC4C-8433-B675572D5E70}" dt="2023-02-22T17:58:30.299" v="9801"/>
          <ac:spMkLst>
            <pc:docMk/>
            <pc:sldMk cId="0" sldId="395"/>
            <ac:spMk id="35" creationId="{00000000-0000-0000-0000-000000000000}"/>
          </ac:spMkLst>
        </pc:spChg>
        <pc:spChg chg="mod">
          <ac:chgData name="Daniel Khashabi" userId="62390808-c838-45e6-be59-d6fd0d208bc8" providerId="ADAL" clId="{19A97A65-FB7E-DC4C-8433-B675572D5E70}" dt="2023-02-22T17:58:30.299" v="9801"/>
          <ac:spMkLst>
            <pc:docMk/>
            <pc:sldMk cId="0" sldId="395"/>
            <ac:spMk id="36" creationId="{00000000-0000-0000-0000-000000000000}"/>
          </ac:spMkLst>
        </pc:spChg>
        <pc:spChg chg="mod">
          <ac:chgData name="Daniel Khashabi" userId="62390808-c838-45e6-be59-d6fd0d208bc8" providerId="ADAL" clId="{19A97A65-FB7E-DC4C-8433-B675572D5E70}" dt="2023-02-22T17:58:30.299" v="9801"/>
          <ac:spMkLst>
            <pc:docMk/>
            <pc:sldMk cId="0" sldId="395"/>
            <ac:spMk id="37" creationId="{00000000-0000-0000-0000-000000000000}"/>
          </ac:spMkLst>
        </pc:spChg>
        <pc:spChg chg="mod">
          <ac:chgData name="Daniel Khashabi" userId="62390808-c838-45e6-be59-d6fd0d208bc8" providerId="ADAL" clId="{19A97A65-FB7E-DC4C-8433-B675572D5E70}" dt="2023-02-22T17:58:30.299" v="9801"/>
          <ac:spMkLst>
            <pc:docMk/>
            <pc:sldMk cId="0" sldId="395"/>
            <ac:spMk id="38" creationId="{00000000-0000-0000-0000-000000000000}"/>
          </ac:spMkLst>
        </pc:spChg>
        <pc:spChg chg="mod">
          <ac:chgData name="Daniel Khashabi" userId="62390808-c838-45e6-be59-d6fd0d208bc8" providerId="ADAL" clId="{19A97A65-FB7E-DC4C-8433-B675572D5E70}" dt="2023-02-22T17:58:30.299" v="9801"/>
          <ac:spMkLst>
            <pc:docMk/>
            <pc:sldMk cId="0" sldId="395"/>
            <ac:spMk id="39" creationId="{00000000-0000-0000-0000-000000000000}"/>
          </ac:spMkLst>
        </pc:spChg>
        <pc:spChg chg="mod">
          <ac:chgData name="Daniel Khashabi" userId="62390808-c838-45e6-be59-d6fd0d208bc8" providerId="ADAL" clId="{19A97A65-FB7E-DC4C-8433-B675572D5E70}" dt="2023-02-22T17:58:30.299" v="9801"/>
          <ac:spMkLst>
            <pc:docMk/>
            <pc:sldMk cId="0" sldId="395"/>
            <ac:spMk id="40" creationId="{00000000-0000-0000-0000-000000000000}"/>
          </ac:spMkLst>
        </pc:spChg>
        <pc:spChg chg="mod">
          <ac:chgData name="Daniel Khashabi" userId="62390808-c838-45e6-be59-d6fd0d208bc8" providerId="ADAL" clId="{19A97A65-FB7E-DC4C-8433-B675572D5E70}" dt="2023-02-22T17:58:30.299" v="9801"/>
          <ac:spMkLst>
            <pc:docMk/>
            <pc:sldMk cId="0" sldId="395"/>
            <ac:spMk id="41" creationId="{00000000-0000-0000-0000-000000000000}"/>
          </ac:spMkLst>
        </pc:spChg>
        <pc:spChg chg="mod">
          <ac:chgData name="Daniel Khashabi" userId="62390808-c838-45e6-be59-d6fd0d208bc8" providerId="ADAL" clId="{19A97A65-FB7E-DC4C-8433-B675572D5E70}" dt="2023-02-22T17:58:30.299" v="9801"/>
          <ac:spMkLst>
            <pc:docMk/>
            <pc:sldMk cId="0" sldId="395"/>
            <ac:spMk id="42" creationId="{00000000-0000-0000-0000-000000000000}"/>
          </ac:spMkLst>
        </pc:spChg>
        <pc:spChg chg="mod">
          <ac:chgData name="Daniel Khashabi" userId="62390808-c838-45e6-be59-d6fd0d208bc8" providerId="ADAL" clId="{19A97A65-FB7E-DC4C-8433-B675572D5E70}" dt="2023-02-22T17:58:30.299" v="9801"/>
          <ac:spMkLst>
            <pc:docMk/>
            <pc:sldMk cId="0" sldId="395"/>
            <ac:spMk id="44" creationId="{00000000-0000-0000-0000-000000000000}"/>
          </ac:spMkLst>
        </pc:spChg>
        <pc:spChg chg="mod">
          <ac:chgData name="Daniel Khashabi" userId="62390808-c838-45e6-be59-d6fd0d208bc8" providerId="ADAL" clId="{19A97A65-FB7E-DC4C-8433-B675572D5E70}" dt="2023-02-22T17:58:30.299" v="9801"/>
          <ac:spMkLst>
            <pc:docMk/>
            <pc:sldMk cId="0" sldId="395"/>
            <ac:spMk id="45" creationId="{00000000-0000-0000-0000-000000000000}"/>
          </ac:spMkLst>
        </pc:spChg>
        <pc:spChg chg="mod">
          <ac:chgData name="Daniel Khashabi" userId="62390808-c838-45e6-be59-d6fd0d208bc8" providerId="ADAL" clId="{19A97A65-FB7E-DC4C-8433-B675572D5E70}" dt="2023-02-22T17:58:30.299" v="9801"/>
          <ac:spMkLst>
            <pc:docMk/>
            <pc:sldMk cId="0" sldId="395"/>
            <ac:spMk id="46" creationId="{00000000-0000-0000-0000-000000000000}"/>
          </ac:spMkLst>
        </pc:spChg>
        <pc:spChg chg="mod">
          <ac:chgData name="Daniel Khashabi" userId="62390808-c838-45e6-be59-d6fd0d208bc8" providerId="ADAL" clId="{19A97A65-FB7E-DC4C-8433-B675572D5E70}" dt="2023-02-22T17:58:30.299" v="9801"/>
          <ac:spMkLst>
            <pc:docMk/>
            <pc:sldMk cId="0" sldId="395"/>
            <ac:spMk id="48" creationId="{00000000-0000-0000-0000-000000000000}"/>
          </ac:spMkLst>
        </pc:spChg>
        <pc:spChg chg="mod">
          <ac:chgData name="Daniel Khashabi" userId="62390808-c838-45e6-be59-d6fd0d208bc8" providerId="ADAL" clId="{19A97A65-FB7E-DC4C-8433-B675572D5E70}" dt="2023-02-22T17:58:30.299" v="9801"/>
          <ac:spMkLst>
            <pc:docMk/>
            <pc:sldMk cId="0" sldId="395"/>
            <ac:spMk id="49" creationId="{00000000-0000-0000-0000-000000000000}"/>
          </ac:spMkLst>
        </pc:spChg>
        <pc:spChg chg="mod">
          <ac:chgData name="Daniel Khashabi" userId="62390808-c838-45e6-be59-d6fd0d208bc8" providerId="ADAL" clId="{19A97A65-FB7E-DC4C-8433-B675572D5E70}" dt="2023-02-22T17:58:30.299" v="9801"/>
          <ac:spMkLst>
            <pc:docMk/>
            <pc:sldMk cId="0" sldId="395"/>
            <ac:spMk id="50" creationId="{00000000-0000-0000-0000-000000000000}"/>
          </ac:spMkLst>
        </pc:spChg>
        <pc:spChg chg="mod">
          <ac:chgData name="Daniel Khashabi" userId="62390808-c838-45e6-be59-d6fd0d208bc8" providerId="ADAL" clId="{19A97A65-FB7E-DC4C-8433-B675572D5E70}" dt="2023-02-22T17:58:30.299" v="9801"/>
          <ac:spMkLst>
            <pc:docMk/>
            <pc:sldMk cId="0" sldId="395"/>
            <ac:spMk id="51" creationId="{00000000-0000-0000-0000-000000000000}"/>
          </ac:spMkLst>
        </pc:spChg>
        <pc:spChg chg="mod">
          <ac:chgData name="Daniel Khashabi" userId="62390808-c838-45e6-be59-d6fd0d208bc8" providerId="ADAL" clId="{19A97A65-FB7E-DC4C-8433-B675572D5E70}" dt="2023-02-22T18:45:37.835" v="10482"/>
          <ac:spMkLst>
            <pc:docMk/>
            <pc:sldMk cId="0" sldId="395"/>
            <ac:spMk id="52" creationId="{00000000-0000-0000-0000-000000000000}"/>
          </ac:spMkLst>
        </pc:spChg>
        <pc:spChg chg="mod">
          <ac:chgData name="Daniel Khashabi" userId="62390808-c838-45e6-be59-d6fd0d208bc8" providerId="ADAL" clId="{19A97A65-FB7E-DC4C-8433-B675572D5E70}" dt="2023-02-22T17:58:30.299" v="9801"/>
          <ac:spMkLst>
            <pc:docMk/>
            <pc:sldMk cId="0" sldId="395"/>
            <ac:spMk id="53" creationId="{00000000-0000-0000-0000-000000000000}"/>
          </ac:spMkLst>
        </pc:spChg>
        <pc:spChg chg="add mod">
          <ac:chgData name="Daniel Khashabi" userId="62390808-c838-45e6-be59-d6fd0d208bc8" providerId="ADAL" clId="{19A97A65-FB7E-DC4C-8433-B675572D5E70}" dt="2023-02-22T16:22:50.755" v="9002"/>
          <ac:spMkLst>
            <pc:docMk/>
            <pc:sldMk cId="0" sldId="395"/>
            <ac:spMk id="54" creationId="{01E73C38-09BE-0971-AA42-9C3D56D1E770}"/>
          </ac:spMkLst>
        </pc:spChg>
      </pc:sldChg>
      <pc:sldChg chg="addSp modSp add">
        <pc:chgData name="Daniel Khashabi" userId="62390808-c838-45e6-be59-d6fd0d208bc8" providerId="ADAL" clId="{19A97A65-FB7E-DC4C-8433-B675572D5E70}" dt="2023-02-22T18:45:37.835" v="10482"/>
        <pc:sldMkLst>
          <pc:docMk/>
          <pc:sldMk cId="0" sldId="396"/>
        </pc:sldMkLst>
        <pc:spChg chg="mod">
          <ac:chgData name="Daniel Khashabi" userId="62390808-c838-45e6-be59-d6fd0d208bc8" providerId="ADAL" clId="{19A97A65-FB7E-DC4C-8433-B675572D5E70}" dt="2023-02-22T18:45:37.835" v="10482"/>
          <ac:spMkLst>
            <pc:docMk/>
            <pc:sldMk cId="0" sldId="396"/>
            <ac:spMk id="3" creationId="{00000000-0000-0000-0000-000000000000}"/>
          </ac:spMkLst>
        </pc:spChg>
        <pc:spChg chg="mod">
          <ac:chgData name="Daniel Khashabi" userId="62390808-c838-45e6-be59-d6fd0d208bc8" providerId="ADAL" clId="{19A97A65-FB7E-DC4C-8433-B675572D5E70}" dt="2023-02-22T18:45:37.835" v="10482"/>
          <ac:spMkLst>
            <pc:docMk/>
            <pc:sldMk cId="0" sldId="396"/>
            <ac:spMk id="4" creationId="{00000000-0000-0000-0000-000000000000}"/>
          </ac:spMkLst>
        </pc:spChg>
        <pc:spChg chg="mod">
          <ac:chgData name="Daniel Khashabi" userId="62390808-c838-45e6-be59-d6fd0d208bc8" providerId="ADAL" clId="{19A97A65-FB7E-DC4C-8433-B675572D5E70}" dt="2023-02-22T17:58:30.299" v="9801"/>
          <ac:spMkLst>
            <pc:docMk/>
            <pc:sldMk cId="0" sldId="396"/>
            <ac:spMk id="5" creationId="{00000000-0000-0000-0000-000000000000}"/>
          </ac:spMkLst>
        </pc:spChg>
        <pc:spChg chg="mod">
          <ac:chgData name="Daniel Khashabi" userId="62390808-c838-45e6-be59-d6fd0d208bc8" providerId="ADAL" clId="{19A97A65-FB7E-DC4C-8433-B675572D5E70}" dt="2023-02-22T17:58:30.299" v="9801"/>
          <ac:spMkLst>
            <pc:docMk/>
            <pc:sldMk cId="0" sldId="396"/>
            <ac:spMk id="7" creationId="{00000000-0000-0000-0000-000000000000}"/>
          </ac:spMkLst>
        </pc:spChg>
        <pc:spChg chg="mod">
          <ac:chgData name="Daniel Khashabi" userId="62390808-c838-45e6-be59-d6fd0d208bc8" providerId="ADAL" clId="{19A97A65-FB7E-DC4C-8433-B675572D5E70}" dt="2023-02-22T17:58:30.299" v="9801"/>
          <ac:spMkLst>
            <pc:docMk/>
            <pc:sldMk cId="0" sldId="396"/>
            <ac:spMk id="8" creationId="{00000000-0000-0000-0000-000000000000}"/>
          </ac:spMkLst>
        </pc:spChg>
        <pc:spChg chg="mod">
          <ac:chgData name="Daniel Khashabi" userId="62390808-c838-45e6-be59-d6fd0d208bc8" providerId="ADAL" clId="{19A97A65-FB7E-DC4C-8433-B675572D5E70}" dt="2023-02-22T17:58:30.299" v="9801"/>
          <ac:spMkLst>
            <pc:docMk/>
            <pc:sldMk cId="0" sldId="396"/>
            <ac:spMk id="9" creationId="{00000000-0000-0000-0000-000000000000}"/>
          </ac:spMkLst>
        </pc:spChg>
        <pc:spChg chg="mod">
          <ac:chgData name="Daniel Khashabi" userId="62390808-c838-45e6-be59-d6fd0d208bc8" providerId="ADAL" clId="{19A97A65-FB7E-DC4C-8433-B675572D5E70}" dt="2023-02-22T17:58:30.299" v="9801"/>
          <ac:spMkLst>
            <pc:docMk/>
            <pc:sldMk cId="0" sldId="396"/>
            <ac:spMk id="10" creationId="{00000000-0000-0000-0000-000000000000}"/>
          </ac:spMkLst>
        </pc:spChg>
        <pc:spChg chg="mod">
          <ac:chgData name="Daniel Khashabi" userId="62390808-c838-45e6-be59-d6fd0d208bc8" providerId="ADAL" clId="{19A97A65-FB7E-DC4C-8433-B675572D5E70}" dt="2023-02-22T17:58:30.299" v="9801"/>
          <ac:spMkLst>
            <pc:docMk/>
            <pc:sldMk cId="0" sldId="396"/>
            <ac:spMk id="11" creationId="{00000000-0000-0000-0000-000000000000}"/>
          </ac:spMkLst>
        </pc:spChg>
        <pc:spChg chg="mod">
          <ac:chgData name="Daniel Khashabi" userId="62390808-c838-45e6-be59-d6fd0d208bc8" providerId="ADAL" clId="{19A97A65-FB7E-DC4C-8433-B675572D5E70}" dt="2023-02-22T17:58:30.299" v="9801"/>
          <ac:spMkLst>
            <pc:docMk/>
            <pc:sldMk cId="0" sldId="396"/>
            <ac:spMk id="12" creationId="{00000000-0000-0000-0000-000000000000}"/>
          </ac:spMkLst>
        </pc:spChg>
        <pc:spChg chg="mod">
          <ac:chgData name="Daniel Khashabi" userId="62390808-c838-45e6-be59-d6fd0d208bc8" providerId="ADAL" clId="{19A97A65-FB7E-DC4C-8433-B675572D5E70}" dt="2023-02-22T17:58:30.299" v="9801"/>
          <ac:spMkLst>
            <pc:docMk/>
            <pc:sldMk cId="0" sldId="396"/>
            <ac:spMk id="13" creationId="{00000000-0000-0000-0000-000000000000}"/>
          </ac:spMkLst>
        </pc:spChg>
        <pc:spChg chg="mod">
          <ac:chgData name="Daniel Khashabi" userId="62390808-c838-45e6-be59-d6fd0d208bc8" providerId="ADAL" clId="{19A97A65-FB7E-DC4C-8433-B675572D5E70}" dt="2023-02-22T17:58:30.299" v="9801"/>
          <ac:spMkLst>
            <pc:docMk/>
            <pc:sldMk cId="0" sldId="396"/>
            <ac:spMk id="14" creationId="{00000000-0000-0000-0000-000000000000}"/>
          </ac:spMkLst>
        </pc:spChg>
        <pc:spChg chg="mod">
          <ac:chgData name="Daniel Khashabi" userId="62390808-c838-45e6-be59-d6fd0d208bc8" providerId="ADAL" clId="{19A97A65-FB7E-DC4C-8433-B675572D5E70}" dt="2023-02-22T17:58:30.299" v="9801"/>
          <ac:spMkLst>
            <pc:docMk/>
            <pc:sldMk cId="0" sldId="396"/>
            <ac:spMk id="16" creationId="{00000000-0000-0000-0000-000000000000}"/>
          </ac:spMkLst>
        </pc:spChg>
        <pc:spChg chg="mod">
          <ac:chgData name="Daniel Khashabi" userId="62390808-c838-45e6-be59-d6fd0d208bc8" providerId="ADAL" clId="{19A97A65-FB7E-DC4C-8433-B675572D5E70}" dt="2023-02-22T17:58:30.299" v="9801"/>
          <ac:spMkLst>
            <pc:docMk/>
            <pc:sldMk cId="0" sldId="396"/>
            <ac:spMk id="17" creationId="{00000000-0000-0000-0000-000000000000}"/>
          </ac:spMkLst>
        </pc:spChg>
        <pc:spChg chg="mod">
          <ac:chgData name="Daniel Khashabi" userId="62390808-c838-45e6-be59-d6fd0d208bc8" providerId="ADAL" clId="{19A97A65-FB7E-DC4C-8433-B675572D5E70}" dt="2023-02-22T17:58:30.299" v="9801"/>
          <ac:spMkLst>
            <pc:docMk/>
            <pc:sldMk cId="0" sldId="396"/>
            <ac:spMk id="18" creationId="{00000000-0000-0000-0000-000000000000}"/>
          </ac:spMkLst>
        </pc:spChg>
        <pc:spChg chg="mod">
          <ac:chgData name="Daniel Khashabi" userId="62390808-c838-45e6-be59-d6fd0d208bc8" providerId="ADAL" clId="{19A97A65-FB7E-DC4C-8433-B675572D5E70}" dt="2023-02-22T17:58:30.299" v="9801"/>
          <ac:spMkLst>
            <pc:docMk/>
            <pc:sldMk cId="0" sldId="396"/>
            <ac:spMk id="19" creationId="{00000000-0000-0000-0000-000000000000}"/>
          </ac:spMkLst>
        </pc:spChg>
        <pc:spChg chg="mod">
          <ac:chgData name="Daniel Khashabi" userId="62390808-c838-45e6-be59-d6fd0d208bc8" providerId="ADAL" clId="{19A97A65-FB7E-DC4C-8433-B675572D5E70}" dt="2023-02-22T17:58:30.299" v="9801"/>
          <ac:spMkLst>
            <pc:docMk/>
            <pc:sldMk cId="0" sldId="396"/>
            <ac:spMk id="20" creationId="{00000000-0000-0000-0000-000000000000}"/>
          </ac:spMkLst>
        </pc:spChg>
        <pc:spChg chg="mod">
          <ac:chgData name="Daniel Khashabi" userId="62390808-c838-45e6-be59-d6fd0d208bc8" providerId="ADAL" clId="{19A97A65-FB7E-DC4C-8433-B675572D5E70}" dt="2023-02-22T17:58:30.299" v="9801"/>
          <ac:spMkLst>
            <pc:docMk/>
            <pc:sldMk cId="0" sldId="396"/>
            <ac:spMk id="21" creationId="{00000000-0000-0000-0000-000000000000}"/>
          </ac:spMkLst>
        </pc:spChg>
        <pc:spChg chg="mod">
          <ac:chgData name="Daniel Khashabi" userId="62390808-c838-45e6-be59-d6fd0d208bc8" providerId="ADAL" clId="{19A97A65-FB7E-DC4C-8433-B675572D5E70}" dt="2023-02-22T17:58:30.299" v="9801"/>
          <ac:spMkLst>
            <pc:docMk/>
            <pc:sldMk cId="0" sldId="396"/>
            <ac:spMk id="22" creationId="{00000000-0000-0000-0000-000000000000}"/>
          </ac:spMkLst>
        </pc:spChg>
        <pc:spChg chg="mod">
          <ac:chgData name="Daniel Khashabi" userId="62390808-c838-45e6-be59-d6fd0d208bc8" providerId="ADAL" clId="{19A97A65-FB7E-DC4C-8433-B675572D5E70}" dt="2023-02-22T17:58:30.299" v="9801"/>
          <ac:spMkLst>
            <pc:docMk/>
            <pc:sldMk cId="0" sldId="396"/>
            <ac:spMk id="23" creationId="{00000000-0000-0000-0000-000000000000}"/>
          </ac:spMkLst>
        </pc:spChg>
        <pc:spChg chg="mod">
          <ac:chgData name="Daniel Khashabi" userId="62390808-c838-45e6-be59-d6fd0d208bc8" providerId="ADAL" clId="{19A97A65-FB7E-DC4C-8433-B675572D5E70}" dt="2023-02-22T17:58:30.299" v="9801"/>
          <ac:spMkLst>
            <pc:docMk/>
            <pc:sldMk cId="0" sldId="396"/>
            <ac:spMk id="24" creationId="{00000000-0000-0000-0000-000000000000}"/>
          </ac:spMkLst>
        </pc:spChg>
        <pc:spChg chg="mod">
          <ac:chgData name="Daniel Khashabi" userId="62390808-c838-45e6-be59-d6fd0d208bc8" providerId="ADAL" clId="{19A97A65-FB7E-DC4C-8433-B675572D5E70}" dt="2023-02-22T17:58:30.299" v="9801"/>
          <ac:spMkLst>
            <pc:docMk/>
            <pc:sldMk cId="0" sldId="396"/>
            <ac:spMk id="25" creationId="{00000000-0000-0000-0000-000000000000}"/>
          </ac:spMkLst>
        </pc:spChg>
        <pc:spChg chg="mod">
          <ac:chgData name="Daniel Khashabi" userId="62390808-c838-45e6-be59-d6fd0d208bc8" providerId="ADAL" clId="{19A97A65-FB7E-DC4C-8433-B675572D5E70}" dt="2023-02-22T17:58:30.299" v="9801"/>
          <ac:spMkLst>
            <pc:docMk/>
            <pc:sldMk cId="0" sldId="396"/>
            <ac:spMk id="26" creationId="{00000000-0000-0000-0000-000000000000}"/>
          </ac:spMkLst>
        </pc:spChg>
        <pc:spChg chg="mod">
          <ac:chgData name="Daniel Khashabi" userId="62390808-c838-45e6-be59-d6fd0d208bc8" providerId="ADAL" clId="{19A97A65-FB7E-DC4C-8433-B675572D5E70}" dt="2023-02-22T17:58:30.299" v="9801"/>
          <ac:spMkLst>
            <pc:docMk/>
            <pc:sldMk cId="0" sldId="396"/>
            <ac:spMk id="28" creationId="{00000000-0000-0000-0000-000000000000}"/>
          </ac:spMkLst>
        </pc:spChg>
        <pc:spChg chg="mod">
          <ac:chgData name="Daniel Khashabi" userId="62390808-c838-45e6-be59-d6fd0d208bc8" providerId="ADAL" clId="{19A97A65-FB7E-DC4C-8433-B675572D5E70}" dt="2023-02-22T17:58:30.299" v="9801"/>
          <ac:spMkLst>
            <pc:docMk/>
            <pc:sldMk cId="0" sldId="396"/>
            <ac:spMk id="29" creationId="{00000000-0000-0000-0000-000000000000}"/>
          </ac:spMkLst>
        </pc:spChg>
        <pc:spChg chg="mod">
          <ac:chgData name="Daniel Khashabi" userId="62390808-c838-45e6-be59-d6fd0d208bc8" providerId="ADAL" clId="{19A97A65-FB7E-DC4C-8433-B675572D5E70}" dt="2023-02-22T17:58:30.299" v="9801"/>
          <ac:spMkLst>
            <pc:docMk/>
            <pc:sldMk cId="0" sldId="396"/>
            <ac:spMk id="31" creationId="{00000000-0000-0000-0000-000000000000}"/>
          </ac:spMkLst>
        </pc:spChg>
        <pc:spChg chg="mod">
          <ac:chgData name="Daniel Khashabi" userId="62390808-c838-45e6-be59-d6fd0d208bc8" providerId="ADAL" clId="{19A97A65-FB7E-DC4C-8433-B675572D5E70}" dt="2023-02-22T17:58:30.299" v="9801"/>
          <ac:spMkLst>
            <pc:docMk/>
            <pc:sldMk cId="0" sldId="396"/>
            <ac:spMk id="32" creationId="{00000000-0000-0000-0000-000000000000}"/>
          </ac:spMkLst>
        </pc:spChg>
        <pc:spChg chg="mod">
          <ac:chgData name="Daniel Khashabi" userId="62390808-c838-45e6-be59-d6fd0d208bc8" providerId="ADAL" clId="{19A97A65-FB7E-DC4C-8433-B675572D5E70}" dt="2023-02-22T17:58:30.299" v="9801"/>
          <ac:spMkLst>
            <pc:docMk/>
            <pc:sldMk cId="0" sldId="396"/>
            <ac:spMk id="34" creationId="{00000000-0000-0000-0000-000000000000}"/>
          </ac:spMkLst>
        </pc:spChg>
        <pc:spChg chg="mod">
          <ac:chgData name="Daniel Khashabi" userId="62390808-c838-45e6-be59-d6fd0d208bc8" providerId="ADAL" clId="{19A97A65-FB7E-DC4C-8433-B675572D5E70}" dt="2023-02-22T17:58:30.299" v="9801"/>
          <ac:spMkLst>
            <pc:docMk/>
            <pc:sldMk cId="0" sldId="396"/>
            <ac:spMk id="35" creationId="{00000000-0000-0000-0000-000000000000}"/>
          </ac:spMkLst>
        </pc:spChg>
        <pc:spChg chg="mod">
          <ac:chgData name="Daniel Khashabi" userId="62390808-c838-45e6-be59-d6fd0d208bc8" providerId="ADAL" clId="{19A97A65-FB7E-DC4C-8433-B675572D5E70}" dt="2023-02-22T17:58:30.299" v="9801"/>
          <ac:spMkLst>
            <pc:docMk/>
            <pc:sldMk cId="0" sldId="396"/>
            <ac:spMk id="36" creationId="{00000000-0000-0000-0000-000000000000}"/>
          </ac:spMkLst>
        </pc:spChg>
        <pc:spChg chg="mod">
          <ac:chgData name="Daniel Khashabi" userId="62390808-c838-45e6-be59-d6fd0d208bc8" providerId="ADAL" clId="{19A97A65-FB7E-DC4C-8433-B675572D5E70}" dt="2023-02-22T17:58:30.299" v="9801"/>
          <ac:spMkLst>
            <pc:docMk/>
            <pc:sldMk cId="0" sldId="396"/>
            <ac:spMk id="38" creationId="{00000000-0000-0000-0000-000000000000}"/>
          </ac:spMkLst>
        </pc:spChg>
        <pc:spChg chg="mod">
          <ac:chgData name="Daniel Khashabi" userId="62390808-c838-45e6-be59-d6fd0d208bc8" providerId="ADAL" clId="{19A97A65-FB7E-DC4C-8433-B675572D5E70}" dt="2023-02-22T17:58:30.299" v="9801"/>
          <ac:spMkLst>
            <pc:docMk/>
            <pc:sldMk cId="0" sldId="396"/>
            <ac:spMk id="39" creationId="{00000000-0000-0000-0000-000000000000}"/>
          </ac:spMkLst>
        </pc:spChg>
        <pc:spChg chg="mod">
          <ac:chgData name="Daniel Khashabi" userId="62390808-c838-45e6-be59-d6fd0d208bc8" providerId="ADAL" clId="{19A97A65-FB7E-DC4C-8433-B675572D5E70}" dt="2023-02-22T17:58:30.299" v="9801"/>
          <ac:spMkLst>
            <pc:docMk/>
            <pc:sldMk cId="0" sldId="396"/>
            <ac:spMk id="40" creationId="{00000000-0000-0000-0000-000000000000}"/>
          </ac:spMkLst>
        </pc:spChg>
        <pc:spChg chg="mod">
          <ac:chgData name="Daniel Khashabi" userId="62390808-c838-45e6-be59-d6fd0d208bc8" providerId="ADAL" clId="{19A97A65-FB7E-DC4C-8433-B675572D5E70}" dt="2023-02-22T17:58:30.299" v="9801"/>
          <ac:spMkLst>
            <pc:docMk/>
            <pc:sldMk cId="0" sldId="396"/>
            <ac:spMk id="41" creationId="{00000000-0000-0000-0000-000000000000}"/>
          </ac:spMkLst>
        </pc:spChg>
        <pc:spChg chg="mod">
          <ac:chgData name="Daniel Khashabi" userId="62390808-c838-45e6-be59-d6fd0d208bc8" providerId="ADAL" clId="{19A97A65-FB7E-DC4C-8433-B675572D5E70}" dt="2023-02-22T17:58:30.299" v="9801"/>
          <ac:spMkLst>
            <pc:docMk/>
            <pc:sldMk cId="0" sldId="396"/>
            <ac:spMk id="42" creationId="{00000000-0000-0000-0000-000000000000}"/>
          </ac:spMkLst>
        </pc:spChg>
        <pc:spChg chg="mod">
          <ac:chgData name="Daniel Khashabi" userId="62390808-c838-45e6-be59-d6fd0d208bc8" providerId="ADAL" clId="{19A97A65-FB7E-DC4C-8433-B675572D5E70}" dt="2023-02-22T17:58:30.299" v="9801"/>
          <ac:spMkLst>
            <pc:docMk/>
            <pc:sldMk cId="0" sldId="396"/>
            <ac:spMk id="43" creationId="{00000000-0000-0000-0000-000000000000}"/>
          </ac:spMkLst>
        </pc:spChg>
        <pc:spChg chg="mod">
          <ac:chgData name="Daniel Khashabi" userId="62390808-c838-45e6-be59-d6fd0d208bc8" providerId="ADAL" clId="{19A97A65-FB7E-DC4C-8433-B675572D5E70}" dt="2023-02-22T17:58:30.299" v="9801"/>
          <ac:spMkLst>
            <pc:docMk/>
            <pc:sldMk cId="0" sldId="396"/>
            <ac:spMk id="44" creationId="{00000000-0000-0000-0000-000000000000}"/>
          </ac:spMkLst>
        </pc:spChg>
        <pc:spChg chg="mod">
          <ac:chgData name="Daniel Khashabi" userId="62390808-c838-45e6-be59-d6fd0d208bc8" providerId="ADAL" clId="{19A97A65-FB7E-DC4C-8433-B675572D5E70}" dt="2023-02-22T17:58:30.299" v="9801"/>
          <ac:spMkLst>
            <pc:docMk/>
            <pc:sldMk cId="0" sldId="396"/>
            <ac:spMk id="45" creationId="{00000000-0000-0000-0000-000000000000}"/>
          </ac:spMkLst>
        </pc:spChg>
        <pc:spChg chg="mod">
          <ac:chgData name="Daniel Khashabi" userId="62390808-c838-45e6-be59-d6fd0d208bc8" providerId="ADAL" clId="{19A97A65-FB7E-DC4C-8433-B675572D5E70}" dt="2023-02-22T17:58:30.299" v="9801"/>
          <ac:spMkLst>
            <pc:docMk/>
            <pc:sldMk cId="0" sldId="396"/>
            <ac:spMk id="46" creationId="{00000000-0000-0000-0000-000000000000}"/>
          </ac:spMkLst>
        </pc:spChg>
        <pc:spChg chg="mod">
          <ac:chgData name="Daniel Khashabi" userId="62390808-c838-45e6-be59-d6fd0d208bc8" providerId="ADAL" clId="{19A97A65-FB7E-DC4C-8433-B675572D5E70}" dt="2023-02-22T17:58:30.299" v="9801"/>
          <ac:spMkLst>
            <pc:docMk/>
            <pc:sldMk cId="0" sldId="396"/>
            <ac:spMk id="47" creationId="{00000000-0000-0000-0000-000000000000}"/>
          </ac:spMkLst>
        </pc:spChg>
        <pc:spChg chg="mod">
          <ac:chgData name="Daniel Khashabi" userId="62390808-c838-45e6-be59-d6fd0d208bc8" providerId="ADAL" clId="{19A97A65-FB7E-DC4C-8433-B675572D5E70}" dt="2023-02-22T17:58:30.299" v="9801"/>
          <ac:spMkLst>
            <pc:docMk/>
            <pc:sldMk cId="0" sldId="396"/>
            <ac:spMk id="49" creationId="{00000000-0000-0000-0000-000000000000}"/>
          </ac:spMkLst>
        </pc:spChg>
        <pc:spChg chg="mod">
          <ac:chgData name="Daniel Khashabi" userId="62390808-c838-45e6-be59-d6fd0d208bc8" providerId="ADAL" clId="{19A97A65-FB7E-DC4C-8433-B675572D5E70}" dt="2023-02-22T17:58:30.299" v="9801"/>
          <ac:spMkLst>
            <pc:docMk/>
            <pc:sldMk cId="0" sldId="396"/>
            <ac:spMk id="50" creationId="{00000000-0000-0000-0000-000000000000}"/>
          </ac:spMkLst>
        </pc:spChg>
        <pc:spChg chg="mod">
          <ac:chgData name="Daniel Khashabi" userId="62390808-c838-45e6-be59-d6fd0d208bc8" providerId="ADAL" clId="{19A97A65-FB7E-DC4C-8433-B675572D5E70}" dt="2023-02-22T17:58:30.299" v="9801"/>
          <ac:spMkLst>
            <pc:docMk/>
            <pc:sldMk cId="0" sldId="396"/>
            <ac:spMk id="51" creationId="{00000000-0000-0000-0000-000000000000}"/>
          </ac:spMkLst>
        </pc:spChg>
        <pc:spChg chg="mod">
          <ac:chgData name="Daniel Khashabi" userId="62390808-c838-45e6-be59-d6fd0d208bc8" providerId="ADAL" clId="{19A97A65-FB7E-DC4C-8433-B675572D5E70}" dt="2023-02-22T17:58:30.299" v="9801"/>
          <ac:spMkLst>
            <pc:docMk/>
            <pc:sldMk cId="0" sldId="396"/>
            <ac:spMk id="53" creationId="{00000000-0000-0000-0000-000000000000}"/>
          </ac:spMkLst>
        </pc:spChg>
        <pc:spChg chg="mod">
          <ac:chgData name="Daniel Khashabi" userId="62390808-c838-45e6-be59-d6fd0d208bc8" providerId="ADAL" clId="{19A97A65-FB7E-DC4C-8433-B675572D5E70}" dt="2023-02-22T17:58:30.299" v="9801"/>
          <ac:spMkLst>
            <pc:docMk/>
            <pc:sldMk cId="0" sldId="396"/>
            <ac:spMk id="54" creationId="{00000000-0000-0000-0000-000000000000}"/>
          </ac:spMkLst>
        </pc:spChg>
        <pc:spChg chg="mod">
          <ac:chgData name="Daniel Khashabi" userId="62390808-c838-45e6-be59-d6fd0d208bc8" providerId="ADAL" clId="{19A97A65-FB7E-DC4C-8433-B675572D5E70}" dt="2023-02-22T17:58:30.299" v="9801"/>
          <ac:spMkLst>
            <pc:docMk/>
            <pc:sldMk cId="0" sldId="396"/>
            <ac:spMk id="55" creationId="{00000000-0000-0000-0000-000000000000}"/>
          </ac:spMkLst>
        </pc:spChg>
        <pc:spChg chg="mod">
          <ac:chgData name="Daniel Khashabi" userId="62390808-c838-45e6-be59-d6fd0d208bc8" providerId="ADAL" clId="{19A97A65-FB7E-DC4C-8433-B675572D5E70}" dt="2023-02-22T17:58:30.299" v="9801"/>
          <ac:spMkLst>
            <pc:docMk/>
            <pc:sldMk cId="0" sldId="396"/>
            <ac:spMk id="56" creationId="{00000000-0000-0000-0000-000000000000}"/>
          </ac:spMkLst>
        </pc:spChg>
        <pc:spChg chg="mod">
          <ac:chgData name="Daniel Khashabi" userId="62390808-c838-45e6-be59-d6fd0d208bc8" providerId="ADAL" clId="{19A97A65-FB7E-DC4C-8433-B675572D5E70}" dt="2023-02-22T17:58:30.299" v="9801"/>
          <ac:spMkLst>
            <pc:docMk/>
            <pc:sldMk cId="0" sldId="396"/>
            <ac:spMk id="57" creationId="{00000000-0000-0000-0000-000000000000}"/>
          </ac:spMkLst>
        </pc:spChg>
        <pc:spChg chg="mod">
          <ac:chgData name="Daniel Khashabi" userId="62390808-c838-45e6-be59-d6fd0d208bc8" providerId="ADAL" clId="{19A97A65-FB7E-DC4C-8433-B675572D5E70}" dt="2023-02-22T17:58:30.299" v="9801"/>
          <ac:spMkLst>
            <pc:docMk/>
            <pc:sldMk cId="0" sldId="396"/>
            <ac:spMk id="58" creationId="{00000000-0000-0000-0000-000000000000}"/>
          </ac:spMkLst>
        </pc:spChg>
        <pc:spChg chg="mod">
          <ac:chgData name="Daniel Khashabi" userId="62390808-c838-45e6-be59-d6fd0d208bc8" providerId="ADAL" clId="{19A97A65-FB7E-DC4C-8433-B675572D5E70}" dt="2023-02-22T17:58:30.299" v="9801"/>
          <ac:spMkLst>
            <pc:docMk/>
            <pc:sldMk cId="0" sldId="396"/>
            <ac:spMk id="59" creationId="{00000000-0000-0000-0000-000000000000}"/>
          </ac:spMkLst>
        </pc:spChg>
        <pc:spChg chg="mod">
          <ac:chgData name="Daniel Khashabi" userId="62390808-c838-45e6-be59-d6fd0d208bc8" providerId="ADAL" clId="{19A97A65-FB7E-DC4C-8433-B675572D5E70}" dt="2023-02-22T17:58:30.299" v="9801"/>
          <ac:spMkLst>
            <pc:docMk/>
            <pc:sldMk cId="0" sldId="396"/>
            <ac:spMk id="60" creationId="{00000000-0000-0000-0000-000000000000}"/>
          </ac:spMkLst>
        </pc:spChg>
        <pc:spChg chg="mod">
          <ac:chgData name="Daniel Khashabi" userId="62390808-c838-45e6-be59-d6fd0d208bc8" providerId="ADAL" clId="{19A97A65-FB7E-DC4C-8433-B675572D5E70}" dt="2023-02-22T17:58:30.299" v="9801"/>
          <ac:spMkLst>
            <pc:docMk/>
            <pc:sldMk cId="0" sldId="396"/>
            <ac:spMk id="62" creationId="{00000000-0000-0000-0000-000000000000}"/>
          </ac:spMkLst>
        </pc:spChg>
        <pc:spChg chg="mod">
          <ac:chgData name="Daniel Khashabi" userId="62390808-c838-45e6-be59-d6fd0d208bc8" providerId="ADAL" clId="{19A97A65-FB7E-DC4C-8433-B675572D5E70}" dt="2023-02-22T17:58:30.299" v="9801"/>
          <ac:spMkLst>
            <pc:docMk/>
            <pc:sldMk cId="0" sldId="396"/>
            <ac:spMk id="63" creationId="{00000000-0000-0000-0000-000000000000}"/>
          </ac:spMkLst>
        </pc:spChg>
        <pc:spChg chg="mod">
          <ac:chgData name="Daniel Khashabi" userId="62390808-c838-45e6-be59-d6fd0d208bc8" providerId="ADAL" clId="{19A97A65-FB7E-DC4C-8433-B675572D5E70}" dt="2023-02-22T17:58:30.299" v="9801"/>
          <ac:spMkLst>
            <pc:docMk/>
            <pc:sldMk cId="0" sldId="396"/>
            <ac:spMk id="65" creationId="{00000000-0000-0000-0000-000000000000}"/>
          </ac:spMkLst>
        </pc:spChg>
        <pc:spChg chg="mod">
          <ac:chgData name="Daniel Khashabi" userId="62390808-c838-45e6-be59-d6fd0d208bc8" providerId="ADAL" clId="{19A97A65-FB7E-DC4C-8433-B675572D5E70}" dt="2023-02-22T17:58:30.299" v="9801"/>
          <ac:spMkLst>
            <pc:docMk/>
            <pc:sldMk cId="0" sldId="396"/>
            <ac:spMk id="66" creationId="{00000000-0000-0000-0000-000000000000}"/>
          </ac:spMkLst>
        </pc:spChg>
        <pc:spChg chg="mod">
          <ac:chgData name="Daniel Khashabi" userId="62390808-c838-45e6-be59-d6fd0d208bc8" providerId="ADAL" clId="{19A97A65-FB7E-DC4C-8433-B675572D5E70}" dt="2023-02-22T17:58:30.299" v="9801"/>
          <ac:spMkLst>
            <pc:docMk/>
            <pc:sldMk cId="0" sldId="396"/>
            <ac:spMk id="68" creationId="{00000000-0000-0000-0000-000000000000}"/>
          </ac:spMkLst>
        </pc:spChg>
        <pc:spChg chg="mod">
          <ac:chgData name="Daniel Khashabi" userId="62390808-c838-45e6-be59-d6fd0d208bc8" providerId="ADAL" clId="{19A97A65-FB7E-DC4C-8433-B675572D5E70}" dt="2023-02-22T17:58:30.299" v="9801"/>
          <ac:spMkLst>
            <pc:docMk/>
            <pc:sldMk cId="0" sldId="396"/>
            <ac:spMk id="69" creationId="{00000000-0000-0000-0000-000000000000}"/>
          </ac:spMkLst>
        </pc:spChg>
        <pc:spChg chg="mod">
          <ac:chgData name="Daniel Khashabi" userId="62390808-c838-45e6-be59-d6fd0d208bc8" providerId="ADAL" clId="{19A97A65-FB7E-DC4C-8433-B675572D5E70}" dt="2023-02-22T17:58:30.299" v="9801"/>
          <ac:spMkLst>
            <pc:docMk/>
            <pc:sldMk cId="0" sldId="396"/>
            <ac:spMk id="70" creationId="{00000000-0000-0000-0000-000000000000}"/>
          </ac:spMkLst>
        </pc:spChg>
        <pc:spChg chg="mod">
          <ac:chgData name="Daniel Khashabi" userId="62390808-c838-45e6-be59-d6fd0d208bc8" providerId="ADAL" clId="{19A97A65-FB7E-DC4C-8433-B675572D5E70}" dt="2023-02-22T17:58:30.299" v="9801"/>
          <ac:spMkLst>
            <pc:docMk/>
            <pc:sldMk cId="0" sldId="396"/>
            <ac:spMk id="72" creationId="{00000000-0000-0000-0000-000000000000}"/>
          </ac:spMkLst>
        </pc:spChg>
        <pc:spChg chg="mod">
          <ac:chgData name="Daniel Khashabi" userId="62390808-c838-45e6-be59-d6fd0d208bc8" providerId="ADAL" clId="{19A97A65-FB7E-DC4C-8433-B675572D5E70}" dt="2023-02-22T17:58:30.299" v="9801"/>
          <ac:spMkLst>
            <pc:docMk/>
            <pc:sldMk cId="0" sldId="396"/>
            <ac:spMk id="73" creationId="{00000000-0000-0000-0000-000000000000}"/>
          </ac:spMkLst>
        </pc:spChg>
        <pc:spChg chg="mod">
          <ac:chgData name="Daniel Khashabi" userId="62390808-c838-45e6-be59-d6fd0d208bc8" providerId="ADAL" clId="{19A97A65-FB7E-DC4C-8433-B675572D5E70}" dt="2023-02-22T17:58:30.299" v="9801"/>
          <ac:spMkLst>
            <pc:docMk/>
            <pc:sldMk cId="0" sldId="396"/>
            <ac:spMk id="74" creationId="{00000000-0000-0000-0000-000000000000}"/>
          </ac:spMkLst>
        </pc:spChg>
        <pc:spChg chg="mod">
          <ac:chgData name="Daniel Khashabi" userId="62390808-c838-45e6-be59-d6fd0d208bc8" providerId="ADAL" clId="{19A97A65-FB7E-DC4C-8433-B675572D5E70}" dt="2023-02-22T17:58:30.299" v="9801"/>
          <ac:spMkLst>
            <pc:docMk/>
            <pc:sldMk cId="0" sldId="396"/>
            <ac:spMk id="75" creationId="{00000000-0000-0000-0000-000000000000}"/>
          </ac:spMkLst>
        </pc:spChg>
        <pc:spChg chg="mod">
          <ac:chgData name="Daniel Khashabi" userId="62390808-c838-45e6-be59-d6fd0d208bc8" providerId="ADAL" clId="{19A97A65-FB7E-DC4C-8433-B675572D5E70}" dt="2023-02-22T17:58:30.299" v="9801"/>
          <ac:spMkLst>
            <pc:docMk/>
            <pc:sldMk cId="0" sldId="396"/>
            <ac:spMk id="76" creationId="{00000000-0000-0000-0000-000000000000}"/>
          </ac:spMkLst>
        </pc:spChg>
        <pc:spChg chg="mod">
          <ac:chgData name="Daniel Khashabi" userId="62390808-c838-45e6-be59-d6fd0d208bc8" providerId="ADAL" clId="{19A97A65-FB7E-DC4C-8433-B675572D5E70}" dt="2023-02-22T17:58:30.299" v="9801"/>
          <ac:spMkLst>
            <pc:docMk/>
            <pc:sldMk cId="0" sldId="396"/>
            <ac:spMk id="77" creationId="{00000000-0000-0000-0000-000000000000}"/>
          </ac:spMkLst>
        </pc:spChg>
        <pc:spChg chg="mod">
          <ac:chgData name="Daniel Khashabi" userId="62390808-c838-45e6-be59-d6fd0d208bc8" providerId="ADAL" clId="{19A97A65-FB7E-DC4C-8433-B675572D5E70}" dt="2023-02-22T17:58:30.299" v="9801"/>
          <ac:spMkLst>
            <pc:docMk/>
            <pc:sldMk cId="0" sldId="396"/>
            <ac:spMk id="78" creationId="{00000000-0000-0000-0000-000000000000}"/>
          </ac:spMkLst>
        </pc:spChg>
        <pc:spChg chg="mod">
          <ac:chgData name="Daniel Khashabi" userId="62390808-c838-45e6-be59-d6fd0d208bc8" providerId="ADAL" clId="{19A97A65-FB7E-DC4C-8433-B675572D5E70}" dt="2023-02-22T17:58:30.299" v="9801"/>
          <ac:spMkLst>
            <pc:docMk/>
            <pc:sldMk cId="0" sldId="396"/>
            <ac:spMk id="79" creationId="{00000000-0000-0000-0000-000000000000}"/>
          </ac:spMkLst>
        </pc:spChg>
        <pc:spChg chg="mod">
          <ac:chgData name="Daniel Khashabi" userId="62390808-c838-45e6-be59-d6fd0d208bc8" providerId="ADAL" clId="{19A97A65-FB7E-DC4C-8433-B675572D5E70}" dt="2023-02-22T17:58:30.299" v="9801"/>
          <ac:spMkLst>
            <pc:docMk/>
            <pc:sldMk cId="0" sldId="396"/>
            <ac:spMk id="80" creationId="{00000000-0000-0000-0000-000000000000}"/>
          </ac:spMkLst>
        </pc:spChg>
        <pc:spChg chg="mod">
          <ac:chgData name="Daniel Khashabi" userId="62390808-c838-45e6-be59-d6fd0d208bc8" providerId="ADAL" clId="{19A97A65-FB7E-DC4C-8433-B675572D5E70}" dt="2023-02-22T17:58:30.299" v="9801"/>
          <ac:spMkLst>
            <pc:docMk/>
            <pc:sldMk cId="0" sldId="396"/>
            <ac:spMk id="81" creationId="{00000000-0000-0000-0000-000000000000}"/>
          </ac:spMkLst>
        </pc:spChg>
        <pc:spChg chg="mod">
          <ac:chgData name="Daniel Khashabi" userId="62390808-c838-45e6-be59-d6fd0d208bc8" providerId="ADAL" clId="{19A97A65-FB7E-DC4C-8433-B675572D5E70}" dt="2023-02-22T17:58:30.299" v="9801"/>
          <ac:spMkLst>
            <pc:docMk/>
            <pc:sldMk cId="0" sldId="396"/>
            <ac:spMk id="83" creationId="{00000000-0000-0000-0000-000000000000}"/>
          </ac:spMkLst>
        </pc:spChg>
        <pc:spChg chg="mod">
          <ac:chgData name="Daniel Khashabi" userId="62390808-c838-45e6-be59-d6fd0d208bc8" providerId="ADAL" clId="{19A97A65-FB7E-DC4C-8433-B675572D5E70}" dt="2023-02-22T17:58:30.299" v="9801"/>
          <ac:spMkLst>
            <pc:docMk/>
            <pc:sldMk cId="0" sldId="396"/>
            <ac:spMk id="84" creationId="{00000000-0000-0000-0000-000000000000}"/>
          </ac:spMkLst>
        </pc:spChg>
        <pc:spChg chg="mod">
          <ac:chgData name="Daniel Khashabi" userId="62390808-c838-45e6-be59-d6fd0d208bc8" providerId="ADAL" clId="{19A97A65-FB7E-DC4C-8433-B675572D5E70}" dt="2023-02-22T17:58:30.299" v="9801"/>
          <ac:spMkLst>
            <pc:docMk/>
            <pc:sldMk cId="0" sldId="396"/>
            <ac:spMk id="85" creationId="{00000000-0000-0000-0000-000000000000}"/>
          </ac:spMkLst>
        </pc:spChg>
        <pc:spChg chg="mod">
          <ac:chgData name="Daniel Khashabi" userId="62390808-c838-45e6-be59-d6fd0d208bc8" providerId="ADAL" clId="{19A97A65-FB7E-DC4C-8433-B675572D5E70}" dt="2023-02-22T17:58:30.299" v="9801"/>
          <ac:spMkLst>
            <pc:docMk/>
            <pc:sldMk cId="0" sldId="396"/>
            <ac:spMk id="87" creationId="{00000000-0000-0000-0000-000000000000}"/>
          </ac:spMkLst>
        </pc:spChg>
        <pc:spChg chg="mod">
          <ac:chgData name="Daniel Khashabi" userId="62390808-c838-45e6-be59-d6fd0d208bc8" providerId="ADAL" clId="{19A97A65-FB7E-DC4C-8433-B675572D5E70}" dt="2023-02-22T17:58:30.299" v="9801"/>
          <ac:spMkLst>
            <pc:docMk/>
            <pc:sldMk cId="0" sldId="396"/>
            <ac:spMk id="88" creationId="{00000000-0000-0000-0000-000000000000}"/>
          </ac:spMkLst>
        </pc:spChg>
        <pc:spChg chg="mod">
          <ac:chgData name="Daniel Khashabi" userId="62390808-c838-45e6-be59-d6fd0d208bc8" providerId="ADAL" clId="{19A97A65-FB7E-DC4C-8433-B675572D5E70}" dt="2023-02-22T17:58:30.299" v="9801"/>
          <ac:spMkLst>
            <pc:docMk/>
            <pc:sldMk cId="0" sldId="396"/>
            <ac:spMk id="89" creationId="{00000000-0000-0000-0000-000000000000}"/>
          </ac:spMkLst>
        </pc:spChg>
        <pc:spChg chg="mod">
          <ac:chgData name="Daniel Khashabi" userId="62390808-c838-45e6-be59-d6fd0d208bc8" providerId="ADAL" clId="{19A97A65-FB7E-DC4C-8433-B675572D5E70}" dt="2023-02-22T18:45:37.835" v="10482"/>
          <ac:spMkLst>
            <pc:docMk/>
            <pc:sldMk cId="0" sldId="396"/>
            <ac:spMk id="90" creationId="{00000000-0000-0000-0000-000000000000}"/>
          </ac:spMkLst>
        </pc:spChg>
        <pc:spChg chg="mod">
          <ac:chgData name="Daniel Khashabi" userId="62390808-c838-45e6-be59-d6fd0d208bc8" providerId="ADAL" clId="{19A97A65-FB7E-DC4C-8433-B675572D5E70}" dt="2023-02-22T18:45:37.835" v="10482"/>
          <ac:spMkLst>
            <pc:docMk/>
            <pc:sldMk cId="0" sldId="396"/>
            <ac:spMk id="91" creationId="{00000000-0000-0000-0000-000000000000}"/>
          </ac:spMkLst>
        </pc:spChg>
        <pc:spChg chg="mod">
          <ac:chgData name="Daniel Khashabi" userId="62390808-c838-45e6-be59-d6fd0d208bc8" providerId="ADAL" clId="{19A97A65-FB7E-DC4C-8433-B675572D5E70}" dt="2023-02-22T17:58:30.299" v="9801"/>
          <ac:spMkLst>
            <pc:docMk/>
            <pc:sldMk cId="0" sldId="396"/>
            <ac:spMk id="92" creationId="{00000000-0000-0000-0000-000000000000}"/>
          </ac:spMkLst>
        </pc:spChg>
        <pc:spChg chg="mod">
          <ac:chgData name="Daniel Khashabi" userId="62390808-c838-45e6-be59-d6fd0d208bc8" providerId="ADAL" clId="{19A97A65-FB7E-DC4C-8433-B675572D5E70}" dt="2023-02-22T17:58:30.299" v="9801"/>
          <ac:spMkLst>
            <pc:docMk/>
            <pc:sldMk cId="0" sldId="396"/>
            <ac:spMk id="93" creationId="{00000000-0000-0000-0000-000000000000}"/>
          </ac:spMkLst>
        </pc:spChg>
        <pc:spChg chg="mod">
          <ac:chgData name="Daniel Khashabi" userId="62390808-c838-45e6-be59-d6fd0d208bc8" providerId="ADAL" clId="{19A97A65-FB7E-DC4C-8433-B675572D5E70}" dt="2023-02-22T17:58:30.299" v="9801"/>
          <ac:spMkLst>
            <pc:docMk/>
            <pc:sldMk cId="0" sldId="396"/>
            <ac:spMk id="94" creationId="{00000000-0000-0000-0000-000000000000}"/>
          </ac:spMkLst>
        </pc:spChg>
        <pc:spChg chg="mod">
          <ac:chgData name="Daniel Khashabi" userId="62390808-c838-45e6-be59-d6fd0d208bc8" providerId="ADAL" clId="{19A97A65-FB7E-DC4C-8433-B675572D5E70}" dt="2023-02-22T17:58:30.299" v="9801"/>
          <ac:spMkLst>
            <pc:docMk/>
            <pc:sldMk cId="0" sldId="396"/>
            <ac:spMk id="95" creationId="{00000000-0000-0000-0000-000000000000}"/>
          </ac:spMkLst>
        </pc:spChg>
        <pc:spChg chg="mod">
          <ac:chgData name="Daniel Khashabi" userId="62390808-c838-45e6-be59-d6fd0d208bc8" providerId="ADAL" clId="{19A97A65-FB7E-DC4C-8433-B675572D5E70}" dt="2023-02-22T17:58:30.299" v="9801"/>
          <ac:spMkLst>
            <pc:docMk/>
            <pc:sldMk cId="0" sldId="396"/>
            <ac:spMk id="96" creationId="{00000000-0000-0000-0000-000000000000}"/>
          </ac:spMkLst>
        </pc:spChg>
        <pc:spChg chg="mod">
          <ac:chgData name="Daniel Khashabi" userId="62390808-c838-45e6-be59-d6fd0d208bc8" providerId="ADAL" clId="{19A97A65-FB7E-DC4C-8433-B675572D5E70}" dt="2023-02-22T17:58:30.299" v="9801"/>
          <ac:spMkLst>
            <pc:docMk/>
            <pc:sldMk cId="0" sldId="396"/>
            <ac:spMk id="97" creationId="{00000000-0000-0000-0000-000000000000}"/>
          </ac:spMkLst>
        </pc:spChg>
        <pc:spChg chg="mod">
          <ac:chgData name="Daniel Khashabi" userId="62390808-c838-45e6-be59-d6fd0d208bc8" providerId="ADAL" clId="{19A97A65-FB7E-DC4C-8433-B675572D5E70}" dt="2023-02-22T17:58:30.299" v="9801"/>
          <ac:spMkLst>
            <pc:docMk/>
            <pc:sldMk cId="0" sldId="396"/>
            <ac:spMk id="98" creationId="{00000000-0000-0000-0000-000000000000}"/>
          </ac:spMkLst>
        </pc:spChg>
        <pc:spChg chg="add mod">
          <ac:chgData name="Daniel Khashabi" userId="62390808-c838-45e6-be59-d6fd0d208bc8" providerId="ADAL" clId="{19A97A65-FB7E-DC4C-8433-B675572D5E70}" dt="2023-02-22T16:22:51.928" v="9003"/>
          <ac:spMkLst>
            <pc:docMk/>
            <pc:sldMk cId="0" sldId="396"/>
            <ac:spMk id="99" creationId="{B18644AF-4134-0EFD-6725-6DA33BA9B32B}"/>
          </ac:spMkLst>
        </pc:spChg>
      </pc:sldChg>
      <pc:sldChg chg="addSp modSp add">
        <pc:chgData name="Daniel Khashabi" userId="62390808-c838-45e6-be59-d6fd0d208bc8" providerId="ADAL" clId="{19A97A65-FB7E-DC4C-8433-B675572D5E70}" dt="2023-02-23T16:41:17.125" v="11071"/>
        <pc:sldMkLst>
          <pc:docMk/>
          <pc:sldMk cId="0" sldId="397"/>
        </pc:sldMkLst>
        <pc:spChg chg="mod">
          <ac:chgData name="Daniel Khashabi" userId="62390808-c838-45e6-be59-d6fd0d208bc8" providerId="ADAL" clId="{19A97A65-FB7E-DC4C-8433-B675572D5E70}" dt="2023-02-22T17:58:30.299" v="9801"/>
          <ac:spMkLst>
            <pc:docMk/>
            <pc:sldMk cId="0" sldId="397"/>
            <ac:spMk id="2" creationId="{00000000-0000-0000-0000-000000000000}"/>
          </ac:spMkLst>
        </pc:spChg>
        <pc:spChg chg="mod">
          <ac:chgData name="Daniel Khashabi" userId="62390808-c838-45e6-be59-d6fd0d208bc8" providerId="ADAL" clId="{19A97A65-FB7E-DC4C-8433-B675572D5E70}" dt="2023-02-22T18:45:37.835" v="10482"/>
          <ac:spMkLst>
            <pc:docMk/>
            <pc:sldMk cId="0" sldId="397"/>
            <ac:spMk id="3" creationId="{00000000-0000-0000-0000-000000000000}"/>
          </ac:spMkLst>
        </pc:spChg>
        <pc:spChg chg="mod">
          <ac:chgData name="Daniel Khashabi" userId="62390808-c838-45e6-be59-d6fd0d208bc8" providerId="ADAL" clId="{19A97A65-FB7E-DC4C-8433-B675572D5E70}" dt="2023-02-23T16:41:17.125" v="11071"/>
          <ac:spMkLst>
            <pc:docMk/>
            <pc:sldMk cId="0" sldId="397"/>
            <ac:spMk id="4" creationId="{00000000-0000-0000-0000-000000000000}"/>
          </ac:spMkLst>
        </pc:spChg>
        <pc:spChg chg="mod">
          <ac:chgData name="Daniel Khashabi" userId="62390808-c838-45e6-be59-d6fd0d208bc8" providerId="ADAL" clId="{19A97A65-FB7E-DC4C-8433-B675572D5E70}" dt="2023-02-22T18:45:37.835" v="10482"/>
          <ac:spMkLst>
            <pc:docMk/>
            <pc:sldMk cId="0" sldId="397"/>
            <ac:spMk id="5" creationId="{00000000-0000-0000-0000-000000000000}"/>
          </ac:spMkLst>
        </pc:spChg>
        <pc:spChg chg="mod">
          <ac:chgData name="Daniel Khashabi" userId="62390808-c838-45e6-be59-d6fd0d208bc8" providerId="ADAL" clId="{19A97A65-FB7E-DC4C-8433-B675572D5E70}" dt="2023-02-22T17:58:30.299" v="9801"/>
          <ac:spMkLst>
            <pc:docMk/>
            <pc:sldMk cId="0" sldId="397"/>
            <ac:spMk id="6" creationId="{00000000-0000-0000-0000-000000000000}"/>
          </ac:spMkLst>
        </pc:spChg>
        <pc:spChg chg="add mod">
          <ac:chgData name="Daniel Khashabi" userId="62390808-c838-45e6-be59-d6fd0d208bc8" providerId="ADAL" clId="{19A97A65-FB7E-DC4C-8433-B675572D5E70}" dt="2023-02-22T16:22:53.080" v="9004"/>
          <ac:spMkLst>
            <pc:docMk/>
            <pc:sldMk cId="0" sldId="397"/>
            <ac:spMk id="7" creationId="{B3435401-291C-D2EC-3BCF-E74144D2CB6F}"/>
          </ac:spMkLst>
        </pc:spChg>
      </pc:sldChg>
      <pc:sldChg chg="addSp modSp add">
        <pc:chgData name="Daniel Khashabi" userId="62390808-c838-45e6-be59-d6fd0d208bc8" providerId="ADAL" clId="{19A97A65-FB7E-DC4C-8433-B675572D5E70}" dt="2023-02-22T18:45:37.835" v="10482"/>
        <pc:sldMkLst>
          <pc:docMk/>
          <pc:sldMk cId="0" sldId="398"/>
        </pc:sldMkLst>
        <pc:spChg chg="mod">
          <ac:chgData name="Daniel Khashabi" userId="62390808-c838-45e6-be59-d6fd0d208bc8" providerId="ADAL" clId="{19A97A65-FB7E-DC4C-8433-B675572D5E70}" dt="2023-02-22T17:58:30.299" v="9801"/>
          <ac:spMkLst>
            <pc:docMk/>
            <pc:sldMk cId="0" sldId="398"/>
            <ac:spMk id="2" creationId="{00000000-0000-0000-0000-000000000000}"/>
          </ac:spMkLst>
        </pc:spChg>
        <pc:spChg chg="mod">
          <ac:chgData name="Daniel Khashabi" userId="62390808-c838-45e6-be59-d6fd0d208bc8" providerId="ADAL" clId="{19A97A65-FB7E-DC4C-8433-B675572D5E70}" dt="2023-02-22T18:45:37.835" v="10482"/>
          <ac:spMkLst>
            <pc:docMk/>
            <pc:sldMk cId="0" sldId="398"/>
            <ac:spMk id="3" creationId="{00000000-0000-0000-0000-000000000000}"/>
          </ac:spMkLst>
        </pc:spChg>
        <pc:spChg chg="mod">
          <ac:chgData name="Daniel Khashabi" userId="62390808-c838-45e6-be59-d6fd0d208bc8" providerId="ADAL" clId="{19A97A65-FB7E-DC4C-8433-B675572D5E70}" dt="2023-02-22T18:45:37.835" v="10482"/>
          <ac:spMkLst>
            <pc:docMk/>
            <pc:sldMk cId="0" sldId="398"/>
            <ac:spMk id="4" creationId="{00000000-0000-0000-0000-000000000000}"/>
          </ac:spMkLst>
        </pc:spChg>
        <pc:spChg chg="mod">
          <ac:chgData name="Daniel Khashabi" userId="62390808-c838-45e6-be59-d6fd0d208bc8" providerId="ADAL" clId="{19A97A65-FB7E-DC4C-8433-B675572D5E70}" dt="2023-02-22T18:45:37.835" v="10482"/>
          <ac:spMkLst>
            <pc:docMk/>
            <pc:sldMk cId="0" sldId="398"/>
            <ac:spMk id="5" creationId="{00000000-0000-0000-0000-000000000000}"/>
          </ac:spMkLst>
        </pc:spChg>
        <pc:spChg chg="mod">
          <ac:chgData name="Daniel Khashabi" userId="62390808-c838-45e6-be59-d6fd0d208bc8" providerId="ADAL" clId="{19A97A65-FB7E-DC4C-8433-B675572D5E70}" dt="2023-02-22T17:58:30.299" v="9801"/>
          <ac:spMkLst>
            <pc:docMk/>
            <pc:sldMk cId="0" sldId="398"/>
            <ac:spMk id="6" creationId="{00000000-0000-0000-0000-000000000000}"/>
          </ac:spMkLst>
        </pc:spChg>
        <pc:spChg chg="add mod">
          <ac:chgData name="Daniel Khashabi" userId="62390808-c838-45e6-be59-d6fd0d208bc8" providerId="ADAL" clId="{19A97A65-FB7E-DC4C-8433-B675572D5E70}" dt="2023-02-22T16:22:54.421" v="9005"/>
          <ac:spMkLst>
            <pc:docMk/>
            <pc:sldMk cId="0" sldId="398"/>
            <ac:spMk id="7" creationId="{DA878CA3-956A-4E42-EB5A-9E71589D6E39}"/>
          </ac:spMkLst>
        </pc:spChg>
      </pc:sldChg>
      <pc:sldChg chg="addSp modSp add">
        <pc:chgData name="Daniel Khashabi" userId="62390808-c838-45e6-be59-d6fd0d208bc8" providerId="ADAL" clId="{19A97A65-FB7E-DC4C-8433-B675572D5E70}" dt="2023-02-22T18:45:37.835" v="10482"/>
        <pc:sldMkLst>
          <pc:docMk/>
          <pc:sldMk cId="0" sldId="399"/>
        </pc:sldMkLst>
        <pc:spChg chg="mod">
          <ac:chgData name="Daniel Khashabi" userId="62390808-c838-45e6-be59-d6fd0d208bc8" providerId="ADAL" clId="{19A97A65-FB7E-DC4C-8433-B675572D5E70}" dt="2023-02-22T17:58:30.299" v="9801"/>
          <ac:spMkLst>
            <pc:docMk/>
            <pc:sldMk cId="0" sldId="399"/>
            <ac:spMk id="3" creationId="{00000000-0000-0000-0000-000000000000}"/>
          </ac:spMkLst>
        </pc:spChg>
        <pc:spChg chg="mod">
          <ac:chgData name="Daniel Khashabi" userId="62390808-c838-45e6-be59-d6fd0d208bc8" providerId="ADAL" clId="{19A97A65-FB7E-DC4C-8433-B675572D5E70}" dt="2023-02-22T17:58:30.299" v="9801"/>
          <ac:spMkLst>
            <pc:docMk/>
            <pc:sldMk cId="0" sldId="399"/>
            <ac:spMk id="4" creationId="{00000000-0000-0000-0000-000000000000}"/>
          </ac:spMkLst>
        </pc:spChg>
        <pc:spChg chg="mod">
          <ac:chgData name="Daniel Khashabi" userId="62390808-c838-45e6-be59-d6fd0d208bc8" providerId="ADAL" clId="{19A97A65-FB7E-DC4C-8433-B675572D5E70}" dt="2023-02-22T17:58:30.299" v="9801"/>
          <ac:spMkLst>
            <pc:docMk/>
            <pc:sldMk cId="0" sldId="399"/>
            <ac:spMk id="5" creationId="{00000000-0000-0000-0000-000000000000}"/>
          </ac:spMkLst>
        </pc:spChg>
        <pc:spChg chg="mod">
          <ac:chgData name="Daniel Khashabi" userId="62390808-c838-45e6-be59-d6fd0d208bc8" providerId="ADAL" clId="{19A97A65-FB7E-DC4C-8433-B675572D5E70}" dt="2023-02-22T17:58:30.299" v="9801"/>
          <ac:spMkLst>
            <pc:docMk/>
            <pc:sldMk cId="0" sldId="399"/>
            <ac:spMk id="7" creationId="{00000000-0000-0000-0000-000000000000}"/>
          </ac:spMkLst>
        </pc:spChg>
        <pc:spChg chg="mod">
          <ac:chgData name="Daniel Khashabi" userId="62390808-c838-45e6-be59-d6fd0d208bc8" providerId="ADAL" clId="{19A97A65-FB7E-DC4C-8433-B675572D5E70}" dt="2023-02-22T17:58:30.299" v="9801"/>
          <ac:spMkLst>
            <pc:docMk/>
            <pc:sldMk cId="0" sldId="399"/>
            <ac:spMk id="8" creationId="{00000000-0000-0000-0000-000000000000}"/>
          </ac:spMkLst>
        </pc:spChg>
        <pc:spChg chg="mod">
          <ac:chgData name="Daniel Khashabi" userId="62390808-c838-45e6-be59-d6fd0d208bc8" providerId="ADAL" clId="{19A97A65-FB7E-DC4C-8433-B675572D5E70}" dt="2023-02-22T17:58:30.299" v="9801"/>
          <ac:spMkLst>
            <pc:docMk/>
            <pc:sldMk cId="0" sldId="399"/>
            <ac:spMk id="9" creationId="{00000000-0000-0000-0000-000000000000}"/>
          </ac:spMkLst>
        </pc:spChg>
        <pc:spChg chg="mod">
          <ac:chgData name="Daniel Khashabi" userId="62390808-c838-45e6-be59-d6fd0d208bc8" providerId="ADAL" clId="{19A97A65-FB7E-DC4C-8433-B675572D5E70}" dt="2023-02-22T17:58:30.299" v="9801"/>
          <ac:spMkLst>
            <pc:docMk/>
            <pc:sldMk cId="0" sldId="399"/>
            <ac:spMk id="10" creationId="{00000000-0000-0000-0000-000000000000}"/>
          </ac:spMkLst>
        </pc:spChg>
        <pc:spChg chg="mod">
          <ac:chgData name="Daniel Khashabi" userId="62390808-c838-45e6-be59-d6fd0d208bc8" providerId="ADAL" clId="{19A97A65-FB7E-DC4C-8433-B675572D5E70}" dt="2023-02-22T18:45:37.835" v="10482"/>
          <ac:spMkLst>
            <pc:docMk/>
            <pc:sldMk cId="0" sldId="399"/>
            <ac:spMk id="11" creationId="{00000000-0000-0000-0000-000000000000}"/>
          </ac:spMkLst>
        </pc:spChg>
        <pc:spChg chg="add mod">
          <ac:chgData name="Daniel Khashabi" userId="62390808-c838-45e6-be59-d6fd0d208bc8" providerId="ADAL" clId="{19A97A65-FB7E-DC4C-8433-B675572D5E70}" dt="2023-02-22T16:22:55.730" v="9006"/>
          <ac:spMkLst>
            <pc:docMk/>
            <pc:sldMk cId="0" sldId="399"/>
            <ac:spMk id="12" creationId="{28735BA5-0AFA-A6A5-D4B0-F9BA2FF38FA0}"/>
          </ac:spMkLst>
        </pc:spChg>
      </pc:sldChg>
      <pc:sldChg chg="addSp modSp add">
        <pc:chgData name="Daniel Khashabi" userId="62390808-c838-45e6-be59-d6fd0d208bc8" providerId="ADAL" clId="{19A97A65-FB7E-DC4C-8433-B675572D5E70}" dt="2023-02-22T18:45:37.835" v="10482"/>
        <pc:sldMkLst>
          <pc:docMk/>
          <pc:sldMk cId="0" sldId="400"/>
        </pc:sldMkLst>
        <pc:spChg chg="mod">
          <ac:chgData name="Daniel Khashabi" userId="62390808-c838-45e6-be59-d6fd0d208bc8" providerId="ADAL" clId="{19A97A65-FB7E-DC4C-8433-B675572D5E70}" dt="2023-02-22T18:45:37.835" v="10482"/>
          <ac:spMkLst>
            <pc:docMk/>
            <pc:sldMk cId="0" sldId="400"/>
            <ac:spMk id="3" creationId="{00000000-0000-0000-0000-000000000000}"/>
          </ac:spMkLst>
        </pc:spChg>
        <pc:spChg chg="mod">
          <ac:chgData name="Daniel Khashabi" userId="62390808-c838-45e6-be59-d6fd0d208bc8" providerId="ADAL" clId="{19A97A65-FB7E-DC4C-8433-B675572D5E70}" dt="2023-02-22T17:58:30.299" v="9801"/>
          <ac:spMkLst>
            <pc:docMk/>
            <pc:sldMk cId="0" sldId="400"/>
            <ac:spMk id="5" creationId="{00000000-0000-0000-0000-000000000000}"/>
          </ac:spMkLst>
        </pc:spChg>
        <pc:spChg chg="mod">
          <ac:chgData name="Daniel Khashabi" userId="62390808-c838-45e6-be59-d6fd0d208bc8" providerId="ADAL" clId="{19A97A65-FB7E-DC4C-8433-B675572D5E70}" dt="2023-02-22T17:58:30.299" v="9801"/>
          <ac:spMkLst>
            <pc:docMk/>
            <pc:sldMk cId="0" sldId="400"/>
            <ac:spMk id="6" creationId="{00000000-0000-0000-0000-000000000000}"/>
          </ac:spMkLst>
        </pc:spChg>
        <pc:spChg chg="mod">
          <ac:chgData name="Daniel Khashabi" userId="62390808-c838-45e6-be59-d6fd0d208bc8" providerId="ADAL" clId="{19A97A65-FB7E-DC4C-8433-B675572D5E70}" dt="2023-02-22T17:58:30.299" v="9801"/>
          <ac:spMkLst>
            <pc:docMk/>
            <pc:sldMk cId="0" sldId="400"/>
            <ac:spMk id="7" creationId="{00000000-0000-0000-0000-000000000000}"/>
          </ac:spMkLst>
        </pc:spChg>
        <pc:spChg chg="mod">
          <ac:chgData name="Daniel Khashabi" userId="62390808-c838-45e6-be59-d6fd0d208bc8" providerId="ADAL" clId="{19A97A65-FB7E-DC4C-8433-B675572D5E70}" dt="2023-02-22T17:58:30.299" v="9801"/>
          <ac:spMkLst>
            <pc:docMk/>
            <pc:sldMk cId="0" sldId="400"/>
            <ac:spMk id="8" creationId="{00000000-0000-0000-0000-000000000000}"/>
          </ac:spMkLst>
        </pc:spChg>
        <pc:spChg chg="mod">
          <ac:chgData name="Daniel Khashabi" userId="62390808-c838-45e6-be59-d6fd0d208bc8" providerId="ADAL" clId="{19A97A65-FB7E-DC4C-8433-B675572D5E70}" dt="2023-02-22T17:58:30.299" v="9801"/>
          <ac:spMkLst>
            <pc:docMk/>
            <pc:sldMk cId="0" sldId="400"/>
            <ac:spMk id="10" creationId="{00000000-0000-0000-0000-000000000000}"/>
          </ac:spMkLst>
        </pc:spChg>
        <pc:spChg chg="mod">
          <ac:chgData name="Daniel Khashabi" userId="62390808-c838-45e6-be59-d6fd0d208bc8" providerId="ADAL" clId="{19A97A65-FB7E-DC4C-8433-B675572D5E70}" dt="2023-02-22T17:58:30.299" v="9801"/>
          <ac:spMkLst>
            <pc:docMk/>
            <pc:sldMk cId="0" sldId="400"/>
            <ac:spMk id="11" creationId="{00000000-0000-0000-0000-000000000000}"/>
          </ac:spMkLst>
        </pc:spChg>
        <pc:spChg chg="mod">
          <ac:chgData name="Daniel Khashabi" userId="62390808-c838-45e6-be59-d6fd0d208bc8" providerId="ADAL" clId="{19A97A65-FB7E-DC4C-8433-B675572D5E70}" dt="2023-02-22T17:58:30.299" v="9801"/>
          <ac:spMkLst>
            <pc:docMk/>
            <pc:sldMk cId="0" sldId="400"/>
            <ac:spMk id="12" creationId="{00000000-0000-0000-0000-000000000000}"/>
          </ac:spMkLst>
        </pc:spChg>
        <pc:spChg chg="mod">
          <ac:chgData name="Daniel Khashabi" userId="62390808-c838-45e6-be59-d6fd0d208bc8" providerId="ADAL" clId="{19A97A65-FB7E-DC4C-8433-B675572D5E70}" dt="2023-02-22T18:45:37.835" v="10482"/>
          <ac:spMkLst>
            <pc:docMk/>
            <pc:sldMk cId="0" sldId="400"/>
            <ac:spMk id="13" creationId="{00000000-0000-0000-0000-000000000000}"/>
          </ac:spMkLst>
        </pc:spChg>
        <pc:spChg chg="add mod">
          <ac:chgData name="Daniel Khashabi" userId="62390808-c838-45e6-be59-d6fd0d208bc8" providerId="ADAL" clId="{19A97A65-FB7E-DC4C-8433-B675572D5E70}" dt="2023-02-22T16:22:57.131" v="9007"/>
          <ac:spMkLst>
            <pc:docMk/>
            <pc:sldMk cId="0" sldId="400"/>
            <ac:spMk id="14" creationId="{B9A269A9-A646-86FE-8E91-BE3083E591F6}"/>
          </ac:spMkLst>
        </pc:spChg>
      </pc:sldChg>
      <pc:sldChg chg="addSp modSp add">
        <pc:chgData name="Daniel Khashabi" userId="62390808-c838-45e6-be59-d6fd0d208bc8" providerId="ADAL" clId="{19A97A65-FB7E-DC4C-8433-B675572D5E70}" dt="2023-02-22T18:45:37.835" v="10482"/>
        <pc:sldMkLst>
          <pc:docMk/>
          <pc:sldMk cId="0" sldId="401"/>
        </pc:sldMkLst>
        <pc:spChg chg="mod">
          <ac:chgData name="Daniel Khashabi" userId="62390808-c838-45e6-be59-d6fd0d208bc8" providerId="ADAL" clId="{19A97A65-FB7E-DC4C-8433-B675572D5E70}" dt="2023-02-22T17:58:30.299" v="9801"/>
          <ac:spMkLst>
            <pc:docMk/>
            <pc:sldMk cId="0" sldId="401"/>
            <ac:spMk id="2" creationId="{00000000-0000-0000-0000-000000000000}"/>
          </ac:spMkLst>
        </pc:spChg>
        <pc:spChg chg="mod">
          <ac:chgData name="Daniel Khashabi" userId="62390808-c838-45e6-be59-d6fd0d208bc8" providerId="ADAL" clId="{19A97A65-FB7E-DC4C-8433-B675572D5E70}" dt="2023-02-22T18:45:37.835" v="10482"/>
          <ac:spMkLst>
            <pc:docMk/>
            <pc:sldMk cId="0" sldId="401"/>
            <ac:spMk id="3" creationId="{00000000-0000-0000-0000-000000000000}"/>
          </ac:spMkLst>
        </pc:spChg>
        <pc:spChg chg="mod">
          <ac:chgData name="Daniel Khashabi" userId="62390808-c838-45e6-be59-d6fd0d208bc8" providerId="ADAL" clId="{19A97A65-FB7E-DC4C-8433-B675572D5E70}" dt="2023-02-22T18:45:37.835" v="10482"/>
          <ac:spMkLst>
            <pc:docMk/>
            <pc:sldMk cId="0" sldId="401"/>
            <ac:spMk id="4" creationId="{00000000-0000-0000-0000-000000000000}"/>
          </ac:spMkLst>
        </pc:spChg>
        <pc:spChg chg="mod">
          <ac:chgData name="Daniel Khashabi" userId="62390808-c838-45e6-be59-d6fd0d208bc8" providerId="ADAL" clId="{19A97A65-FB7E-DC4C-8433-B675572D5E70}" dt="2023-02-22T18:45:37.835" v="10482"/>
          <ac:spMkLst>
            <pc:docMk/>
            <pc:sldMk cId="0" sldId="401"/>
            <ac:spMk id="5" creationId="{00000000-0000-0000-0000-000000000000}"/>
          </ac:spMkLst>
        </pc:spChg>
        <pc:spChg chg="mod">
          <ac:chgData name="Daniel Khashabi" userId="62390808-c838-45e6-be59-d6fd0d208bc8" providerId="ADAL" clId="{19A97A65-FB7E-DC4C-8433-B675572D5E70}" dt="2023-02-22T17:58:30.299" v="9801"/>
          <ac:spMkLst>
            <pc:docMk/>
            <pc:sldMk cId="0" sldId="401"/>
            <ac:spMk id="6" creationId="{00000000-0000-0000-0000-000000000000}"/>
          </ac:spMkLst>
        </pc:spChg>
        <pc:spChg chg="mod">
          <ac:chgData name="Daniel Khashabi" userId="62390808-c838-45e6-be59-d6fd0d208bc8" providerId="ADAL" clId="{19A97A65-FB7E-DC4C-8433-B675572D5E70}" dt="2023-02-22T17:58:30.299" v="9801"/>
          <ac:spMkLst>
            <pc:docMk/>
            <pc:sldMk cId="0" sldId="401"/>
            <ac:spMk id="7" creationId="{00000000-0000-0000-0000-000000000000}"/>
          </ac:spMkLst>
        </pc:spChg>
        <pc:spChg chg="add mod">
          <ac:chgData name="Daniel Khashabi" userId="62390808-c838-45e6-be59-d6fd0d208bc8" providerId="ADAL" clId="{19A97A65-FB7E-DC4C-8433-B675572D5E70}" dt="2023-02-22T16:23:00.503" v="9008"/>
          <ac:spMkLst>
            <pc:docMk/>
            <pc:sldMk cId="0" sldId="401"/>
            <ac:spMk id="8" creationId="{9AE3A45D-1607-34FA-4894-06AD90BABFE6}"/>
          </ac:spMkLst>
        </pc:spChg>
      </pc:sldChg>
      <pc:sldChg chg="addSp modSp add">
        <pc:chgData name="Daniel Khashabi" userId="62390808-c838-45e6-be59-d6fd0d208bc8" providerId="ADAL" clId="{19A97A65-FB7E-DC4C-8433-B675572D5E70}" dt="2023-02-22T18:45:37.835" v="10482"/>
        <pc:sldMkLst>
          <pc:docMk/>
          <pc:sldMk cId="0" sldId="402"/>
        </pc:sldMkLst>
        <pc:spChg chg="mod">
          <ac:chgData name="Daniel Khashabi" userId="62390808-c838-45e6-be59-d6fd0d208bc8" providerId="ADAL" clId="{19A97A65-FB7E-DC4C-8433-B675572D5E70}" dt="2023-02-22T18:45:37.835" v="10482"/>
          <ac:spMkLst>
            <pc:docMk/>
            <pc:sldMk cId="0" sldId="402"/>
            <ac:spMk id="3" creationId="{00000000-0000-0000-0000-000000000000}"/>
          </ac:spMkLst>
        </pc:spChg>
        <pc:spChg chg="mod">
          <ac:chgData name="Daniel Khashabi" userId="62390808-c838-45e6-be59-d6fd0d208bc8" providerId="ADAL" clId="{19A97A65-FB7E-DC4C-8433-B675572D5E70}" dt="2023-02-22T18:45:37.835" v="10482"/>
          <ac:spMkLst>
            <pc:docMk/>
            <pc:sldMk cId="0" sldId="402"/>
            <ac:spMk id="4" creationId="{00000000-0000-0000-0000-000000000000}"/>
          </ac:spMkLst>
        </pc:spChg>
        <pc:spChg chg="mod">
          <ac:chgData name="Daniel Khashabi" userId="62390808-c838-45e6-be59-d6fd0d208bc8" providerId="ADAL" clId="{19A97A65-FB7E-DC4C-8433-B675572D5E70}" dt="2023-02-22T17:58:30.299" v="9801"/>
          <ac:spMkLst>
            <pc:docMk/>
            <pc:sldMk cId="0" sldId="402"/>
            <ac:spMk id="5" creationId="{00000000-0000-0000-0000-000000000000}"/>
          </ac:spMkLst>
        </pc:spChg>
        <pc:spChg chg="add mod">
          <ac:chgData name="Daniel Khashabi" userId="62390808-c838-45e6-be59-d6fd0d208bc8" providerId="ADAL" clId="{19A97A65-FB7E-DC4C-8433-B675572D5E70}" dt="2023-02-22T16:23:04.628" v="9009"/>
          <ac:spMkLst>
            <pc:docMk/>
            <pc:sldMk cId="0" sldId="402"/>
            <ac:spMk id="6" creationId="{D0B98479-F2BF-9319-D0ED-D592CE72F826}"/>
          </ac:spMkLst>
        </pc:spChg>
      </pc:sldChg>
      <pc:sldChg chg="addSp modSp add">
        <pc:chgData name="Daniel Khashabi" userId="62390808-c838-45e6-be59-d6fd0d208bc8" providerId="ADAL" clId="{19A97A65-FB7E-DC4C-8433-B675572D5E70}" dt="2023-02-22T18:45:37.835" v="10482"/>
        <pc:sldMkLst>
          <pc:docMk/>
          <pc:sldMk cId="0" sldId="403"/>
        </pc:sldMkLst>
        <pc:spChg chg="mod">
          <ac:chgData name="Daniel Khashabi" userId="62390808-c838-45e6-be59-d6fd0d208bc8" providerId="ADAL" clId="{19A97A65-FB7E-DC4C-8433-B675572D5E70}" dt="2023-02-22T18:45:37.835" v="10482"/>
          <ac:spMkLst>
            <pc:docMk/>
            <pc:sldMk cId="0" sldId="403"/>
            <ac:spMk id="3" creationId="{00000000-0000-0000-0000-000000000000}"/>
          </ac:spMkLst>
        </pc:spChg>
        <pc:spChg chg="mod">
          <ac:chgData name="Daniel Khashabi" userId="62390808-c838-45e6-be59-d6fd0d208bc8" providerId="ADAL" clId="{19A97A65-FB7E-DC4C-8433-B675572D5E70}" dt="2023-02-22T18:45:37.835" v="10482"/>
          <ac:spMkLst>
            <pc:docMk/>
            <pc:sldMk cId="0" sldId="403"/>
            <ac:spMk id="4" creationId="{00000000-0000-0000-0000-000000000000}"/>
          </ac:spMkLst>
        </pc:spChg>
        <pc:spChg chg="mod">
          <ac:chgData name="Daniel Khashabi" userId="62390808-c838-45e6-be59-d6fd0d208bc8" providerId="ADAL" clId="{19A97A65-FB7E-DC4C-8433-B675572D5E70}" dt="2023-02-22T17:58:30.299" v="9801"/>
          <ac:spMkLst>
            <pc:docMk/>
            <pc:sldMk cId="0" sldId="403"/>
            <ac:spMk id="5" creationId="{00000000-0000-0000-0000-000000000000}"/>
          </ac:spMkLst>
        </pc:spChg>
        <pc:spChg chg="add mod">
          <ac:chgData name="Daniel Khashabi" userId="62390808-c838-45e6-be59-d6fd0d208bc8" providerId="ADAL" clId="{19A97A65-FB7E-DC4C-8433-B675572D5E70}" dt="2023-02-22T16:23:06.110" v="9010"/>
          <ac:spMkLst>
            <pc:docMk/>
            <pc:sldMk cId="0" sldId="403"/>
            <ac:spMk id="6" creationId="{F0000672-4DE4-8973-CE06-47099A54C23C}"/>
          </ac:spMkLst>
        </pc:spChg>
      </pc:sldChg>
      <pc:sldChg chg="addSp modSp add">
        <pc:chgData name="Daniel Khashabi" userId="62390808-c838-45e6-be59-d6fd0d208bc8" providerId="ADAL" clId="{19A97A65-FB7E-DC4C-8433-B675572D5E70}" dt="2023-02-22T18:45:37.835" v="10482"/>
        <pc:sldMkLst>
          <pc:docMk/>
          <pc:sldMk cId="0" sldId="404"/>
        </pc:sldMkLst>
        <pc:spChg chg="mod">
          <ac:chgData name="Daniel Khashabi" userId="62390808-c838-45e6-be59-d6fd0d208bc8" providerId="ADAL" clId="{19A97A65-FB7E-DC4C-8433-B675572D5E70}" dt="2023-02-22T18:45:37.835" v="10482"/>
          <ac:spMkLst>
            <pc:docMk/>
            <pc:sldMk cId="0" sldId="404"/>
            <ac:spMk id="2" creationId="{00000000-0000-0000-0000-000000000000}"/>
          </ac:spMkLst>
        </pc:spChg>
        <pc:spChg chg="mod">
          <ac:chgData name="Daniel Khashabi" userId="62390808-c838-45e6-be59-d6fd0d208bc8" providerId="ADAL" clId="{19A97A65-FB7E-DC4C-8433-B675572D5E70}" dt="2023-02-22T18:45:37.835" v="10482"/>
          <ac:spMkLst>
            <pc:docMk/>
            <pc:sldMk cId="0" sldId="404"/>
            <ac:spMk id="3" creationId="{00000000-0000-0000-0000-000000000000}"/>
          </ac:spMkLst>
        </pc:spChg>
        <pc:spChg chg="mod">
          <ac:chgData name="Daniel Khashabi" userId="62390808-c838-45e6-be59-d6fd0d208bc8" providerId="ADAL" clId="{19A97A65-FB7E-DC4C-8433-B675572D5E70}" dt="2023-02-22T17:58:30.299" v="9801"/>
          <ac:spMkLst>
            <pc:docMk/>
            <pc:sldMk cId="0" sldId="404"/>
            <ac:spMk id="4" creationId="{00000000-0000-0000-0000-000000000000}"/>
          </ac:spMkLst>
        </pc:spChg>
        <pc:spChg chg="mod">
          <ac:chgData name="Daniel Khashabi" userId="62390808-c838-45e6-be59-d6fd0d208bc8" providerId="ADAL" clId="{19A97A65-FB7E-DC4C-8433-B675572D5E70}" dt="2023-02-22T18:45:37.835" v="10482"/>
          <ac:spMkLst>
            <pc:docMk/>
            <pc:sldMk cId="0" sldId="404"/>
            <ac:spMk id="5" creationId="{00000000-0000-0000-0000-000000000000}"/>
          </ac:spMkLst>
        </pc:spChg>
        <pc:spChg chg="mod">
          <ac:chgData name="Daniel Khashabi" userId="62390808-c838-45e6-be59-d6fd0d208bc8" providerId="ADAL" clId="{19A97A65-FB7E-DC4C-8433-B675572D5E70}" dt="2023-02-22T17:58:30.299" v="9801"/>
          <ac:spMkLst>
            <pc:docMk/>
            <pc:sldMk cId="0" sldId="404"/>
            <ac:spMk id="6" creationId="{00000000-0000-0000-0000-000000000000}"/>
          </ac:spMkLst>
        </pc:spChg>
        <pc:spChg chg="add mod">
          <ac:chgData name="Daniel Khashabi" userId="62390808-c838-45e6-be59-d6fd0d208bc8" providerId="ADAL" clId="{19A97A65-FB7E-DC4C-8433-B675572D5E70}" dt="2023-02-22T16:23:07.741" v="9011"/>
          <ac:spMkLst>
            <pc:docMk/>
            <pc:sldMk cId="0" sldId="404"/>
            <ac:spMk id="7" creationId="{79E070E8-CACA-5E83-55C9-A829FD4F7C5C}"/>
          </ac:spMkLst>
        </pc:spChg>
      </pc:sldChg>
      <pc:sldChg chg="modSp add">
        <pc:chgData name="Daniel Khashabi" userId="62390808-c838-45e6-be59-d6fd0d208bc8" providerId="ADAL" clId="{19A97A65-FB7E-DC4C-8433-B675572D5E70}" dt="2023-02-22T18:45:37.835" v="10482"/>
        <pc:sldMkLst>
          <pc:docMk/>
          <pc:sldMk cId="3715294779" sldId="406"/>
        </pc:sldMkLst>
        <pc:spChg chg="mod">
          <ac:chgData name="Daniel Khashabi" userId="62390808-c838-45e6-be59-d6fd0d208bc8" providerId="ADAL" clId="{19A97A65-FB7E-DC4C-8433-B675572D5E70}" dt="2023-02-22T18:45:37.835" v="10482"/>
          <ac:spMkLst>
            <pc:docMk/>
            <pc:sldMk cId="3715294779" sldId="406"/>
            <ac:spMk id="3" creationId="{00000000-0000-0000-0000-000000000000}"/>
          </ac:spMkLst>
        </pc:spChg>
        <pc:spChg chg="mod">
          <ac:chgData name="Daniel Khashabi" userId="62390808-c838-45e6-be59-d6fd0d208bc8" providerId="ADAL" clId="{19A97A65-FB7E-DC4C-8433-B675572D5E70}" dt="2023-02-22T18:45:37.835" v="10482"/>
          <ac:spMkLst>
            <pc:docMk/>
            <pc:sldMk cId="3715294779" sldId="406"/>
            <ac:spMk id="4" creationId="{00000000-0000-0000-0000-000000000000}"/>
          </ac:spMkLst>
        </pc:spChg>
      </pc:sldChg>
      <pc:sldChg chg="add del">
        <pc:chgData name="Daniel Khashabi" userId="62390808-c838-45e6-be59-d6fd0d208bc8" providerId="ADAL" clId="{19A97A65-FB7E-DC4C-8433-B675572D5E70}" dt="2023-02-22T14:55:17.969" v="8246" actId="2696"/>
        <pc:sldMkLst>
          <pc:docMk/>
          <pc:sldMk cId="1171294199" sldId="407"/>
        </pc:sldMkLst>
        <pc:spChg chg="mod">
          <ac:chgData name="Daniel Khashabi" userId="62390808-c838-45e6-be59-d6fd0d208bc8" providerId="ADAL" clId="{19A97A65-FB7E-DC4C-8433-B675572D5E70}" dt="2023-02-22T18:45:37.835" v="10482"/>
          <ac:spMkLst>
            <pc:docMk/>
            <pc:sldMk cId="1171294199" sldId="407"/>
            <ac:spMk id="3" creationId="{00000000-0000-0000-0000-000000000000}"/>
          </ac:spMkLst>
        </pc:spChg>
        <pc:spChg chg="mod">
          <ac:chgData name="Daniel Khashabi" userId="62390808-c838-45e6-be59-d6fd0d208bc8" providerId="ADAL" clId="{19A97A65-FB7E-DC4C-8433-B675572D5E70}" dt="2023-02-22T17:58:30.299" v="9801"/>
          <ac:spMkLst>
            <pc:docMk/>
            <pc:sldMk cId="1171294199" sldId="407"/>
            <ac:spMk id="4" creationId="{00000000-0000-0000-0000-000000000000}"/>
          </ac:spMkLst>
        </pc:spChg>
        <pc:spChg chg="mod">
          <ac:chgData name="Daniel Khashabi" userId="62390808-c838-45e6-be59-d6fd0d208bc8" providerId="ADAL" clId="{19A97A65-FB7E-DC4C-8433-B675572D5E70}" dt="2023-02-22T17:58:30.299" v="9801"/>
          <ac:spMkLst>
            <pc:docMk/>
            <pc:sldMk cId="1171294199" sldId="407"/>
            <ac:spMk id="5" creationId="{00000000-0000-0000-0000-000000000000}"/>
          </ac:spMkLst>
        </pc:spChg>
      </pc:sldChg>
      <pc:sldChg chg="add del">
        <pc:chgData name="Daniel Khashabi" userId="62390808-c838-45e6-be59-d6fd0d208bc8" providerId="ADAL" clId="{19A97A65-FB7E-DC4C-8433-B675572D5E70}" dt="2023-02-22T16:01:04.471" v="8621" actId="2696"/>
        <pc:sldMkLst>
          <pc:docMk/>
          <pc:sldMk cId="3944308952" sldId="407"/>
        </pc:sldMkLst>
      </pc:sldChg>
      <pc:sldChg chg="addSp modSp add">
        <pc:chgData name="Daniel Khashabi" userId="62390808-c838-45e6-be59-d6fd0d208bc8" providerId="ADAL" clId="{19A97A65-FB7E-DC4C-8433-B675572D5E70}" dt="2023-02-22T18:45:37.835" v="10482"/>
        <pc:sldMkLst>
          <pc:docMk/>
          <pc:sldMk cId="0" sldId="408"/>
        </pc:sldMkLst>
        <pc:spChg chg="mod">
          <ac:chgData name="Daniel Khashabi" userId="62390808-c838-45e6-be59-d6fd0d208bc8" providerId="ADAL" clId="{19A97A65-FB7E-DC4C-8433-B675572D5E70}" dt="2023-02-22T18:45:37.835" v="10482"/>
          <ac:spMkLst>
            <pc:docMk/>
            <pc:sldMk cId="0" sldId="408"/>
            <ac:spMk id="3" creationId="{00000000-0000-0000-0000-000000000000}"/>
          </ac:spMkLst>
        </pc:spChg>
        <pc:spChg chg="mod">
          <ac:chgData name="Daniel Khashabi" userId="62390808-c838-45e6-be59-d6fd0d208bc8" providerId="ADAL" clId="{19A97A65-FB7E-DC4C-8433-B675572D5E70}" dt="2023-02-22T18:45:37.835" v="10482"/>
          <ac:spMkLst>
            <pc:docMk/>
            <pc:sldMk cId="0" sldId="408"/>
            <ac:spMk id="4" creationId="{00000000-0000-0000-0000-000000000000}"/>
          </ac:spMkLst>
        </pc:spChg>
        <pc:spChg chg="add mod">
          <ac:chgData name="Daniel Khashabi" userId="62390808-c838-45e6-be59-d6fd0d208bc8" providerId="ADAL" clId="{19A97A65-FB7E-DC4C-8433-B675572D5E70}" dt="2023-02-22T16:23:09.090" v="9012"/>
          <ac:spMkLst>
            <pc:docMk/>
            <pc:sldMk cId="0" sldId="408"/>
            <ac:spMk id="5" creationId="{D655369B-C44B-3FFF-1248-DB9B2213AE12}"/>
          </ac:spMkLst>
        </pc:spChg>
      </pc:sldChg>
      <pc:sldChg chg="addSp modSp add">
        <pc:chgData name="Daniel Khashabi" userId="62390808-c838-45e6-be59-d6fd0d208bc8" providerId="ADAL" clId="{19A97A65-FB7E-DC4C-8433-B675572D5E70}" dt="2023-02-22T18:45:37.835" v="10482"/>
        <pc:sldMkLst>
          <pc:docMk/>
          <pc:sldMk cId="0" sldId="409"/>
        </pc:sldMkLst>
        <pc:spChg chg="mod">
          <ac:chgData name="Daniel Khashabi" userId="62390808-c838-45e6-be59-d6fd0d208bc8" providerId="ADAL" clId="{19A97A65-FB7E-DC4C-8433-B675572D5E70}" dt="2023-02-22T18:45:37.835" v="10482"/>
          <ac:spMkLst>
            <pc:docMk/>
            <pc:sldMk cId="0" sldId="409"/>
            <ac:spMk id="3" creationId="{00000000-0000-0000-0000-000000000000}"/>
          </ac:spMkLst>
        </pc:spChg>
        <pc:spChg chg="mod">
          <ac:chgData name="Daniel Khashabi" userId="62390808-c838-45e6-be59-d6fd0d208bc8" providerId="ADAL" clId="{19A97A65-FB7E-DC4C-8433-B675572D5E70}" dt="2023-02-22T18:45:37.835" v="10482"/>
          <ac:spMkLst>
            <pc:docMk/>
            <pc:sldMk cId="0" sldId="409"/>
            <ac:spMk id="4" creationId="{00000000-0000-0000-0000-000000000000}"/>
          </ac:spMkLst>
        </pc:spChg>
        <pc:spChg chg="add mod">
          <ac:chgData name="Daniel Khashabi" userId="62390808-c838-45e6-be59-d6fd0d208bc8" providerId="ADAL" clId="{19A97A65-FB7E-DC4C-8433-B675572D5E70}" dt="2023-02-22T16:23:10.713" v="9013"/>
          <ac:spMkLst>
            <pc:docMk/>
            <pc:sldMk cId="0" sldId="409"/>
            <ac:spMk id="5" creationId="{69610271-05F3-B8DC-3351-2A49FF9D4A45}"/>
          </ac:spMkLst>
        </pc:spChg>
      </pc:sldChg>
      <pc:sldChg chg="modSp add">
        <pc:chgData name="Daniel Khashabi" userId="62390808-c838-45e6-be59-d6fd0d208bc8" providerId="ADAL" clId="{19A97A65-FB7E-DC4C-8433-B675572D5E70}" dt="2023-02-22T18:45:37.835" v="10482"/>
        <pc:sldMkLst>
          <pc:docMk/>
          <pc:sldMk cId="1163839703" sldId="413"/>
        </pc:sldMkLst>
        <pc:spChg chg="mod">
          <ac:chgData name="Daniel Khashabi" userId="62390808-c838-45e6-be59-d6fd0d208bc8" providerId="ADAL" clId="{19A97A65-FB7E-DC4C-8433-B675572D5E70}" dt="2023-02-22T18:45:37.835" v="10482"/>
          <ac:spMkLst>
            <pc:docMk/>
            <pc:sldMk cId="1163839703" sldId="413"/>
            <ac:spMk id="3" creationId="{00000000-0000-0000-0000-000000000000}"/>
          </ac:spMkLst>
        </pc:spChg>
        <pc:spChg chg="mod">
          <ac:chgData name="Daniel Khashabi" userId="62390808-c838-45e6-be59-d6fd0d208bc8" providerId="ADAL" clId="{19A97A65-FB7E-DC4C-8433-B675572D5E70}" dt="2023-02-22T18:45:37.835" v="10482"/>
          <ac:spMkLst>
            <pc:docMk/>
            <pc:sldMk cId="1163839703" sldId="413"/>
            <ac:spMk id="4" creationId="{00000000-0000-0000-0000-000000000000}"/>
          </ac:spMkLst>
        </pc:spChg>
      </pc:sldChg>
      <pc:sldChg chg="modSp add">
        <pc:chgData name="Daniel Khashabi" userId="62390808-c838-45e6-be59-d6fd0d208bc8" providerId="ADAL" clId="{19A97A65-FB7E-DC4C-8433-B675572D5E70}" dt="2023-02-22T18:45:37.835" v="10482"/>
        <pc:sldMkLst>
          <pc:docMk/>
          <pc:sldMk cId="466461788" sldId="414"/>
        </pc:sldMkLst>
        <pc:spChg chg="mod">
          <ac:chgData name="Daniel Khashabi" userId="62390808-c838-45e6-be59-d6fd0d208bc8" providerId="ADAL" clId="{19A97A65-FB7E-DC4C-8433-B675572D5E70}" dt="2023-02-22T18:45:37.835" v="10482"/>
          <ac:spMkLst>
            <pc:docMk/>
            <pc:sldMk cId="466461788" sldId="414"/>
            <ac:spMk id="3" creationId="{00000000-0000-0000-0000-000000000000}"/>
          </ac:spMkLst>
        </pc:spChg>
        <pc:spChg chg="mod">
          <ac:chgData name="Daniel Khashabi" userId="62390808-c838-45e6-be59-d6fd0d208bc8" providerId="ADAL" clId="{19A97A65-FB7E-DC4C-8433-B675572D5E70}" dt="2023-02-22T17:58:30.299" v="9801"/>
          <ac:spMkLst>
            <pc:docMk/>
            <pc:sldMk cId="466461788" sldId="414"/>
            <ac:spMk id="4" creationId="{00000000-0000-0000-0000-000000000000}"/>
          </ac:spMkLst>
        </pc:spChg>
        <pc:spChg chg="mod">
          <ac:chgData name="Daniel Khashabi" userId="62390808-c838-45e6-be59-d6fd0d208bc8" providerId="ADAL" clId="{19A97A65-FB7E-DC4C-8433-B675572D5E70}" dt="2023-02-22T18:45:37.835" v="10482"/>
          <ac:spMkLst>
            <pc:docMk/>
            <pc:sldMk cId="466461788" sldId="414"/>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1862313596" sldId="415"/>
        </pc:sldMkLst>
        <pc:spChg chg="mod">
          <ac:chgData name="Daniel Khashabi" userId="62390808-c838-45e6-be59-d6fd0d208bc8" providerId="ADAL" clId="{19A97A65-FB7E-DC4C-8433-B675572D5E70}" dt="2023-02-22T17:58:30.299" v="9801"/>
          <ac:spMkLst>
            <pc:docMk/>
            <pc:sldMk cId="1862313596" sldId="415"/>
            <ac:spMk id="2" creationId="{00000000-0000-0000-0000-000000000000}"/>
          </ac:spMkLst>
        </pc:spChg>
        <pc:spChg chg="mod">
          <ac:chgData name="Daniel Khashabi" userId="62390808-c838-45e6-be59-d6fd0d208bc8" providerId="ADAL" clId="{19A97A65-FB7E-DC4C-8433-B675572D5E70}" dt="2023-02-22T18:45:37.835" v="10482"/>
          <ac:spMkLst>
            <pc:docMk/>
            <pc:sldMk cId="1862313596" sldId="415"/>
            <ac:spMk id="4" creationId="{00000000-0000-0000-0000-000000000000}"/>
          </ac:spMkLst>
        </pc:spChg>
        <pc:spChg chg="mod">
          <ac:chgData name="Daniel Khashabi" userId="62390808-c838-45e6-be59-d6fd0d208bc8" providerId="ADAL" clId="{19A97A65-FB7E-DC4C-8433-B675572D5E70}" dt="2023-02-22T18:45:37.835" v="10482"/>
          <ac:spMkLst>
            <pc:docMk/>
            <pc:sldMk cId="1862313596" sldId="415"/>
            <ac:spMk id="5" creationId="{00000000-0000-0000-0000-000000000000}"/>
          </ac:spMkLst>
        </pc:spChg>
        <pc:spChg chg="mod">
          <ac:chgData name="Daniel Khashabi" userId="62390808-c838-45e6-be59-d6fd0d208bc8" providerId="ADAL" clId="{19A97A65-FB7E-DC4C-8433-B675572D5E70}" dt="2023-02-22T17:58:30.299" v="9801"/>
          <ac:spMkLst>
            <pc:docMk/>
            <pc:sldMk cId="1862313596" sldId="415"/>
            <ac:spMk id="6" creationId="{00000000-0000-0000-0000-000000000000}"/>
          </ac:spMkLst>
        </pc:spChg>
        <pc:spChg chg="mod">
          <ac:chgData name="Daniel Khashabi" userId="62390808-c838-45e6-be59-d6fd0d208bc8" providerId="ADAL" clId="{19A97A65-FB7E-DC4C-8433-B675572D5E70}" dt="2023-02-22T17:58:30.299" v="9801"/>
          <ac:spMkLst>
            <pc:docMk/>
            <pc:sldMk cId="1862313596" sldId="415"/>
            <ac:spMk id="8" creationId="{00000000-0000-0000-0000-000000000000}"/>
          </ac:spMkLst>
        </pc:spChg>
        <pc:spChg chg="mod">
          <ac:chgData name="Daniel Khashabi" userId="62390808-c838-45e6-be59-d6fd0d208bc8" providerId="ADAL" clId="{19A97A65-FB7E-DC4C-8433-B675572D5E70}" dt="2023-02-22T17:58:30.299" v="9801"/>
          <ac:spMkLst>
            <pc:docMk/>
            <pc:sldMk cId="1862313596" sldId="415"/>
            <ac:spMk id="9" creationId="{00000000-0000-0000-0000-000000000000}"/>
          </ac:spMkLst>
        </pc:spChg>
        <pc:spChg chg="mod">
          <ac:chgData name="Daniel Khashabi" userId="62390808-c838-45e6-be59-d6fd0d208bc8" providerId="ADAL" clId="{19A97A65-FB7E-DC4C-8433-B675572D5E70}" dt="2023-02-22T17:58:30.299" v="9801"/>
          <ac:spMkLst>
            <pc:docMk/>
            <pc:sldMk cId="1862313596" sldId="415"/>
            <ac:spMk id="10" creationId="{00000000-0000-0000-0000-000000000000}"/>
          </ac:spMkLst>
        </pc:spChg>
        <pc:spChg chg="mod">
          <ac:chgData name="Daniel Khashabi" userId="62390808-c838-45e6-be59-d6fd0d208bc8" providerId="ADAL" clId="{19A97A65-FB7E-DC4C-8433-B675572D5E70}" dt="2023-02-22T17:58:30.299" v="9801"/>
          <ac:spMkLst>
            <pc:docMk/>
            <pc:sldMk cId="1862313596" sldId="415"/>
            <ac:spMk id="11" creationId="{00000000-0000-0000-0000-000000000000}"/>
          </ac:spMkLst>
        </pc:spChg>
        <pc:spChg chg="mod">
          <ac:chgData name="Daniel Khashabi" userId="62390808-c838-45e6-be59-d6fd0d208bc8" providerId="ADAL" clId="{19A97A65-FB7E-DC4C-8433-B675572D5E70}" dt="2023-02-22T17:58:30.299" v="9801"/>
          <ac:spMkLst>
            <pc:docMk/>
            <pc:sldMk cId="1862313596" sldId="415"/>
            <ac:spMk id="12" creationId="{00000000-0000-0000-0000-000000000000}"/>
          </ac:spMkLst>
        </pc:spChg>
        <pc:spChg chg="mod">
          <ac:chgData name="Daniel Khashabi" userId="62390808-c838-45e6-be59-d6fd0d208bc8" providerId="ADAL" clId="{19A97A65-FB7E-DC4C-8433-B675572D5E70}" dt="2023-02-22T17:58:30.299" v="9801"/>
          <ac:spMkLst>
            <pc:docMk/>
            <pc:sldMk cId="1862313596" sldId="415"/>
            <ac:spMk id="13" creationId="{00000000-0000-0000-0000-000000000000}"/>
          </ac:spMkLst>
        </pc:spChg>
        <pc:spChg chg="mod">
          <ac:chgData name="Daniel Khashabi" userId="62390808-c838-45e6-be59-d6fd0d208bc8" providerId="ADAL" clId="{19A97A65-FB7E-DC4C-8433-B675572D5E70}" dt="2023-02-22T17:58:49.582" v="9803"/>
          <ac:spMkLst>
            <pc:docMk/>
            <pc:sldMk cId="1862313596" sldId="415"/>
            <ac:spMk id="14" creationId="{00000000-0000-0000-0000-000000000000}"/>
          </ac:spMkLst>
        </pc:spChg>
      </pc:sldChg>
      <pc:sldChg chg="modSp add">
        <pc:chgData name="Daniel Khashabi" userId="62390808-c838-45e6-be59-d6fd0d208bc8" providerId="ADAL" clId="{19A97A65-FB7E-DC4C-8433-B675572D5E70}" dt="2023-02-22T18:45:37.835" v="10482"/>
        <pc:sldMkLst>
          <pc:docMk/>
          <pc:sldMk cId="2021523835" sldId="416"/>
        </pc:sldMkLst>
        <pc:spChg chg="mod">
          <ac:chgData name="Daniel Khashabi" userId="62390808-c838-45e6-be59-d6fd0d208bc8" providerId="ADAL" clId="{19A97A65-FB7E-DC4C-8433-B675572D5E70}" dt="2023-02-22T17:58:30.299" v="9801"/>
          <ac:spMkLst>
            <pc:docMk/>
            <pc:sldMk cId="2021523835" sldId="416"/>
            <ac:spMk id="2" creationId="{00000000-0000-0000-0000-000000000000}"/>
          </ac:spMkLst>
        </pc:spChg>
        <pc:spChg chg="mod">
          <ac:chgData name="Daniel Khashabi" userId="62390808-c838-45e6-be59-d6fd0d208bc8" providerId="ADAL" clId="{19A97A65-FB7E-DC4C-8433-B675572D5E70}" dt="2023-02-22T17:58:30.299" v="9801"/>
          <ac:spMkLst>
            <pc:docMk/>
            <pc:sldMk cId="2021523835" sldId="416"/>
            <ac:spMk id="4" creationId="{00000000-0000-0000-0000-000000000000}"/>
          </ac:spMkLst>
        </pc:spChg>
        <pc:spChg chg="mod">
          <ac:chgData name="Daniel Khashabi" userId="62390808-c838-45e6-be59-d6fd0d208bc8" providerId="ADAL" clId="{19A97A65-FB7E-DC4C-8433-B675572D5E70}" dt="2023-02-22T17:58:30.299" v="9801"/>
          <ac:spMkLst>
            <pc:docMk/>
            <pc:sldMk cId="2021523835" sldId="416"/>
            <ac:spMk id="5" creationId="{00000000-0000-0000-0000-000000000000}"/>
          </ac:spMkLst>
        </pc:spChg>
        <pc:spChg chg="mod">
          <ac:chgData name="Daniel Khashabi" userId="62390808-c838-45e6-be59-d6fd0d208bc8" providerId="ADAL" clId="{19A97A65-FB7E-DC4C-8433-B675572D5E70}" dt="2023-02-22T18:45:37.835" v="10482"/>
          <ac:spMkLst>
            <pc:docMk/>
            <pc:sldMk cId="2021523835" sldId="416"/>
            <ac:spMk id="6" creationId="{00000000-0000-0000-0000-000000000000}"/>
          </ac:spMkLst>
        </pc:spChg>
        <pc:spChg chg="mod">
          <ac:chgData name="Daniel Khashabi" userId="62390808-c838-45e6-be59-d6fd0d208bc8" providerId="ADAL" clId="{19A97A65-FB7E-DC4C-8433-B675572D5E70}" dt="2023-02-22T17:58:49.582" v="9803"/>
          <ac:spMkLst>
            <pc:docMk/>
            <pc:sldMk cId="2021523835" sldId="416"/>
            <ac:spMk id="7" creationId="{00000000-0000-0000-0000-000000000000}"/>
          </ac:spMkLst>
        </pc:spChg>
        <pc:spChg chg="mod">
          <ac:chgData name="Daniel Khashabi" userId="62390808-c838-45e6-be59-d6fd0d208bc8" providerId="ADAL" clId="{19A97A65-FB7E-DC4C-8433-B675572D5E70}" dt="2023-02-22T17:58:49.582" v="9803"/>
          <ac:spMkLst>
            <pc:docMk/>
            <pc:sldMk cId="2021523835" sldId="416"/>
            <ac:spMk id="8" creationId="{00000000-0000-0000-0000-000000000000}"/>
          </ac:spMkLst>
        </pc:spChg>
        <pc:spChg chg="mod">
          <ac:chgData name="Daniel Khashabi" userId="62390808-c838-45e6-be59-d6fd0d208bc8" providerId="ADAL" clId="{19A97A65-FB7E-DC4C-8433-B675572D5E70}" dt="2023-02-22T17:58:49.582" v="9803"/>
          <ac:spMkLst>
            <pc:docMk/>
            <pc:sldMk cId="2021523835" sldId="416"/>
            <ac:spMk id="9" creationId="{00000000-0000-0000-0000-000000000000}"/>
          </ac:spMkLst>
        </pc:spChg>
        <pc:spChg chg="mod">
          <ac:chgData name="Daniel Khashabi" userId="62390808-c838-45e6-be59-d6fd0d208bc8" providerId="ADAL" clId="{19A97A65-FB7E-DC4C-8433-B675572D5E70}" dt="2023-02-22T18:45:37.835" v="10482"/>
          <ac:spMkLst>
            <pc:docMk/>
            <pc:sldMk cId="2021523835" sldId="416"/>
            <ac:spMk id="10" creationId="{00000000-0000-0000-0000-000000000000}"/>
          </ac:spMkLst>
        </pc:spChg>
      </pc:sldChg>
      <pc:sldChg chg="modSp add">
        <pc:chgData name="Daniel Khashabi" userId="62390808-c838-45e6-be59-d6fd0d208bc8" providerId="ADAL" clId="{19A97A65-FB7E-DC4C-8433-B675572D5E70}" dt="2023-02-22T18:45:37.835" v="10482"/>
        <pc:sldMkLst>
          <pc:docMk/>
          <pc:sldMk cId="4251125786" sldId="417"/>
        </pc:sldMkLst>
        <pc:spChg chg="mod">
          <ac:chgData name="Daniel Khashabi" userId="62390808-c838-45e6-be59-d6fd0d208bc8" providerId="ADAL" clId="{19A97A65-FB7E-DC4C-8433-B675572D5E70}" dt="2023-02-22T18:45:37.835" v="10482"/>
          <ac:spMkLst>
            <pc:docMk/>
            <pc:sldMk cId="4251125786" sldId="417"/>
            <ac:spMk id="3" creationId="{00000000-0000-0000-0000-000000000000}"/>
          </ac:spMkLst>
        </pc:spChg>
        <pc:spChg chg="mod">
          <ac:chgData name="Daniel Khashabi" userId="62390808-c838-45e6-be59-d6fd0d208bc8" providerId="ADAL" clId="{19A97A65-FB7E-DC4C-8433-B675572D5E70}" dt="2023-02-22T17:58:30.299" v="9801"/>
          <ac:spMkLst>
            <pc:docMk/>
            <pc:sldMk cId="4251125786" sldId="417"/>
            <ac:spMk id="4" creationId="{00000000-0000-0000-0000-000000000000}"/>
          </ac:spMkLst>
        </pc:spChg>
        <pc:spChg chg="mod">
          <ac:chgData name="Daniel Khashabi" userId="62390808-c838-45e6-be59-d6fd0d208bc8" providerId="ADAL" clId="{19A97A65-FB7E-DC4C-8433-B675572D5E70}" dt="2023-02-22T18:45:37.835" v="10482"/>
          <ac:spMkLst>
            <pc:docMk/>
            <pc:sldMk cId="4251125786" sldId="417"/>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1877808782" sldId="418"/>
        </pc:sldMkLst>
        <pc:spChg chg="mod">
          <ac:chgData name="Daniel Khashabi" userId="62390808-c838-45e6-be59-d6fd0d208bc8" providerId="ADAL" clId="{19A97A65-FB7E-DC4C-8433-B675572D5E70}" dt="2023-02-22T17:58:30.299" v="9801"/>
          <ac:spMkLst>
            <pc:docMk/>
            <pc:sldMk cId="1877808782" sldId="418"/>
            <ac:spMk id="2" creationId="{00000000-0000-0000-0000-000000000000}"/>
          </ac:spMkLst>
        </pc:spChg>
        <pc:spChg chg="mod">
          <ac:chgData name="Daniel Khashabi" userId="62390808-c838-45e6-be59-d6fd0d208bc8" providerId="ADAL" clId="{19A97A65-FB7E-DC4C-8433-B675572D5E70}" dt="2023-02-22T18:45:37.835" v="10482"/>
          <ac:spMkLst>
            <pc:docMk/>
            <pc:sldMk cId="1877808782" sldId="418"/>
            <ac:spMk id="4"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6"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7"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9"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10"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11"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12"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13"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14"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15" creationId="{00000000-0000-0000-0000-000000000000}"/>
          </ac:spMkLst>
        </pc:spChg>
      </pc:sldChg>
      <pc:sldChg chg="modSp add">
        <pc:chgData name="Daniel Khashabi" userId="62390808-c838-45e6-be59-d6fd0d208bc8" providerId="ADAL" clId="{19A97A65-FB7E-DC4C-8433-B675572D5E70}" dt="2023-02-22T18:45:37.835" v="10482"/>
        <pc:sldMkLst>
          <pc:docMk/>
          <pc:sldMk cId="3909999821" sldId="419"/>
        </pc:sldMkLst>
        <pc:spChg chg="mod">
          <ac:chgData name="Daniel Khashabi" userId="62390808-c838-45e6-be59-d6fd0d208bc8" providerId="ADAL" clId="{19A97A65-FB7E-DC4C-8433-B675572D5E70}" dt="2023-02-22T17:58:30.299" v="9801"/>
          <ac:spMkLst>
            <pc:docMk/>
            <pc:sldMk cId="3909999821" sldId="419"/>
            <ac:spMk id="2" creationId="{00000000-0000-0000-0000-000000000000}"/>
          </ac:spMkLst>
        </pc:spChg>
        <pc:spChg chg="mod">
          <ac:chgData name="Daniel Khashabi" userId="62390808-c838-45e6-be59-d6fd0d208bc8" providerId="ADAL" clId="{19A97A65-FB7E-DC4C-8433-B675572D5E70}" dt="2023-02-22T17:58:30.299" v="9801"/>
          <ac:spMkLst>
            <pc:docMk/>
            <pc:sldMk cId="3909999821" sldId="419"/>
            <ac:spMk id="4" creationId="{00000000-0000-0000-0000-000000000000}"/>
          </ac:spMkLst>
        </pc:spChg>
        <pc:spChg chg="mod">
          <ac:chgData name="Daniel Khashabi" userId="62390808-c838-45e6-be59-d6fd0d208bc8" providerId="ADAL" clId="{19A97A65-FB7E-DC4C-8433-B675572D5E70}" dt="2023-02-22T18:45:37.835" v="10482"/>
          <ac:spMkLst>
            <pc:docMk/>
            <pc:sldMk cId="3909999821" sldId="419"/>
            <ac:spMk id="5" creationId="{00000000-0000-0000-0000-000000000000}"/>
          </ac:spMkLst>
        </pc:spChg>
        <pc:spChg chg="mod">
          <ac:chgData name="Daniel Khashabi" userId="62390808-c838-45e6-be59-d6fd0d208bc8" providerId="ADAL" clId="{19A97A65-FB7E-DC4C-8433-B675572D5E70}" dt="2023-02-22T18:45:37.835" v="10482"/>
          <ac:spMkLst>
            <pc:docMk/>
            <pc:sldMk cId="3909999821" sldId="419"/>
            <ac:spMk id="6" creationId="{00000000-0000-0000-0000-000000000000}"/>
          </ac:spMkLst>
        </pc:spChg>
        <pc:spChg chg="mod">
          <ac:chgData name="Daniel Khashabi" userId="62390808-c838-45e6-be59-d6fd0d208bc8" providerId="ADAL" clId="{19A97A65-FB7E-DC4C-8433-B675572D5E70}" dt="2023-02-22T17:58:30.299" v="9801"/>
          <ac:spMkLst>
            <pc:docMk/>
            <pc:sldMk cId="3909999821" sldId="419"/>
            <ac:spMk id="7" creationId="{00000000-0000-0000-0000-000000000000}"/>
          </ac:spMkLst>
        </pc:spChg>
      </pc:sldChg>
      <pc:sldChg chg="modSp add">
        <pc:chgData name="Daniel Khashabi" userId="62390808-c838-45e6-be59-d6fd0d208bc8" providerId="ADAL" clId="{19A97A65-FB7E-DC4C-8433-B675572D5E70}" dt="2023-02-22T18:45:37.835" v="10482"/>
        <pc:sldMkLst>
          <pc:docMk/>
          <pc:sldMk cId="3934992055" sldId="420"/>
        </pc:sldMkLst>
        <pc:spChg chg="mod">
          <ac:chgData name="Daniel Khashabi" userId="62390808-c838-45e6-be59-d6fd0d208bc8" providerId="ADAL" clId="{19A97A65-FB7E-DC4C-8433-B675572D5E70}" dt="2023-02-22T17:58:30.299" v="9801"/>
          <ac:spMkLst>
            <pc:docMk/>
            <pc:sldMk cId="3934992055" sldId="420"/>
            <ac:spMk id="2" creationId="{00000000-0000-0000-0000-000000000000}"/>
          </ac:spMkLst>
        </pc:spChg>
        <pc:spChg chg="mod">
          <ac:chgData name="Daniel Khashabi" userId="62390808-c838-45e6-be59-d6fd0d208bc8" providerId="ADAL" clId="{19A97A65-FB7E-DC4C-8433-B675572D5E70}" dt="2023-02-22T17:58:30.299" v="9801"/>
          <ac:spMkLst>
            <pc:docMk/>
            <pc:sldMk cId="3934992055" sldId="420"/>
            <ac:spMk id="5" creationId="{00000000-0000-0000-0000-000000000000}"/>
          </ac:spMkLst>
        </pc:spChg>
        <pc:spChg chg="mod">
          <ac:chgData name="Daniel Khashabi" userId="62390808-c838-45e6-be59-d6fd0d208bc8" providerId="ADAL" clId="{19A97A65-FB7E-DC4C-8433-B675572D5E70}" dt="2023-02-22T17:58:30.299" v="9801"/>
          <ac:spMkLst>
            <pc:docMk/>
            <pc:sldMk cId="3934992055" sldId="420"/>
            <ac:spMk id="6" creationId="{00000000-0000-0000-0000-000000000000}"/>
          </ac:spMkLst>
        </pc:spChg>
        <pc:spChg chg="mod">
          <ac:chgData name="Daniel Khashabi" userId="62390808-c838-45e6-be59-d6fd0d208bc8" providerId="ADAL" clId="{19A97A65-FB7E-DC4C-8433-B675572D5E70}" dt="2023-02-22T18:45:37.835" v="10482"/>
          <ac:spMkLst>
            <pc:docMk/>
            <pc:sldMk cId="3934992055" sldId="420"/>
            <ac:spMk id="7" creationId="{00000000-0000-0000-0000-000000000000}"/>
          </ac:spMkLst>
        </pc:spChg>
        <pc:spChg chg="mod">
          <ac:chgData name="Daniel Khashabi" userId="62390808-c838-45e6-be59-d6fd0d208bc8" providerId="ADAL" clId="{19A97A65-FB7E-DC4C-8433-B675572D5E70}" dt="2023-02-22T18:45:37.835" v="10482"/>
          <ac:spMkLst>
            <pc:docMk/>
            <pc:sldMk cId="3934992055" sldId="420"/>
            <ac:spMk id="8" creationId="{00000000-0000-0000-0000-000000000000}"/>
          </ac:spMkLst>
        </pc:spChg>
      </pc:sldChg>
      <pc:sldChg chg="modSp add">
        <pc:chgData name="Daniel Khashabi" userId="62390808-c838-45e6-be59-d6fd0d208bc8" providerId="ADAL" clId="{19A97A65-FB7E-DC4C-8433-B675572D5E70}" dt="2023-02-22T18:45:37.835" v="10482"/>
        <pc:sldMkLst>
          <pc:docMk/>
          <pc:sldMk cId="4153221700" sldId="421"/>
        </pc:sldMkLst>
        <pc:spChg chg="mod">
          <ac:chgData name="Daniel Khashabi" userId="62390808-c838-45e6-be59-d6fd0d208bc8" providerId="ADAL" clId="{19A97A65-FB7E-DC4C-8433-B675572D5E70}" dt="2023-02-22T18:45:37.835" v="10482"/>
          <ac:spMkLst>
            <pc:docMk/>
            <pc:sldMk cId="4153221700" sldId="421"/>
            <ac:spMk id="3" creationId="{00000000-0000-0000-0000-000000000000}"/>
          </ac:spMkLst>
        </pc:spChg>
        <pc:spChg chg="mod">
          <ac:chgData name="Daniel Khashabi" userId="62390808-c838-45e6-be59-d6fd0d208bc8" providerId="ADAL" clId="{19A97A65-FB7E-DC4C-8433-B675572D5E70}" dt="2023-02-22T18:45:37.835" v="10482"/>
          <ac:spMkLst>
            <pc:docMk/>
            <pc:sldMk cId="4153221700" sldId="421"/>
            <ac:spMk id="4" creationId="{00000000-0000-0000-0000-000000000000}"/>
          </ac:spMkLst>
        </pc:spChg>
      </pc:sldChg>
      <pc:sldChg chg="modSp add">
        <pc:chgData name="Daniel Khashabi" userId="62390808-c838-45e6-be59-d6fd0d208bc8" providerId="ADAL" clId="{19A97A65-FB7E-DC4C-8433-B675572D5E70}" dt="2023-02-22T18:45:37.835" v="10482"/>
        <pc:sldMkLst>
          <pc:docMk/>
          <pc:sldMk cId="1393237485" sldId="422"/>
        </pc:sldMkLst>
        <pc:spChg chg="mod">
          <ac:chgData name="Daniel Khashabi" userId="62390808-c838-45e6-be59-d6fd0d208bc8" providerId="ADAL" clId="{19A97A65-FB7E-DC4C-8433-B675572D5E70}" dt="2023-02-22T18:45:37.835" v="10482"/>
          <ac:spMkLst>
            <pc:docMk/>
            <pc:sldMk cId="1393237485" sldId="422"/>
            <ac:spMk id="2" creationId="{00000000-0000-0000-0000-000000000000}"/>
          </ac:spMkLst>
        </pc:spChg>
        <pc:spChg chg="mod">
          <ac:chgData name="Daniel Khashabi" userId="62390808-c838-45e6-be59-d6fd0d208bc8" providerId="ADAL" clId="{19A97A65-FB7E-DC4C-8433-B675572D5E70}" dt="2023-02-22T18:45:37.835" v="10482"/>
          <ac:spMkLst>
            <pc:docMk/>
            <pc:sldMk cId="1393237485" sldId="422"/>
            <ac:spMk id="3" creationId="{00000000-0000-0000-0000-000000000000}"/>
          </ac:spMkLst>
        </pc:spChg>
        <pc:spChg chg="mod">
          <ac:chgData name="Daniel Khashabi" userId="62390808-c838-45e6-be59-d6fd0d208bc8" providerId="ADAL" clId="{19A97A65-FB7E-DC4C-8433-B675572D5E70}" dt="2023-02-22T18:45:37.835" v="10482"/>
          <ac:spMkLst>
            <pc:docMk/>
            <pc:sldMk cId="1393237485" sldId="422"/>
            <ac:spMk id="4" creationId="{00000000-0000-0000-0000-000000000000}"/>
          </ac:spMkLst>
        </pc:spChg>
        <pc:spChg chg="mod">
          <ac:chgData name="Daniel Khashabi" userId="62390808-c838-45e6-be59-d6fd0d208bc8" providerId="ADAL" clId="{19A97A65-FB7E-DC4C-8433-B675572D5E70}" dt="2023-02-22T17:58:30.299" v="9801"/>
          <ac:spMkLst>
            <pc:docMk/>
            <pc:sldMk cId="1393237485" sldId="422"/>
            <ac:spMk id="5" creationId="{00000000-0000-0000-0000-000000000000}"/>
          </ac:spMkLst>
        </pc:spChg>
        <pc:spChg chg="mod">
          <ac:chgData name="Daniel Khashabi" userId="62390808-c838-45e6-be59-d6fd0d208bc8" providerId="ADAL" clId="{19A97A65-FB7E-DC4C-8433-B675572D5E70}" dt="2023-02-22T18:45:37.835" v="10482"/>
          <ac:spMkLst>
            <pc:docMk/>
            <pc:sldMk cId="1393237485" sldId="422"/>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3127066792" sldId="423"/>
        </pc:sldMkLst>
        <pc:spChg chg="mod">
          <ac:chgData name="Daniel Khashabi" userId="62390808-c838-45e6-be59-d6fd0d208bc8" providerId="ADAL" clId="{19A97A65-FB7E-DC4C-8433-B675572D5E70}" dt="2023-02-22T18:45:37.835" v="10482"/>
          <ac:spMkLst>
            <pc:docMk/>
            <pc:sldMk cId="3127066792" sldId="423"/>
            <ac:spMk id="3" creationId="{00000000-0000-0000-0000-000000000000}"/>
          </ac:spMkLst>
        </pc:spChg>
        <pc:spChg chg="mod">
          <ac:chgData name="Daniel Khashabi" userId="62390808-c838-45e6-be59-d6fd0d208bc8" providerId="ADAL" clId="{19A97A65-FB7E-DC4C-8433-B675572D5E70}" dt="2023-02-22T17:58:30.299" v="9801"/>
          <ac:spMkLst>
            <pc:docMk/>
            <pc:sldMk cId="3127066792" sldId="423"/>
            <ac:spMk id="5" creationId="{00000000-0000-0000-0000-000000000000}"/>
          </ac:spMkLst>
        </pc:spChg>
        <pc:spChg chg="mod">
          <ac:chgData name="Daniel Khashabi" userId="62390808-c838-45e6-be59-d6fd0d208bc8" providerId="ADAL" clId="{19A97A65-FB7E-DC4C-8433-B675572D5E70}" dt="2023-02-22T17:58:30.299" v="9801"/>
          <ac:spMkLst>
            <pc:docMk/>
            <pc:sldMk cId="3127066792" sldId="423"/>
            <ac:spMk id="6" creationId="{00000000-0000-0000-0000-000000000000}"/>
          </ac:spMkLst>
        </pc:spChg>
        <pc:spChg chg="mod">
          <ac:chgData name="Daniel Khashabi" userId="62390808-c838-45e6-be59-d6fd0d208bc8" providerId="ADAL" clId="{19A97A65-FB7E-DC4C-8433-B675572D5E70}" dt="2023-02-22T17:58:30.299" v="9801"/>
          <ac:spMkLst>
            <pc:docMk/>
            <pc:sldMk cId="3127066792" sldId="423"/>
            <ac:spMk id="7" creationId="{00000000-0000-0000-0000-000000000000}"/>
          </ac:spMkLst>
        </pc:spChg>
        <pc:spChg chg="mod">
          <ac:chgData name="Daniel Khashabi" userId="62390808-c838-45e6-be59-d6fd0d208bc8" providerId="ADAL" clId="{19A97A65-FB7E-DC4C-8433-B675572D5E70}" dt="2023-02-22T17:58:30.299" v="9801"/>
          <ac:spMkLst>
            <pc:docMk/>
            <pc:sldMk cId="3127066792" sldId="423"/>
            <ac:spMk id="8" creationId="{00000000-0000-0000-0000-000000000000}"/>
          </ac:spMkLst>
        </pc:spChg>
        <pc:spChg chg="mod">
          <ac:chgData name="Daniel Khashabi" userId="62390808-c838-45e6-be59-d6fd0d208bc8" providerId="ADAL" clId="{19A97A65-FB7E-DC4C-8433-B675572D5E70}" dt="2023-02-22T18:45:37.835" v="10482"/>
          <ac:spMkLst>
            <pc:docMk/>
            <pc:sldMk cId="3127066792" sldId="423"/>
            <ac:spMk id="9" creationId="{00000000-0000-0000-0000-000000000000}"/>
          </ac:spMkLst>
        </pc:spChg>
        <pc:spChg chg="mod">
          <ac:chgData name="Daniel Khashabi" userId="62390808-c838-45e6-be59-d6fd0d208bc8" providerId="ADAL" clId="{19A97A65-FB7E-DC4C-8433-B675572D5E70}" dt="2023-02-22T17:58:30.299" v="9801"/>
          <ac:spMkLst>
            <pc:docMk/>
            <pc:sldMk cId="3127066792" sldId="423"/>
            <ac:spMk id="10" creationId="{00000000-0000-0000-0000-000000000000}"/>
          </ac:spMkLst>
        </pc:spChg>
      </pc:sldChg>
      <pc:sldChg chg="modSp add">
        <pc:chgData name="Daniel Khashabi" userId="62390808-c838-45e6-be59-d6fd0d208bc8" providerId="ADAL" clId="{19A97A65-FB7E-DC4C-8433-B675572D5E70}" dt="2023-02-22T18:45:37.835" v="10482"/>
        <pc:sldMkLst>
          <pc:docMk/>
          <pc:sldMk cId="1192268383" sldId="424"/>
        </pc:sldMkLst>
        <pc:spChg chg="mod">
          <ac:chgData name="Daniel Khashabi" userId="62390808-c838-45e6-be59-d6fd0d208bc8" providerId="ADAL" clId="{19A97A65-FB7E-DC4C-8433-B675572D5E70}" dt="2023-02-22T18:45:37.835" v="10482"/>
          <ac:spMkLst>
            <pc:docMk/>
            <pc:sldMk cId="1192268383" sldId="424"/>
            <ac:spMk id="2" creationId="{00000000-0000-0000-0000-000000000000}"/>
          </ac:spMkLst>
        </pc:spChg>
        <pc:spChg chg="mod">
          <ac:chgData name="Daniel Khashabi" userId="62390808-c838-45e6-be59-d6fd0d208bc8" providerId="ADAL" clId="{19A97A65-FB7E-DC4C-8433-B675572D5E70}" dt="2023-02-22T18:45:37.835" v="10482"/>
          <ac:spMkLst>
            <pc:docMk/>
            <pc:sldMk cId="1192268383" sldId="424"/>
            <ac:spMk id="3" creationId="{00000000-0000-0000-0000-000000000000}"/>
          </ac:spMkLst>
        </pc:spChg>
        <pc:spChg chg="mod">
          <ac:chgData name="Daniel Khashabi" userId="62390808-c838-45e6-be59-d6fd0d208bc8" providerId="ADAL" clId="{19A97A65-FB7E-DC4C-8433-B675572D5E70}" dt="2023-02-22T18:45:37.835" v="10482"/>
          <ac:spMkLst>
            <pc:docMk/>
            <pc:sldMk cId="1192268383" sldId="424"/>
            <ac:spMk id="4" creationId="{00000000-0000-0000-0000-000000000000}"/>
          </ac:spMkLst>
        </pc:spChg>
        <pc:spChg chg="mod">
          <ac:chgData name="Daniel Khashabi" userId="62390808-c838-45e6-be59-d6fd0d208bc8" providerId="ADAL" clId="{19A97A65-FB7E-DC4C-8433-B675572D5E70}" dt="2023-02-22T17:58:30.299" v="9801"/>
          <ac:spMkLst>
            <pc:docMk/>
            <pc:sldMk cId="1192268383" sldId="424"/>
            <ac:spMk id="5" creationId="{00000000-0000-0000-0000-000000000000}"/>
          </ac:spMkLst>
        </pc:spChg>
        <pc:spChg chg="mod">
          <ac:chgData name="Daniel Khashabi" userId="62390808-c838-45e6-be59-d6fd0d208bc8" providerId="ADAL" clId="{19A97A65-FB7E-DC4C-8433-B675572D5E70}" dt="2023-02-22T18:45:37.835" v="10482"/>
          <ac:spMkLst>
            <pc:docMk/>
            <pc:sldMk cId="1192268383" sldId="424"/>
            <ac:spMk id="6" creationId="{00000000-0000-0000-0000-000000000000}"/>
          </ac:spMkLst>
        </pc:spChg>
        <pc:spChg chg="mod">
          <ac:chgData name="Daniel Khashabi" userId="62390808-c838-45e6-be59-d6fd0d208bc8" providerId="ADAL" clId="{19A97A65-FB7E-DC4C-8433-B675572D5E70}" dt="2023-02-22T18:45:37.835" v="10482"/>
          <ac:spMkLst>
            <pc:docMk/>
            <pc:sldMk cId="1192268383" sldId="424"/>
            <ac:spMk id="7" creationId="{00000000-0000-0000-0000-000000000000}"/>
          </ac:spMkLst>
        </pc:spChg>
        <pc:spChg chg="mod">
          <ac:chgData name="Daniel Khashabi" userId="62390808-c838-45e6-be59-d6fd0d208bc8" providerId="ADAL" clId="{19A97A65-FB7E-DC4C-8433-B675572D5E70}" dt="2023-02-22T17:58:30.299" v="9801"/>
          <ac:spMkLst>
            <pc:docMk/>
            <pc:sldMk cId="1192268383" sldId="424"/>
            <ac:spMk id="8" creationId="{00000000-0000-0000-0000-000000000000}"/>
          </ac:spMkLst>
        </pc:spChg>
      </pc:sldChg>
      <pc:sldChg chg="modSp add">
        <pc:chgData name="Daniel Khashabi" userId="62390808-c838-45e6-be59-d6fd0d208bc8" providerId="ADAL" clId="{19A97A65-FB7E-DC4C-8433-B675572D5E70}" dt="2023-02-22T18:45:37.835" v="10482"/>
        <pc:sldMkLst>
          <pc:docMk/>
          <pc:sldMk cId="3183154668" sldId="425"/>
        </pc:sldMkLst>
        <pc:spChg chg="mod">
          <ac:chgData name="Daniel Khashabi" userId="62390808-c838-45e6-be59-d6fd0d208bc8" providerId="ADAL" clId="{19A97A65-FB7E-DC4C-8433-B675572D5E70}" dt="2023-02-22T18:45:37.835" v="10482"/>
          <ac:spMkLst>
            <pc:docMk/>
            <pc:sldMk cId="3183154668" sldId="425"/>
            <ac:spMk id="3" creationId="{00000000-0000-0000-0000-000000000000}"/>
          </ac:spMkLst>
        </pc:spChg>
        <pc:spChg chg="mod">
          <ac:chgData name="Daniel Khashabi" userId="62390808-c838-45e6-be59-d6fd0d208bc8" providerId="ADAL" clId="{19A97A65-FB7E-DC4C-8433-B675572D5E70}" dt="2023-02-22T18:45:37.835" v="10482"/>
          <ac:spMkLst>
            <pc:docMk/>
            <pc:sldMk cId="3183154668" sldId="425"/>
            <ac:spMk id="4" creationId="{00000000-0000-0000-0000-000000000000}"/>
          </ac:spMkLst>
        </pc:spChg>
        <pc:spChg chg="mod">
          <ac:chgData name="Daniel Khashabi" userId="62390808-c838-45e6-be59-d6fd0d208bc8" providerId="ADAL" clId="{19A97A65-FB7E-DC4C-8433-B675572D5E70}" dt="2023-02-22T17:58:30.299" v="9801"/>
          <ac:spMkLst>
            <pc:docMk/>
            <pc:sldMk cId="3183154668" sldId="425"/>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9585014" sldId="426"/>
        </pc:sldMkLst>
        <pc:spChg chg="mod">
          <ac:chgData name="Daniel Khashabi" userId="62390808-c838-45e6-be59-d6fd0d208bc8" providerId="ADAL" clId="{19A97A65-FB7E-DC4C-8433-B675572D5E70}" dt="2023-02-22T17:58:30.299" v="9801"/>
          <ac:spMkLst>
            <pc:docMk/>
            <pc:sldMk cId="9585014" sldId="426"/>
            <ac:spMk id="3" creationId="{00000000-0000-0000-0000-000000000000}"/>
          </ac:spMkLst>
        </pc:spChg>
        <pc:spChg chg="mod">
          <ac:chgData name="Daniel Khashabi" userId="62390808-c838-45e6-be59-d6fd0d208bc8" providerId="ADAL" clId="{19A97A65-FB7E-DC4C-8433-B675572D5E70}" dt="2023-02-22T17:58:30.299" v="9801"/>
          <ac:spMkLst>
            <pc:docMk/>
            <pc:sldMk cId="9585014" sldId="426"/>
            <ac:spMk id="4" creationId="{00000000-0000-0000-0000-000000000000}"/>
          </ac:spMkLst>
        </pc:spChg>
        <pc:spChg chg="mod">
          <ac:chgData name="Daniel Khashabi" userId="62390808-c838-45e6-be59-d6fd0d208bc8" providerId="ADAL" clId="{19A97A65-FB7E-DC4C-8433-B675572D5E70}" dt="2023-02-22T17:58:30.299" v="9801"/>
          <ac:spMkLst>
            <pc:docMk/>
            <pc:sldMk cId="9585014" sldId="426"/>
            <ac:spMk id="5" creationId="{00000000-0000-0000-0000-000000000000}"/>
          </ac:spMkLst>
        </pc:spChg>
        <pc:spChg chg="mod">
          <ac:chgData name="Daniel Khashabi" userId="62390808-c838-45e6-be59-d6fd0d208bc8" providerId="ADAL" clId="{19A97A65-FB7E-DC4C-8433-B675572D5E70}" dt="2023-02-22T17:58:30.299" v="9801"/>
          <ac:spMkLst>
            <pc:docMk/>
            <pc:sldMk cId="9585014" sldId="426"/>
            <ac:spMk id="6" creationId="{00000000-0000-0000-0000-000000000000}"/>
          </ac:spMkLst>
        </pc:spChg>
        <pc:spChg chg="mod">
          <ac:chgData name="Daniel Khashabi" userId="62390808-c838-45e6-be59-d6fd0d208bc8" providerId="ADAL" clId="{19A97A65-FB7E-DC4C-8433-B675572D5E70}" dt="2023-02-22T17:58:30.299" v="9801"/>
          <ac:spMkLst>
            <pc:docMk/>
            <pc:sldMk cId="9585014" sldId="426"/>
            <ac:spMk id="7" creationId="{00000000-0000-0000-0000-000000000000}"/>
          </ac:spMkLst>
        </pc:spChg>
        <pc:spChg chg="mod">
          <ac:chgData name="Daniel Khashabi" userId="62390808-c838-45e6-be59-d6fd0d208bc8" providerId="ADAL" clId="{19A97A65-FB7E-DC4C-8433-B675572D5E70}" dt="2023-02-22T17:58:30.299" v="9801"/>
          <ac:spMkLst>
            <pc:docMk/>
            <pc:sldMk cId="9585014" sldId="426"/>
            <ac:spMk id="8" creationId="{00000000-0000-0000-0000-000000000000}"/>
          </ac:spMkLst>
        </pc:spChg>
        <pc:spChg chg="mod">
          <ac:chgData name="Daniel Khashabi" userId="62390808-c838-45e6-be59-d6fd0d208bc8" providerId="ADAL" clId="{19A97A65-FB7E-DC4C-8433-B675572D5E70}" dt="2023-02-22T17:58:30.299" v="9801"/>
          <ac:spMkLst>
            <pc:docMk/>
            <pc:sldMk cId="9585014" sldId="426"/>
            <ac:spMk id="9" creationId="{00000000-0000-0000-0000-000000000000}"/>
          </ac:spMkLst>
        </pc:spChg>
        <pc:spChg chg="mod">
          <ac:chgData name="Daniel Khashabi" userId="62390808-c838-45e6-be59-d6fd0d208bc8" providerId="ADAL" clId="{19A97A65-FB7E-DC4C-8433-B675572D5E70}" dt="2023-02-22T18:45:37.835" v="10482"/>
          <ac:spMkLst>
            <pc:docMk/>
            <pc:sldMk cId="9585014" sldId="426"/>
            <ac:spMk id="10" creationId="{00000000-0000-0000-0000-000000000000}"/>
          </ac:spMkLst>
        </pc:spChg>
        <pc:spChg chg="mod">
          <ac:chgData name="Daniel Khashabi" userId="62390808-c838-45e6-be59-d6fd0d208bc8" providerId="ADAL" clId="{19A97A65-FB7E-DC4C-8433-B675572D5E70}" dt="2023-02-22T17:58:30.299" v="9801"/>
          <ac:spMkLst>
            <pc:docMk/>
            <pc:sldMk cId="9585014" sldId="426"/>
            <ac:spMk id="11" creationId="{00000000-0000-0000-0000-000000000000}"/>
          </ac:spMkLst>
        </pc:spChg>
      </pc:sldChg>
      <pc:sldChg chg="modSp add">
        <pc:chgData name="Daniel Khashabi" userId="62390808-c838-45e6-be59-d6fd0d208bc8" providerId="ADAL" clId="{19A97A65-FB7E-DC4C-8433-B675572D5E70}" dt="2023-02-22T18:45:37.835" v="10482"/>
        <pc:sldMkLst>
          <pc:docMk/>
          <pc:sldMk cId="715006864" sldId="427"/>
        </pc:sldMkLst>
        <pc:spChg chg="mod">
          <ac:chgData name="Daniel Khashabi" userId="62390808-c838-45e6-be59-d6fd0d208bc8" providerId="ADAL" clId="{19A97A65-FB7E-DC4C-8433-B675572D5E70}" dt="2023-02-22T17:58:30.299" v="9801"/>
          <ac:spMkLst>
            <pc:docMk/>
            <pc:sldMk cId="715006864" sldId="427"/>
            <ac:spMk id="2" creationId="{00000000-0000-0000-0000-000000000000}"/>
          </ac:spMkLst>
        </pc:spChg>
        <pc:spChg chg="mod">
          <ac:chgData name="Daniel Khashabi" userId="62390808-c838-45e6-be59-d6fd0d208bc8" providerId="ADAL" clId="{19A97A65-FB7E-DC4C-8433-B675572D5E70}" dt="2023-02-22T18:45:37.835" v="10482"/>
          <ac:spMkLst>
            <pc:docMk/>
            <pc:sldMk cId="715006864" sldId="427"/>
            <ac:spMk id="3" creationId="{00000000-0000-0000-0000-000000000000}"/>
          </ac:spMkLst>
        </pc:spChg>
        <pc:spChg chg="mod">
          <ac:chgData name="Daniel Khashabi" userId="62390808-c838-45e6-be59-d6fd0d208bc8" providerId="ADAL" clId="{19A97A65-FB7E-DC4C-8433-B675572D5E70}" dt="2023-02-22T18:45:37.835" v="10482"/>
          <ac:spMkLst>
            <pc:docMk/>
            <pc:sldMk cId="715006864" sldId="427"/>
            <ac:spMk id="4" creationId="{00000000-0000-0000-0000-000000000000}"/>
          </ac:spMkLst>
        </pc:spChg>
        <pc:spChg chg="mod">
          <ac:chgData name="Daniel Khashabi" userId="62390808-c838-45e6-be59-d6fd0d208bc8" providerId="ADAL" clId="{19A97A65-FB7E-DC4C-8433-B675572D5E70}" dt="2023-02-22T17:58:30.299" v="9801"/>
          <ac:spMkLst>
            <pc:docMk/>
            <pc:sldMk cId="715006864" sldId="427"/>
            <ac:spMk id="5" creationId="{00000000-0000-0000-0000-000000000000}"/>
          </ac:spMkLst>
        </pc:spChg>
      </pc:sldChg>
      <pc:sldChg chg="add del">
        <pc:chgData name="Daniel Khashabi" userId="62390808-c838-45e6-be59-d6fd0d208bc8" providerId="ADAL" clId="{19A97A65-FB7E-DC4C-8433-B675572D5E70}" dt="2023-02-22T16:01:04.471" v="8621" actId="2696"/>
        <pc:sldMkLst>
          <pc:docMk/>
          <pc:sldMk cId="3429493054" sldId="428"/>
        </pc:sldMkLst>
        <pc:spChg chg="mod">
          <ac:chgData name="Daniel Khashabi" userId="62390808-c838-45e6-be59-d6fd0d208bc8" providerId="ADAL" clId="{19A97A65-FB7E-DC4C-8433-B675572D5E70}" dt="2023-02-22T18:45:37.835" v="10482"/>
          <ac:spMkLst>
            <pc:docMk/>
            <pc:sldMk cId="3429493054" sldId="428"/>
            <ac:spMk id="2" creationId="{00000000-0000-0000-0000-000000000000}"/>
          </ac:spMkLst>
        </pc:spChg>
        <pc:spChg chg="mod">
          <ac:chgData name="Daniel Khashabi" userId="62390808-c838-45e6-be59-d6fd0d208bc8" providerId="ADAL" clId="{19A97A65-FB7E-DC4C-8433-B675572D5E70}" dt="2023-02-22T18:45:37.835" v="10482"/>
          <ac:spMkLst>
            <pc:docMk/>
            <pc:sldMk cId="3429493054" sldId="428"/>
            <ac:spMk id="3" creationId="{00000000-0000-0000-0000-000000000000}"/>
          </ac:spMkLst>
        </pc:spChg>
        <pc:spChg chg="mod">
          <ac:chgData name="Daniel Khashabi" userId="62390808-c838-45e6-be59-d6fd0d208bc8" providerId="ADAL" clId="{19A97A65-FB7E-DC4C-8433-B675572D5E70}" dt="2023-02-22T18:45:37.835" v="10482"/>
          <ac:spMkLst>
            <pc:docMk/>
            <pc:sldMk cId="3429493054" sldId="428"/>
            <ac:spMk id="4" creationId="{00000000-0000-0000-0000-000000000000}"/>
          </ac:spMkLst>
        </pc:spChg>
        <pc:spChg chg="mod">
          <ac:chgData name="Daniel Khashabi" userId="62390808-c838-45e6-be59-d6fd0d208bc8" providerId="ADAL" clId="{19A97A65-FB7E-DC4C-8433-B675572D5E70}" dt="2023-02-22T17:58:30.299" v="9801"/>
          <ac:spMkLst>
            <pc:docMk/>
            <pc:sldMk cId="3429493054" sldId="428"/>
            <ac:spMk id="5" creationId="{00000000-0000-0000-0000-000000000000}"/>
          </ac:spMkLst>
        </pc:spChg>
        <pc:spChg chg="mod">
          <ac:chgData name="Daniel Khashabi" userId="62390808-c838-45e6-be59-d6fd0d208bc8" providerId="ADAL" clId="{19A97A65-FB7E-DC4C-8433-B675572D5E70}" dt="2023-02-22T18:45:37.835" v="10482"/>
          <ac:spMkLst>
            <pc:docMk/>
            <pc:sldMk cId="3429493054" sldId="428"/>
            <ac:spMk id="6" creationId="{00000000-0000-0000-0000-000000000000}"/>
          </ac:spMkLst>
        </pc:spChg>
        <pc:spChg chg="mod">
          <ac:chgData name="Daniel Khashabi" userId="62390808-c838-45e6-be59-d6fd0d208bc8" providerId="ADAL" clId="{19A97A65-FB7E-DC4C-8433-B675572D5E70}" dt="2023-02-22T17:58:30.299" v="9801"/>
          <ac:spMkLst>
            <pc:docMk/>
            <pc:sldMk cId="3429493054" sldId="428"/>
            <ac:spMk id="7" creationId="{00000000-0000-0000-0000-000000000000}"/>
          </ac:spMkLst>
        </pc:spChg>
        <pc:spChg chg="mod">
          <ac:chgData name="Daniel Khashabi" userId="62390808-c838-45e6-be59-d6fd0d208bc8" providerId="ADAL" clId="{19A97A65-FB7E-DC4C-8433-B675572D5E70}" dt="2023-02-22T17:58:30.299" v="9801"/>
          <ac:spMkLst>
            <pc:docMk/>
            <pc:sldMk cId="3429493054" sldId="428"/>
            <ac:spMk id="8" creationId="{00000000-0000-0000-0000-000000000000}"/>
          </ac:spMkLst>
        </pc:spChg>
      </pc:sldChg>
      <pc:sldChg chg="modSp add">
        <pc:chgData name="Daniel Khashabi" userId="62390808-c838-45e6-be59-d6fd0d208bc8" providerId="ADAL" clId="{19A97A65-FB7E-DC4C-8433-B675572D5E70}" dt="2023-02-22T18:45:37.835" v="10482"/>
        <pc:sldMkLst>
          <pc:docMk/>
          <pc:sldMk cId="3012575585" sldId="429"/>
        </pc:sldMkLst>
        <pc:spChg chg="mod">
          <ac:chgData name="Daniel Khashabi" userId="62390808-c838-45e6-be59-d6fd0d208bc8" providerId="ADAL" clId="{19A97A65-FB7E-DC4C-8433-B675572D5E70}" dt="2023-02-22T18:45:37.835" v="10482"/>
          <ac:spMkLst>
            <pc:docMk/>
            <pc:sldMk cId="3012575585" sldId="429"/>
            <ac:spMk id="3" creationId="{00000000-0000-0000-0000-000000000000}"/>
          </ac:spMkLst>
        </pc:spChg>
        <pc:spChg chg="mod">
          <ac:chgData name="Daniel Khashabi" userId="62390808-c838-45e6-be59-d6fd0d208bc8" providerId="ADAL" clId="{19A97A65-FB7E-DC4C-8433-B675572D5E70}" dt="2023-02-22T18:45:37.835" v="10482"/>
          <ac:spMkLst>
            <pc:docMk/>
            <pc:sldMk cId="3012575585" sldId="429"/>
            <ac:spMk id="4" creationId="{00000000-0000-0000-0000-000000000000}"/>
          </ac:spMkLst>
        </pc:spChg>
        <pc:spChg chg="mod">
          <ac:chgData name="Daniel Khashabi" userId="62390808-c838-45e6-be59-d6fd0d208bc8" providerId="ADAL" clId="{19A97A65-FB7E-DC4C-8433-B675572D5E70}" dt="2023-02-22T17:58:30.299" v="9801"/>
          <ac:spMkLst>
            <pc:docMk/>
            <pc:sldMk cId="3012575585" sldId="429"/>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4200902196" sldId="430"/>
        </pc:sldMkLst>
        <pc:spChg chg="mod">
          <ac:chgData name="Daniel Khashabi" userId="62390808-c838-45e6-be59-d6fd0d208bc8" providerId="ADAL" clId="{19A97A65-FB7E-DC4C-8433-B675572D5E70}" dt="2023-02-22T18:45:37.835" v="10482"/>
          <ac:spMkLst>
            <pc:docMk/>
            <pc:sldMk cId="4200902196" sldId="430"/>
            <ac:spMk id="3" creationId="{00000000-0000-0000-0000-000000000000}"/>
          </ac:spMkLst>
        </pc:spChg>
        <pc:spChg chg="mod">
          <ac:chgData name="Daniel Khashabi" userId="62390808-c838-45e6-be59-d6fd0d208bc8" providerId="ADAL" clId="{19A97A65-FB7E-DC4C-8433-B675572D5E70}" dt="2023-02-22T17:58:30.299" v="9801"/>
          <ac:spMkLst>
            <pc:docMk/>
            <pc:sldMk cId="4200902196" sldId="430"/>
            <ac:spMk id="4" creationId="{00000000-0000-0000-0000-000000000000}"/>
          </ac:spMkLst>
        </pc:spChg>
        <pc:spChg chg="mod">
          <ac:chgData name="Daniel Khashabi" userId="62390808-c838-45e6-be59-d6fd0d208bc8" providerId="ADAL" clId="{19A97A65-FB7E-DC4C-8433-B675572D5E70}" dt="2023-02-22T18:45:37.835" v="10482"/>
          <ac:spMkLst>
            <pc:docMk/>
            <pc:sldMk cId="4200902196" sldId="430"/>
            <ac:spMk id="5" creationId="{00000000-0000-0000-0000-000000000000}"/>
          </ac:spMkLst>
        </pc:spChg>
        <pc:spChg chg="mod">
          <ac:chgData name="Daniel Khashabi" userId="62390808-c838-45e6-be59-d6fd0d208bc8" providerId="ADAL" clId="{19A97A65-FB7E-DC4C-8433-B675572D5E70}" dt="2023-02-22T17:58:30.299" v="9801"/>
          <ac:spMkLst>
            <pc:docMk/>
            <pc:sldMk cId="4200902196" sldId="430"/>
            <ac:spMk id="6" creationId="{00000000-0000-0000-0000-000000000000}"/>
          </ac:spMkLst>
        </pc:spChg>
      </pc:sldChg>
      <pc:sldChg chg="add del">
        <pc:chgData name="Daniel Khashabi" userId="62390808-c838-45e6-be59-d6fd0d208bc8" providerId="ADAL" clId="{19A97A65-FB7E-DC4C-8433-B675572D5E70}" dt="2023-02-22T16:01:04.471" v="8621" actId="2696"/>
        <pc:sldMkLst>
          <pc:docMk/>
          <pc:sldMk cId="424302400" sldId="431"/>
        </pc:sldMkLst>
        <pc:spChg chg="mod">
          <ac:chgData name="Daniel Khashabi" userId="62390808-c838-45e6-be59-d6fd0d208bc8" providerId="ADAL" clId="{19A97A65-FB7E-DC4C-8433-B675572D5E70}" dt="2023-02-22T18:45:37.835" v="10482"/>
          <ac:spMkLst>
            <pc:docMk/>
            <pc:sldMk cId="424302400" sldId="431"/>
            <ac:spMk id="3" creationId="{00000000-0000-0000-0000-000000000000}"/>
          </ac:spMkLst>
        </pc:spChg>
        <pc:spChg chg="mod">
          <ac:chgData name="Daniel Khashabi" userId="62390808-c838-45e6-be59-d6fd0d208bc8" providerId="ADAL" clId="{19A97A65-FB7E-DC4C-8433-B675572D5E70}" dt="2023-02-22T18:45:37.835" v="10482"/>
          <ac:spMkLst>
            <pc:docMk/>
            <pc:sldMk cId="424302400" sldId="431"/>
            <ac:spMk id="4" creationId="{00000000-0000-0000-0000-000000000000}"/>
          </ac:spMkLst>
        </pc:spChg>
        <pc:spChg chg="mod">
          <ac:chgData name="Daniel Khashabi" userId="62390808-c838-45e6-be59-d6fd0d208bc8" providerId="ADAL" clId="{19A97A65-FB7E-DC4C-8433-B675572D5E70}" dt="2023-02-22T17:58:30.299" v="9801"/>
          <ac:spMkLst>
            <pc:docMk/>
            <pc:sldMk cId="424302400" sldId="431"/>
            <ac:spMk id="5" creationId="{00000000-0000-0000-0000-000000000000}"/>
          </ac:spMkLst>
        </pc:spChg>
        <pc:spChg chg="mod">
          <ac:chgData name="Daniel Khashabi" userId="62390808-c838-45e6-be59-d6fd0d208bc8" providerId="ADAL" clId="{19A97A65-FB7E-DC4C-8433-B675572D5E70}" dt="2023-02-22T18:45:37.835" v="10482"/>
          <ac:spMkLst>
            <pc:docMk/>
            <pc:sldMk cId="424302400" sldId="431"/>
            <ac:spMk id="6" creationId="{00000000-0000-0000-0000-000000000000}"/>
          </ac:spMkLst>
        </pc:spChg>
        <pc:spChg chg="mod">
          <ac:chgData name="Daniel Khashabi" userId="62390808-c838-45e6-be59-d6fd0d208bc8" providerId="ADAL" clId="{19A97A65-FB7E-DC4C-8433-B675572D5E70}" dt="2023-02-22T17:58:30.299" v="9801"/>
          <ac:spMkLst>
            <pc:docMk/>
            <pc:sldMk cId="424302400" sldId="431"/>
            <ac:spMk id="7" creationId="{00000000-0000-0000-0000-000000000000}"/>
          </ac:spMkLst>
        </pc:spChg>
      </pc:sldChg>
      <pc:sldChg chg="modSp add">
        <pc:chgData name="Daniel Khashabi" userId="62390808-c838-45e6-be59-d6fd0d208bc8" providerId="ADAL" clId="{19A97A65-FB7E-DC4C-8433-B675572D5E70}" dt="2023-02-22T18:45:37.835" v="10482"/>
        <pc:sldMkLst>
          <pc:docMk/>
          <pc:sldMk cId="3393196588" sldId="432"/>
        </pc:sldMkLst>
        <pc:spChg chg="mod">
          <ac:chgData name="Daniel Khashabi" userId="62390808-c838-45e6-be59-d6fd0d208bc8" providerId="ADAL" clId="{19A97A65-FB7E-DC4C-8433-B675572D5E70}" dt="2023-02-22T18:45:37.835" v="10482"/>
          <ac:spMkLst>
            <pc:docMk/>
            <pc:sldMk cId="3393196588" sldId="432"/>
            <ac:spMk id="2" creationId="{00000000-0000-0000-0000-000000000000}"/>
          </ac:spMkLst>
        </pc:spChg>
        <pc:spChg chg="mod">
          <ac:chgData name="Daniel Khashabi" userId="62390808-c838-45e6-be59-d6fd0d208bc8" providerId="ADAL" clId="{19A97A65-FB7E-DC4C-8433-B675572D5E70}" dt="2023-02-22T18:45:37.835" v="10482"/>
          <ac:spMkLst>
            <pc:docMk/>
            <pc:sldMk cId="3393196588" sldId="432"/>
            <ac:spMk id="3" creationId="{00000000-0000-0000-0000-000000000000}"/>
          </ac:spMkLst>
        </pc:spChg>
        <pc:spChg chg="mod">
          <ac:chgData name="Daniel Khashabi" userId="62390808-c838-45e6-be59-d6fd0d208bc8" providerId="ADAL" clId="{19A97A65-FB7E-DC4C-8433-B675572D5E70}" dt="2023-02-22T18:45:37.835" v="10482"/>
          <ac:spMkLst>
            <pc:docMk/>
            <pc:sldMk cId="3393196588" sldId="432"/>
            <ac:spMk id="4" creationId="{00000000-0000-0000-0000-000000000000}"/>
          </ac:spMkLst>
        </pc:spChg>
        <pc:spChg chg="mod">
          <ac:chgData name="Daniel Khashabi" userId="62390808-c838-45e6-be59-d6fd0d208bc8" providerId="ADAL" clId="{19A97A65-FB7E-DC4C-8433-B675572D5E70}" dt="2023-02-22T17:58:30.299" v="9801"/>
          <ac:spMkLst>
            <pc:docMk/>
            <pc:sldMk cId="3393196588" sldId="432"/>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4164824307" sldId="433"/>
        </pc:sldMkLst>
        <pc:spChg chg="mod">
          <ac:chgData name="Daniel Khashabi" userId="62390808-c838-45e6-be59-d6fd0d208bc8" providerId="ADAL" clId="{19A97A65-FB7E-DC4C-8433-B675572D5E70}" dt="2023-02-22T17:58:30.299" v="9801"/>
          <ac:spMkLst>
            <pc:docMk/>
            <pc:sldMk cId="4164824307" sldId="433"/>
            <ac:spMk id="2" creationId="{00000000-0000-0000-0000-000000000000}"/>
          </ac:spMkLst>
        </pc:spChg>
        <pc:spChg chg="mod">
          <ac:chgData name="Daniel Khashabi" userId="62390808-c838-45e6-be59-d6fd0d208bc8" providerId="ADAL" clId="{19A97A65-FB7E-DC4C-8433-B675572D5E70}" dt="2023-02-22T18:45:37.835" v="10482"/>
          <ac:spMkLst>
            <pc:docMk/>
            <pc:sldMk cId="4164824307" sldId="433"/>
            <ac:spMk id="3" creationId="{00000000-0000-0000-0000-000000000000}"/>
          </ac:spMkLst>
        </pc:spChg>
        <pc:spChg chg="mod">
          <ac:chgData name="Daniel Khashabi" userId="62390808-c838-45e6-be59-d6fd0d208bc8" providerId="ADAL" clId="{19A97A65-FB7E-DC4C-8433-B675572D5E70}" dt="2023-02-22T17:58:30.299" v="9801"/>
          <ac:spMkLst>
            <pc:docMk/>
            <pc:sldMk cId="4164824307" sldId="433"/>
            <ac:spMk id="4" creationId="{00000000-0000-0000-0000-000000000000}"/>
          </ac:spMkLst>
        </pc:spChg>
      </pc:sldChg>
      <pc:sldChg chg="modSp add">
        <pc:chgData name="Daniel Khashabi" userId="62390808-c838-45e6-be59-d6fd0d208bc8" providerId="ADAL" clId="{19A97A65-FB7E-DC4C-8433-B675572D5E70}" dt="2023-02-22T18:45:37.835" v="10482"/>
        <pc:sldMkLst>
          <pc:docMk/>
          <pc:sldMk cId="2629697123" sldId="434"/>
        </pc:sldMkLst>
        <pc:spChg chg="mod">
          <ac:chgData name="Daniel Khashabi" userId="62390808-c838-45e6-be59-d6fd0d208bc8" providerId="ADAL" clId="{19A97A65-FB7E-DC4C-8433-B675572D5E70}" dt="2023-02-22T18:45:37.835" v="10482"/>
          <ac:spMkLst>
            <pc:docMk/>
            <pc:sldMk cId="2629697123" sldId="434"/>
            <ac:spMk id="3" creationId="{00000000-0000-0000-0000-000000000000}"/>
          </ac:spMkLst>
        </pc:spChg>
        <pc:spChg chg="mod">
          <ac:chgData name="Daniel Khashabi" userId="62390808-c838-45e6-be59-d6fd0d208bc8" providerId="ADAL" clId="{19A97A65-FB7E-DC4C-8433-B675572D5E70}" dt="2023-02-22T18:45:37.835" v="10482"/>
          <ac:spMkLst>
            <pc:docMk/>
            <pc:sldMk cId="2629697123" sldId="434"/>
            <ac:spMk id="5" creationId="{00000000-0000-0000-0000-000000000000}"/>
          </ac:spMkLst>
        </pc:spChg>
        <pc:spChg chg="mod">
          <ac:chgData name="Daniel Khashabi" userId="62390808-c838-45e6-be59-d6fd0d208bc8" providerId="ADAL" clId="{19A97A65-FB7E-DC4C-8433-B675572D5E70}" dt="2023-02-22T17:58:30.299" v="9801"/>
          <ac:spMkLst>
            <pc:docMk/>
            <pc:sldMk cId="2629697123" sldId="434"/>
            <ac:spMk id="6" creationId="{00000000-0000-0000-0000-000000000000}"/>
          </ac:spMkLst>
        </pc:spChg>
        <pc:spChg chg="mod">
          <ac:chgData name="Daniel Khashabi" userId="62390808-c838-45e6-be59-d6fd0d208bc8" providerId="ADAL" clId="{19A97A65-FB7E-DC4C-8433-B675572D5E70}" dt="2023-02-22T18:45:37.835" v="10482"/>
          <ac:spMkLst>
            <pc:docMk/>
            <pc:sldMk cId="2629697123" sldId="434"/>
            <ac:spMk id="7" creationId="{00000000-0000-0000-0000-000000000000}"/>
          </ac:spMkLst>
        </pc:spChg>
        <pc:spChg chg="mod">
          <ac:chgData name="Daniel Khashabi" userId="62390808-c838-45e6-be59-d6fd0d208bc8" providerId="ADAL" clId="{19A97A65-FB7E-DC4C-8433-B675572D5E70}" dt="2023-02-22T17:58:30.299" v="9801"/>
          <ac:spMkLst>
            <pc:docMk/>
            <pc:sldMk cId="2629697123" sldId="434"/>
            <ac:spMk id="8" creationId="{00000000-0000-0000-0000-000000000000}"/>
          </ac:spMkLst>
        </pc:spChg>
        <pc:graphicFrameChg chg="mod">
          <ac:chgData name="Daniel Khashabi" userId="62390808-c838-45e6-be59-d6fd0d208bc8" providerId="ADAL" clId="{19A97A65-FB7E-DC4C-8433-B675572D5E70}" dt="2023-02-22T17:58:30.299" v="9801"/>
          <ac:graphicFrameMkLst>
            <pc:docMk/>
            <pc:sldMk cId="2629697123" sldId="434"/>
            <ac:graphicFrameMk id="4" creationId="{00000000-0000-0000-0000-000000000000}"/>
          </ac:graphicFrameMkLst>
        </pc:graphicFrameChg>
      </pc:sldChg>
      <pc:sldChg chg="modSp add">
        <pc:chgData name="Daniel Khashabi" userId="62390808-c838-45e6-be59-d6fd0d208bc8" providerId="ADAL" clId="{19A97A65-FB7E-DC4C-8433-B675572D5E70}" dt="2023-02-22T18:45:37.835" v="10482"/>
        <pc:sldMkLst>
          <pc:docMk/>
          <pc:sldMk cId="3138932486" sldId="435"/>
        </pc:sldMkLst>
        <pc:spChg chg="mod">
          <ac:chgData name="Daniel Khashabi" userId="62390808-c838-45e6-be59-d6fd0d208bc8" providerId="ADAL" clId="{19A97A65-FB7E-DC4C-8433-B675572D5E70}" dt="2023-02-22T18:45:37.835" v="10482"/>
          <ac:spMkLst>
            <pc:docMk/>
            <pc:sldMk cId="3138932486" sldId="435"/>
            <ac:spMk id="3" creationId="{00000000-0000-0000-0000-000000000000}"/>
          </ac:spMkLst>
        </pc:spChg>
        <pc:spChg chg="mod">
          <ac:chgData name="Daniel Khashabi" userId="62390808-c838-45e6-be59-d6fd0d208bc8" providerId="ADAL" clId="{19A97A65-FB7E-DC4C-8433-B675572D5E70}" dt="2023-02-22T17:58:30.299" v="9801"/>
          <ac:spMkLst>
            <pc:docMk/>
            <pc:sldMk cId="3138932486" sldId="435"/>
            <ac:spMk id="4" creationId="{00000000-0000-0000-0000-000000000000}"/>
          </ac:spMkLst>
        </pc:spChg>
        <pc:spChg chg="mod">
          <ac:chgData name="Daniel Khashabi" userId="62390808-c838-45e6-be59-d6fd0d208bc8" providerId="ADAL" clId="{19A97A65-FB7E-DC4C-8433-B675572D5E70}" dt="2023-02-22T17:58:30.299" v="9801"/>
          <ac:spMkLst>
            <pc:docMk/>
            <pc:sldMk cId="3138932486" sldId="435"/>
            <ac:spMk id="5" creationId="{00000000-0000-0000-0000-000000000000}"/>
          </ac:spMkLst>
        </pc:spChg>
        <pc:spChg chg="mod">
          <ac:chgData name="Daniel Khashabi" userId="62390808-c838-45e6-be59-d6fd0d208bc8" providerId="ADAL" clId="{19A97A65-FB7E-DC4C-8433-B675572D5E70}" dt="2023-02-22T18:45:37.835" v="10482"/>
          <ac:spMkLst>
            <pc:docMk/>
            <pc:sldMk cId="3138932486" sldId="435"/>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2954806254" sldId="436"/>
        </pc:sldMkLst>
        <pc:spChg chg="mod">
          <ac:chgData name="Daniel Khashabi" userId="62390808-c838-45e6-be59-d6fd0d208bc8" providerId="ADAL" clId="{19A97A65-FB7E-DC4C-8433-B675572D5E70}" dt="2023-02-22T18:45:37.835" v="10482"/>
          <ac:spMkLst>
            <pc:docMk/>
            <pc:sldMk cId="2954806254" sldId="436"/>
            <ac:spMk id="3" creationId="{00000000-0000-0000-0000-000000000000}"/>
          </ac:spMkLst>
        </pc:spChg>
        <pc:spChg chg="mod">
          <ac:chgData name="Daniel Khashabi" userId="62390808-c838-45e6-be59-d6fd0d208bc8" providerId="ADAL" clId="{19A97A65-FB7E-DC4C-8433-B675572D5E70}" dt="2023-02-22T18:45:37.835" v="10482"/>
          <ac:spMkLst>
            <pc:docMk/>
            <pc:sldMk cId="2954806254" sldId="436"/>
            <ac:spMk id="4" creationId="{00000000-0000-0000-0000-000000000000}"/>
          </ac:spMkLst>
        </pc:spChg>
      </pc:sldChg>
      <pc:sldChg chg="add del">
        <pc:chgData name="Daniel Khashabi" userId="62390808-c838-45e6-be59-d6fd0d208bc8" providerId="ADAL" clId="{19A97A65-FB7E-DC4C-8433-B675572D5E70}" dt="2023-02-22T16:01:04.471" v="8621" actId="2696"/>
        <pc:sldMkLst>
          <pc:docMk/>
          <pc:sldMk cId="1724591855" sldId="437"/>
        </pc:sldMkLst>
        <pc:spChg chg="mod">
          <ac:chgData name="Daniel Khashabi" userId="62390808-c838-45e6-be59-d6fd0d208bc8" providerId="ADAL" clId="{19A97A65-FB7E-DC4C-8433-B675572D5E70}" dt="2023-02-22T18:45:37.835" v="10482"/>
          <ac:spMkLst>
            <pc:docMk/>
            <pc:sldMk cId="1724591855" sldId="437"/>
            <ac:spMk id="3" creationId="{00000000-0000-0000-0000-000000000000}"/>
          </ac:spMkLst>
        </pc:spChg>
        <pc:spChg chg="mod">
          <ac:chgData name="Daniel Khashabi" userId="62390808-c838-45e6-be59-d6fd0d208bc8" providerId="ADAL" clId="{19A97A65-FB7E-DC4C-8433-B675572D5E70}" dt="2023-02-22T17:58:30.299" v="9801"/>
          <ac:spMkLst>
            <pc:docMk/>
            <pc:sldMk cId="1724591855" sldId="437"/>
            <ac:spMk id="4" creationId="{00000000-0000-0000-0000-000000000000}"/>
          </ac:spMkLst>
        </pc:spChg>
        <pc:spChg chg="mod">
          <ac:chgData name="Daniel Khashabi" userId="62390808-c838-45e6-be59-d6fd0d208bc8" providerId="ADAL" clId="{19A97A65-FB7E-DC4C-8433-B675572D5E70}" dt="2023-02-22T18:45:37.835" v="10482"/>
          <ac:spMkLst>
            <pc:docMk/>
            <pc:sldMk cId="1724591855" sldId="437"/>
            <ac:spMk id="5" creationId="{00000000-0000-0000-0000-000000000000}"/>
          </ac:spMkLst>
        </pc:spChg>
        <pc:spChg chg="mod">
          <ac:chgData name="Daniel Khashabi" userId="62390808-c838-45e6-be59-d6fd0d208bc8" providerId="ADAL" clId="{19A97A65-FB7E-DC4C-8433-B675572D5E70}" dt="2023-02-22T17:58:30.299" v="9801"/>
          <ac:spMkLst>
            <pc:docMk/>
            <pc:sldMk cId="1724591855" sldId="437"/>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285827902" sldId="438"/>
        </pc:sldMkLst>
        <pc:spChg chg="mod">
          <ac:chgData name="Daniel Khashabi" userId="62390808-c838-45e6-be59-d6fd0d208bc8" providerId="ADAL" clId="{19A97A65-FB7E-DC4C-8433-B675572D5E70}" dt="2023-02-22T17:58:30.299" v="9801"/>
          <ac:spMkLst>
            <pc:docMk/>
            <pc:sldMk cId="285827902" sldId="438"/>
            <ac:spMk id="3" creationId="{00000000-0000-0000-0000-000000000000}"/>
          </ac:spMkLst>
        </pc:spChg>
        <pc:spChg chg="mod">
          <ac:chgData name="Daniel Khashabi" userId="62390808-c838-45e6-be59-d6fd0d208bc8" providerId="ADAL" clId="{19A97A65-FB7E-DC4C-8433-B675572D5E70}" dt="2023-02-22T18:45:37.835" v="10482"/>
          <ac:spMkLst>
            <pc:docMk/>
            <pc:sldMk cId="285827902" sldId="438"/>
            <ac:spMk id="4" creationId="{00000000-0000-0000-0000-000000000000}"/>
          </ac:spMkLst>
        </pc:spChg>
        <pc:spChg chg="mod">
          <ac:chgData name="Daniel Khashabi" userId="62390808-c838-45e6-be59-d6fd0d208bc8" providerId="ADAL" clId="{19A97A65-FB7E-DC4C-8433-B675572D5E70}" dt="2023-02-22T17:58:30.299" v="9801"/>
          <ac:spMkLst>
            <pc:docMk/>
            <pc:sldMk cId="285827902" sldId="438"/>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510843877" sldId="439"/>
        </pc:sldMkLst>
        <pc:spChg chg="mod">
          <ac:chgData name="Daniel Khashabi" userId="62390808-c838-45e6-be59-d6fd0d208bc8" providerId="ADAL" clId="{19A97A65-FB7E-DC4C-8433-B675572D5E70}" dt="2023-02-22T17:58:30.299" v="9801"/>
          <ac:spMkLst>
            <pc:docMk/>
            <pc:sldMk cId="510843877" sldId="439"/>
            <ac:spMk id="3" creationId="{00000000-0000-0000-0000-000000000000}"/>
          </ac:spMkLst>
        </pc:spChg>
        <pc:spChg chg="mod">
          <ac:chgData name="Daniel Khashabi" userId="62390808-c838-45e6-be59-d6fd0d208bc8" providerId="ADAL" clId="{19A97A65-FB7E-DC4C-8433-B675572D5E70}" dt="2023-02-22T17:58:30.299" v="9801"/>
          <ac:spMkLst>
            <pc:docMk/>
            <pc:sldMk cId="510843877" sldId="439"/>
            <ac:spMk id="4" creationId="{00000000-0000-0000-0000-000000000000}"/>
          </ac:spMkLst>
        </pc:spChg>
        <pc:spChg chg="mod">
          <ac:chgData name="Daniel Khashabi" userId="62390808-c838-45e6-be59-d6fd0d208bc8" providerId="ADAL" clId="{19A97A65-FB7E-DC4C-8433-B675572D5E70}" dt="2023-02-22T18:45:37.835" v="10482"/>
          <ac:spMkLst>
            <pc:docMk/>
            <pc:sldMk cId="510843877" sldId="439"/>
            <ac:spMk id="5" creationId="{00000000-0000-0000-0000-000000000000}"/>
          </ac:spMkLst>
        </pc:spChg>
        <pc:spChg chg="mod">
          <ac:chgData name="Daniel Khashabi" userId="62390808-c838-45e6-be59-d6fd0d208bc8" providerId="ADAL" clId="{19A97A65-FB7E-DC4C-8433-B675572D5E70}" dt="2023-02-22T17:58:30.299" v="9801"/>
          <ac:spMkLst>
            <pc:docMk/>
            <pc:sldMk cId="510843877" sldId="439"/>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1930605228" sldId="440"/>
        </pc:sldMkLst>
        <pc:spChg chg="mod">
          <ac:chgData name="Daniel Khashabi" userId="62390808-c838-45e6-be59-d6fd0d208bc8" providerId="ADAL" clId="{19A97A65-FB7E-DC4C-8433-B675572D5E70}" dt="2023-02-22T17:58:30.299" v="9801"/>
          <ac:spMkLst>
            <pc:docMk/>
            <pc:sldMk cId="1930605228" sldId="440"/>
            <ac:spMk id="3" creationId="{00000000-0000-0000-0000-000000000000}"/>
          </ac:spMkLst>
        </pc:spChg>
        <pc:spChg chg="mod">
          <ac:chgData name="Daniel Khashabi" userId="62390808-c838-45e6-be59-d6fd0d208bc8" providerId="ADAL" clId="{19A97A65-FB7E-DC4C-8433-B675572D5E70}" dt="2023-02-22T17:58:30.299" v="9801"/>
          <ac:spMkLst>
            <pc:docMk/>
            <pc:sldMk cId="1930605228" sldId="440"/>
            <ac:spMk id="4" creationId="{00000000-0000-0000-0000-000000000000}"/>
          </ac:spMkLst>
        </pc:spChg>
        <pc:spChg chg="mod">
          <ac:chgData name="Daniel Khashabi" userId="62390808-c838-45e6-be59-d6fd0d208bc8" providerId="ADAL" clId="{19A97A65-FB7E-DC4C-8433-B675572D5E70}" dt="2023-02-22T18:45:37.835" v="10482"/>
          <ac:spMkLst>
            <pc:docMk/>
            <pc:sldMk cId="1930605228" sldId="440"/>
            <ac:spMk id="5" creationId="{00000000-0000-0000-0000-000000000000}"/>
          </ac:spMkLst>
        </pc:spChg>
        <pc:spChg chg="mod">
          <ac:chgData name="Daniel Khashabi" userId="62390808-c838-45e6-be59-d6fd0d208bc8" providerId="ADAL" clId="{19A97A65-FB7E-DC4C-8433-B675572D5E70}" dt="2023-02-22T17:58:30.299" v="9801"/>
          <ac:spMkLst>
            <pc:docMk/>
            <pc:sldMk cId="1930605228" sldId="440"/>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3040666605" sldId="441"/>
        </pc:sldMkLst>
        <pc:spChg chg="mod">
          <ac:chgData name="Daniel Khashabi" userId="62390808-c838-45e6-be59-d6fd0d208bc8" providerId="ADAL" clId="{19A97A65-FB7E-DC4C-8433-B675572D5E70}" dt="2023-02-22T18:45:37.835" v="10482"/>
          <ac:spMkLst>
            <pc:docMk/>
            <pc:sldMk cId="3040666605" sldId="441"/>
            <ac:spMk id="3" creationId="{00000000-0000-0000-0000-000000000000}"/>
          </ac:spMkLst>
        </pc:spChg>
        <pc:spChg chg="mod">
          <ac:chgData name="Daniel Khashabi" userId="62390808-c838-45e6-be59-d6fd0d208bc8" providerId="ADAL" clId="{19A97A65-FB7E-DC4C-8433-B675572D5E70}" dt="2023-02-22T17:58:30.299" v="9801"/>
          <ac:spMkLst>
            <pc:docMk/>
            <pc:sldMk cId="3040666605" sldId="441"/>
            <ac:spMk id="4" creationId="{00000000-0000-0000-0000-000000000000}"/>
          </ac:spMkLst>
        </pc:spChg>
        <pc:spChg chg="mod">
          <ac:chgData name="Daniel Khashabi" userId="62390808-c838-45e6-be59-d6fd0d208bc8" providerId="ADAL" clId="{19A97A65-FB7E-DC4C-8433-B675572D5E70}" dt="2023-02-22T18:45:37.835" v="10482"/>
          <ac:spMkLst>
            <pc:docMk/>
            <pc:sldMk cId="3040666605" sldId="441"/>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1742849847" sldId="442"/>
        </pc:sldMkLst>
        <pc:spChg chg="mod">
          <ac:chgData name="Daniel Khashabi" userId="62390808-c838-45e6-be59-d6fd0d208bc8" providerId="ADAL" clId="{19A97A65-FB7E-DC4C-8433-B675572D5E70}" dt="2023-02-22T17:58:30.299" v="9801"/>
          <ac:spMkLst>
            <pc:docMk/>
            <pc:sldMk cId="1742849847" sldId="442"/>
            <ac:spMk id="3" creationId="{00000000-0000-0000-0000-000000000000}"/>
          </ac:spMkLst>
        </pc:spChg>
        <pc:spChg chg="mod">
          <ac:chgData name="Daniel Khashabi" userId="62390808-c838-45e6-be59-d6fd0d208bc8" providerId="ADAL" clId="{19A97A65-FB7E-DC4C-8433-B675572D5E70}" dt="2023-02-22T17:58:30.299" v="9801"/>
          <ac:spMkLst>
            <pc:docMk/>
            <pc:sldMk cId="1742849847" sldId="442"/>
            <ac:spMk id="4" creationId="{00000000-0000-0000-0000-000000000000}"/>
          </ac:spMkLst>
        </pc:spChg>
        <pc:spChg chg="mod">
          <ac:chgData name="Daniel Khashabi" userId="62390808-c838-45e6-be59-d6fd0d208bc8" providerId="ADAL" clId="{19A97A65-FB7E-DC4C-8433-B675572D5E70}" dt="2023-02-22T17:58:30.299" v="9801"/>
          <ac:spMkLst>
            <pc:docMk/>
            <pc:sldMk cId="1742849847" sldId="442"/>
            <ac:spMk id="6" creationId="{00000000-0000-0000-0000-000000000000}"/>
          </ac:spMkLst>
        </pc:spChg>
        <pc:spChg chg="mod">
          <ac:chgData name="Daniel Khashabi" userId="62390808-c838-45e6-be59-d6fd0d208bc8" providerId="ADAL" clId="{19A97A65-FB7E-DC4C-8433-B675572D5E70}" dt="2023-02-22T17:58:30.299" v="9801"/>
          <ac:spMkLst>
            <pc:docMk/>
            <pc:sldMk cId="1742849847" sldId="442"/>
            <ac:spMk id="7" creationId="{00000000-0000-0000-0000-000000000000}"/>
          </ac:spMkLst>
        </pc:spChg>
        <pc:spChg chg="mod">
          <ac:chgData name="Daniel Khashabi" userId="62390808-c838-45e6-be59-d6fd0d208bc8" providerId="ADAL" clId="{19A97A65-FB7E-DC4C-8433-B675572D5E70}" dt="2023-02-22T18:45:37.835" v="10482"/>
          <ac:spMkLst>
            <pc:docMk/>
            <pc:sldMk cId="1742849847" sldId="442"/>
            <ac:spMk id="8" creationId="{00000000-0000-0000-0000-000000000000}"/>
          </ac:spMkLst>
        </pc:spChg>
        <pc:spChg chg="mod">
          <ac:chgData name="Daniel Khashabi" userId="62390808-c838-45e6-be59-d6fd0d208bc8" providerId="ADAL" clId="{19A97A65-FB7E-DC4C-8433-B675572D5E70}" dt="2023-02-22T17:58:30.299" v="9801"/>
          <ac:spMkLst>
            <pc:docMk/>
            <pc:sldMk cId="1742849847" sldId="442"/>
            <ac:spMk id="9" creationId="{00000000-0000-0000-0000-000000000000}"/>
          </ac:spMkLst>
        </pc:spChg>
      </pc:sldChg>
      <pc:sldChg chg="modSp add del">
        <pc:chgData name="Daniel Khashabi" userId="62390808-c838-45e6-be59-d6fd0d208bc8" providerId="ADAL" clId="{19A97A65-FB7E-DC4C-8433-B675572D5E70}" dt="2023-02-23T16:41:17.125" v="11071"/>
        <pc:sldMkLst>
          <pc:docMk/>
          <pc:sldMk cId="2372343155" sldId="443"/>
        </pc:sldMkLst>
        <pc:spChg chg="mod">
          <ac:chgData name="Daniel Khashabi" userId="62390808-c838-45e6-be59-d6fd0d208bc8" providerId="ADAL" clId="{19A97A65-FB7E-DC4C-8433-B675572D5E70}" dt="2023-02-22T17:58:30.299" v="9801"/>
          <ac:spMkLst>
            <pc:docMk/>
            <pc:sldMk cId="2372343155" sldId="443"/>
            <ac:spMk id="2" creationId="{00000000-0000-0000-0000-000000000000}"/>
          </ac:spMkLst>
        </pc:spChg>
        <pc:spChg chg="mod">
          <ac:chgData name="Daniel Khashabi" userId="62390808-c838-45e6-be59-d6fd0d208bc8" providerId="ADAL" clId="{19A97A65-FB7E-DC4C-8433-B675572D5E70}" dt="2023-02-23T16:41:17.125" v="11071"/>
          <ac:spMkLst>
            <pc:docMk/>
            <pc:sldMk cId="2372343155" sldId="443"/>
            <ac:spMk id="3" creationId="{00000000-0000-0000-0000-000000000000}"/>
          </ac:spMkLst>
        </pc:spChg>
        <pc:spChg chg="mod">
          <ac:chgData name="Daniel Khashabi" userId="62390808-c838-45e6-be59-d6fd0d208bc8" providerId="ADAL" clId="{19A97A65-FB7E-DC4C-8433-B675572D5E70}" dt="2023-02-22T17:58:30.299" v="9801"/>
          <ac:spMkLst>
            <pc:docMk/>
            <pc:sldMk cId="2372343155" sldId="443"/>
            <ac:spMk id="5" creationId="{00000000-0000-0000-0000-000000000000}"/>
          </ac:spMkLst>
        </pc:spChg>
        <pc:spChg chg="mod">
          <ac:chgData name="Daniel Khashabi" userId="62390808-c838-45e6-be59-d6fd0d208bc8" providerId="ADAL" clId="{19A97A65-FB7E-DC4C-8433-B675572D5E70}" dt="2023-02-22T17:58:30.299" v="9801"/>
          <ac:spMkLst>
            <pc:docMk/>
            <pc:sldMk cId="2372343155" sldId="443"/>
            <ac:spMk id="6" creationId="{00000000-0000-0000-0000-000000000000}"/>
          </ac:spMkLst>
        </pc:spChg>
        <pc:spChg chg="mod">
          <ac:chgData name="Daniel Khashabi" userId="62390808-c838-45e6-be59-d6fd0d208bc8" providerId="ADAL" clId="{19A97A65-FB7E-DC4C-8433-B675572D5E70}" dt="2023-02-22T17:58:30.299" v="9801"/>
          <ac:spMkLst>
            <pc:docMk/>
            <pc:sldMk cId="2372343155" sldId="443"/>
            <ac:spMk id="7" creationId="{00000000-0000-0000-0000-000000000000}"/>
          </ac:spMkLst>
        </pc:spChg>
        <pc:spChg chg="mod">
          <ac:chgData name="Daniel Khashabi" userId="62390808-c838-45e6-be59-d6fd0d208bc8" providerId="ADAL" clId="{19A97A65-FB7E-DC4C-8433-B675572D5E70}" dt="2023-02-23T16:41:17.125" v="11071"/>
          <ac:spMkLst>
            <pc:docMk/>
            <pc:sldMk cId="2372343155" sldId="443"/>
            <ac:spMk id="8" creationId="{00000000-0000-0000-0000-000000000000}"/>
          </ac:spMkLst>
        </pc:spChg>
        <pc:spChg chg="mod">
          <ac:chgData name="Daniel Khashabi" userId="62390808-c838-45e6-be59-d6fd0d208bc8" providerId="ADAL" clId="{19A97A65-FB7E-DC4C-8433-B675572D5E70}" dt="2023-02-22T17:58:30.299" v="9801"/>
          <ac:spMkLst>
            <pc:docMk/>
            <pc:sldMk cId="2372343155" sldId="443"/>
            <ac:spMk id="10" creationId="{00000000-0000-0000-0000-000000000000}"/>
          </ac:spMkLst>
        </pc:spChg>
        <pc:spChg chg="mod">
          <ac:chgData name="Daniel Khashabi" userId="62390808-c838-45e6-be59-d6fd0d208bc8" providerId="ADAL" clId="{19A97A65-FB7E-DC4C-8433-B675572D5E70}" dt="2023-02-22T17:58:30.299" v="9801"/>
          <ac:spMkLst>
            <pc:docMk/>
            <pc:sldMk cId="2372343155" sldId="443"/>
            <ac:spMk id="11" creationId="{00000000-0000-0000-0000-000000000000}"/>
          </ac:spMkLst>
        </pc:spChg>
        <pc:spChg chg="mod">
          <ac:chgData name="Daniel Khashabi" userId="62390808-c838-45e6-be59-d6fd0d208bc8" providerId="ADAL" clId="{19A97A65-FB7E-DC4C-8433-B675572D5E70}" dt="2023-02-22T18:45:37.835" v="10482"/>
          <ac:spMkLst>
            <pc:docMk/>
            <pc:sldMk cId="2372343155" sldId="443"/>
            <ac:spMk id="12" creationId="{00000000-0000-0000-0000-000000000000}"/>
          </ac:spMkLst>
        </pc:spChg>
        <pc:spChg chg="mod">
          <ac:chgData name="Daniel Khashabi" userId="62390808-c838-45e6-be59-d6fd0d208bc8" providerId="ADAL" clId="{19A97A65-FB7E-DC4C-8433-B675572D5E70}" dt="2023-02-22T18:45:37.835" v="10482"/>
          <ac:spMkLst>
            <pc:docMk/>
            <pc:sldMk cId="2372343155" sldId="443"/>
            <ac:spMk id="13" creationId="{00000000-0000-0000-0000-000000000000}"/>
          </ac:spMkLst>
        </pc:spChg>
        <pc:spChg chg="mod">
          <ac:chgData name="Daniel Khashabi" userId="62390808-c838-45e6-be59-d6fd0d208bc8" providerId="ADAL" clId="{19A97A65-FB7E-DC4C-8433-B675572D5E70}" dt="2023-02-22T18:45:37.835" v="10482"/>
          <ac:spMkLst>
            <pc:docMk/>
            <pc:sldMk cId="2372343155" sldId="443"/>
            <ac:spMk id="14" creationId="{00000000-0000-0000-0000-000000000000}"/>
          </ac:spMkLst>
        </pc:spChg>
        <pc:spChg chg="mod">
          <ac:chgData name="Daniel Khashabi" userId="62390808-c838-45e6-be59-d6fd0d208bc8" providerId="ADAL" clId="{19A97A65-FB7E-DC4C-8433-B675572D5E70}" dt="2023-02-22T17:58:30.299" v="9801"/>
          <ac:spMkLst>
            <pc:docMk/>
            <pc:sldMk cId="2372343155" sldId="443"/>
            <ac:spMk id="15" creationId="{00000000-0000-0000-0000-000000000000}"/>
          </ac:spMkLst>
        </pc:spChg>
      </pc:sldChg>
      <pc:sldChg chg="modSp add">
        <pc:chgData name="Daniel Khashabi" userId="62390808-c838-45e6-be59-d6fd0d208bc8" providerId="ADAL" clId="{19A97A65-FB7E-DC4C-8433-B675572D5E70}" dt="2023-02-22T18:45:37.835" v="10482"/>
        <pc:sldMkLst>
          <pc:docMk/>
          <pc:sldMk cId="3639544537" sldId="444"/>
        </pc:sldMkLst>
        <pc:spChg chg="mod">
          <ac:chgData name="Daniel Khashabi" userId="62390808-c838-45e6-be59-d6fd0d208bc8" providerId="ADAL" clId="{19A97A65-FB7E-DC4C-8433-B675572D5E70}" dt="2023-02-22T17:58:30.299" v="9801"/>
          <ac:spMkLst>
            <pc:docMk/>
            <pc:sldMk cId="3639544537" sldId="444"/>
            <ac:spMk id="2" creationId="{00000000-0000-0000-0000-000000000000}"/>
          </ac:spMkLst>
        </pc:spChg>
        <pc:spChg chg="mod">
          <ac:chgData name="Daniel Khashabi" userId="62390808-c838-45e6-be59-d6fd0d208bc8" providerId="ADAL" clId="{19A97A65-FB7E-DC4C-8433-B675572D5E70}" dt="2023-02-22T18:45:37.835" v="10482"/>
          <ac:spMkLst>
            <pc:docMk/>
            <pc:sldMk cId="3639544537" sldId="444"/>
            <ac:spMk id="3" creationId="{00000000-0000-0000-0000-000000000000}"/>
          </ac:spMkLst>
        </pc:spChg>
        <pc:spChg chg="mod">
          <ac:chgData name="Daniel Khashabi" userId="62390808-c838-45e6-be59-d6fd0d208bc8" providerId="ADAL" clId="{19A97A65-FB7E-DC4C-8433-B675572D5E70}" dt="2023-02-22T17:58:30.299" v="9801"/>
          <ac:spMkLst>
            <pc:docMk/>
            <pc:sldMk cId="3639544537" sldId="444"/>
            <ac:spMk id="4" creationId="{00000000-0000-0000-0000-000000000000}"/>
          </ac:spMkLst>
        </pc:spChg>
      </pc:sldChg>
      <pc:sldChg chg="modSp add">
        <pc:chgData name="Daniel Khashabi" userId="62390808-c838-45e6-be59-d6fd0d208bc8" providerId="ADAL" clId="{19A97A65-FB7E-DC4C-8433-B675572D5E70}" dt="2023-02-22T18:45:37.835" v="10482"/>
        <pc:sldMkLst>
          <pc:docMk/>
          <pc:sldMk cId="2051996157" sldId="445"/>
        </pc:sldMkLst>
        <pc:spChg chg="mod">
          <ac:chgData name="Daniel Khashabi" userId="62390808-c838-45e6-be59-d6fd0d208bc8" providerId="ADAL" clId="{19A97A65-FB7E-DC4C-8433-B675572D5E70}" dt="2023-02-22T17:58:30.299" v="9801"/>
          <ac:spMkLst>
            <pc:docMk/>
            <pc:sldMk cId="2051996157" sldId="445"/>
            <ac:spMk id="2" creationId="{00000000-0000-0000-0000-000000000000}"/>
          </ac:spMkLst>
        </pc:spChg>
        <pc:spChg chg="mod">
          <ac:chgData name="Daniel Khashabi" userId="62390808-c838-45e6-be59-d6fd0d208bc8" providerId="ADAL" clId="{19A97A65-FB7E-DC4C-8433-B675572D5E70}" dt="2023-02-22T18:45:37.835" v="10482"/>
          <ac:spMkLst>
            <pc:docMk/>
            <pc:sldMk cId="2051996157" sldId="445"/>
            <ac:spMk id="3" creationId="{00000000-0000-0000-0000-000000000000}"/>
          </ac:spMkLst>
        </pc:spChg>
        <pc:spChg chg="mod">
          <ac:chgData name="Daniel Khashabi" userId="62390808-c838-45e6-be59-d6fd0d208bc8" providerId="ADAL" clId="{19A97A65-FB7E-DC4C-8433-B675572D5E70}" dt="2023-02-22T17:58:30.299" v="9801"/>
          <ac:spMkLst>
            <pc:docMk/>
            <pc:sldMk cId="2051996157" sldId="445"/>
            <ac:spMk id="4" creationId="{00000000-0000-0000-0000-000000000000}"/>
          </ac:spMkLst>
        </pc:spChg>
      </pc:sldChg>
      <pc:sldChg chg="modSp add">
        <pc:chgData name="Daniel Khashabi" userId="62390808-c838-45e6-be59-d6fd0d208bc8" providerId="ADAL" clId="{19A97A65-FB7E-DC4C-8433-B675572D5E70}" dt="2023-02-22T18:45:37.835" v="10482"/>
        <pc:sldMkLst>
          <pc:docMk/>
          <pc:sldMk cId="1318274838" sldId="446"/>
        </pc:sldMkLst>
        <pc:spChg chg="mod">
          <ac:chgData name="Daniel Khashabi" userId="62390808-c838-45e6-be59-d6fd0d208bc8" providerId="ADAL" clId="{19A97A65-FB7E-DC4C-8433-B675572D5E70}" dt="2023-02-22T17:58:30.299" v="9801"/>
          <ac:spMkLst>
            <pc:docMk/>
            <pc:sldMk cId="1318274838" sldId="446"/>
            <ac:spMk id="2" creationId="{00000000-0000-0000-0000-000000000000}"/>
          </ac:spMkLst>
        </pc:spChg>
        <pc:spChg chg="mod">
          <ac:chgData name="Daniel Khashabi" userId="62390808-c838-45e6-be59-d6fd0d208bc8" providerId="ADAL" clId="{19A97A65-FB7E-DC4C-8433-B675572D5E70}" dt="2023-02-22T18:45:37.835" v="10482"/>
          <ac:spMkLst>
            <pc:docMk/>
            <pc:sldMk cId="1318274838" sldId="446"/>
            <ac:spMk id="3" creationId="{00000000-0000-0000-0000-000000000000}"/>
          </ac:spMkLst>
        </pc:spChg>
        <pc:spChg chg="mod">
          <ac:chgData name="Daniel Khashabi" userId="62390808-c838-45e6-be59-d6fd0d208bc8" providerId="ADAL" clId="{19A97A65-FB7E-DC4C-8433-B675572D5E70}" dt="2023-02-22T17:58:30.299" v="9801"/>
          <ac:spMkLst>
            <pc:docMk/>
            <pc:sldMk cId="1318274838" sldId="446"/>
            <ac:spMk id="4" creationId="{00000000-0000-0000-0000-000000000000}"/>
          </ac:spMkLst>
        </pc:spChg>
      </pc:sldChg>
      <pc:sldChg chg="modSp add">
        <pc:chgData name="Daniel Khashabi" userId="62390808-c838-45e6-be59-d6fd0d208bc8" providerId="ADAL" clId="{19A97A65-FB7E-DC4C-8433-B675572D5E70}" dt="2023-02-22T18:45:37.835" v="10482"/>
        <pc:sldMkLst>
          <pc:docMk/>
          <pc:sldMk cId="2168207135" sldId="447"/>
        </pc:sldMkLst>
        <pc:spChg chg="mod">
          <ac:chgData name="Daniel Khashabi" userId="62390808-c838-45e6-be59-d6fd0d208bc8" providerId="ADAL" clId="{19A97A65-FB7E-DC4C-8433-B675572D5E70}" dt="2023-02-22T18:45:37.835" v="10482"/>
          <ac:spMkLst>
            <pc:docMk/>
            <pc:sldMk cId="2168207135" sldId="447"/>
            <ac:spMk id="3" creationId="{00000000-0000-0000-0000-000000000000}"/>
          </ac:spMkLst>
        </pc:spChg>
        <pc:spChg chg="mod">
          <ac:chgData name="Daniel Khashabi" userId="62390808-c838-45e6-be59-d6fd0d208bc8" providerId="ADAL" clId="{19A97A65-FB7E-DC4C-8433-B675572D5E70}" dt="2023-02-22T18:45:37.835" v="10482"/>
          <ac:spMkLst>
            <pc:docMk/>
            <pc:sldMk cId="2168207135" sldId="447"/>
            <ac:spMk id="4" creationId="{00000000-0000-0000-0000-000000000000}"/>
          </ac:spMkLst>
        </pc:spChg>
        <pc:spChg chg="mod">
          <ac:chgData name="Daniel Khashabi" userId="62390808-c838-45e6-be59-d6fd0d208bc8" providerId="ADAL" clId="{19A97A65-FB7E-DC4C-8433-B675572D5E70}" dt="2023-02-22T18:45:37.835" v="10482"/>
          <ac:spMkLst>
            <pc:docMk/>
            <pc:sldMk cId="2168207135" sldId="447"/>
            <ac:spMk id="5" creationId="{00000000-0000-0000-0000-000000000000}"/>
          </ac:spMkLst>
        </pc:spChg>
        <pc:spChg chg="mod">
          <ac:chgData name="Daniel Khashabi" userId="62390808-c838-45e6-be59-d6fd0d208bc8" providerId="ADAL" clId="{19A97A65-FB7E-DC4C-8433-B675572D5E70}" dt="2023-02-22T17:58:30.299" v="9801"/>
          <ac:spMkLst>
            <pc:docMk/>
            <pc:sldMk cId="2168207135" sldId="447"/>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4070663252" sldId="448"/>
        </pc:sldMkLst>
        <pc:spChg chg="mod">
          <ac:chgData name="Daniel Khashabi" userId="62390808-c838-45e6-be59-d6fd0d208bc8" providerId="ADAL" clId="{19A97A65-FB7E-DC4C-8433-B675572D5E70}" dt="2023-02-22T18:45:37.835" v="10482"/>
          <ac:spMkLst>
            <pc:docMk/>
            <pc:sldMk cId="4070663252" sldId="448"/>
            <ac:spMk id="3" creationId="{00000000-0000-0000-0000-000000000000}"/>
          </ac:spMkLst>
        </pc:spChg>
        <pc:spChg chg="mod">
          <ac:chgData name="Daniel Khashabi" userId="62390808-c838-45e6-be59-d6fd0d208bc8" providerId="ADAL" clId="{19A97A65-FB7E-DC4C-8433-B675572D5E70}" dt="2023-02-22T17:58:30.299" v="9801"/>
          <ac:spMkLst>
            <pc:docMk/>
            <pc:sldMk cId="4070663252" sldId="448"/>
            <ac:spMk id="4" creationId="{00000000-0000-0000-0000-000000000000}"/>
          </ac:spMkLst>
        </pc:spChg>
        <pc:spChg chg="mod">
          <ac:chgData name="Daniel Khashabi" userId="62390808-c838-45e6-be59-d6fd0d208bc8" providerId="ADAL" clId="{19A97A65-FB7E-DC4C-8433-B675572D5E70}" dt="2023-02-22T18:45:37.835" v="10482"/>
          <ac:spMkLst>
            <pc:docMk/>
            <pc:sldMk cId="4070663252" sldId="448"/>
            <ac:spMk id="5" creationId="{00000000-0000-0000-0000-000000000000}"/>
          </ac:spMkLst>
        </pc:spChg>
        <pc:spChg chg="mod">
          <ac:chgData name="Daniel Khashabi" userId="62390808-c838-45e6-be59-d6fd0d208bc8" providerId="ADAL" clId="{19A97A65-FB7E-DC4C-8433-B675572D5E70}" dt="2023-02-22T17:58:30.299" v="9801"/>
          <ac:spMkLst>
            <pc:docMk/>
            <pc:sldMk cId="4070663252" sldId="448"/>
            <ac:spMk id="6" creationId="{00000000-0000-0000-0000-000000000000}"/>
          </ac:spMkLst>
        </pc:spChg>
      </pc:sldChg>
      <pc:sldChg chg="add del">
        <pc:chgData name="Daniel Khashabi" userId="62390808-c838-45e6-be59-d6fd0d208bc8" providerId="ADAL" clId="{19A97A65-FB7E-DC4C-8433-B675572D5E70}" dt="2023-02-22T16:01:04.471" v="8621" actId="2696"/>
        <pc:sldMkLst>
          <pc:docMk/>
          <pc:sldMk cId="4254068102" sldId="449"/>
        </pc:sldMkLst>
        <pc:spChg chg="mod">
          <ac:chgData name="Daniel Khashabi" userId="62390808-c838-45e6-be59-d6fd0d208bc8" providerId="ADAL" clId="{19A97A65-FB7E-DC4C-8433-B675572D5E70}" dt="2023-02-22T18:45:37.835" v="10482"/>
          <ac:spMkLst>
            <pc:docMk/>
            <pc:sldMk cId="4254068102" sldId="449"/>
            <ac:spMk id="3" creationId="{00000000-0000-0000-0000-000000000000}"/>
          </ac:spMkLst>
        </pc:spChg>
        <pc:spChg chg="mod">
          <ac:chgData name="Daniel Khashabi" userId="62390808-c838-45e6-be59-d6fd0d208bc8" providerId="ADAL" clId="{19A97A65-FB7E-DC4C-8433-B675572D5E70}" dt="2023-02-22T17:58:30.299" v="9801"/>
          <ac:spMkLst>
            <pc:docMk/>
            <pc:sldMk cId="4254068102" sldId="449"/>
            <ac:spMk id="4" creationId="{00000000-0000-0000-0000-000000000000}"/>
          </ac:spMkLst>
        </pc:spChg>
        <pc:spChg chg="mod">
          <ac:chgData name="Daniel Khashabi" userId="62390808-c838-45e6-be59-d6fd0d208bc8" providerId="ADAL" clId="{19A97A65-FB7E-DC4C-8433-B675572D5E70}" dt="2023-02-22T17:58:30.299" v="9801"/>
          <ac:spMkLst>
            <pc:docMk/>
            <pc:sldMk cId="4254068102" sldId="449"/>
            <ac:spMk id="6" creationId="{00000000-0000-0000-0000-000000000000}"/>
          </ac:spMkLst>
        </pc:spChg>
        <pc:spChg chg="mod">
          <ac:chgData name="Daniel Khashabi" userId="62390808-c838-45e6-be59-d6fd0d208bc8" providerId="ADAL" clId="{19A97A65-FB7E-DC4C-8433-B675572D5E70}" dt="2023-02-22T17:58:30.299" v="9801"/>
          <ac:spMkLst>
            <pc:docMk/>
            <pc:sldMk cId="4254068102" sldId="449"/>
            <ac:spMk id="7" creationId="{00000000-0000-0000-0000-000000000000}"/>
          </ac:spMkLst>
        </pc:spChg>
        <pc:spChg chg="mod">
          <ac:chgData name="Daniel Khashabi" userId="62390808-c838-45e6-be59-d6fd0d208bc8" providerId="ADAL" clId="{19A97A65-FB7E-DC4C-8433-B675572D5E70}" dt="2023-02-22T18:45:37.835" v="10482"/>
          <ac:spMkLst>
            <pc:docMk/>
            <pc:sldMk cId="4254068102" sldId="449"/>
            <ac:spMk id="8" creationId="{00000000-0000-0000-0000-000000000000}"/>
          </ac:spMkLst>
        </pc:spChg>
        <pc:spChg chg="mod">
          <ac:chgData name="Daniel Khashabi" userId="62390808-c838-45e6-be59-d6fd0d208bc8" providerId="ADAL" clId="{19A97A65-FB7E-DC4C-8433-B675572D5E70}" dt="2023-02-22T17:58:30.299" v="9801"/>
          <ac:spMkLst>
            <pc:docMk/>
            <pc:sldMk cId="4254068102" sldId="449"/>
            <ac:spMk id="9" creationId="{00000000-0000-0000-0000-000000000000}"/>
          </ac:spMkLst>
        </pc:spChg>
        <pc:spChg chg="mod">
          <ac:chgData name="Daniel Khashabi" userId="62390808-c838-45e6-be59-d6fd0d208bc8" providerId="ADAL" clId="{19A97A65-FB7E-DC4C-8433-B675572D5E70}" dt="2023-02-22T17:58:30.299" v="9801"/>
          <ac:spMkLst>
            <pc:docMk/>
            <pc:sldMk cId="4254068102" sldId="449"/>
            <ac:spMk id="10" creationId="{00000000-0000-0000-0000-000000000000}"/>
          </ac:spMkLst>
        </pc:spChg>
      </pc:sldChg>
      <pc:sldChg chg="modSp add">
        <pc:chgData name="Daniel Khashabi" userId="62390808-c838-45e6-be59-d6fd0d208bc8" providerId="ADAL" clId="{19A97A65-FB7E-DC4C-8433-B675572D5E70}" dt="2023-02-22T18:45:37.835" v="10482"/>
        <pc:sldMkLst>
          <pc:docMk/>
          <pc:sldMk cId="3098495472" sldId="450"/>
        </pc:sldMkLst>
        <pc:spChg chg="mod">
          <ac:chgData name="Daniel Khashabi" userId="62390808-c838-45e6-be59-d6fd0d208bc8" providerId="ADAL" clId="{19A97A65-FB7E-DC4C-8433-B675572D5E70}" dt="2023-02-22T17:58:30.299" v="9801"/>
          <ac:spMkLst>
            <pc:docMk/>
            <pc:sldMk cId="3098495472" sldId="450"/>
            <ac:spMk id="3" creationId="{00000000-0000-0000-0000-000000000000}"/>
          </ac:spMkLst>
        </pc:spChg>
        <pc:spChg chg="mod">
          <ac:chgData name="Daniel Khashabi" userId="62390808-c838-45e6-be59-d6fd0d208bc8" providerId="ADAL" clId="{19A97A65-FB7E-DC4C-8433-B675572D5E70}" dt="2023-02-22T18:45:37.835" v="10482"/>
          <ac:spMkLst>
            <pc:docMk/>
            <pc:sldMk cId="3098495472" sldId="450"/>
            <ac:spMk id="4" creationId="{00000000-0000-0000-0000-000000000000}"/>
          </ac:spMkLst>
        </pc:spChg>
        <pc:spChg chg="mod">
          <ac:chgData name="Daniel Khashabi" userId="62390808-c838-45e6-be59-d6fd0d208bc8" providerId="ADAL" clId="{19A97A65-FB7E-DC4C-8433-B675572D5E70}" dt="2023-02-22T18:45:37.835" v="10482"/>
          <ac:spMkLst>
            <pc:docMk/>
            <pc:sldMk cId="3098495472" sldId="450"/>
            <ac:spMk id="5" creationId="{00000000-0000-0000-0000-000000000000}"/>
          </ac:spMkLst>
        </pc:spChg>
        <pc:spChg chg="mod">
          <ac:chgData name="Daniel Khashabi" userId="62390808-c838-45e6-be59-d6fd0d208bc8" providerId="ADAL" clId="{19A97A65-FB7E-DC4C-8433-B675572D5E70}" dt="2023-02-22T17:58:30.299" v="9801"/>
          <ac:spMkLst>
            <pc:docMk/>
            <pc:sldMk cId="3098495472" sldId="450"/>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1134303784" sldId="451"/>
        </pc:sldMkLst>
        <pc:spChg chg="mod">
          <ac:chgData name="Daniel Khashabi" userId="62390808-c838-45e6-be59-d6fd0d208bc8" providerId="ADAL" clId="{19A97A65-FB7E-DC4C-8433-B675572D5E70}" dt="2023-02-22T18:45:37.835" v="10482"/>
          <ac:spMkLst>
            <pc:docMk/>
            <pc:sldMk cId="1134303784" sldId="451"/>
            <ac:spMk id="3" creationId="{00000000-0000-0000-0000-000000000000}"/>
          </ac:spMkLst>
        </pc:spChg>
        <pc:spChg chg="mod">
          <ac:chgData name="Daniel Khashabi" userId="62390808-c838-45e6-be59-d6fd0d208bc8" providerId="ADAL" clId="{19A97A65-FB7E-DC4C-8433-B675572D5E70}" dt="2023-02-22T18:45:37.835" v="10482"/>
          <ac:spMkLst>
            <pc:docMk/>
            <pc:sldMk cId="1134303784" sldId="451"/>
            <ac:spMk id="4" creationId="{00000000-0000-0000-0000-000000000000}"/>
          </ac:spMkLst>
        </pc:spChg>
        <pc:spChg chg="mod">
          <ac:chgData name="Daniel Khashabi" userId="62390808-c838-45e6-be59-d6fd0d208bc8" providerId="ADAL" clId="{19A97A65-FB7E-DC4C-8433-B675572D5E70}" dt="2023-02-22T17:58:30.299" v="9801"/>
          <ac:spMkLst>
            <pc:docMk/>
            <pc:sldMk cId="1134303784" sldId="451"/>
            <ac:spMk id="5" creationId="{00000000-0000-0000-0000-000000000000}"/>
          </ac:spMkLst>
        </pc:spChg>
        <pc:spChg chg="mod">
          <ac:chgData name="Daniel Khashabi" userId="62390808-c838-45e6-be59-d6fd0d208bc8" providerId="ADAL" clId="{19A97A65-FB7E-DC4C-8433-B675572D5E70}" dt="2023-02-22T17:58:30.299" v="9801"/>
          <ac:spMkLst>
            <pc:docMk/>
            <pc:sldMk cId="1134303784" sldId="451"/>
            <ac:spMk id="7" creationId="{00000000-0000-0000-0000-000000000000}"/>
          </ac:spMkLst>
        </pc:spChg>
        <pc:spChg chg="mod">
          <ac:chgData name="Daniel Khashabi" userId="62390808-c838-45e6-be59-d6fd0d208bc8" providerId="ADAL" clId="{19A97A65-FB7E-DC4C-8433-B675572D5E70}" dt="2023-02-22T17:58:30.299" v="9801"/>
          <ac:spMkLst>
            <pc:docMk/>
            <pc:sldMk cId="1134303784" sldId="451"/>
            <ac:spMk id="8" creationId="{00000000-0000-0000-0000-000000000000}"/>
          </ac:spMkLst>
        </pc:spChg>
        <pc:spChg chg="mod">
          <ac:chgData name="Daniel Khashabi" userId="62390808-c838-45e6-be59-d6fd0d208bc8" providerId="ADAL" clId="{19A97A65-FB7E-DC4C-8433-B675572D5E70}" dt="2023-02-22T18:45:37.835" v="10482"/>
          <ac:spMkLst>
            <pc:docMk/>
            <pc:sldMk cId="1134303784" sldId="451"/>
            <ac:spMk id="9" creationId="{00000000-0000-0000-0000-000000000000}"/>
          </ac:spMkLst>
        </pc:spChg>
        <pc:spChg chg="mod">
          <ac:chgData name="Daniel Khashabi" userId="62390808-c838-45e6-be59-d6fd0d208bc8" providerId="ADAL" clId="{19A97A65-FB7E-DC4C-8433-B675572D5E70}" dt="2023-02-22T18:45:37.835" v="10482"/>
          <ac:spMkLst>
            <pc:docMk/>
            <pc:sldMk cId="1134303784" sldId="451"/>
            <ac:spMk id="10" creationId="{00000000-0000-0000-0000-000000000000}"/>
          </ac:spMkLst>
        </pc:spChg>
      </pc:sldChg>
      <pc:sldChg chg="modSp add">
        <pc:chgData name="Daniel Khashabi" userId="62390808-c838-45e6-be59-d6fd0d208bc8" providerId="ADAL" clId="{19A97A65-FB7E-DC4C-8433-B675572D5E70}" dt="2023-02-22T18:45:37.835" v="10482"/>
        <pc:sldMkLst>
          <pc:docMk/>
          <pc:sldMk cId="763033625" sldId="452"/>
        </pc:sldMkLst>
        <pc:spChg chg="mod">
          <ac:chgData name="Daniel Khashabi" userId="62390808-c838-45e6-be59-d6fd0d208bc8" providerId="ADAL" clId="{19A97A65-FB7E-DC4C-8433-B675572D5E70}" dt="2023-02-22T18:45:37.835" v="10482"/>
          <ac:spMkLst>
            <pc:docMk/>
            <pc:sldMk cId="763033625" sldId="452"/>
            <ac:spMk id="3" creationId="{00000000-0000-0000-0000-000000000000}"/>
          </ac:spMkLst>
        </pc:spChg>
        <pc:spChg chg="mod">
          <ac:chgData name="Daniel Khashabi" userId="62390808-c838-45e6-be59-d6fd0d208bc8" providerId="ADAL" clId="{19A97A65-FB7E-DC4C-8433-B675572D5E70}" dt="2023-02-22T17:58:30.299" v="9801"/>
          <ac:spMkLst>
            <pc:docMk/>
            <pc:sldMk cId="763033625" sldId="452"/>
            <ac:spMk id="4" creationId="{00000000-0000-0000-0000-000000000000}"/>
          </ac:spMkLst>
        </pc:spChg>
        <pc:spChg chg="mod">
          <ac:chgData name="Daniel Khashabi" userId="62390808-c838-45e6-be59-d6fd0d208bc8" providerId="ADAL" clId="{19A97A65-FB7E-DC4C-8433-B675572D5E70}" dt="2023-02-22T18:45:37.835" v="10482"/>
          <ac:spMkLst>
            <pc:docMk/>
            <pc:sldMk cId="763033625" sldId="452"/>
            <ac:spMk id="5" creationId="{00000000-0000-0000-0000-000000000000}"/>
          </ac:spMkLst>
        </pc:spChg>
        <pc:spChg chg="mod">
          <ac:chgData name="Daniel Khashabi" userId="62390808-c838-45e6-be59-d6fd0d208bc8" providerId="ADAL" clId="{19A97A65-FB7E-DC4C-8433-B675572D5E70}" dt="2023-02-22T17:58:30.299" v="9801"/>
          <ac:spMkLst>
            <pc:docMk/>
            <pc:sldMk cId="763033625" sldId="452"/>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1736642748" sldId="453"/>
        </pc:sldMkLst>
        <pc:spChg chg="mod">
          <ac:chgData name="Daniel Khashabi" userId="62390808-c838-45e6-be59-d6fd0d208bc8" providerId="ADAL" clId="{19A97A65-FB7E-DC4C-8433-B675572D5E70}" dt="2023-02-22T18:45:37.835" v="10482"/>
          <ac:spMkLst>
            <pc:docMk/>
            <pc:sldMk cId="1736642748" sldId="453"/>
            <ac:spMk id="2" creationId="{00000000-0000-0000-0000-000000000000}"/>
          </ac:spMkLst>
        </pc:spChg>
        <pc:spChg chg="mod">
          <ac:chgData name="Daniel Khashabi" userId="62390808-c838-45e6-be59-d6fd0d208bc8" providerId="ADAL" clId="{19A97A65-FB7E-DC4C-8433-B675572D5E70}" dt="2023-02-22T18:45:37.835" v="10482"/>
          <ac:spMkLst>
            <pc:docMk/>
            <pc:sldMk cId="1736642748" sldId="453"/>
            <ac:spMk id="3" creationId="{00000000-0000-0000-0000-000000000000}"/>
          </ac:spMkLst>
        </pc:spChg>
        <pc:spChg chg="mod">
          <ac:chgData name="Daniel Khashabi" userId="62390808-c838-45e6-be59-d6fd0d208bc8" providerId="ADAL" clId="{19A97A65-FB7E-DC4C-8433-B675572D5E70}" dt="2023-02-22T18:45:37.835" v="10482"/>
          <ac:spMkLst>
            <pc:docMk/>
            <pc:sldMk cId="1736642748" sldId="453"/>
            <ac:spMk id="4" creationId="{00000000-0000-0000-0000-000000000000}"/>
          </ac:spMkLst>
        </pc:spChg>
        <pc:spChg chg="mod">
          <ac:chgData name="Daniel Khashabi" userId="62390808-c838-45e6-be59-d6fd0d208bc8" providerId="ADAL" clId="{19A97A65-FB7E-DC4C-8433-B675572D5E70}" dt="2023-02-22T17:58:30.299" v="9801"/>
          <ac:spMkLst>
            <pc:docMk/>
            <pc:sldMk cId="1736642748" sldId="453"/>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165923610" sldId="454"/>
        </pc:sldMkLst>
        <pc:spChg chg="mod">
          <ac:chgData name="Daniel Khashabi" userId="62390808-c838-45e6-be59-d6fd0d208bc8" providerId="ADAL" clId="{19A97A65-FB7E-DC4C-8433-B675572D5E70}" dt="2023-02-22T18:45:37.835" v="10482"/>
          <ac:spMkLst>
            <pc:docMk/>
            <pc:sldMk cId="165923610" sldId="454"/>
            <ac:spMk id="2" creationId="{00000000-0000-0000-0000-000000000000}"/>
          </ac:spMkLst>
        </pc:spChg>
        <pc:spChg chg="mod">
          <ac:chgData name="Daniel Khashabi" userId="62390808-c838-45e6-be59-d6fd0d208bc8" providerId="ADAL" clId="{19A97A65-FB7E-DC4C-8433-B675572D5E70}" dt="2023-02-22T18:45:37.835" v="10482"/>
          <ac:spMkLst>
            <pc:docMk/>
            <pc:sldMk cId="165923610" sldId="454"/>
            <ac:spMk id="3" creationId="{00000000-0000-0000-0000-000000000000}"/>
          </ac:spMkLst>
        </pc:spChg>
        <pc:spChg chg="mod">
          <ac:chgData name="Daniel Khashabi" userId="62390808-c838-45e6-be59-d6fd0d208bc8" providerId="ADAL" clId="{19A97A65-FB7E-DC4C-8433-B675572D5E70}" dt="2023-02-22T17:58:30.299" v="9801"/>
          <ac:spMkLst>
            <pc:docMk/>
            <pc:sldMk cId="165923610" sldId="454"/>
            <ac:spMk id="4" creationId="{00000000-0000-0000-0000-000000000000}"/>
          </ac:spMkLst>
        </pc:spChg>
        <pc:spChg chg="mod">
          <ac:chgData name="Daniel Khashabi" userId="62390808-c838-45e6-be59-d6fd0d208bc8" providerId="ADAL" clId="{19A97A65-FB7E-DC4C-8433-B675572D5E70}" dt="2023-02-22T18:45:37.835" v="10482"/>
          <ac:spMkLst>
            <pc:docMk/>
            <pc:sldMk cId="165923610" sldId="454"/>
            <ac:spMk id="5" creationId="{00000000-0000-0000-0000-000000000000}"/>
          </ac:spMkLst>
        </pc:spChg>
        <pc:spChg chg="mod">
          <ac:chgData name="Daniel Khashabi" userId="62390808-c838-45e6-be59-d6fd0d208bc8" providerId="ADAL" clId="{19A97A65-FB7E-DC4C-8433-B675572D5E70}" dt="2023-02-22T17:58:30.299" v="9801"/>
          <ac:spMkLst>
            <pc:docMk/>
            <pc:sldMk cId="165923610" sldId="454"/>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3206594932" sldId="455"/>
        </pc:sldMkLst>
        <pc:spChg chg="mod">
          <ac:chgData name="Daniel Khashabi" userId="62390808-c838-45e6-be59-d6fd0d208bc8" providerId="ADAL" clId="{19A97A65-FB7E-DC4C-8433-B675572D5E70}" dt="2023-02-22T18:45:37.835" v="10482"/>
          <ac:spMkLst>
            <pc:docMk/>
            <pc:sldMk cId="3206594932" sldId="455"/>
            <ac:spMk id="3" creationId="{00000000-0000-0000-0000-000000000000}"/>
          </ac:spMkLst>
        </pc:spChg>
        <pc:spChg chg="mod">
          <ac:chgData name="Daniel Khashabi" userId="62390808-c838-45e6-be59-d6fd0d208bc8" providerId="ADAL" clId="{19A97A65-FB7E-DC4C-8433-B675572D5E70}" dt="2023-02-22T18:45:37.835" v="10482"/>
          <ac:spMkLst>
            <pc:docMk/>
            <pc:sldMk cId="3206594932" sldId="455"/>
            <ac:spMk id="4" creationId="{00000000-0000-0000-0000-000000000000}"/>
          </ac:spMkLst>
        </pc:spChg>
        <pc:spChg chg="mod">
          <ac:chgData name="Daniel Khashabi" userId="62390808-c838-45e6-be59-d6fd0d208bc8" providerId="ADAL" clId="{19A97A65-FB7E-DC4C-8433-B675572D5E70}" dt="2023-02-22T17:58:30.299" v="9801"/>
          <ac:spMkLst>
            <pc:docMk/>
            <pc:sldMk cId="3206594932" sldId="455"/>
            <ac:spMk id="5" creationId="{00000000-0000-0000-0000-000000000000}"/>
          </ac:spMkLst>
        </pc:spChg>
      </pc:sldChg>
      <pc:sldChg chg="del">
        <pc:chgData name="Daniel Khashabi" userId="62390808-c838-45e6-be59-d6fd0d208bc8" providerId="ADAL" clId="{19A97A65-FB7E-DC4C-8433-B675572D5E70}" dt="2023-02-12T19:56:18.290" v="543" actId="2696"/>
        <pc:sldMkLst>
          <pc:docMk/>
          <pc:sldMk cId="1906780869" sldId="456"/>
        </pc:sldMkLst>
      </pc:sldChg>
      <pc:sldChg chg="modSp add">
        <pc:chgData name="Daniel Khashabi" userId="62390808-c838-45e6-be59-d6fd0d208bc8" providerId="ADAL" clId="{19A97A65-FB7E-DC4C-8433-B675572D5E70}" dt="2023-02-22T18:45:37.835" v="10482"/>
        <pc:sldMkLst>
          <pc:docMk/>
          <pc:sldMk cId="3808977956" sldId="456"/>
        </pc:sldMkLst>
        <pc:spChg chg="mod">
          <ac:chgData name="Daniel Khashabi" userId="62390808-c838-45e6-be59-d6fd0d208bc8" providerId="ADAL" clId="{19A97A65-FB7E-DC4C-8433-B675572D5E70}" dt="2023-02-22T17:58:30.299" v="9801"/>
          <ac:spMkLst>
            <pc:docMk/>
            <pc:sldMk cId="3808977956" sldId="456"/>
            <ac:spMk id="3" creationId="{00000000-0000-0000-0000-000000000000}"/>
          </ac:spMkLst>
        </pc:spChg>
        <pc:spChg chg="mod">
          <ac:chgData name="Daniel Khashabi" userId="62390808-c838-45e6-be59-d6fd0d208bc8" providerId="ADAL" clId="{19A97A65-FB7E-DC4C-8433-B675572D5E70}" dt="2023-02-22T18:45:37.835" v="10482"/>
          <ac:spMkLst>
            <pc:docMk/>
            <pc:sldMk cId="3808977956" sldId="456"/>
            <ac:spMk id="4" creationId="{00000000-0000-0000-0000-000000000000}"/>
          </ac:spMkLst>
        </pc:spChg>
        <pc:spChg chg="mod">
          <ac:chgData name="Daniel Khashabi" userId="62390808-c838-45e6-be59-d6fd0d208bc8" providerId="ADAL" clId="{19A97A65-FB7E-DC4C-8433-B675572D5E70}" dt="2023-02-22T17:58:30.299" v="9801"/>
          <ac:spMkLst>
            <pc:docMk/>
            <pc:sldMk cId="3808977956" sldId="456"/>
            <ac:spMk id="5" creationId="{00000000-0000-0000-0000-000000000000}"/>
          </ac:spMkLst>
        </pc:spChg>
      </pc:sldChg>
      <pc:sldChg chg="modSp del">
        <pc:chgData name="Daniel Khashabi" userId="62390808-c838-45e6-be59-d6fd0d208bc8" providerId="ADAL" clId="{19A97A65-FB7E-DC4C-8433-B675572D5E70}" dt="2023-02-13T19:59:33.229" v="2569" actId="2696"/>
        <pc:sldMkLst>
          <pc:docMk/>
          <pc:sldMk cId="998917282" sldId="457"/>
        </pc:sldMkLst>
        <pc:spChg chg="mod">
          <ac:chgData name="Daniel Khashabi" userId="62390808-c838-45e6-be59-d6fd0d208bc8" providerId="ADAL" clId="{19A97A65-FB7E-DC4C-8433-B675572D5E70}" dt="2023-02-13T18:52:24.379" v="970"/>
          <ac:spMkLst>
            <pc:docMk/>
            <pc:sldMk cId="998917282" sldId="457"/>
            <ac:spMk id="21" creationId="{00000000-0000-0000-0000-000000000000}"/>
          </ac:spMkLst>
        </pc:spChg>
        <pc:spChg chg="mod">
          <ac:chgData name="Daniel Khashabi" userId="62390808-c838-45e6-be59-d6fd0d208bc8" providerId="ADAL" clId="{19A97A65-FB7E-DC4C-8433-B675572D5E70}" dt="2023-02-13T18:52:24.379" v="970"/>
          <ac:spMkLst>
            <pc:docMk/>
            <pc:sldMk cId="998917282" sldId="457"/>
            <ac:spMk id="24" creationId="{4648C912-CD17-4C23-9055-45F8E61C540A}"/>
          </ac:spMkLst>
        </pc:spChg>
      </pc:sldChg>
      <pc:sldChg chg="modSp add">
        <pc:chgData name="Daniel Khashabi" userId="62390808-c838-45e6-be59-d6fd0d208bc8" providerId="ADAL" clId="{19A97A65-FB7E-DC4C-8433-B675572D5E70}" dt="2023-02-22T18:45:37.835" v="10482"/>
        <pc:sldMkLst>
          <pc:docMk/>
          <pc:sldMk cId="4140546916" sldId="457"/>
        </pc:sldMkLst>
        <pc:spChg chg="mod">
          <ac:chgData name="Daniel Khashabi" userId="62390808-c838-45e6-be59-d6fd0d208bc8" providerId="ADAL" clId="{19A97A65-FB7E-DC4C-8433-B675572D5E70}" dt="2023-02-22T18:45:37.835" v="10482"/>
          <ac:spMkLst>
            <pc:docMk/>
            <pc:sldMk cId="4140546916" sldId="457"/>
            <ac:spMk id="2" creationId="{00000000-0000-0000-0000-000000000000}"/>
          </ac:spMkLst>
        </pc:spChg>
        <pc:spChg chg="mod">
          <ac:chgData name="Daniel Khashabi" userId="62390808-c838-45e6-be59-d6fd0d208bc8" providerId="ADAL" clId="{19A97A65-FB7E-DC4C-8433-B675572D5E70}" dt="2023-02-22T18:45:37.835" v="10482"/>
          <ac:spMkLst>
            <pc:docMk/>
            <pc:sldMk cId="4140546916" sldId="457"/>
            <ac:spMk id="3" creationId="{00000000-0000-0000-0000-000000000000}"/>
          </ac:spMkLst>
        </pc:spChg>
        <pc:spChg chg="mod">
          <ac:chgData name="Daniel Khashabi" userId="62390808-c838-45e6-be59-d6fd0d208bc8" providerId="ADAL" clId="{19A97A65-FB7E-DC4C-8433-B675572D5E70}" dt="2023-02-22T17:58:30.299" v="9801"/>
          <ac:spMkLst>
            <pc:docMk/>
            <pc:sldMk cId="4140546916" sldId="457"/>
            <ac:spMk id="4" creationId="{00000000-0000-0000-0000-000000000000}"/>
          </ac:spMkLst>
        </pc:spChg>
        <pc:spChg chg="mod">
          <ac:chgData name="Daniel Khashabi" userId="62390808-c838-45e6-be59-d6fd0d208bc8" providerId="ADAL" clId="{19A97A65-FB7E-DC4C-8433-B675572D5E70}" dt="2023-02-22T18:45:37.835" v="10482"/>
          <ac:spMkLst>
            <pc:docMk/>
            <pc:sldMk cId="4140546916" sldId="457"/>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4013478662" sldId="458"/>
        </pc:sldMkLst>
        <pc:spChg chg="mod">
          <ac:chgData name="Daniel Khashabi" userId="62390808-c838-45e6-be59-d6fd0d208bc8" providerId="ADAL" clId="{19A97A65-FB7E-DC4C-8433-B675572D5E70}" dt="2023-02-22T18:45:37.835" v="10482"/>
          <ac:spMkLst>
            <pc:docMk/>
            <pc:sldMk cId="4013478662" sldId="458"/>
            <ac:spMk id="3" creationId="{00000000-0000-0000-0000-000000000000}"/>
          </ac:spMkLst>
        </pc:spChg>
        <pc:spChg chg="mod">
          <ac:chgData name="Daniel Khashabi" userId="62390808-c838-45e6-be59-d6fd0d208bc8" providerId="ADAL" clId="{19A97A65-FB7E-DC4C-8433-B675572D5E70}" dt="2023-02-22T18:45:37.835" v="10482"/>
          <ac:spMkLst>
            <pc:docMk/>
            <pc:sldMk cId="4013478662" sldId="458"/>
            <ac:spMk id="4" creationId="{00000000-0000-0000-0000-000000000000}"/>
          </ac:spMkLst>
        </pc:spChg>
        <pc:spChg chg="mod">
          <ac:chgData name="Daniel Khashabi" userId="62390808-c838-45e6-be59-d6fd0d208bc8" providerId="ADAL" clId="{19A97A65-FB7E-DC4C-8433-B675572D5E70}" dt="2023-02-22T17:58:30.299" v="9801"/>
          <ac:spMkLst>
            <pc:docMk/>
            <pc:sldMk cId="4013478662" sldId="458"/>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2901061847" sldId="459"/>
        </pc:sldMkLst>
        <pc:spChg chg="mod">
          <ac:chgData name="Daniel Khashabi" userId="62390808-c838-45e6-be59-d6fd0d208bc8" providerId="ADAL" clId="{19A97A65-FB7E-DC4C-8433-B675572D5E70}" dt="2023-02-22T18:45:37.835" v="10482"/>
          <ac:spMkLst>
            <pc:docMk/>
            <pc:sldMk cId="2901061847" sldId="459"/>
            <ac:spMk id="3" creationId="{00000000-0000-0000-0000-000000000000}"/>
          </ac:spMkLst>
        </pc:spChg>
        <pc:spChg chg="mod">
          <ac:chgData name="Daniel Khashabi" userId="62390808-c838-45e6-be59-d6fd0d208bc8" providerId="ADAL" clId="{19A97A65-FB7E-DC4C-8433-B675572D5E70}" dt="2023-02-22T17:58:30.299" v="9801"/>
          <ac:spMkLst>
            <pc:docMk/>
            <pc:sldMk cId="2901061847" sldId="459"/>
            <ac:spMk id="4" creationId="{00000000-0000-0000-0000-000000000000}"/>
          </ac:spMkLst>
        </pc:spChg>
        <pc:spChg chg="mod">
          <ac:chgData name="Daniel Khashabi" userId="62390808-c838-45e6-be59-d6fd0d208bc8" providerId="ADAL" clId="{19A97A65-FB7E-DC4C-8433-B675572D5E70}" dt="2023-02-22T18:45:37.835" v="10482"/>
          <ac:spMkLst>
            <pc:docMk/>
            <pc:sldMk cId="2901061847" sldId="459"/>
            <ac:spMk id="5" creationId="{00000000-0000-0000-0000-000000000000}"/>
          </ac:spMkLst>
        </pc:spChg>
        <pc:spChg chg="mod">
          <ac:chgData name="Daniel Khashabi" userId="62390808-c838-45e6-be59-d6fd0d208bc8" providerId="ADAL" clId="{19A97A65-FB7E-DC4C-8433-B675572D5E70}" dt="2023-02-22T17:58:30.299" v="9801"/>
          <ac:spMkLst>
            <pc:docMk/>
            <pc:sldMk cId="2901061847" sldId="459"/>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2432932660" sldId="460"/>
        </pc:sldMkLst>
        <pc:spChg chg="mod">
          <ac:chgData name="Daniel Khashabi" userId="62390808-c838-45e6-be59-d6fd0d208bc8" providerId="ADAL" clId="{19A97A65-FB7E-DC4C-8433-B675572D5E70}" dt="2023-02-22T18:45:37.835" v="10482"/>
          <ac:spMkLst>
            <pc:docMk/>
            <pc:sldMk cId="2432932660" sldId="460"/>
            <ac:spMk id="3" creationId="{00000000-0000-0000-0000-000000000000}"/>
          </ac:spMkLst>
        </pc:spChg>
        <pc:spChg chg="mod">
          <ac:chgData name="Daniel Khashabi" userId="62390808-c838-45e6-be59-d6fd0d208bc8" providerId="ADAL" clId="{19A97A65-FB7E-DC4C-8433-B675572D5E70}" dt="2023-02-22T17:58:30.299" v="9801"/>
          <ac:spMkLst>
            <pc:docMk/>
            <pc:sldMk cId="2432932660" sldId="460"/>
            <ac:spMk id="4" creationId="{00000000-0000-0000-0000-000000000000}"/>
          </ac:spMkLst>
        </pc:spChg>
        <pc:spChg chg="mod">
          <ac:chgData name="Daniel Khashabi" userId="62390808-c838-45e6-be59-d6fd0d208bc8" providerId="ADAL" clId="{19A97A65-FB7E-DC4C-8433-B675572D5E70}" dt="2023-02-22T18:45:37.835" v="10482"/>
          <ac:spMkLst>
            <pc:docMk/>
            <pc:sldMk cId="2432932660" sldId="460"/>
            <ac:spMk id="5" creationId="{00000000-0000-0000-0000-000000000000}"/>
          </ac:spMkLst>
        </pc:spChg>
        <pc:spChg chg="mod">
          <ac:chgData name="Daniel Khashabi" userId="62390808-c838-45e6-be59-d6fd0d208bc8" providerId="ADAL" clId="{19A97A65-FB7E-DC4C-8433-B675572D5E70}" dt="2023-02-22T17:58:30.299" v="9801"/>
          <ac:spMkLst>
            <pc:docMk/>
            <pc:sldMk cId="2432932660" sldId="460"/>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2983982570" sldId="461"/>
        </pc:sldMkLst>
        <pc:spChg chg="mod">
          <ac:chgData name="Daniel Khashabi" userId="62390808-c838-45e6-be59-d6fd0d208bc8" providerId="ADAL" clId="{19A97A65-FB7E-DC4C-8433-B675572D5E70}" dt="2023-02-22T17:58:30.299" v="9801"/>
          <ac:spMkLst>
            <pc:docMk/>
            <pc:sldMk cId="2983982570" sldId="461"/>
            <ac:spMk id="3" creationId="{00000000-0000-0000-0000-000000000000}"/>
          </ac:spMkLst>
        </pc:spChg>
        <pc:spChg chg="mod">
          <ac:chgData name="Daniel Khashabi" userId="62390808-c838-45e6-be59-d6fd0d208bc8" providerId="ADAL" clId="{19A97A65-FB7E-DC4C-8433-B675572D5E70}" dt="2023-02-22T18:45:37.835" v="10482"/>
          <ac:spMkLst>
            <pc:docMk/>
            <pc:sldMk cId="2983982570" sldId="461"/>
            <ac:spMk id="4" creationId="{00000000-0000-0000-0000-000000000000}"/>
          </ac:spMkLst>
        </pc:spChg>
        <pc:spChg chg="mod">
          <ac:chgData name="Daniel Khashabi" userId="62390808-c838-45e6-be59-d6fd0d208bc8" providerId="ADAL" clId="{19A97A65-FB7E-DC4C-8433-B675572D5E70}" dt="2023-02-22T18:45:37.835" v="10482"/>
          <ac:spMkLst>
            <pc:docMk/>
            <pc:sldMk cId="2983982570" sldId="461"/>
            <ac:spMk id="5" creationId="{00000000-0000-0000-0000-000000000000}"/>
          </ac:spMkLst>
        </pc:spChg>
        <pc:spChg chg="mod">
          <ac:chgData name="Daniel Khashabi" userId="62390808-c838-45e6-be59-d6fd0d208bc8" providerId="ADAL" clId="{19A97A65-FB7E-DC4C-8433-B675572D5E70}" dt="2023-02-22T17:58:30.299" v="9801"/>
          <ac:spMkLst>
            <pc:docMk/>
            <pc:sldMk cId="2983982570" sldId="461"/>
            <ac:spMk id="6" creationId="{00000000-0000-0000-0000-000000000000}"/>
          </ac:spMkLst>
        </pc:spChg>
      </pc:sldChg>
      <pc:sldChg chg="add del">
        <pc:chgData name="Daniel Khashabi" userId="62390808-c838-45e6-be59-d6fd0d208bc8" providerId="ADAL" clId="{19A97A65-FB7E-DC4C-8433-B675572D5E70}" dt="2023-02-22T16:01:04.471" v="8621" actId="2696"/>
        <pc:sldMkLst>
          <pc:docMk/>
          <pc:sldMk cId="3661305466" sldId="462"/>
        </pc:sldMkLst>
        <pc:spChg chg="mod">
          <ac:chgData name="Daniel Khashabi" userId="62390808-c838-45e6-be59-d6fd0d208bc8" providerId="ADAL" clId="{19A97A65-FB7E-DC4C-8433-B675572D5E70}" dt="2023-02-22T17:58:30.299" v="9801"/>
          <ac:spMkLst>
            <pc:docMk/>
            <pc:sldMk cId="3661305466" sldId="462"/>
            <ac:spMk id="3" creationId="{00000000-0000-0000-0000-000000000000}"/>
          </ac:spMkLst>
        </pc:spChg>
        <pc:spChg chg="mod">
          <ac:chgData name="Daniel Khashabi" userId="62390808-c838-45e6-be59-d6fd0d208bc8" providerId="ADAL" clId="{19A97A65-FB7E-DC4C-8433-B675572D5E70}" dt="2023-02-22T17:58:30.299" v="9801"/>
          <ac:spMkLst>
            <pc:docMk/>
            <pc:sldMk cId="3661305466" sldId="462"/>
            <ac:spMk id="4" creationId="{00000000-0000-0000-0000-000000000000}"/>
          </ac:spMkLst>
        </pc:spChg>
        <pc:spChg chg="mod">
          <ac:chgData name="Daniel Khashabi" userId="62390808-c838-45e6-be59-d6fd0d208bc8" providerId="ADAL" clId="{19A97A65-FB7E-DC4C-8433-B675572D5E70}" dt="2023-02-22T17:58:30.299" v="9801"/>
          <ac:spMkLst>
            <pc:docMk/>
            <pc:sldMk cId="3661305466" sldId="462"/>
            <ac:spMk id="5" creationId="{00000000-0000-0000-0000-000000000000}"/>
          </ac:spMkLst>
        </pc:spChg>
        <pc:spChg chg="mod">
          <ac:chgData name="Daniel Khashabi" userId="62390808-c838-45e6-be59-d6fd0d208bc8" providerId="ADAL" clId="{19A97A65-FB7E-DC4C-8433-B675572D5E70}" dt="2023-02-22T18:45:37.835" v="10482"/>
          <ac:spMkLst>
            <pc:docMk/>
            <pc:sldMk cId="3661305466" sldId="462"/>
            <ac:spMk id="6" creationId="{00000000-0000-0000-0000-000000000000}"/>
          </ac:spMkLst>
        </pc:spChg>
        <pc:spChg chg="mod">
          <ac:chgData name="Daniel Khashabi" userId="62390808-c838-45e6-be59-d6fd0d208bc8" providerId="ADAL" clId="{19A97A65-FB7E-DC4C-8433-B675572D5E70}" dt="2023-02-22T17:58:30.299" v="9801"/>
          <ac:spMkLst>
            <pc:docMk/>
            <pc:sldMk cId="3661305466" sldId="462"/>
            <ac:spMk id="7" creationId="{00000000-0000-0000-0000-000000000000}"/>
          </ac:spMkLst>
        </pc:spChg>
      </pc:sldChg>
      <pc:sldChg chg="modSp add">
        <pc:chgData name="Daniel Khashabi" userId="62390808-c838-45e6-be59-d6fd0d208bc8" providerId="ADAL" clId="{19A97A65-FB7E-DC4C-8433-B675572D5E70}" dt="2023-02-22T18:45:37.835" v="10482"/>
        <pc:sldMkLst>
          <pc:docMk/>
          <pc:sldMk cId="4034588720" sldId="463"/>
        </pc:sldMkLst>
        <pc:spChg chg="mod">
          <ac:chgData name="Daniel Khashabi" userId="62390808-c838-45e6-be59-d6fd0d208bc8" providerId="ADAL" clId="{19A97A65-FB7E-DC4C-8433-B675572D5E70}" dt="2023-02-22T18:45:37.835" v="10482"/>
          <ac:spMkLst>
            <pc:docMk/>
            <pc:sldMk cId="4034588720" sldId="463"/>
            <ac:spMk id="3" creationId="{00000000-0000-0000-0000-000000000000}"/>
          </ac:spMkLst>
        </pc:spChg>
        <pc:spChg chg="mod">
          <ac:chgData name="Daniel Khashabi" userId="62390808-c838-45e6-be59-d6fd0d208bc8" providerId="ADAL" clId="{19A97A65-FB7E-DC4C-8433-B675572D5E70}" dt="2023-02-22T18:45:37.835" v="10482"/>
          <ac:spMkLst>
            <pc:docMk/>
            <pc:sldMk cId="4034588720" sldId="463"/>
            <ac:spMk id="4" creationId="{00000000-0000-0000-0000-000000000000}"/>
          </ac:spMkLst>
        </pc:spChg>
      </pc:sldChg>
      <pc:sldChg chg="modSp add">
        <pc:chgData name="Daniel Khashabi" userId="62390808-c838-45e6-be59-d6fd0d208bc8" providerId="ADAL" clId="{19A97A65-FB7E-DC4C-8433-B675572D5E70}" dt="2023-02-22T18:45:37.835" v="10482"/>
        <pc:sldMkLst>
          <pc:docMk/>
          <pc:sldMk cId="1721581950" sldId="464"/>
        </pc:sldMkLst>
        <pc:spChg chg="mod">
          <ac:chgData name="Daniel Khashabi" userId="62390808-c838-45e6-be59-d6fd0d208bc8" providerId="ADAL" clId="{19A97A65-FB7E-DC4C-8433-B675572D5E70}" dt="2023-02-22T18:45:37.835" v="10482"/>
          <ac:spMkLst>
            <pc:docMk/>
            <pc:sldMk cId="1721581950" sldId="464"/>
            <ac:spMk id="3" creationId="{00000000-0000-0000-0000-000000000000}"/>
          </ac:spMkLst>
        </pc:spChg>
        <pc:spChg chg="mod">
          <ac:chgData name="Daniel Khashabi" userId="62390808-c838-45e6-be59-d6fd0d208bc8" providerId="ADAL" clId="{19A97A65-FB7E-DC4C-8433-B675572D5E70}" dt="2023-02-22T18:45:37.835" v="10482"/>
          <ac:spMkLst>
            <pc:docMk/>
            <pc:sldMk cId="1721581950" sldId="464"/>
            <ac:spMk id="4" creationId="{00000000-0000-0000-0000-000000000000}"/>
          </ac:spMkLst>
        </pc:spChg>
      </pc:sldChg>
      <pc:sldChg chg="modSp add del">
        <pc:chgData name="Daniel Khashabi" userId="62390808-c838-45e6-be59-d6fd0d208bc8" providerId="ADAL" clId="{19A97A65-FB7E-DC4C-8433-B675572D5E70}" dt="2023-02-22T04:09:31.417" v="7037" actId="2696"/>
        <pc:sldMkLst>
          <pc:docMk/>
          <pc:sldMk cId="201950986" sldId="466"/>
        </pc:sldMkLst>
        <pc:spChg chg="mod">
          <ac:chgData name="Daniel Khashabi" userId="62390808-c838-45e6-be59-d6fd0d208bc8" providerId="ADAL" clId="{19A97A65-FB7E-DC4C-8433-B675572D5E70}" dt="2023-02-22T01:44:26.233" v="5908"/>
          <ac:spMkLst>
            <pc:docMk/>
            <pc:sldMk cId="201950986" sldId="466"/>
            <ac:spMk id="9" creationId="{82E1C452-7CAC-2945-8C81-27748640CC31}"/>
          </ac:spMkLst>
        </pc:spChg>
        <pc:spChg chg="mod">
          <ac:chgData name="Daniel Khashabi" userId="62390808-c838-45e6-be59-d6fd0d208bc8" providerId="ADAL" clId="{19A97A65-FB7E-DC4C-8433-B675572D5E70}" dt="2023-02-22T01:44:26.233" v="5908"/>
          <ac:spMkLst>
            <pc:docMk/>
            <pc:sldMk cId="201950986" sldId="466"/>
            <ac:spMk id="10" creationId="{0A909894-3591-7748-BBB4-C36B5CE37692}"/>
          </ac:spMkLst>
        </pc:spChg>
        <pc:spChg chg="mod">
          <ac:chgData name="Daniel Khashabi" userId="62390808-c838-45e6-be59-d6fd0d208bc8" providerId="ADAL" clId="{19A97A65-FB7E-DC4C-8433-B675572D5E70}" dt="2023-02-22T01:44:26.233" v="5908"/>
          <ac:spMkLst>
            <pc:docMk/>
            <pc:sldMk cId="201950986" sldId="466"/>
            <ac:spMk id="11" creationId="{C85A6FB5-B6FE-4544-8D36-B29CFEB5019B}"/>
          </ac:spMkLst>
        </pc:spChg>
        <pc:spChg chg="mod">
          <ac:chgData name="Daniel Khashabi" userId="62390808-c838-45e6-be59-d6fd0d208bc8" providerId="ADAL" clId="{19A97A65-FB7E-DC4C-8433-B675572D5E70}" dt="2023-02-22T01:44:26.233" v="5908"/>
          <ac:spMkLst>
            <pc:docMk/>
            <pc:sldMk cId="201950986" sldId="466"/>
            <ac:spMk id="12" creationId="{CC9B5986-E143-DA47-8BEE-CE400F5A4192}"/>
          </ac:spMkLst>
        </pc:spChg>
        <pc:spChg chg="mod">
          <ac:chgData name="Daniel Khashabi" userId="62390808-c838-45e6-be59-d6fd0d208bc8" providerId="ADAL" clId="{19A97A65-FB7E-DC4C-8433-B675572D5E70}" dt="2023-02-22T01:44:26.233" v="5908"/>
          <ac:spMkLst>
            <pc:docMk/>
            <pc:sldMk cId="201950986" sldId="466"/>
            <ac:spMk id="13" creationId="{3669A13F-09D5-514E-BD52-058034768760}"/>
          </ac:spMkLst>
        </pc:spChg>
        <pc:spChg chg="mod">
          <ac:chgData name="Daniel Khashabi" userId="62390808-c838-45e6-be59-d6fd0d208bc8" providerId="ADAL" clId="{19A97A65-FB7E-DC4C-8433-B675572D5E70}" dt="2023-02-22T01:44:26.233" v="5908"/>
          <ac:spMkLst>
            <pc:docMk/>
            <pc:sldMk cId="201950986" sldId="466"/>
            <ac:spMk id="14" creationId="{B6E381E5-AA7B-574F-AD9A-01903FAB0A27}"/>
          </ac:spMkLst>
        </pc:spChg>
        <pc:spChg chg="mod">
          <ac:chgData name="Daniel Khashabi" userId="62390808-c838-45e6-be59-d6fd0d208bc8" providerId="ADAL" clId="{19A97A65-FB7E-DC4C-8433-B675572D5E70}" dt="2023-02-22T01:44:26.233" v="5908"/>
          <ac:spMkLst>
            <pc:docMk/>
            <pc:sldMk cId="201950986" sldId="466"/>
            <ac:spMk id="15" creationId="{9043A34F-0055-C84D-9E4A-3E10C11B707D}"/>
          </ac:spMkLst>
        </pc:spChg>
        <pc:spChg chg="mod">
          <ac:chgData name="Daniel Khashabi" userId="62390808-c838-45e6-be59-d6fd0d208bc8" providerId="ADAL" clId="{19A97A65-FB7E-DC4C-8433-B675572D5E70}" dt="2023-02-22T01:44:26.233" v="5908"/>
          <ac:spMkLst>
            <pc:docMk/>
            <pc:sldMk cId="201950986" sldId="466"/>
            <ac:spMk id="16" creationId="{235EDFC2-A401-DA48-84B8-ADA67CBA3D16}"/>
          </ac:spMkLst>
        </pc:spChg>
        <pc:spChg chg="mod">
          <ac:chgData name="Daniel Khashabi" userId="62390808-c838-45e6-be59-d6fd0d208bc8" providerId="ADAL" clId="{19A97A65-FB7E-DC4C-8433-B675572D5E70}" dt="2023-02-22T01:44:26.233" v="5908"/>
          <ac:spMkLst>
            <pc:docMk/>
            <pc:sldMk cId="201950986" sldId="466"/>
            <ac:spMk id="17" creationId="{51FE9048-48CA-C246-AD8D-B4F3FBE2476E}"/>
          </ac:spMkLst>
        </pc:spChg>
        <pc:spChg chg="mod">
          <ac:chgData name="Daniel Khashabi" userId="62390808-c838-45e6-be59-d6fd0d208bc8" providerId="ADAL" clId="{19A97A65-FB7E-DC4C-8433-B675572D5E70}" dt="2023-02-22T01:44:26.233" v="5908"/>
          <ac:spMkLst>
            <pc:docMk/>
            <pc:sldMk cId="201950986" sldId="466"/>
            <ac:spMk id="18" creationId="{699D4F0C-DC82-4A4C-B396-2535342D1034}"/>
          </ac:spMkLst>
        </pc:spChg>
        <pc:spChg chg="mod">
          <ac:chgData name="Daniel Khashabi" userId="62390808-c838-45e6-be59-d6fd0d208bc8" providerId="ADAL" clId="{19A97A65-FB7E-DC4C-8433-B675572D5E70}" dt="2023-02-22T01:44:26.233" v="5908"/>
          <ac:spMkLst>
            <pc:docMk/>
            <pc:sldMk cId="201950986" sldId="466"/>
            <ac:spMk id="19" creationId="{C5D7FE34-2D8F-0C4F-AC36-42A70DA99528}"/>
          </ac:spMkLst>
        </pc:spChg>
        <pc:spChg chg="mod">
          <ac:chgData name="Daniel Khashabi" userId="62390808-c838-45e6-be59-d6fd0d208bc8" providerId="ADAL" clId="{19A97A65-FB7E-DC4C-8433-B675572D5E70}" dt="2023-02-22T01:44:26.233" v="5908"/>
          <ac:spMkLst>
            <pc:docMk/>
            <pc:sldMk cId="201950986" sldId="466"/>
            <ac:spMk id="20" creationId="{5A0C5CEF-654D-F346-8CDE-EF19FA68480F}"/>
          </ac:spMkLst>
        </pc:spChg>
        <pc:spChg chg="mod">
          <ac:chgData name="Daniel Khashabi" userId="62390808-c838-45e6-be59-d6fd0d208bc8" providerId="ADAL" clId="{19A97A65-FB7E-DC4C-8433-B675572D5E70}" dt="2023-02-22T01:44:26.233" v="5908"/>
          <ac:spMkLst>
            <pc:docMk/>
            <pc:sldMk cId="201950986" sldId="466"/>
            <ac:spMk id="21" creationId="{1C2C10C3-6045-E645-B4BB-E51857EA741C}"/>
          </ac:spMkLst>
        </pc:spChg>
        <pc:spChg chg="mod">
          <ac:chgData name="Daniel Khashabi" userId="62390808-c838-45e6-be59-d6fd0d208bc8" providerId="ADAL" clId="{19A97A65-FB7E-DC4C-8433-B675572D5E70}" dt="2023-02-22T01:44:26.233" v="5908"/>
          <ac:spMkLst>
            <pc:docMk/>
            <pc:sldMk cId="201950986" sldId="466"/>
            <ac:spMk id="22" creationId="{82F01CF8-06CF-C84F-8AEB-BC82DB9F4FDF}"/>
          </ac:spMkLst>
        </pc:spChg>
        <pc:spChg chg="mod">
          <ac:chgData name="Daniel Khashabi" userId="62390808-c838-45e6-be59-d6fd0d208bc8" providerId="ADAL" clId="{19A97A65-FB7E-DC4C-8433-B675572D5E70}" dt="2023-02-22T01:44:26.233" v="5908"/>
          <ac:spMkLst>
            <pc:docMk/>
            <pc:sldMk cId="201950986" sldId="466"/>
            <ac:spMk id="23" creationId="{5C82E95E-0B4A-6447-9B38-BB79C9EABCA1}"/>
          </ac:spMkLst>
        </pc:spChg>
        <pc:spChg chg="mod">
          <ac:chgData name="Daniel Khashabi" userId="62390808-c838-45e6-be59-d6fd0d208bc8" providerId="ADAL" clId="{19A97A65-FB7E-DC4C-8433-B675572D5E70}" dt="2023-02-22T01:44:26.233" v="5908"/>
          <ac:spMkLst>
            <pc:docMk/>
            <pc:sldMk cId="201950986" sldId="466"/>
            <ac:spMk id="24" creationId="{5E2899D3-BDC8-954D-B688-0B63DB7A1AA8}"/>
          </ac:spMkLst>
        </pc:spChg>
        <pc:spChg chg="mod">
          <ac:chgData name="Daniel Khashabi" userId="62390808-c838-45e6-be59-d6fd0d208bc8" providerId="ADAL" clId="{19A97A65-FB7E-DC4C-8433-B675572D5E70}" dt="2023-02-22T01:44:26.233" v="5908"/>
          <ac:spMkLst>
            <pc:docMk/>
            <pc:sldMk cId="201950986" sldId="466"/>
            <ac:spMk id="25" creationId="{31398E4C-8917-9B4F-8BAB-BFD5F13FA095}"/>
          </ac:spMkLst>
        </pc:spChg>
        <pc:spChg chg="mod">
          <ac:chgData name="Daniel Khashabi" userId="62390808-c838-45e6-be59-d6fd0d208bc8" providerId="ADAL" clId="{19A97A65-FB7E-DC4C-8433-B675572D5E70}" dt="2023-02-22T01:44:26.233" v="5908"/>
          <ac:spMkLst>
            <pc:docMk/>
            <pc:sldMk cId="201950986" sldId="466"/>
            <ac:spMk id="26" creationId="{8F6418C8-FBA6-FA44-9E31-51039C3FA527}"/>
          </ac:spMkLst>
        </pc:spChg>
        <pc:spChg chg="mod">
          <ac:chgData name="Daniel Khashabi" userId="62390808-c838-45e6-be59-d6fd0d208bc8" providerId="ADAL" clId="{19A97A65-FB7E-DC4C-8433-B675572D5E70}" dt="2023-02-22T01:44:26.233" v="5908"/>
          <ac:spMkLst>
            <pc:docMk/>
            <pc:sldMk cId="201950986" sldId="466"/>
            <ac:spMk id="30" creationId="{D6F15D6E-FE45-CE4A-AE3C-D077D9AC0AE8}"/>
          </ac:spMkLst>
        </pc:spChg>
        <pc:spChg chg="mod">
          <ac:chgData name="Daniel Khashabi" userId="62390808-c838-45e6-be59-d6fd0d208bc8" providerId="ADAL" clId="{19A97A65-FB7E-DC4C-8433-B675572D5E70}" dt="2023-02-22T01:44:26.233" v="5908"/>
          <ac:spMkLst>
            <pc:docMk/>
            <pc:sldMk cId="201950986" sldId="466"/>
            <ac:spMk id="31" creationId="{390C8968-4425-3E43-A9B9-FCF146954C8D}"/>
          </ac:spMkLst>
        </pc:spChg>
        <pc:spChg chg="mod">
          <ac:chgData name="Daniel Khashabi" userId="62390808-c838-45e6-be59-d6fd0d208bc8" providerId="ADAL" clId="{19A97A65-FB7E-DC4C-8433-B675572D5E70}" dt="2023-02-22T01:44:26.233" v="5908"/>
          <ac:spMkLst>
            <pc:docMk/>
            <pc:sldMk cId="201950986" sldId="466"/>
            <ac:spMk id="32" creationId="{7AA07F49-40C8-994C-AD50-7BE9A3B6349F}"/>
          </ac:spMkLst>
        </pc:spChg>
        <pc:spChg chg="mod">
          <ac:chgData name="Daniel Khashabi" userId="62390808-c838-45e6-be59-d6fd0d208bc8" providerId="ADAL" clId="{19A97A65-FB7E-DC4C-8433-B675572D5E70}" dt="2023-02-22T01:44:26.233" v="5908"/>
          <ac:spMkLst>
            <pc:docMk/>
            <pc:sldMk cId="201950986" sldId="466"/>
            <ac:spMk id="33" creationId="{9FCFBD62-EB23-9F44-89EF-A92BF5F5A676}"/>
          </ac:spMkLst>
        </pc:spChg>
        <pc:spChg chg="mod">
          <ac:chgData name="Daniel Khashabi" userId="62390808-c838-45e6-be59-d6fd0d208bc8" providerId="ADAL" clId="{19A97A65-FB7E-DC4C-8433-B675572D5E70}" dt="2023-02-22T01:44:26.233" v="5908"/>
          <ac:spMkLst>
            <pc:docMk/>
            <pc:sldMk cId="201950986" sldId="466"/>
            <ac:spMk id="34" creationId="{5CCD03C1-4DFE-C54A-84A1-00F892FC776C}"/>
          </ac:spMkLst>
        </pc:spChg>
        <pc:spChg chg="mod">
          <ac:chgData name="Daniel Khashabi" userId="62390808-c838-45e6-be59-d6fd0d208bc8" providerId="ADAL" clId="{19A97A65-FB7E-DC4C-8433-B675572D5E70}" dt="2023-02-22T01:44:26.233" v="5908"/>
          <ac:spMkLst>
            <pc:docMk/>
            <pc:sldMk cId="201950986" sldId="466"/>
            <ac:spMk id="35" creationId="{4BFF4787-ED53-7C4B-A7B8-69B0DB4F7E95}"/>
          </ac:spMkLst>
        </pc:spChg>
        <pc:spChg chg="mod">
          <ac:chgData name="Daniel Khashabi" userId="62390808-c838-45e6-be59-d6fd0d208bc8" providerId="ADAL" clId="{19A97A65-FB7E-DC4C-8433-B675572D5E70}" dt="2023-02-22T01:44:26.233" v="5908"/>
          <ac:spMkLst>
            <pc:docMk/>
            <pc:sldMk cId="201950986" sldId="466"/>
            <ac:spMk id="36" creationId="{D34E0A54-7595-794A-BFF0-6B17738CCD96}"/>
          </ac:spMkLst>
        </pc:spChg>
        <pc:spChg chg="mod">
          <ac:chgData name="Daniel Khashabi" userId="62390808-c838-45e6-be59-d6fd0d208bc8" providerId="ADAL" clId="{19A97A65-FB7E-DC4C-8433-B675572D5E70}" dt="2023-02-22T01:44:26.233" v="5908"/>
          <ac:spMkLst>
            <pc:docMk/>
            <pc:sldMk cId="201950986" sldId="466"/>
            <ac:spMk id="37" creationId="{B76754B4-8B3F-6D40-ABE5-F92AA3E851B7}"/>
          </ac:spMkLst>
        </pc:spChg>
        <pc:spChg chg="mod">
          <ac:chgData name="Daniel Khashabi" userId="62390808-c838-45e6-be59-d6fd0d208bc8" providerId="ADAL" clId="{19A97A65-FB7E-DC4C-8433-B675572D5E70}" dt="2023-02-22T01:44:26.233" v="5908"/>
          <ac:spMkLst>
            <pc:docMk/>
            <pc:sldMk cId="201950986" sldId="466"/>
            <ac:spMk id="38" creationId="{D84BEF3D-FBA5-A94C-AAAF-F5B6D7F5DF5E}"/>
          </ac:spMkLst>
        </pc:spChg>
        <pc:spChg chg="mod">
          <ac:chgData name="Daniel Khashabi" userId="62390808-c838-45e6-be59-d6fd0d208bc8" providerId="ADAL" clId="{19A97A65-FB7E-DC4C-8433-B675572D5E70}" dt="2023-02-22T01:44:26.233" v="5908"/>
          <ac:spMkLst>
            <pc:docMk/>
            <pc:sldMk cId="201950986" sldId="466"/>
            <ac:spMk id="39" creationId="{C8527743-F6CB-584E-B54D-E57E1451532A}"/>
          </ac:spMkLst>
        </pc:spChg>
        <pc:spChg chg="mod">
          <ac:chgData name="Daniel Khashabi" userId="62390808-c838-45e6-be59-d6fd0d208bc8" providerId="ADAL" clId="{19A97A65-FB7E-DC4C-8433-B675572D5E70}" dt="2023-02-22T01:44:26.233" v="5908"/>
          <ac:spMkLst>
            <pc:docMk/>
            <pc:sldMk cId="201950986" sldId="466"/>
            <ac:spMk id="40" creationId="{7FE037E5-E7E5-5F4C-9EFE-C0B2924E8F01}"/>
          </ac:spMkLst>
        </pc:spChg>
        <pc:spChg chg="mod">
          <ac:chgData name="Daniel Khashabi" userId="62390808-c838-45e6-be59-d6fd0d208bc8" providerId="ADAL" clId="{19A97A65-FB7E-DC4C-8433-B675572D5E70}" dt="2023-02-22T01:44:26.233" v="5908"/>
          <ac:spMkLst>
            <pc:docMk/>
            <pc:sldMk cId="201950986" sldId="466"/>
            <ac:spMk id="41" creationId="{A0B13A9D-2DD3-5446-8ABE-737CF2E9E7E8}"/>
          </ac:spMkLst>
        </pc:spChg>
        <pc:spChg chg="mod">
          <ac:chgData name="Daniel Khashabi" userId="62390808-c838-45e6-be59-d6fd0d208bc8" providerId="ADAL" clId="{19A97A65-FB7E-DC4C-8433-B675572D5E70}" dt="2023-02-22T01:44:26.233" v="5908"/>
          <ac:spMkLst>
            <pc:docMk/>
            <pc:sldMk cId="201950986" sldId="466"/>
            <ac:spMk id="42" creationId="{8E8642E2-A313-9C40-BBCC-A608E7C90333}"/>
          </ac:spMkLst>
        </pc:spChg>
        <pc:spChg chg="mod">
          <ac:chgData name="Daniel Khashabi" userId="62390808-c838-45e6-be59-d6fd0d208bc8" providerId="ADAL" clId="{19A97A65-FB7E-DC4C-8433-B675572D5E70}" dt="2023-02-22T01:44:26.233" v="5908"/>
          <ac:spMkLst>
            <pc:docMk/>
            <pc:sldMk cId="201950986" sldId="466"/>
            <ac:spMk id="43" creationId="{9CF40732-CABE-4941-AB1D-916D94198115}"/>
          </ac:spMkLst>
        </pc:spChg>
        <pc:spChg chg="mod">
          <ac:chgData name="Daniel Khashabi" userId="62390808-c838-45e6-be59-d6fd0d208bc8" providerId="ADAL" clId="{19A97A65-FB7E-DC4C-8433-B675572D5E70}" dt="2023-02-22T01:44:26.233" v="5908"/>
          <ac:spMkLst>
            <pc:docMk/>
            <pc:sldMk cId="201950986" sldId="466"/>
            <ac:spMk id="44" creationId="{FC8E5C91-FCFA-5349-8964-502534B2A8EE}"/>
          </ac:spMkLst>
        </pc:spChg>
        <pc:spChg chg="mod">
          <ac:chgData name="Daniel Khashabi" userId="62390808-c838-45e6-be59-d6fd0d208bc8" providerId="ADAL" clId="{19A97A65-FB7E-DC4C-8433-B675572D5E70}" dt="2023-02-22T01:44:26.233" v="5908"/>
          <ac:spMkLst>
            <pc:docMk/>
            <pc:sldMk cId="201950986" sldId="466"/>
            <ac:spMk id="45" creationId="{E0984130-57E4-3343-B229-51E29692D2E7}"/>
          </ac:spMkLst>
        </pc:spChg>
        <pc:spChg chg="mod">
          <ac:chgData name="Daniel Khashabi" userId="62390808-c838-45e6-be59-d6fd0d208bc8" providerId="ADAL" clId="{19A97A65-FB7E-DC4C-8433-B675572D5E70}" dt="2023-02-22T01:44:26.233" v="5908"/>
          <ac:spMkLst>
            <pc:docMk/>
            <pc:sldMk cId="201950986" sldId="466"/>
            <ac:spMk id="46" creationId="{77F91457-F527-3B4C-BD72-B54451118276}"/>
          </ac:spMkLst>
        </pc:spChg>
        <pc:spChg chg="mod">
          <ac:chgData name="Daniel Khashabi" userId="62390808-c838-45e6-be59-d6fd0d208bc8" providerId="ADAL" clId="{19A97A65-FB7E-DC4C-8433-B675572D5E70}" dt="2023-02-22T01:44:26.233" v="5908"/>
          <ac:spMkLst>
            <pc:docMk/>
            <pc:sldMk cId="201950986" sldId="466"/>
            <ac:spMk id="47" creationId="{8083D56D-B942-D848-B599-80A23A73CB1D}"/>
          </ac:spMkLst>
        </pc:spChg>
        <pc:spChg chg="mod">
          <ac:chgData name="Daniel Khashabi" userId="62390808-c838-45e6-be59-d6fd0d208bc8" providerId="ADAL" clId="{19A97A65-FB7E-DC4C-8433-B675572D5E70}" dt="2023-02-22T01:44:26.233" v="5908"/>
          <ac:spMkLst>
            <pc:docMk/>
            <pc:sldMk cId="201950986" sldId="466"/>
            <ac:spMk id="50" creationId="{84F9F231-242A-E545-B3C9-4609E974202F}"/>
          </ac:spMkLst>
        </pc:spChg>
        <pc:spChg chg="mod">
          <ac:chgData name="Daniel Khashabi" userId="62390808-c838-45e6-be59-d6fd0d208bc8" providerId="ADAL" clId="{19A97A65-FB7E-DC4C-8433-B675572D5E70}" dt="2023-02-22T01:44:26.233" v="5908"/>
          <ac:spMkLst>
            <pc:docMk/>
            <pc:sldMk cId="201950986" sldId="466"/>
            <ac:spMk id="51" creationId="{BCF4EA88-91F3-8145-A599-A52310219E18}"/>
          </ac:spMkLst>
        </pc:spChg>
        <pc:spChg chg="mod">
          <ac:chgData name="Daniel Khashabi" userId="62390808-c838-45e6-be59-d6fd0d208bc8" providerId="ADAL" clId="{19A97A65-FB7E-DC4C-8433-B675572D5E70}" dt="2023-02-22T01:44:26.233" v="5908"/>
          <ac:spMkLst>
            <pc:docMk/>
            <pc:sldMk cId="201950986" sldId="466"/>
            <ac:spMk id="52" creationId="{46C1E7BB-3532-8342-8AF9-55A00F00CDD5}"/>
          </ac:spMkLst>
        </pc:spChg>
        <pc:spChg chg="mod">
          <ac:chgData name="Daniel Khashabi" userId="62390808-c838-45e6-be59-d6fd0d208bc8" providerId="ADAL" clId="{19A97A65-FB7E-DC4C-8433-B675572D5E70}" dt="2023-02-22T01:44:26.233" v="5908"/>
          <ac:spMkLst>
            <pc:docMk/>
            <pc:sldMk cId="201950986" sldId="466"/>
            <ac:spMk id="53" creationId="{33D0B168-13F5-FC4A-B0BE-120971F640D7}"/>
          </ac:spMkLst>
        </pc:spChg>
        <pc:spChg chg="mod">
          <ac:chgData name="Daniel Khashabi" userId="62390808-c838-45e6-be59-d6fd0d208bc8" providerId="ADAL" clId="{19A97A65-FB7E-DC4C-8433-B675572D5E70}" dt="2023-02-22T01:44:26.233" v="5908"/>
          <ac:spMkLst>
            <pc:docMk/>
            <pc:sldMk cId="201950986" sldId="466"/>
            <ac:spMk id="54" creationId="{5D838EB5-EDAB-B148-BF8D-8FA749733D12}"/>
          </ac:spMkLst>
        </pc:spChg>
        <pc:spChg chg="mod">
          <ac:chgData name="Daniel Khashabi" userId="62390808-c838-45e6-be59-d6fd0d208bc8" providerId="ADAL" clId="{19A97A65-FB7E-DC4C-8433-B675572D5E70}" dt="2023-02-22T01:44:26.233" v="5908"/>
          <ac:spMkLst>
            <pc:docMk/>
            <pc:sldMk cId="201950986" sldId="466"/>
            <ac:spMk id="55" creationId="{258B2FC7-F32C-3449-8A55-1DCBC784627E}"/>
          </ac:spMkLst>
        </pc:spChg>
        <pc:spChg chg="mod">
          <ac:chgData name="Daniel Khashabi" userId="62390808-c838-45e6-be59-d6fd0d208bc8" providerId="ADAL" clId="{19A97A65-FB7E-DC4C-8433-B675572D5E70}" dt="2023-02-22T01:44:26.233" v="5908"/>
          <ac:spMkLst>
            <pc:docMk/>
            <pc:sldMk cId="201950986" sldId="466"/>
            <ac:spMk id="56" creationId="{1538B3D5-DC4D-D541-995A-08DEBEA3704A}"/>
          </ac:spMkLst>
        </pc:spChg>
        <pc:spChg chg="mod">
          <ac:chgData name="Daniel Khashabi" userId="62390808-c838-45e6-be59-d6fd0d208bc8" providerId="ADAL" clId="{19A97A65-FB7E-DC4C-8433-B675572D5E70}" dt="2023-02-22T01:44:26.233" v="5908"/>
          <ac:spMkLst>
            <pc:docMk/>
            <pc:sldMk cId="201950986" sldId="466"/>
            <ac:spMk id="57" creationId="{5C9C6774-8518-A84D-B792-5578C71BA1E9}"/>
          </ac:spMkLst>
        </pc:spChg>
        <pc:spChg chg="mod">
          <ac:chgData name="Daniel Khashabi" userId="62390808-c838-45e6-be59-d6fd0d208bc8" providerId="ADAL" clId="{19A97A65-FB7E-DC4C-8433-B675572D5E70}" dt="2023-02-22T01:44:26.233" v="5908"/>
          <ac:spMkLst>
            <pc:docMk/>
            <pc:sldMk cId="201950986" sldId="466"/>
            <ac:spMk id="58" creationId="{F7BFF8B0-E994-454A-BBED-83717BEFF461}"/>
          </ac:spMkLst>
        </pc:spChg>
        <pc:spChg chg="mod">
          <ac:chgData name="Daniel Khashabi" userId="62390808-c838-45e6-be59-d6fd0d208bc8" providerId="ADAL" clId="{19A97A65-FB7E-DC4C-8433-B675572D5E70}" dt="2023-02-22T01:44:26.233" v="5908"/>
          <ac:spMkLst>
            <pc:docMk/>
            <pc:sldMk cId="201950986" sldId="466"/>
            <ac:spMk id="59" creationId="{708EB21B-F7A0-E149-8E79-2FFA2EED3EB6}"/>
          </ac:spMkLst>
        </pc:spChg>
        <pc:spChg chg="mod">
          <ac:chgData name="Daniel Khashabi" userId="62390808-c838-45e6-be59-d6fd0d208bc8" providerId="ADAL" clId="{19A97A65-FB7E-DC4C-8433-B675572D5E70}" dt="2023-02-22T01:44:26.233" v="5908"/>
          <ac:spMkLst>
            <pc:docMk/>
            <pc:sldMk cId="201950986" sldId="466"/>
            <ac:spMk id="60" creationId="{B16CCF9E-6CF6-F74C-9B64-0ED27E6222A7}"/>
          </ac:spMkLst>
        </pc:spChg>
        <pc:spChg chg="mod">
          <ac:chgData name="Daniel Khashabi" userId="62390808-c838-45e6-be59-d6fd0d208bc8" providerId="ADAL" clId="{19A97A65-FB7E-DC4C-8433-B675572D5E70}" dt="2023-02-22T01:44:26.233" v="5908"/>
          <ac:spMkLst>
            <pc:docMk/>
            <pc:sldMk cId="201950986" sldId="466"/>
            <ac:spMk id="61" creationId="{9EFE0CC8-52F5-A548-A862-1A91A06B507F}"/>
          </ac:spMkLst>
        </pc:spChg>
        <pc:spChg chg="mod">
          <ac:chgData name="Daniel Khashabi" userId="62390808-c838-45e6-be59-d6fd0d208bc8" providerId="ADAL" clId="{19A97A65-FB7E-DC4C-8433-B675572D5E70}" dt="2023-02-22T01:44:26.233" v="5908"/>
          <ac:spMkLst>
            <pc:docMk/>
            <pc:sldMk cId="201950986" sldId="466"/>
            <ac:spMk id="62" creationId="{6B0DA437-07CC-E540-90A0-59A9A94F94CA}"/>
          </ac:spMkLst>
        </pc:spChg>
        <pc:spChg chg="mod">
          <ac:chgData name="Daniel Khashabi" userId="62390808-c838-45e6-be59-d6fd0d208bc8" providerId="ADAL" clId="{19A97A65-FB7E-DC4C-8433-B675572D5E70}" dt="2023-02-22T01:44:26.233" v="5908"/>
          <ac:spMkLst>
            <pc:docMk/>
            <pc:sldMk cId="201950986" sldId="466"/>
            <ac:spMk id="63" creationId="{74B29042-B5E4-1E4C-8C06-2D056BD165AD}"/>
          </ac:spMkLst>
        </pc:spChg>
        <pc:spChg chg="mod">
          <ac:chgData name="Daniel Khashabi" userId="62390808-c838-45e6-be59-d6fd0d208bc8" providerId="ADAL" clId="{19A97A65-FB7E-DC4C-8433-B675572D5E70}" dt="2023-02-22T01:44:26.233" v="5908"/>
          <ac:spMkLst>
            <pc:docMk/>
            <pc:sldMk cId="201950986" sldId="466"/>
            <ac:spMk id="64" creationId="{93DBF3CD-9ADE-7F4B-BB53-710C8D020838}"/>
          </ac:spMkLst>
        </pc:spChg>
        <pc:spChg chg="mod">
          <ac:chgData name="Daniel Khashabi" userId="62390808-c838-45e6-be59-d6fd0d208bc8" providerId="ADAL" clId="{19A97A65-FB7E-DC4C-8433-B675572D5E70}" dt="2023-02-22T01:44:26.233" v="5908"/>
          <ac:spMkLst>
            <pc:docMk/>
            <pc:sldMk cId="201950986" sldId="466"/>
            <ac:spMk id="65" creationId="{B5822FC4-23F0-EB4F-9788-23F80972AD54}"/>
          </ac:spMkLst>
        </pc:spChg>
        <pc:spChg chg="mod">
          <ac:chgData name="Daniel Khashabi" userId="62390808-c838-45e6-be59-d6fd0d208bc8" providerId="ADAL" clId="{19A97A65-FB7E-DC4C-8433-B675572D5E70}" dt="2023-02-22T01:44:26.233" v="5908"/>
          <ac:spMkLst>
            <pc:docMk/>
            <pc:sldMk cId="201950986" sldId="466"/>
            <ac:spMk id="66" creationId="{1F6D5EC1-D074-A147-9E80-2F24DD71D60F}"/>
          </ac:spMkLst>
        </pc:spChg>
        <pc:spChg chg="mod">
          <ac:chgData name="Daniel Khashabi" userId="62390808-c838-45e6-be59-d6fd0d208bc8" providerId="ADAL" clId="{19A97A65-FB7E-DC4C-8433-B675572D5E70}" dt="2023-02-22T01:44:26.233" v="5908"/>
          <ac:spMkLst>
            <pc:docMk/>
            <pc:sldMk cId="201950986" sldId="466"/>
            <ac:spMk id="67" creationId="{F00EC864-2019-7F4B-9A60-C4FB1CEEB044}"/>
          </ac:spMkLst>
        </pc:spChg>
        <pc:spChg chg="mod">
          <ac:chgData name="Daniel Khashabi" userId="62390808-c838-45e6-be59-d6fd0d208bc8" providerId="ADAL" clId="{19A97A65-FB7E-DC4C-8433-B675572D5E70}" dt="2023-02-22T01:44:26.233" v="5908"/>
          <ac:spMkLst>
            <pc:docMk/>
            <pc:sldMk cId="201950986" sldId="466"/>
            <ac:spMk id="70" creationId="{8B43D8F3-5CD1-034E-91EA-293D8B40F01F}"/>
          </ac:spMkLst>
        </pc:spChg>
        <pc:spChg chg="mod">
          <ac:chgData name="Daniel Khashabi" userId="62390808-c838-45e6-be59-d6fd0d208bc8" providerId="ADAL" clId="{19A97A65-FB7E-DC4C-8433-B675572D5E70}" dt="2023-02-22T01:44:26.233" v="5908"/>
          <ac:spMkLst>
            <pc:docMk/>
            <pc:sldMk cId="201950986" sldId="466"/>
            <ac:spMk id="71" creationId="{990E6C38-50A2-044B-957B-2B6941E7F7BE}"/>
          </ac:spMkLst>
        </pc:spChg>
        <pc:spChg chg="mod">
          <ac:chgData name="Daniel Khashabi" userId="62390808-c838-45e6-be59-d6fd0d208bc8" providerId="ADAL" clId="{19A97A65-FB7E-DC4C-8433-B675572D5E70}" dt="2023-02-22T01:44:26.233" v="5908"/>
          <ac:spMkLst>
            <pc:docMk/>
            <pc:sldMk cId="201950986" sldId="466"/>
            <ac:spMk id="72" creationId="{F6AA6504-6356-634E-A706-37A7A802924D}"/>
          </ac:spMkLst>
        </pc:spChg>
        <pc:spChg chg="mod">
          <ac:chgData name="Daniel Khashabi" userId="62390808-c838-45e6-be59-d6fd0d208bc8" providerId="ADAL" clId="{19A97A65-FB7E-DC4C-8433-B675572D5E70}" dt="2023-02-22T01:44:26.233" v="5908"/>
          <ac:spMkLst>
            <pc:docMk/>
            <pc:sldMk cId="201950986" sldId="466"/>
            <ac:spMk id="73" creationId="{3ABA7B7F-E4AB-1045-8118-282BDE0C6838}"/>
          </ac:spMkLst>
        </pc:spChg>
        <pc:spChg chg="mod">
          <ac:chgData name="Daniel Khashabi" userId="62390808-c838-45e6-be59-d6fd0d208bc8" providerId="ADAL" clId="{19A97A65-FB7E-DC4C-8433-B675572D5E70}" dt="2023-02-22T01:44:26.233" v="5908"/>
          <ac:spMkLst>
            <pc:docMk/>
            <pc:sldMk cId="201950986" sldId="466"/>
            <ac:spMk id="74" creationId="{E1C8FD2F-EC99-354C-8D6F-9ECF72FD1798}"/>
          </ac:spMkLst>
        </pc:spChg>
        <pc:spChg chg="mod">
          <ac:chgData name="Daniel Khashabi" userId="62390808-c838-45e6-be59-d6fd0d208bc8" providerId="ADAL" clId="{19A97A65-FB7E-DC4C-8433-B675572D5E70}" dt="2023-02-22T01:44:26.233" v="5908"/>
          <ac:spMkLst>
            <pc:docMk/>
            <pc:sldMk cId="201950986" sldId="466"/>
            <ac:spMk id="75" creationId="{46873600-980B-2647-AFA1-1CBD771F0CA8}"/>
          </ac:spMkLst>
        </pc:spChg>
        <pc:spChg chg="mod">
          <ac:chgData name="Daniel Khashabi" userId="62390808-c838-45e6-be59-d6fd0d208bc8" providerId="ADAL" clId="{19A97A65-FB7E-DC4C-8433-B675572D5E70}" dt="2023-02-22T01:44:26.233" v="5908"/>
          <ac:spMkLst>
            <pc:docMk/>
            <pc:sldMk cId="201950986" sldId="466"/>
            <ac:spMk id="76" creationId="{9D7EA90D-C1B6-2D41-AE75-96E08324AA98}"/>
          </ac:spMkLst>
        </pc:spChg>
        <pc:spChg chg="mod">
          <ac:chgData name="Daniel Khashabi" userId="62390808-c838-45e6-be59-d6fd0d208bc8" providerId="ADAL" clId="{19A97A65-FB7E-DC4C-8433-B675572D5E70}" dt="2023-02-22T01:44:26.233" v="5908"/>
          <ac:spMkLst>
            <pc:docMk/>
            <pc:sldMk cId="201950986" sldId="466"/>
            <ac:spMk id="77" creationId="{5DAA94E7-8BE9-0C46-B9B6-93B50F770510}"/>
          </ac:spMkLst>
        </pc:spChg>
        <pc:spChg chg="mod">
          <ac:chgData name="Daniel Khashabi" userId="62390808-c838-45e6-be59-d6fd0d208bc8" providerId="ADAL" clId="{19A97A65-FB7E-DC4C-8433-B675572D5E70}" dt="2023-02-22T01:44:26.233" v="5908"/>
          <ac:spMkLst>
            <pc:docMk/>
            <pc:sldMk cId="201950986" sldId="466"/>
            <ac:spMk id="78" creationId="{E8892805-552C-DC40-B789-E7FCFB22BC77}"/>
          </ac:spMkLst>
        </pc:spChg>
        <pc:spChg chg="mod">
          <ac:chgData name="Daniel Khashabi" userId="62390808-c838-45e6-be59-d6fd0d208bc8" providerId="ADAL" clId="{19A97A65-FB7E-DC4C-8433-B675572D5E70}" dt="2023-02-22T01:44:26.233" v="5908"/>
          <ac:spMkLst>
            <pc:docMk/>
            <pc:sldMk cId="201950986" sldId="466"/>
            <ac:spMk id="79" creationId="{8E4B9346-907D-E248-A85C-AFADBC9D61CF}"/>
          </ac:spMkLst>
        </pc:spChg>
        <pc:spChg chg="mod">
          <ac:chgData name="Daniel Khashabi" userId="62390808-c838-45e6-be59-d6fd0d208bc8" providerId="ADAL" clId="{19A97A65-FB7E-DC4C-8433-B675572D5E70}" dt="2023-02-22T01:44:26.233" v="5908"/>
          <ac:spMkLst>
            <pc:docMk/>
            <pc:sldMk cId="201950986" sldId="466"/>
            <ac:spMk id="80" creationId="{5CCD73C5-1164-9F4D-9BD6-71D56D831DC2}"/>
          </ac:spMkLst>
        </pc:spChg>
        <pc:spChg chg="mod">
          <ac:chgData name="Daniel Khashabi" userId="62390808-c838-45e6-be59-d6fd0d208bc8" providerId="ADAL" clId="{19A97A65-FB7E-DC4C-8433-B675572D5E70}" dt="2023-02-22T01:44:26.233" v="5908"/>
          <ac:spMkLst>
            <pc:docMk/>
            <pc:sldMk cId="201950986" sldId="466"/>
            <ac:spMk id="81" creationId="{310C8C76-9256-7A44-A92D-BDD7BB9DD57A}"/>
          </ac:spMkLst>
        </pc:spChg>
        <pc:spChg chg="mod">
          <ac:chgData name="Daniel Khashabi" userId="62390808-c838-45e6-be59-d6fd0d208bc8" providerId="ADAL" clId="{19A97A65-FB7E-DC4C-8433-B675572D5E70}" dt="2023-02-22T01:44:26.233" v="5908"/>
          <ac:spMkLst>
            <pc:docMk/>
            <pc:sldMk cId="201950986" sldId="466"/>
            <ac:spMk id="82" creationId="{2B9C91BF-978A-2040-B9C1-0111BFC1B6B6}"/>
          </ac:spMkLst>
        </pc:spChg>
        <pc:spChg chg="mod">
          <ac:chgData name="Daniel Khashabi" userId="62390808-c838-45e6-be59-d6fd0d208bc8" providerId="ADAL" clId="{19A97A65-FB7E-DC4C-8433-B675572D5E70}" dt="2023-02-22T01:44:26.233" v="5908"/>
          <ac:spMkLst>
            <pc:docMk/>
            <pc:sldMk cId="201950986" sldId="466"/>
            <ac:spMk id="83" creationId="{8A580A60-6CEC-FA46-AB21-568713DBBB93}"/>
          </ac:spMkLst>
        </pc:spChg>
        <pc:spChg chg="mod">
          <ac:chgData name="Daniel Khashabi" userId="62390808-c838-45e6-be59-d6fd0d208bc8" providerId="ADAL" clId="{19A97A65-FB7E-DC4C-8433-B675572D5E70}" dt="2023-02-22T01:44:26.233" v="5908"/>
          <ac:spMkLst>
            <pc:docMk/>
            <pc:sldMk cId="201950986" sldId="466"/>
            <ac:spMk id="84" creationId="{ECFEC372-04E6-1043-9835-364E789BBF4A}"/>
          </ac:spMkLst>
        </pc:spChg>
        <pc:spChg chg="mod">
          <ac:chgData name="Daniel Khashabi" userId="62390808-c838-45e6-be59-d6fd0d208bc8" providerId="ADAL" clId="{19A97A65-FB7E-DC4C-8433-B675572D5E70}" dt="2023-02-22T01:44:26.233" v="5908"/>
          <ac:spMkLst>
            <pc:docMk/>
            <pc:sldMk cId="201950986" sldId="466"/>
            <ac:spMk id="85" creationId="{C7A35D91-429C-4247-A0D3-F39CB5134C6F}"/>
          </ac:spMkLst>
        </pc:spChg>
        <pc:spChg chg="mod">
          <ac:chgData name="Daniel Khashabi" userId="62390808-c838-45e6-be59-d6fd0d208bc8" providerId="ADAL" clId="{19A97A65-FB7E-DC4C-8433-B675572D5E70}" dt="2023-02-22T01:44:26.233" v="5908"/>
          <ac:spMkLst>
            <pc:docMk/>
            <pc:sldMk cId="201950986" sldId="466"/>
            <ac:spMk id="86" creationId="{DF27EB03-BD96-8C43-A5AB-066A34538984}"/>
          </ac:spMkLst>
        </pc:spChg>
        <pc:spChg chg="mod">
          <ac:chgData name="Daniel Khashabi" userId="62390808-c838-45e6-be59-d6fd0d208bc8" providerId="ADAL" clId="{19A97A65-FB7E-DC4C-8433-B675572D5E70}" dt="2023-02-22T01:44:26.233" v="5908"/>
          <ac:spMkLst>
            <pc:docMk/>
            <pc:sldMk cId="201950986" sldId="466"/>
            <ac:spMk id="87" creationId="{D49D5587-E807-7342-A240-417B38DB42EE}"/>
          </ac:spMkLst>
        </pc:spChg>
        <pc:spChg chg="mod">
          <ac:chgData name="Daniel Khashabi" userId="62390808-c838-45e6-be59-d6fd0d208bc8" providerId="ADAL" clId="{19A97A65-FB7E-DC4C-8433-B675572D5E70}" dt="2023-02-22T01:44:26.233" v="5908"/>
          <ac:spMkLst>
            <pc:docMk/>
            <pc:sldMk cId="201950986" sldId="466"/>
            <ac:spMk id="97" creationId="{1836D3A8-4DA8-D24C-A7D8-0042559645C4}"/>
          </ac:spMkLst>
        </pc:spChg>
        <pc:spChg chg="mod">
          <ac:chgData name="Daniel Khashabi" userId="62390808-c838-45e6-be59-d6fd0d208bc8" providerId="ADAL" clId="{19A97A65-FB7E-DC4C-8433-B675572D5E70}" dt="2023-02-22T01:44:26.233" v="5908"/>
          <ac:spMkLst>
            <pc:docMk/>
            <pc:sldMk cId="201950986" sldId="466"/>
            <ac:spMk id="99" creationId="{5EA830FD-87BA-FD4E-BC46-F87E0B6B0A53}"/>
          </ac:spMkLst>
        </pc:spChg>
        <pc:spChg chg="mod">
          <ac:chgData name="Daniel Khashabi" userId="62390808-c838-45e6-be59-d6fd0d208bc8" providerId="ADAL" clId="{19A97A65-FB7E-DC4C-8433-B675572D5E70}" dt="2023-02-22T01:44:26.233" v="5908"/>
          <ac:spMkLst>
            <pc:docMk/>
            <pc:sldMk cId="201950986" sldId="466"/>
            <ac:spMk id="101" creationId="{5CDD8309-7A74-BA42-9CB9-1ACC922D27D3}"/>
          </ac:spMkLst>
        </pc:spChg>
        <pc:spChg chg="mod">
          <ac:chgData name="Daniel Khashabi" userId="62390808-c838-45e6-be59-d6fd0d208bc8" providerId="ADAL" clId="{19A97A65-FB7E-DC4C-8433-B675572D5E70}" dt="2023-02-22T01:44:26.233" v="5908"/>
          <ac:spMkLst>
            <pc:docMk/>
            <pc:sldMk cId="201950986" sldId="466"/>
            <ac:spMk id="166" creationId="{2925993F-BAB3-B34B-A567-D2B9157DA86C}"/>
          </ac:spMkLst>
        </pc:spChg>
        <pc:spChg chg="mod">
          <ac:chgData name="Daniel Khashabi" userId="62390808-c838-45e6-be59-d6fd0d208bc8" providerId="ADAL" clId="{19A97A65-FB7E-DC4C-8433-B675572D5E70}" dt="2023-02-22T01:44:26.233" v="5908"/>
          <ac:spMkLst>
            <pc:docMk/>
            <pc:sldMk cId="201950986" sldId="466"/>
            <ac:spMk id="171" creationId="{DDA4EB2F-25AB-5945-AB28-8F9A2B210877}"/>
          </ac:spMkLst>
        </pc:spChg>
        <pc:spChg chg="mod">
          <ac:chgData name="Daniel Khashabi" userId="62390808-c838-45e6-be59-d6fd0d208bc8" providerId="ADAL" clId="{19A97A65-FB7E-DC4C-8433-B675572D5E70}" dt="2023-02-22T01:44:26.233" v="5908"/>
          <ac:spMkLst>
            <pc:docMk/>
            <pc:sldMk cId="201950986" sldId="466"/>
            <ac:spMk id="172" creationId="{44FF56C0-4465-B642-A77C-AE75D1A544FC}"/>
          </ac:spMkLst>
        </pc:spChg>
        <pc:spChg chg="mod">
          <ac:chgData name="Daniel Khashabi" userId="62390808-c838-45e6-be59-d6fd0d208bc8" providerId="ADAL" clId="{19A97A65-FB7E-DC4C-8433-B675572D5E70}" dt="2023-02-22T01:44:26.233" v="5908"/>
          <ac:spMkLst>
            <pc:docMk/>
            <pc:sldMk cId="201950986" sldId="466"/>
            <ac:spMk id="173" creationId="{D3A0A6B9-FE24-CD44-9D8E-AD86CACFFA5F}"/>
          </ac:spMkLst>
        </pc:spChg>
        <pc:spChg chg="mod">
          <ac:chgData name="Daniel Khashabi" userId="62390808-c838-45e6-be59-d6fd0d208bc8" providerId="ADAL" clId="{19A97A65-FB7E-DC4C-8433-B675572D5E70}" dt="2023-02-22T01:44:26.233" v="5908"/>
          <ac:spMkLst>
            <pc:docMk/>
            <pc:sldMk cId="201950986" sldId="466"/>
            <ac:spMk id="174" creationId="{A81A681F-CE54-F74F-AF46-8ACA92F5F039}"/>
          </ac:spMkLst>
        </pc:spChg>
        <pc:spChg chg="mod">
          <ac:chgData name="Daniel Khashabi" userId="62390808-c838-45e6-be59-d6fd0d208bc8" providerId="ADAL" clId="{19A97A65-FB7E-DC4C-8433-B675572D5E70}" dt="2023-02-22T01:44:26.233" v="5908"/>
          <ac:spMkLst>
            <pc:docMk/>
            <pc:sldMk cId="201950986" sldId="466"/>
            <ac:spMk id="179" creationId="{E7C019AC-936B-414A-A2C9-14434816ECFE}"/>
          </ac:spMkLst>
        </pc:spChg>
        <pc:spChg chg="mod">
          <ac:chgData name="Daniel Khashabi" userId="62390808-c838-45e6-be59-d6fd0d208bc8" providerId="ADAL" clId="{19A97A65-FB7E-DC4C-8433-B675572D5E70}" dt="2023-02-22T01:44:26.233" v="5908"/>
          <ac:spMkLst>
            <pc:docMk/>
            <pc:sldMk cId="201950986" sldId="466"/>
            <ac:spMk id="181" creationId="{5F030A7E-921C-9349-95E4-0E6B42EDA52C}"/>
          </ac:spMkLst>
        </pc:spChg>
        <pc:spChg chg="mod">
          <ac:chgData name="Daniel Khashabi" userId="62390808-c838-45e6-be59-d6fd0d208bc8" providerId="ADAL" clId="{19A97A65-FB7E-DC4C-8433-B675572D5E70}" dt="2023-02-22T01:44:26.233" v="5908"/>
          <ac:spMkLst>
            <pc:docMk/>
            <pc:sldMk cId="201950986" sldId="466"/>
            <ac:spMk id="182" creationId="{62748609-3B94-C440-A0FE-0868547BFF0A}"/>
          </ac:spMkLst>
        </pc:spChg>
        <pc:spChg chg="mod">
          <ac:chgData name="Daniel Khashabi" userId="62390808-c838-45e6-be59-d6fd0d208bc8" providerId="ADAL" clId="{19A97A65-FB7E-DC4C-8433-B675572D5E70}" dt="2023-02-22T01:44:26.233" v="5908"/>
          <ac:spMkLst>
            <pc:docMk/>
            <pc:sldMk cId="201950986" sldId="466"/>
            <ac:spMk id="183" creationId="{B8A786DC-D10B-5640-8F6B-B9F5D5AA7B43}"/>
          </ac:spMkLst>
        </pc:spChg>
        <pc:spChg chg="mod">
          <ac:chgData name="Daniel Khashabi" userId="62390808-c838-45e6-be59-d6fd0d208bc8" providerId="ADAL" clId="{19A97A65-FB7E-DC4C-8433-B675572D5E70}" dt="2023-02-22T01:44:26.233" v="5908"/>
          <ac:spMkLst>
            <pc:docMk/>
            <pc:sldMk cId="201950986" sldId="466"/>
            <ac:spMk id="196" creationId="{28EBF5E0-DCEE-5E4C-AFA3-91A04FE4ED9D}"/>
          </ac:spMkLst>
        </pc:spChg>
        <pc:spChg chg="mod">
          <ac:chgData name="Daniel Khashabi" userId="62390808-c838-45e6-be59-d6fd0d208bc8" providerId="ADAL" clId="{19A97A65-FB7E-DC4C-8433-B675572D5E70}" dt="2023-02-22T01:44:26.233" v="5908"/>
          <ac:spMkLst>
            <pc:docMk/>
            <pc:sldMk cId="201950986" sldId="466"/>
            <ac:spMk id="197" creationId="{236DC672-0FAA-A541-A3D1-BF1CDD1C9730}"/>
          </ac:spMkLst>
        </pc:spChg>
        <pc:spChg chg="mod">
          <ac:chgData name="Daniel Khashabi" userId="62390808-c838-45e6-be59-d6fd0d208bc8" providerId="ADAL" clId="{19A97A65-FB7E-DC4C-8433-B675572D5E70}" dt="2023-02-22T01:44:26.233" v="5908"/>
          <ac:spMkLst>
            <pc:docMk/>
            <pc:sldMk cId="201950986" sldId="466"/>
            <ac:spMk id="198" creationId="{DC952C03-71DB-1D43-8290-CC39F19F8123}"/>
          </ac:spMkLst>
        </pc:spChg>
        <pc:spChg chg="mod">
          <ac:chgData name="Daniel Khashabi" userId="62390808-c838-45e6-be59-d6fd0d208bc8" providerId="ADAL" clId="{19A97A65-FB7E-DC4C-8433-B675572D5E70}" dt="2023-02-22T01:44:26.233" v="5908"/>
          <ac:spMkLst>
            <pc:docMk/>
            <pc:sldMk cId="201950986" sldId="466"/>
            <ac:spMk id="199" creationId="{6ABAB451-804E-A542-BF86-73684F77A895}"/>
          </ac:spMkLst>
        </pc:spChg>
        <pc:spChg chg="mod">
          <ac:chgData name="Daniel Khashabi" userId="62390808-c838-45e6-be59-d6fd0d208bc8" providerId="ADAL" clId="{19A97A65-FB7E-DC4C-8433-B675572D5E70}" dt="2023-02-22T01:44:26.233" v="5908"/>
          <ac:spMkLst>
            <pc:docMk/>
            <pc:sldMk cId="201950986" sldId="466"/>
            <ac:spMk id="200" creationId="{78ECC67F-DF9F-A042-975B-CEEF061F777B}"/>
          </ac:spMkLst>
        </pc:spChg>
        <pc:spChg chg="mod">
          <ac:chgData name="Daniel Khashabi" userId="62390808-c838-45e6-be59-d6fd0d208bc8" providerId="ADAL" clId="{19A97A65-FB7E-DC4C-8433-B675572D5E70}" dt="2023-02-22T01:44:26.233" v="5908"/>
          <ac:spMkLst>
            <pc:docMk/>
            <pc:sldMk cId="201950986" sldId="466"/>
            <ac:spMk id="211" creationId="{AFCF2B34-3829-D24E-BEB8-E6AD972ADF7F}"/>
          </ac:spMkLst>
        </pc:spChg>
        <pc:spChg chg="mod">
          <ac:chgData name="Daniel Khashabi" userId="62390808-c838-45e6-be59-d6fd0d208bc8" providerId="ADAL" clId="{19A97A65-FB7E-DC4C-8433-B675572D5E70}" dt="2023-02-22T01:44:26.233" v="5908"/>
          <ac:spMkLst>
            <pc:docMk/>
            <pc:sldMk cId="201950986" sldId="466"/>
            <ac:spMk id="212" creationId="{26FF1820-39A5-7740-93DC-1FAAEAF043EF}"/>
          </ac:spMkLst>
        </pc:spChg>
        <pc:spChg chg="mod">
          <ac:chgData name="Daniel Khashabi" userId="62390808-c838-45e6-be59-d6fd0d208bc8" providerId="ADAL" clId="{19A97A65-FB7E-DC4C-8433-B675572D5E70}" dt="2023-02-22T01:44:26.233" v="5908"/>
          <ac:spMkLst>
            <pc:docMk/>
            <pc:sldMk cId="201950986" sldId="466"/>
            <ac:spMk id="213" creationId="{4FA20C1E-80DD-5849-A4F9-A7EA9773F130}"/>
          </ac:spMkLst>
        </pc:spChg>
        <pc:spChg chg="mod">
          <ac:chgData name="Daniel Khashabi" userId="62390808-c838-45e6-be59-d6fd0d208bc8" providerId="ADAL" clId="{19A97A65-FB7E-DC4C-8433-B675572D5E70}" dt="2023-02-22T01:44:26.233" v="5908"/>
          <ac:spMkLst>
            <pc:docMk/>
            <pc:sldMk cId="201950986" sldId="466"/>
            <ac:spMk id="214" creationId="{5225A9CF-3A63-9747-A38E-E5F9365849FA}"/>
          </ac:spMkLst>
        </pc:spChg>
        <pc:spChg chg="mod">
          <ac:chgData name="Daniel Khashabi" userId="62390808-c838-45e6-be59-d6fd0d208bc8" providerId="ADAL" clId="{19A97A65-FB7E-DC4C-8433-B675572D5E70}" dt="2023-02-22T01:44:26.233" v="5908"/>
          <ac:spMkLst>
            <pc:docMk/>
            <pc:sldMk cId="201950986" sldId="466"/>
            <ac:spMk id="215" creationId="{DD32E54E-A6B4-794D-A9CB-1393434CD866}"/>
          </ac:spMkLst>
        </pc:spChg>
        <pc:spChg chg="mod">
          <ac:chgData name="Daniel Khashabi" userId="62390808-c838-45e6-be59-d6fd0d208bc8" providerId="ADAL" clId="{19A97A65-FB7E-DC4C-8433-B675572D5E70}" dt="2023-02-22T01:44:26.233" v="5908"/>
          <ac:spMkLst>
            <pc:docMk/>
            <pc:sldMk cId="201950986" sldId="466"/>
            <ac:spMk id="219" creationId="{3BE455C8-0EDD-F140-B1A8-1351E3B7F5CA}"/>
          </ac:spMkLst>
        </pc:spChg>
        <pc:spChg chg="mod">
          <ac:chgData name="Daniel Khashabi" userId="62390808-c838-45e6-be59-d6fd0d208bc8" providerId="ADAL" clId="{19A97A65-FB7E-DC4C-8433-B675572D5E70}" dt="2023-02-22T01:44:26.233" v="5908"/>
          <ac:spMkLst>
            <pc:docMk/>
            <pc:sldMk cId="201950986" sldId="466"/>
            <ac:spMk id="220" creationId="{DEF2B7C8-186D-DC4D-999E-4A60E2A0F973}"/>
          </ac:spMkLst>
        </pc:spChg>
        <pc:spChg chg="mod">
          <ac:chgData name="Daniel Khashabi" userId="62390808-c838-45e6-be59-d6fd0d208bc8" providerId="ADAL" clId="{19A97A65-FB7E-DC4C-8433-B675572D5E70}" dt="2023-02-22T01:44:26.233" v="5908"/>
          <ac:spMkLst>
            <pc:docMk/>
            <pc:sldMk cId="201950986" sldId="466"/>
            <ac:spMk id="221" creationId="{F3B42A7D-782C-6849-BC0F-2E37A2D77E0A}"/>
          </ac:spMkLst>
        </pc:spChg>
        <pc:spChg chg="mod">
          <ac:chgData name="Daniel Khashabi" userId="62390808-c838-45e6-be59-d6fd0d208bc8" providerId="ADAL" clId="{19A97A65-FB7E-DC4C-8433-B675572D5E70}" dt="2023-02-22T01:44:26.233" v="5908"/>
          <ac:spMkLst>
            <pc:docMk/>
            <pc:sldMk cId="201950986" sldId="466"/>
            <ac:spMk id="222" creationId="{D23944BF-EE22-264E-858C-09037246436C}"/>
          </ac:spMkLst>
        </pc:spChg>
        <pc:spChg chg="mod">
          <ac:chgData name="Daniel Khashabi" userId="62390808-c838-45e6-be59-d6fd0d208bc8" providerId="ADAL" clId="{19A97A65-FB7E-DC4C-8433-B675572D5E70}" dt="2023-02-22T01:44:26.233" v="5908"/>
          <ac:spMkLst>
            <pc:docMk/>
            <pc:sldMk cId="201950986" sldId="466"/>
            <ac:spMk id="223" creationId="{8CF82E10-8C86-9340-9F5F-E56FBD68D27B}"/>
          </ac:spMkLst>
        </pc:spChg>
        <pc:spChg chg="mod">
          <ac:chgData name="Daniel Khashabi" userId="62390808-c838-45e6-be59-d6fd0d208bc8" providerId="ADAL" clId="{19A97A65-FB7E-DC4C-8433-B675572D5E70}" dt="2023-02-22T01:44:26.233" v="5908"/>
          <ac:spMkLst>
            <pc:docMk/>
            <pc:sldMk cId="201950986" sldId="466"/>
            <ac:spMk id="224" creationId="{7D6D784F-80FC-8646-A90D-02EE8B59254E}"/>
          </ac:spMkLst>
        </pc:spChg>
        <pc:spChg chg="mod">
          <ac:chgData name="Daniel Khashabi" userId="62390808-c838-45e6-be59-d6fd0d208bc8" providerId="ADAL" clId="{19A97A65-FB7E-DC4C-8433-B675572D5E70}" dt="2023-02-22T01:44:26.233" v="5908"/>
          <ac:spMkLst>
            <pc:docMk/>
            <pc:sldMk cId="201950986" sldId="466"/>
            <ac:spMk id="225" creationId="{A7AD322D-EF27-554A-A75A-EA5A8657F5BF}"/>
          </ac:spMkLst>
        </pc:spChg>
        <pc:spChg chg="mod">
          <ac:chgData name="Daniel Khashabi" userId="62390808-c838-45e6-be59-d6fd0d208bc8" providerId="ADAL" clId="{19A97A65-FB7E-DC4C-8433-B675572D5E70}" dt="2023-02-22T01:44:26.233" v="5908"/>
          <ac:spMkLst>
            <pc:docMk/>
            <pc:sldMk cId="201950986" sldId="466"/>
            <ac:spMk id="226" creationId="{61DF0D20-9562-7D44-A840-69DBF0255511}"/>
          </ac:spMkLst>
        </pc:spChg>
        <pc:spChg chg="mod">
          <ac:chgData name="Daniel Khashabi" userId="62390808-c838-45e6-be59-d6fd0d208bc8" providerId="ADAL" clId="{19A97A65-FB7E-DC4C-8433-B675572D5E70}" dt="2023-02-22T01:44:26.233" v="5908"/>
          <ac:spMkLst>
            <pc:docMk/>
            <pc:sldMk cId="201950986" sldId="466"/>
            <ac:spMk id="227" creationId="{394FE817-13FD-A049-85F9-EB50C1CA4C9C}"/>
          </ac:spMkLst>
        </pc:spChg>
        <pc:spChg chg="mod">
          <ac:chgData name="Daniel Khashabi" userId="62390808-c838-45e6-be59-d6fd0d208bc8" providerId="ADAL" clId="{19A97A65-FB7E-DC4C-8433-B675572D5E70}" dt="2023-02-22T01:44:26.233" v="5908"/>
          <ac:spMkLst>
            <pc:docMk/>
            <pc:sldMk cId="201950986" sldId="466"/>
            <ac:spMk id="228" creationId="{8B077499-9390-0945-950D-EE71D1E21DA5}"/>
          </ac:spMkLst>
        </pc:spChg>
        <pc:spChg chg="mod">
          <ac:chgData name="Daniel Khashabi" userId="62390808-c838-45e6-be59-d6fd0d208bc8" providerId="ADAL" clId="{19A97A65-FB7E-DC4C-8433-B675572D5E70}" dt="2023-02-22T01:44:26.233" v="5908"/>
          <ac:spMkLst>
            <pc:docMk/>
            <pc:sldMk cId="201950986" sldId="466"/>
            <ac:spMk id="229" creationId="{1A1BA61B-9DD9-084D-A343-B574B9C98E4D}"/>
          </ac:spMkLst>
        </pc:spChg>
        <pc:spChg chg="mod">
          <ac:chgData name="Daniel Khashabi" userId="62390808-c838-45e6-be59-d6fd0d208bc8" providerId="ADAL" clId="{19A97A65-FB7E-DC4C-8433-B675572D5E70}" dt="2023-02-22T01:44:26.233" v="5908"/>
          <ac:spMkLst>
            <pc:docMk/>
            <pc:sldMk cId="201950986" sldId="466"/>
            <ac:spMk id="230" creationId="{26F5B96F-42A1-A34F-A14A-B8B724C58510}"/>
          </ac:spMkLst>
        </pc:spChg>
        <pc:spChg chg="mod">
          <ac:chgData name="Daniel Khashabi" userId="62390808-c838-45e6-be59-d6fd0d208bc8" providerId="ADAL" clId="{19A97A65-FB7E-DC4C-8433-B675572D5E70}" dt="2023-02-22T01:44:26.233" v="5908"/>
          <ac:spMkLst>
            <pc:docMk/>
            <pc:sldMk cId="201950986" sldId="466"/>
            <ac:spMk id="231" creationId="{B25F7523-04B6-E24D-8DE4-EF2F1A43C1B7}"/>
          </ac:spMkLst>
        </pc:spChg>
        <pc:spChg chg="mod">
          <ac:chgData name="Daniel Khashabi" userId="62390808-c838-45e6-be59-d6fd0d208bc8" providerId="ADAL" clId="{19A97A65-FB7E-DC4C-8433-B675572D5E70}" dt="2023-02-22T01:44:26.233" v="5908"/>
          <ac:spMkLst>
            <pc:docMk/>
            <pc:sldMk cId="201950986" sldId="466"/>
            <ac:spMk id="232" creationId="{66E7A6EE-130A-6A43-8DE0-8B4FBCBE48F5}"/>
          </ac:spMkLst>
        </pc:spChg>
        <pc:spChg chg="mod">
          <ac:chgData name="Daniel Khashabi" userId="62390808-c838-45e6-be59-d6fd0d208bc8" providerId="ADAL" clId="{19A97A65-FB7E-DC4C-8433-B675572D5E70}" dt="2023-02-22T01:44:26.233" v="5908"/>
          <ac:spMkLst>
            <pc:docMk/>
            <pc:sldMk cId="201950986" sldId="466"/>
            <ac:spMk id="233" creationId="{36915235-ADDC-9040-8A7C-A1F13DE5F47C}"/>
          </ac:spMkLst>
        </pc:spChg>
        <pc:spChg chg="mod">
          <ac:chgData name="Daniel Khashabi" userId="62390808-c838-45e6-be59-d6fd0d208bc8" providerId="ADAL" clId="{19A97A65-FB7E-DC4C-8433-B675572D5E70}" dt="2023-02-22T01:44:26.233" v="5908"/>
          <ac:spMkLst>
            <pc:docMk/>
            <pc:sldMk cId="201950986" sldId="466"/>
            <ac:spMk id="234" creationId="{599F4195-0609-5A41-AD9A-FABB8E0D0D0F}"/>
          </ac:spMkLst>
        </pc:spChg>
        <pc:spChg chg="mod">
          <ac:chgData name="Daniel Khashabi" userId="62390808-c838-45e6-be59-d6fd0d208bc8" providerId="ADAL" clId="{19A97A65-FB7E-DC4C-8433-B675572D5E70}" dt="2023-02-22T01:44:26.233" v="5908"/>
          <ac:spMkLst>
            <pc:docMk/>
            <pc:sldMk cId="201950986" sldId="466"/>
            <ac:spMk id="235" creationId="{7F59BEE7-A343-E242-A074-B17ABA8A1E8A}"/>
          </ac:spMkLst>
        </pc:spChg>
        <pc:spChg chg="mod">
          <ac:chgData name="Daniel Khashabi" userId="62390808-c838-45e6-be59-d6fd0d208bc8" providerId="ADAL" clId="{19A97A65-FB7E-DC4C-8433-B675572D5E70}" dt="2023-02-22T01:44:26.233" v="5908"/>
          <ac:spMkLst>
            <pc:docMk/>
            <pc:sldMk cId="201950986" sldId="466"/>
            <ac:spMk id="236" creationId="{A223A81A-6CE4-6E4A-AC97-D94AC5E75C9C}"/>
          </ac:spMkLst>
        </pc:spChg>
        <pc:spChg chg="mod">
          <ac:chgData name="Daniel Khashabi" userId="62390808-c838-45e6-be59-d6fd0d208bc8" providerId="ADAL" clId="{19A97A65-FB7E-DC4C-8433-B675572D5E70}" dt="2023-02-22T01:44:26.233" v="5908"/>
          <ac:spMkLst>
            <pc:docMk/>
            <pc:sldMk cId="201950986" sldId="466"/>
            <ac:spMk id="239" creationId="{2E3BF1EA-67E0-B34E-BDE5-A07E4AB3E315}"/>
          </ac:spMkLst>
        </pc:spChg>
        <pc:spChg chg="mod">
          <ac:chgData name="Daniel Khashabi" userId="62390808-c838-45e6-be59-d6fd0d208bc8" providerId="ADAL" clId="{19A97A65-FB7E-DC4C-8433-B675572D5E70}" dt="2023-02-22T01:44:26.233" v="5908"/>
          <ac:spMkLst>
            <pc:docMk/>
            <pc:sldMk cId="201950986" sldId="466"/>
            <ac:spMk id="240" creationId="{DD16884B-C5E2-EB4E-8A1C-62FD10F61AAA}"/>
          </ac:spMkLst>
        </pc:spChg>
        <pc:spChg chg="mod">
          <ac:chgData name="Daniel Khashabi" userId="62390808-c838-45e6-be59-d6fd0d208bc8" providerId="ADAL" clId="{19A97A65-FB7E-DC4C-8433-B675572D5E70}" dt="2023-02-22T01:44:26.233" v="5908"/>
          <ac:spMkLst>
            <pc:docMk/>
            <pc:sldMk cId="201950986" sldId="466"/>
            <ac:spMk id="241" creationId="{725E275D-7A4B-8A49-BCC0-0F2384A97DC0}"/>
          </ac:spMkLst>
        </pc:spChg>
        <pc:spChg chg="mod">
          <ac:chgData name="Daniel Khashabi" userId="62390808-c838-45e6-be59-d6fd0d208bc8" providerId="ADAL" clId="{19A97A65-FB7E-DC4C-8433-B675572D5E70}" dt="2023-02-22T01:44:26.233" v="5908"/>
          <ac:spMkLst>
            <pc:docMk/>
            <pc:sldMk cId="201950986" sldId="466"/>
            <ac:spMk id="242" creationId="{EE5A487B-7A75-924E-A258-FECB1C47BF07}"/>
          </ac:spMkLst>
        </pc:spChg>
        <pc:spChg chg="mod">
          <ac:chgData name="Daniel Khashabi" userId="62390808-c838-45e6-be59-d6fd0d208bc8" providerId="ADAL" clId="{19A97A65-FB7E-DC4C-8433-B675572D5E70}" dt="2023-02-22T01:44:26.233" v="5908"/>
          <ac:spMkLst>
            <pc:docMk/>
            <pc:sldMk cId="201950986" sldId="466"/>
            <ac:spMk id="243" creationId="{227B6D3E-1B74-374C-85E2-4206749CC8CD}"/>
          </ac:spMkLst>
        </pc:spChg>
        <pc:spChg chg="mod">
          <ac:chgData name="Daniel Khashabi" userId="62390808-c838-45e6-be59-d6fd0d208bc8" providerId="ADAL" clId="{19A97A65-FB7E-DC4C-8433-B675572D5E70}" dt="2023-02-22T01:44:26.233" v="5908"/>
          <ac:spMkLst>
            <pc:docMk/>
            <pc:sldMk cId="201950986" sldId="466"/>
            <ac:spMk id="244" creationId="{9A6284DF-653C-CE40-BC21-6A78464F4BE2}"/>
          </ac:spMkLst>
        </pc:spChg>
        <pc:spChg chg="mod">
          <ac:chgData name="Daniel Khashabi" userId="62390808-c838-45e6-be59-d6fd0d208bc8" providerId="ADAL" clId="{19A97A65-FB7E-DC4C-8433-B675572D5E70}" dt="2023-02-22T01:44:26.233" v="5908"/>
          <ac:spMkLst>
            <pc:docMk/>
            <pc:sldMk cId="201950986" sldId="466"/>
            <ac:spMk id="245" creationId="{09A60D66-1AA4-C94E-A60C-551D3FF3AC5F}"/>
          </ac:spMkLst>
        </pc:spChg>
        <pc:spChg chg="mod">
          <ac:chgData name="Daniel Khashabi" userId="62390808-c838-45e6-be59-d6fd0d208bc8" providerId="ADAL" clId="{19A97A65-FB7E-DC4C-8433-B675572D5E70}" dt="2023-02-22T01:44:26.233" v="5908"/>
          <ac:spMkLst>
            <pc:docMk/>
            <pc:sldMk cId="201950986" sldId="466"/>
            <ac:spMk id="246" creationId="{8A1ADD4D-B376-D140-AF4C-A4AF5FAD80F0}"/>
          </ac:spMkLst>
        </pc:spChg>
        <pc:spChg chg="mod">
          <ac:chgData name="Daniel Khashabi" userId="62390808-c838-45e6-be59-d6fd0d208bc8" providerId="ADAL" clId="{19A97A65-FB7E-DC4C-8433-B675572D5E70}" dt="2023-02-22T01:44:26.233" v="5908"/>
          <ac:spMkLst>
            <pc:docMk/>
            <pc:sldMk cId="201950986" sldId="466"/>
            <ac:spMk id="247" creationId="{2BD45877-0487-984A-83E6-4B2DBB896DE7}"/>
          </ac:spMkLst>
        </pc:spChg>
        <pc:spChg chg="mod">
          <ac:chgData name="Daniel Khashabi" userId="62390808-c838-45e6-be59-d6fd0d208bc8" providerId="ADAL" clId="{19A97A65-FB7E-DC4C-8433-B675572D5E70}" dt="2023-02-22T01:44:26.233" v="5908"/>
          <ac:spMkLst>
            <pc:docMk/>
            <pc:sldMk cId="201950986" sldId="466"/>
            <ac:spMk id="248" creationId="{13DD0A9D-89FF-A849-B79E-991ADC35E67A}"/>
          </ac:spMkLst>
        </pc:spChg>
        <pc:spChg chg="mod">
          <ac:chgData name="Daniel Khashabi" userId="62390808-c838-45e6-be59-d6fd0d208bc8" providerId="ADAL" clId="{19A97A65-FB7E-DC4C-8433-B675572D5E70}" dt="2023-02-22T01:44:26.233" v="5908"/>
          <ac:spMkLst>
            <pc:docMk/>
            <pc:sldMk cId="201950986" sldId="466"/>
            <ac:spMk id="249" creationId="{AEBD30F0-911D-8949-AD1B-1F070FD04228}"/>
          </ac:spMkLst>
        </pc:spChg>
        <pc:spChg chg="mod">
          <ac:chgData name="Daniel Khashabi" userId="62390808-c838-45e6-be59-d6fd0d208bc8" providerId="ADAL" clId="{19A97A65-FB7E-DC4C-8433-B675572D5E70}" dt="2023-02-22T01:44:26.233" v="5908"/>
          <ac:spMkLst>
            <pc:docMk/>
            <pc:sldMk cId="201950986" sldId="466"/>
            <ac:spMk id="250" creationId="{4072D215-3F21-F54D-ABF2-9996D508EAD6}"/>
          </ac:spMkLst>
        </pc:spChg>
        <pc:spChg chg="mod">
          <ac:chgData name="Daniel Khashabi" userId="62390808-c838-45e6-be59-d6fd0d208bc8" providerId="ADAL" clId="{19A97A65-FB7E-DC4C-8433-B675572D5E70}" dt="2023-02-22T01:44:26.233" v="5908"/>
          <ac:spMkLst>
            <pc:docMk/>
            <pc:sldMk cId="201950986" sldId="466"/>
            <ac:spMk id="251" creationId="{C704E03A-8B83-4546-A1FA-679C9CC6D18D}"/>
          </ac:spMkLst>
        </pc:spChg>
        <pc:spChg chg="mod">
          <ac:chgData name="Daniel Khashabi" userId="62390808-c838-45e6-be59-d6fd0d208bc8" providerId="ADAL" clId="{19A97A65-FB7E-DC4C-8433-B675572D5E70}" dt="2023-02-22T01:44:26.233" v="5908"/>
          <ac:spMkLst>
            <pc:docMk/>
            <pc:sldMk cId="201950986" sldId="466"/>
            <ac:spMk id="252" creationId="{2DDE30AD-7A54-7048-A6AC-1C14042AB54D}"/>
          </ac:spMkLst>
        </pc:spChg>
        <pc:spChg chg="mod">
          <ac:chgData name="Daniel Khashabi" userId="62390808-c838-45e6-be59-d6fd0d208bc8" providerId="ADAL" clId="{19A97A65-FB7E-DC4C-8433-B675572D5E70}" dt="2023-02-22T01:44:26.233" v="5908"/>
          <ac:spMkLst>
            <pc:docMk/>
            <pc:sldMk cId="201950986" sldId="466"/>
            <ac:spMk id="253" creationId="{81AAECC9-6C98-2E44-81FF-5A01270D4F1D}"/>
          </ac:spMkLst>
        </pc:spChg>
        <pc:spChg chg="mod">
          <ac:chgData name="Daniel Khashabi" userId="62390808-c838-45e6-be59-d6fd0d208bc8" providerId="ADAL" clId="{19A97A65-FB7E-DC4C-8433-B675572D5E70}" dt="2023-02-22T01:44:26.233" v="5908"/>
          <ac:spMkLst>
            <pc:docMk/>
            <pc:sldMk cId="201950986" sldId="466"/>
            <ac:spMk id="254" creationId="{B93C93E7-287A-9240-AEFC-FA77AD150706}"/>
          </ac:spMkLst>
        </pc:spChg>
        <pc:spChg chg="mod">
          <ac:chgData name="Daniel Khashabi" userId="62390808-c838-45e6-be59-d6fd0d208bc8" providerId="ADAL" clId="{19A97A65-FB7E-DC4C-8433-B675572D5E70}" dt="2023-02-22T01:44:26.233" v="5908"/>
          <ac:spMkLst>
            <pc:docMk/>
            <pc:sldMk cId="201950986" sldId="466"/>
            <ac:spMk id="255" creationId="{EC40E48B-0C9F-BC4D-B06F-CC24679AB70B}"/>
          </ac:spMkLst>
        </pc:spChg>
        <pc:spChg chg="mod">
          <ac:chgData name="Daniel Khashabi" userId="62390808-c838-45e6-be59-d6fd0d208bc8" providerId="ADAL" clId="{19A97A65-FB7E-DC4C-8433-B675572D5E70}" dt="2023-02-22T01:44:26.233" v="5908"/>
          <ac:spMkLst>
            <pc:docMk/>
            <pc:sldMk cId="201950986" sldId="466"/>
            <ac:spMk id="256" creationId="{FD9C04F3-5A7F-084F-97CA-F93DFA90014D}"/>
          </ac:spMkLst>
        </pc:spChg>
        <pc:spChg chg="mod">
          <ac:chgData name="Daniel Khashabi" userId="62390808-c838-45e6-be59-d6fd0d208bc8" providerId="ADAL" clId="{19A97A65-FB7E-DC4C-8433-B675572D5E70}" dt="2023-02-22T01:44:26.233" v="5908"/>
          <ac:spMkLst>
            <pc:docMk/>
            <pc:sldMk cId="201950986" sldId="466"/>
            <ac:spMk id="259" creationId="{CB1523A8-F852-8847-9333-D5F6CFCA199A}"/>
          </ac:spMkLst>
        </pc:spChg>
        <pc:spChg chg="mod">
          <ac:chgData name="Daniel Khashabi" userId="62390808-c838-45e6-be59-d6fd0d208bc8" providerId="ADAL" clId="{19A97A65-FB7E-DC4C-8433-B675572D5E70}" dt="2023-02-22T01:44:26.233" v="5908"/>
          <ac:spMkLst>
            <pc:docMk/>
            <pc:sldMk cId="201950986" sldId="466"/>
            <ac:spMk id="260" creationId="{E608068B-A04E-BC4F-A1AE-459341E49ACA}"/>
          </ac:spMkLst>
        </pc:spChg>
        <pc:spChg chg="mod">
          <ac:chgData name="Daniel Khashabi" userId="62390808-c838-45e6-be59-d6fd0d208bc8" providerId="ADAL" clId="{19A97A65-FB7E-DC4C-8433-B675572D5E70}" dt="2023-02-22T01:44:26.233" v="5908"/>
          <ac:spMkLst>
            <pc:docMk/>
            <pc:sldMk cId="201950986" sldId="466"/>
            <ac:spMk id="261" creationId="{82378043-7512-DF40-8B8B-E7F1B053F6B5}"/>
          </ac:spMkLst>
        </pc:spChg>
        <pc:spChg chg="mod">
          <ac:chgData name="Daniel Khashabi" userId="62390808-c838-45e6-be59-d6fd0d208bc8" providerId="ADAL" clId="{19A97A65-FB7E-DC4C-8433-B675572D5E70}" dt="2023-02-22T01:44:26.233" v="5908"/>
          <ac:spMkLst>
            <pc:docMk/>
            <pc:sldMk cId="201950986" sldId="466"/>
            <ac:spMk id="262" creationId="{51DAF216-3AE4-7145-95A0-276448D09E37}"/>
          </ac:spMkLst>
        </pc:spChg>
        <pc:spChg chg="mod">
          <ac:chgData name="Daniel Khashabi" userId="62390808-c838-45e6-be59-d6fd0d208bc8" providerId="ADAL" clId="{19A97A65-FB7E-DC4C-8433-B675572D5E70}" dt="2023-02-22T01:44:26.233" v="5908"/>
          <ac:spMkLst>
            <pc:docMk/>
            <pc:sldMk cId="201950986" sldId="466"/>
            <ac:spMk id="263" creationId="{B17EBA1B-F139-1A43-A3C5-EEA701B2060C}"/>
          </ac:spMkLst>
        </pc:spChg>
        <pc:spChg chg="mod">
          <ac:chgData name="Daniel Khashabi" userId="62390808-c838-45e6-be59-d6fd0d208bc8" providerId="ADAL" clId="{19A97A65-FB7E-DC4C-8433-B675572D5E70}" dt="2023-02-22T01:44:26.233" v="5908"/>
          <ac:spMkLst>
            <pc:docMk/>
            <pc:sldMk cId="201950986" sldId="466"/>
            <ac:spMk id="264" creationId="{7FAECA58-DEF5-DB43-8384-283ED63793F5}"/>
          </ac:spMkLst>
        </pc:spChg>
        <pc:spChg chg="mod">
          <ac:chgData name="Daniel Khashabi" userId="62390808-c838-45e6-be59-d6fd0d208bc8" providerId="ADAL" clId="{19A97A65-FB7E-DC4C-8433-B675572D5E70}" dt="2023-02-22T01:44:26.233" v="5908"/>
          <ac:spMkLst>
            <pc:docMk/>
            <pc:sldMk cId="201950986" sldId="466"/>
            <ac:spMk id="265" creationId="{EE55FBBB-B8E3-0446-8907-E668F8E7B6D7}"/>
          </ac:spMkLst>
        </pc:spChg>
        <pc:spChg chg="mod">
          <ac:chgData name="Daniel Khashabi" userId="62390808-c838-45e6-be59-d6fd0d208bc8" providerId="ADAL" clId="{19A97A65-FB7E-DC4C-8433-B675572D5E70}" dt="2023-02-22T01:44:26.233" v="5908"/>
          <ac:spMkLst>
            <pc:docMk/>
            <pc:sldMk cId="201950986" sldId="466"/>
            <ac:spMk id="266" creationId="{5524B884-EE31-A14A-9FCA-4B49C4AAD788}"/>
          </ac:spMkLst>
        </pc:spChg>
        <pc:spChg chg="mod">
          <ac:chgData name="Daniel Khashabi" userId="62390808-c838-45e6-be59-d6fd0d208bc8" providerId="ADAL" clId="{19A97A65-FB7E-DC4C-8433-B675572D5E70}" dt="2023-02-22T01:44:26.233" v="5908"/>
          <ac:spMkLst>
            <pc:docMk/>
            <pc:sldMk cId="201950986" sldId="466"/>
            <ac:spMk id="267" creationId="{C8541191-753A-EE49-A315-C655F5965C6C}"/>
          </ac:spMkLst>
        </pc:spChg>
        <pc:spChg chg="mod">
          <ac:chgData name="Daniel Khashabi" userId="62390808-c838-45e6-be59-d6fd0d208bc8" providerId="ADAL" clId="{19A97A65-FB7E-DC4C-8433-B675572D5E70}" dt="2023-02-22T01:44:26.233" v="5908"/>
          <ac:spMkLst>
            <pc:docMk/>
            <pc:sldMk cId="201950986" sldId="466"/>
            <ac:spMk id="268" creationId="{132CE71F-FAD2-2F44-8D70-DD2DA916D12D}"/>
          </ac:spMkLst>
        </pc:spChg>
        <pc:spChg chg="mod">
          <ac:chgData name="Daniel Khashabi" userId="62390808-c838-45e6-be59-d6fd0d208bc8" providerId="ADAL" clId="{19A97A65-FB7E-DC4C-8433-B675572D5E70}" dt="2023-02-22T01:44:26.233" v="5908"/>
          <ac:spMkLst>
            <pc:docMk/>
            <pc:sldMk cId="201950986" sldId="466"/>
            <ac:spMk id="269" creationId="{EB64AAA0-68DC-C647-B872-37058A7F9A7F}"/>
          </ac:spMkLst>
        </pc:spChg>
        <pc:spChg chg="mod">
          <ac:chgData name="Daniel Khashabi" userId="62390808-c838-45e6-be59-d6fd0d208bc8" providerId="ADAL" clId="{19A97A65-FB7E-DC4C-8433-B675572D5E70}" dt="2023-02-22T01:44:26.233" v="5908"/>
          <ac:spMkLst>
            <pc:docMk/>
            <pc:sldMk cId="201950986" sldId="466"/>
            <ac:spMk id="270" creationId="{F57DF040-27E7-A84D-B772-ADCD10A7626A}"/>
          </ac:spMkLst>
        </pc:spChg>
        <pc:spChg chg="mod">
          <ac:chgData name="Daniel Khashabi" userId="62390808-c838-45e6-be59-d6fd0d208bc8" providerId="ADAL" clId="{19A97A65-FB7E-DC4C-8433-B675572D5E70}" dt="2023-02-22T01:44:26.233" v="5908"/>
          <ac:spMkLst>
            <pc:docMk/>
            <pc:sldMk cId="201950986" sldId="466"/>
            <ac:spMk id="271" creationId="{1FABA36B-5AEB-3D41-91C2-E9B1F1CA4C1F}"/>
          </ac:spMkLst>
        </pc:spChg>
        <pc:spChg chg="mod">
          <ac:chgData name="Daniel Khashabi" userId="62390808-c838-45e6-be59-d6fd0d208bc8" providerId="ADAL" clId="{19A97A65-FB7E-DC4C-8433-B675572D5E70}" dt="2023-02-22T01:44:26.233" v="5908"/>
          <ac:spMkLst>
            <pc:docMk/>
            <pc:sldMk cId="201950986" sldId="466"/>
            <ac:spMk id="272" creationId="{008063FF-510A-414B-AC11-43E07619D0FD}"/>
          </ac:spMkLst>
        </pc:spChg>
        <pc:spChg chg="mod">
          <ac:chgData name="Daniel Khashabi" userId="62390808-c838-45e6-be59-d6fd0d208bc8" providerId="ADAL" clId="{19A97A65-FB7E-DC4C-8433-B675572D5E70}" dt="2023-02-22T01:44:26.233" v="5908"/>
          <ac:spMkLst>
            <pc:docMk/>
            <pc:sldMk cId="201950986" sldId="466"/>
            <ac:spMk id="273" creationId="{C323FAA0-B2D6-3540-B161-734017E687D8}"/>
          </ac:spMkLst>
        </pc:spChg>
        <pc:spChg chg="mod">
          <ac:chgData name="Daniel Khashabi" userId="62390808-c838-45e6-be59-d6fd0d208bc8" providerId="ADAL" clId="{19A97A65-FB7E-DC4C-8433-B675572D5E70}" dt="2023-02-22T01:44:26.233" v="5908"/>
          <ac:spMkLst>
            <pc:docMk/>
            <pc:sldMk cId="201950986" sldId="466"/>
            <ac:spMk id="274" creationId="{BE10086D-AD3E-B443-BD1A-FBA9D7A23FB2}"/>
          </ac:spMkLst>
        </pc:spChg>
        <pc:spChg chg="mod">
          <ac:chgData name="Daniel Khashabi" userId="62390808-c838-45e6-be59-d6fd0d208bc8" providerId="ADAL" clId="{19A97A65-FB7E-DC4C-8433-B675572D5E70}" dt="2023-02-22T01:44:26.233" v="5908"/>
          <ac:spMkLst>
            <pc:docMk/>
            <pc:sldMk cId="201950986" sldId="466"/>
            <ac:spMk id="275" creationId="{B7F402D6-422E-EC41-B732-575242AAE55B}"/>
          </ac:spMkLst>
        </pc:spChg>
        <pc:spChg chg="mod">
          <ac:chgData name="Daniel Khashabi" userId="62390808-c838-45e6-be59-d6fd0d208bc8" providerId="ADAL" clId="{19A97A65-FB7E-DC4C-8433-B675572D5E70}" dt="2023-02-22T01:44:26.233" v="5908"/>
          <ac:spMkLst>
            <pc:docMk/>
            <pc:sldMk cId="201950986" sldId="466"/>
            <ac:spMk id="276" creationId="{F46C018E-AC35-FE4C-BC94-F5054BF6795B}"/>
          </ac:spMkLst>
        </pc:spChg>
        <pc:spChg chg="mod">
          <ac:chgData name="Daniel Khashabi" userId="62390808-c838-45e6-be59-d6fd0d208bc8" providerId="ADAL" clId="{19A97A65-FB7E-DC4C-8433-B675572D5E70}" dt="2023-02-22T01:44:26.233" v="5908"/>
          <ac:spMkLst>
            <pc:docMk/>
            <pc:sldMk cId="201950986" sldId="466"/>
            <ac:spMk id="286" creationId="{2D3B06B3-E101-5F4E-9FED-5E2D2EFD58F2}"/>
          </ac:spMkLst>
        </pc:spChg>
        <pc:spChg chg="mod">
          <ac:chgData name="Daniel Khashabi" userId="62390808-c838-45e6-be59-d6fd0d208bc8" providerId="ADAL" clId="{19A97A65-FB7E-DC4C-8433-B675572D5E70}" dt="2023-02-22T01:44:26.233" v="5908"/>
          <ac:spMkLst>
            <pc:docMk/>
            <pc:sldMk cId="201950986" sldId="466"/>
            <ac:spMk id="288" creationId="{2C643A61-6A94-4C4C-9E9A-BCD9AAC3D581}"/>
          </ac:spMkLst>
        </pc:spChg>
        <pc:spChg chg="mod">
          <ac:chgData name="Daniel Khashabi" userId="62390808-c838-45e6-be59-d6fd0d208bc8" providerId="ADAL" clId="{19A97A65-FB7E-DC4C-8433-B675572D5E70}" dt="2023-02-22T01:44:26.233" v="5908"/>
          <ac:spMkLst>
            <pc:docMk/>
            <pc:sldMk cId="201950986" sldId="466"/>
            <ac:spMk id="290" creationId="{517F0BF8-6631-AD43-AF5C-C86FE17C4402}"/>
          </ac:spMkLst>
        </pc:spChg>
      </pc:sldChg>
      <pc:sldChg chg="add del">
        <pc:chgData name="Daniel Khashabi" userId="62390808-c838-45e6-be59-d6fd0d208bc8" providerId="ADAL" clId="{19A97A65-FB7E-DC4C-8433-B675572D5E70}" dt="2023-02-22T04:09:45.617" v="7039"/>
        <pc:sldMkLst>
          <pc:docMk/>
          <pc:sldMk cId="2129229652" sldId="466"/>
        </pc:sldMkLst>
      </pc:sldChg>
      <pc:sldChg chg="addSp delSp modSp add mod modClrScheme chgLayout">
        <pc:chgData name="Daniel Khashabi" userId="62390808-c838-45e6-be59-d6fd0d208bc8" providerId="ADAL" clId="{19A97A65-FB7E-DC4C-8433-B675572D5E70}" dt="2023-02-22T04:15:57.108" v="7231" actId="207"/>
        <pc:sldMkLst>
          <pc:docMk/>
          <pc:sldMk cId="3775750179" sldId="466"/>
        </pc:sldMkLst>
        <pc:spChg chg="add del mod ord">
          <ac:chgData name="Daniel Khashabi" userId="62390808-c838-45e6-be59-d6fd0d208bc8" providerId="ADAL" clId="{19A97A65-FB7E-DC4C-8433-B675572D5E70}" dt="2023-02-22T04:10:37.930" v="7104" actId="478"/>
          <ac:spMkLst>
            <pc:docMk/>
            <pc:sldMk cId="3775750179" sldId="466"/>
            <ac:spMk id="2" creationId="{A4C1A888-907A-D953-2C1A-4644D8D81372}"/>
          </ac:spMkLst>
        </pc:spChg>
        <pc:spChg chg="mod">
          <ac:chgData name="Daniel Khashabi" userId="62390808-c838-45e6-be59-d6fd0d208bc8" providerId="ADAL" clId="{19A97A65-FB7E-DC4C-8433-B675572D5E70}" dt="2023-02-22T04:10:42.691" v="7135" actId="1036"/>
          <ac:spMkLst>
            <pc:docMk/>
            <pc:sldMk cId="3775750179" sldId="466"/>
            <ac:spMk id="104" creationId="{7C7A3870-AA4F-6541-9A2C-FAB7F09C92C2}"/>
          </ac:spMkLst>
        </pc:spChg>
        <pc:spChg chg="mod">
          <ac:chgData name="Daniel Khashabi" userId="62390808-c838-45e6-be59-d6fd0d208bc8" providerId="ADAL" clId="{19A97A65-FB7E-DC4C-8433-B675572D5E70}" dt="2023-02-22T04:10:42.691" v="7135" actId="1036"/>
          <ac:spMkLst>
            <pc:docMk/>
            <pc:sldMk cId="3775750179" sldId="466"/>
            <ac:spMk id="105" creationId="{BE9B63AE-271E-F249-AC03-383B63BA5DB9}"/>
          </ac:spMkLst>
        </pc:spChg>
        <pc:spChg chg="mod ord">
          <ac:chgData name="Daniel Khashabi" userId="62390808-c838-45e6-be59-d6fd0d208bc8" providerId="ADAL" clId="{19A97A65-FB7E-DC4C-8433-B675572D5E70}" dt="2023-02-22T04:15:57.108" v="7231" actId="207"/>
          <ac:spMkLst>
            <pc:docMk/>
            <pc:sldMk cId="3775750179" sldId="466"/>
            <ac:spMk id="120" creationId="{FF867746-7A2F-644D-88D5-C3102C6A99EA}"/>
          </ac:spMkLst>
        </pc:spChg>
        <pc:spChg chg="mod ord">
          <ac:chgData name="Daniel Khashabi" userId="62390808-c838-45e6-be59-d6fd0d208bc8" providerId="ADAL" clId="{19A97A65-FB7E-DC4C-8433-B675572D5E70}" dt="2023-02-22T04:10:01.848" v="7041" actId="700"/>
          <ac:spMkLst>
            <pc:docMk/>
            <pc:sldMk cId="3775750179" sldId="466"/>
            <ac:spMk id="200" creationId="{78ECC67F-DF9F-A042-975B-CEEF061F777B}"/>
          </ac:spMkLst>
        </pc:spChg>
      </pc:sldChg>
      <pc:sldChg chg="addSp modSp add">
        <pc:chgData name="Daniel Khashabi" userId="62390808-c838-45e6-be59-d6fd0d208bc8" providerId="ADAL" clId="{19A97A65-FB7E-DC4C-8433-B675572D5E70}" dt="2023-02-22T18:45:37.835" v="10482"/>
        <pc:sldMkLst>
          <pc:docMk/>
          <pc:sldMk cId="0" sldId="467"/>
        </pc:sldMkLst>
        <pc:spChg chg="mod">
          <ac:chgData name="Daniel Khashabi" userId="62390808-c838-45e6-be59-d6fd0d208bc8" providerId="ADAL" clId="{19A97A65-FB7E-DC4C-8433-B675572D5E70}" dt="2023-02-22T18:45:37.835" v="10482"/>
          <ac:spMkLst>
            <pc:docMk/>
            <pc:sldMk cId="0" sldId="467"/>
            <ac:spMk id="3" creationId="{00000000-0000-0000-0000-000000000000}"/>
          </ac:spMkLst>
        </pc:spChg>
        <pc:spChg chg="mod">
          <ac:chgData name="Daniel Khashabi" userId="62390808-c838-45e6-be59-d6fd0d208bc8" providerId="ADAL" clId="{19A97A65-FB7E-DC4C-8433-B675572D5E70}" dt="2023-02-22T18:45:37.835" v="10482"/>
          <ac:spMkLst>
            <pc:docMk/>
            <pc:sldMk cId="0" sldId="467"/>
            <ac:spMk id="4" creationId="{00000000-0000-0000-0000-000000000000}"/>
          </ac:spMkLst>
        </pc:spChg>
        <pc:spChg chg="mod">
          <ac:chgData name="Daniel Khashabi" userId="62390808-c838-45e6-be59-d6fd0d208bc8" providerId="ADAL" clId="{19A97A65-FB7E-DC4C-8433-B675572D5E70}" dt="2023-02-22T18:45:37.835" v="10482"/>
          <ac:spMkLst>
            <pc:docMk/>
            <pc:sldMk cId="0" sldId="467"/>
            <ac:spMk id="5" creationId="{00000000-0000-0000-0000-000000000000}"/>
          </ac:spMkLst>
        </pc:spChg>
        <pc:spChg chg="mod">
          <ac:chgData name="Daniel Khashabi" userId="62390808-c838-45e6-be59-d6fd0d208bc8" providerId="ADAL" clId="{19A97A65-FB7E-DC4C-8433-B675572D5E70}" dt="2023-02-22T18:45:37.835" v="10482"/>
          <ac:spMkLst>
            <pc:docMk/>
            <pc:sldMk cId="0" sldId="467"/>
            <ac:spMk id="6" creationId="{00000000-0000-0000-0000-000000000000}"/>
          </ac:spMkLst>
        </pc:spChg>
        <pc:spChg chg="add mod">
          <ac:chgData name="Daniel Khashabi" userId="62390808-c838-45e6-be59-d6fd0d208bc8" providerId="ADAL" clId="{19A97A65-FB7E-DC4C-8433-B675572D5E70}" dt="2023-02-22T16:23:24.337" v="9018"/>
          <ac:spMkLst>
            <pc:docMk/>
            <pc:sldMk cId="0" sldId="467"/>
            <ac:spMk id="7" creationId="{A8325A78-B24C-2C4C-8B2D-5796139B9881}"/>
          </ac:spMkLst>
        </pc:spChg>
      </pc:sldChg>
      <pc:sldChg chg="addSp modSp add">
        <pc:chgData name="Daniel Khashabi" userId="62390808-c838-45e6-be59-d6fd0d208bc8" providerId="ADAL" clId="{19A97A65-FB7E-DC4C-8433-B675572D5E70}" dt="2023-02-22T18:45:37.835" v="10482"/>
        <pc:sldMkLst>
          <pc:docMk/>
          <pc:sldMk cId="0" sldId="468"/>
        </pc:sldMkLst>
        <pc:spChg chg="mod">
          <ac:chgData name="Daniel Khashabi" userId="62390808-c838-45e6-be59-d6fd0d208bc8" providerId="ADAL" clId="{19A97A65-FB7E-DC4C-8433-B675572D5E70}" dt="2023-02-22T18:45:37.835" v="10482"/>
          <ac:spMkLst>
            <pc:docMk/>
            <pc:sldMk cId="0" sldId="468"/>
            <ac:spMk id="2" creationId="{00000000-0000-0000-0000-000000000000}"/>
          </ac:spMkLst>
        </pc:spChg>
        <pc:spChg chg="mod">
          <ac:chgData name="Daniel Khashabi" userId="62390808-c838-45e6-be59-d6fd0d208bc8" providerId="ADAL" clId="{19A97A65-FB7E-DC4C-8433-B675572D5E70}" dt="2023-02-22T17:58:30.299" v="9801"/>
          <ac:spMkLst>
            <pc:docMk/>
            <pc:sldMk cId="0" sldId="468"/>
            <ac:spMk id="3" creationId="{00000000-0000-0000-0000-000000000000}"/>
          </ac:spMkLst>
        </pc:spChg>
        <pc:spChg chg="mod">
          <ac:chgData name="Daniel Khashabi" userId="62390808-c838-45e6-be59-d6fd0d208bc8" providerId="ADAL" clId="{19A97A65-FB7E-DC4C-8433-B675572D5E70}" dt="2023-02-22T17:58:30.299" v="9801"/>
          <ac:spMkLst>
            <pc:docMk/>
            <pc:sldMk cId="0" sldId="468"/>
            <ac:spMk id="4" creationId="{00000000-0000-0000-0000-000000000000}"/>
          </ac:spMkLst>
        </pc:spChg>
        <pc:spChg chg="mod">
          <ac:chgData name="Daniel Khashabi" userId="62390808-c838-45e6-be59-d6fd0d208bc8" providerId="ADAL" clId="{19A97A65-FB7E-DC4C-8433-B675572D5E70}" dt="2023-02-22T18:45:37.835" v="10482"/>
          <ac:spMkLst>
            <pc:docMk/>
            <pc:sldMk cId="0" sldId="468"/>
            <ac:spMk id="5" creationId="{00000000-0000-0000-0000-000000000000}"/>
          </ac:spMkLst>
        </pc:spChg>
        <pc:spChg chg="mod">
          <ac:chgData name="Daniel Khashabi" userId="62390808-c838-45e6-be59-d6fd0d208bc8" providerId="ADAL" clId="{19A97A65-FB7E-DC4C-8433-B675572D5E70}" dt="2023-02-22T18:45:37.835" v="10482"/>
          <ac:spMkLst>
            <pc:docMk/>
            <pc:sldMk cId="0" sldId="468"/>
            <ac:spMk id="6" creationId="{00000000-0000-0000-0000-000000000000}"/>
          </ac:spMkLst>
        </pc:spChg>
        <pc:spChg chg="add mod">
          <ac:chgData name="Daniel Khashabi" userId="62390808-c838-45e6-be59-d6fd0d208bc8" providerId="ADAL" clId="{19A97A65-FB7E-DC4C-8433-B675572D5E70}" dt="2023-02-22T16:23:25.383" v="9019"/>
          <ac:spMkLst>
            <pc:docMk/>
            <pc:sldMk cId="0" sldId="468"/>
            <ac:spMk id="7" creationId="{56352E84-5C49-4EB1-3A36-321B92705A26}"/>
          </ac:spMkLst>
        </pc:spChg>
      </pc:sldChg>
      <pc:sldChg chg="addSp modSp add">
        <pc:chgData name="Daniel Khashabi" userId="62390808-c838-45e6-be59-d6fd0d208bc8" providerId="ADAL" clId="{19A97A65-FB7E-DC4C-8433-B675572D5E70}" dt="2023-02-23T16:41:17.125" v="11071"/>
        <pc:sldMkLst>
          <pc:docMk/>
          <pc:sldMk cId="0" sldId="469"/>
        </pc:sldMkLst>
        <pc:spChg chg="mod">
          <ac:chgData name="Daniel Khashabi" userId="62390808-c838-45e6-be59-d6fd0d208bc8" providerId="ADAL" clId="{19A97A65-FB7E-DC4C-8433-B675572D5E70}" dt="2023-02-22T17:58:30.299" v="9801"/>
          <ac:spMkLst>
            <pc:docMk/>
            <pc:sldMk cId="0" sldId="469"/>
            <ac:spMk id="3" creationId="{00000000-0000-0000-0000-000000000000}"/>
          </ac:spMkLst>
        </pc:spChg>
        <pc:spChg chg="mod">
          <ac:chgData name="Daniel Khashabi" userId="62390808-c838-45e6-be59-d6fd0d208bc8" providerId="ADAL" clId="{19A97A65-FB7E-DC4C-8433-B675572D5E70}" dt="2023-02-23T16:41:17.125" v="11071"/>
          <ac:spMkLst>
            <pc:docMk/>
            <pc:sldMk cId="0" sldId="469"/>
            <ac:spMk id="4" creationId="{00000000-0000-0000-0000-000000000000}"/>
          </ac:spMkLst>
        </pc:spChg>
        <pc:spChg chg="mod">
          <ac:chgData name="Daniel Khashabi" userId="62390808-c838-45e6-be59-d6fd0d208bc8" providerId="ADAL" clId="{19A97A65-FB7E-DC4C-8433-B675572D5E70}" dt="2023-02-22T17:58:30.299" v="9801"/>
          <ac:spMkLst>
            <pc:docMk/>
            <pc:sldMk cId="0" sldId="469"/>
            <ac:spMk id="5" creationId="{00000000-0000-0000-0000-000000000000}"/>
          </ac:spMkLst>
        </pc:spChg>
        <pc:spChg chg="mod">
          <ac:chgData name="Daniel Khashabi" userId="62390808-c838-45e6-be59-d6fd0d208bc8" providerId="ADAL" clId="{19A97A65-FB7E-DC4C-8433-B675572D5E70}" dt="2023-02-22T18:45:37.835" v="10482"/>
          <ac:spMkLst>
            <pc:docMk/>
            <pc:sldMk cId="0" sldId="469"/>
            <ac:spMk id="6" creationId="{00000000-0000-0000-0000-000000000000}"/>
          </ac:spMkLst>
        </pc:spChg>
        <pc:spChg chg="add mod">
          <ac:chgData name="Daniel Khashabi" userId="62390808-c838-45e6-be59-d6fd0d208bc8" providerId="ADAL" clId="{19A97A65-FB7E-DC4C-8433-B675572D5E70}" dt="2023-02-22T16:23:26.678" v="9020"/>
          <ac:spMkLst>
            <pc:docMk/>
            <pc:sldMk cId="0" sldId="469"/>
            <ac:spMk id="7" creationId="{0E1C3E1F-2CA3-28FE-33F7-759A09CBB551}"/>
          </ac:spMkLst>
        </pc:spChg>
      </pc:sldChg>
      <pc:sldChg chg="addSp modSp add">
        <pc:chgData name="Daniel Khashabi" userId="62390808-c838-45e6-be59-d6fd0d208bc8" providerId="ADAL" clId="{19A97A65-FB7E-DC4C-8433-B675572D5E70}" dt="2023-02-23T16:41:17.125" v="11071"/>
        <pc:sldMkLst>
          <pc:docMk/>
          <pc:sldMk cId="2958822401" sldId="470"/>
        </pc:sldMkLst>
        <pc:spChg chg="mod">
          <ac:chgData name="Daniel Khashabi" userId="62390808-c838-45e6-be59-d6fd0d208bc8" providerId="ADAL" clId="{19A97A65-FB7E-DC4C-8433-B675572D5E70}" dt="2023-02-22T18:45:37.835" v="10482"/>
          <ac:spMkLst>
            <pc:docMk/>
            <pc:sldMk cId="2958822401" sldId="470"/>
            <ac:spMk id="3" creationId="{00000000-0000-0000-0000-000000000000}"/>
          </ac:spMkLst>
        </pc:spChg>
        <pc:spChg chg="mod">
          <ac:chgData name="Daniel Khashabi" userId="62390808-c838-45e6-be59-d6fd0d208bc8" providerId="ADAL" clId="{19A97A65-FB7E-DC4C-8433-B675572D5E70}" dt="2023-02-23T16:41:17.125" v="11071"/>
          <ac:spMkLst>
            <pc:docMk/>
            <pc:sldMk cId="2958822401" sldId="470"/>
            <ac:spMk id="4" creationId="{00000000-0000-0000-0000-000000000000}"/>
          </ac:spMkLst>
        </pc:spChg>
        <pc:spChg chg="mod">
          <ac:chgData name="Daniel Khashabi" userId="62390808-c838-45e6-be59-d6fd0d208bc8" providerId="ADAL" clId="{19A97A65-FB7E-DC4C-8433-B675572D5E70}" dt="2023-02-22T18:45:37.835" v="10482"/>
          <ac:spMkLst>
            <pc:docMk/>
            <pc:sldMk cId="2958822401" sldId="470"/>
            <ac:spMk id="5" creationId="{00000000-0000-0000-0000-000000000000}"/>
          </ac:spMkLst>
        </pc:spChg>
        <pc:spChg chg="add mod">
          <ac:chgData name="Daniel Khashabi" userId="62390808-c838-45e6-be59-d6fd0d208bc8" providerId="ADAL" clId="{19A97A65-FB7E-DC4C-8433-B675572D5E70}" dt="2023-02-22T16:23:28.028" v="9021"/>
          <ac:spMkLst>
            <pc:docMk/>
            <pc:sldMk cId="2958822401" sldId="470"/>
            <ac:spMk id="6" creationId="{208F9EFA-255A-F6FA-AF42-77597E6B1DC2}"/>
          </ac:spMkLst>
        </pc:spChg>
      </pc:sldChg>
      <pc:sldChg chg="addSp modSp add">
        <pc:chgData name="Daniel Khashabi" userId="62390808-c838-45e6-be59-d6fd0d208bc8" providerId="ADAL" clId="{19A97A65-FB7E-DC4C-8433-B675572D5E70}" dt="2023-02-22T18:45:37.835" v="10482"/>
        <pc:sldMkLst>
          <pc:docMk/>
          <pc:sldMk cId="232136219" sldId="471"/>
        </pc:sldMkLst>
        <pc:spChg chg="mod">
          <ac:chgData name="Daniel Khashabi" userId="62390808-c838-45e6-be59-d6fd0d208bc8" providerId="ADAL" clId="{19A97A65-FB7E-DC4C-8433-B675572D5E70}" dt="2023-02-22T18:45:37.835" v="10482"/>
          <ac:spMkLst>
            <pc:docMk/>
            <pc:sldMk cId="232136219" sldId="471"/>
            <ac:spMk id="4" creationId="{00000000-0000-0000-0000-000000000000}"/>
          </ac:spMkLst>
        </pc:spChg>
        <pc:spChg chg="add mod">
          <ac:chgData name="Daniel Khashabi" userId="62390808-c838-45e6-be59-d6fd0d208bc8" providerId="ADAL" clId="{19A97A65-FB7E-DC4C-8433-B675572D5E70}" dt="2023-02-22T16:23:29.426" v="9022"/>
          <ac:spMkLst>
            <pc:docMk/>
            <pc:sldMk cId="232136219" sldId="471"/>
            <ac:spMk id="5" creationId="{4FD651E3-624C-D323-49C2-2589B364A160}"/>
          </ac:spMkLst>
        </pc:spChg>
        <pc:graphicFrameChg chg="mod">
          <ac:chgData name="Daniel Khashabi" userId="62390808-c838-45e6-be59-d6fd0d208bc8" providerId="ADAL" clId="{19A97A65-FB7E-DC4C-8433-B675572D5E70}" dt="2023-02-22T18:45:37.835" v="10482"/>
          <ac:graphicFrameMkLst>
            <pc:docMk/>
            <pc:sldMk cId="232136219" sldId="471"/>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1009279437" sldId="472"/>
        </pc:sldMkLst>
        <pc:spChg chg="mod">
          <ac:chgData name="Daniel Khashabi" userId="62390808-c838-45e6-be59-d6fd0d208bc8" providerId="ADAL" clId="{19A97A65-FB7E-DC4C-8433-B675572D5E70}" dt="2023-02-22T18:45:37.835" v="10482"/>
          <ac:spMkLst>
            <pc:docMk/>
            <pc:sldMk cId="1009279437" sldId="472"/>
            <ac:spMk id="4" creationId="{00000000-0000-0000-0000-000000000000}"/>
          </ac:spMkLst>
        </pc:spChg>
        <pc:spChg chg="mod">
          <ac:chgData name="Daniel Khashabi" userId="62390808-c838-45e6-be59-d6fd0d208bc8" providerId="ADAL" clId="{19A97A65-FB7E-DC4C-8433-B675572D5E70}" dt="2023-02-22T17:58:30.299" v="9801"/>
          <ac:spMkLst>
            <pc:docMk/>
            <pc:sldMk cId="1009279437" sldId="472"/>
            <ac:spMk id="5" creationId="{00000000-0000-0000-0000-000000000000}"/>
          </ac:spMkLst>
        </pc:spChg>
        <pc:spChg chg="add mod">
          <ac:chgData name="Daniel Khashabi" userId="62390808-c838-45e6-be59-d6fd0d208bc8" providerId="ADAL" clId="{19A97A65-FB7E-DC4C-8433-B675572D5E70}" dt="2023-02-22T16:23:30.896" v="9023"/>
          <ac:spMkLst>
            <pc:docMk/>
            <pc:sldMk cId="1009279437" sldId="472"/>
            <ac:spMk id="6" creationId="{86C40C9C-3E5C-005F-F30C-E952943DCAFD}"/>
          </ac:spMkLst>
        </pc:spChg>
        <pc:graphicFrameChg chg="mod">
          <ac:chgData name="Daniel Khashabi" userId="62390808-c838-45e6-be59-d6fd0d208bc8" providerId="ADAL" clId="{19A97A65-FB7E-DC4C-8433-B675572D5E70}" dt="2023-02-22T18:45:37.835" v="10482"/>
          <ac:graphicFrameMkLst>
            <pc:docMk/>
            <pc:sldMk cId="1009279437" sldId="472"/>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456681400" sldId="473"/>
        </pc:sldMkLst>
        <pc:spChg chg="mod">
          <ac:chgData name="Daniel Khashabi" userId="62390808-c838-45e6-be59-d6fd0d208bc8" providerId="ADAL" clId="{19A97A65-FB7E-DC4C-8433-B675572D5E70}" dt="2023-02-22T18:45:37.835" v="10482"/>
          <ac:spMkLst>
            <pc:docMk/>
            <pc:sldMk cId="456681400" sldId="473"/>
            <ac:spMk id="2"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4"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5"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6"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7" creationId="{00000000-0000-0000-0000-000000000000}"/>
          </ac:spMkLst>
        </pc:spChg>
        <pc:spChg chg="mod">
          <ac:chgData name="Daniel Khashabi" userId="62390808-c838-45e6-be59-d6fd0d208bc8" providerId="ADAL" clId="{19A97A65-FB7E-DC4C-8433-B675572D5E70}" dt="2023-02-22T18:45:37.835" v="10482"/>
          <ac:spMkLst>
            <pc:docMk/>
            <pc:sldMk cId="456681400" sldId="473"/>
            <ac:spMk id="8" creationId="{00000000-0000-0000-0000-000000000000}"/>
          </ac:spMkLst>
        </pc:spChg>
        <pc:spChg chg="mod">
          <ac:chgData name="Daniel Khashabi" userId="62390808-c838-45e6-be59-d6fd0d208bc8" providerId="ADAL" clId="{19A97A65-FB7E-DC4C-8433-B675572D5E70}" dt="2023-02-22T18:45:37.835" v="10482"/>
          <ac:spMkLst>
            <pc:docMk/>
            <pc:sldMk cId="456681400" sldId="473"/>
            <ac:spMk id="9" creationId="{00000000-0000-0000-0000-000000000000}"/>
          </ac:spMkLst>
        </pc:spChg>
        <pc:spChg chg="mod">
          <ac:chgData name="Daniel Khashabi" userId="62390808-c838-45e6-be59-d6fd0d208bc8" providerId="ADAL" clId="{19A97A65-FB7E-DC4C-8433-B675572D5E70}" dt="2023-02-22T18:45:37.835" v="10482"/>
          <ac:spMkLst>
            <pc:docMk/>
            <pc:sldMk cId="456681400" sldId="473"/>
            <ac:spMk id="10" creationId="{00000000-0000-0000-0000-000000000000}"/>
          </ac:spMkLst>
        </pc:spChg>
        <pc:spChg chg="mod">
          <ac:chgData name="Daniel Khashabi" userId="62390808-c838-45e6-be59-d6fd0d208bc8" providerId="ADAL" clId="{19A97A65-FB7E-DC4C-8433-B675572D5E70}" dt="2023-02-22T18:45:37.835" v="10482"/>
          <ac:spMkLst>
            <pc:docMk/>
            <pc:sldMk cId="456681400" sldId="473"/>
            <ac:spMk id="11"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13"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14"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15"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16" creationId="{00000000-0000-0000-0000-000000000000}"/>
          </ac:spMkLst>
        </pc:spChg>
        <pc:spChg chg="mod">
          <ac:chgData name="Daniel Khashabi" userId="62390808-c838-45e6-be59-d6fd0d208bc8" providerId="ADAL" clId="{19A97A65-FB7E-DC4C-8433-B675572D5E70}" dt="2023-02-22T18:45:37.835" v="10482"/>
          <ac:spMkLst>
            <pc:docMk/>
            <pc:sldMk cId="456681400" sldId="473"/>
            <ac:spMk id="17"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19"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20"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21" creationId="{00000000-0000-0000-0000-000000000000}"/>
          </ac:spMkLst>
        </pc:spChg>
        <pc:spChg chg="mod">
          <ac:chgData name="Daniel Khashabi" userId="62390808-c838-45e6-be59-d6fd0d208bc8" providerId="ADAL" clId="{19A97A65-FB7E-DC4C-8433-B675572D5E70}" dt="2023-02-22T18:45:37.835" v="10482"/>
          <ac:spMkLst>
            <pc:docMk/>
            <pc:sldMk cId="456681400" sldId="473"/>
            <ac:spMk id="22" creationId="{00000000-0000-0000-0000-000000000000}"/>
          </ac:spMkLst>
        </pc:spChg>
        <pc:spChg chg="mod">
          <ac:chgData name="Daniel Khashabi" userId="62390808-c838-45e6-be59-d6fd0d208bc8" providerId="ADAL" clId="{19A97A65-FB7E-DC4C-8433-B675572D5E70}" dt="2023-02-22T18:45:37.835" v="10482"/>
          <ac:spMkLst>
            <pc:docMk/>
            <pc:sldMk cId="456681400" sldId="473"/>
            <ac:spMk id="23"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24"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25" creationId="{00000000-0000-0000-0000-000000000000}"/>
          </ac:spMkLst>
        </pc:spChg>
        <pc:spChg chg="add mod">
          <ac:chgData name="Daniel Khashabi" userId="62390808-c838-45e6-be59-d6fd0d208bc8" providerId="ADAL" clId="{19A97A65-FB7E-DC4C-8433-B675572D5E70}" dt="2023-02-22T16:23:32.358" v="9024"/>
          <ac:spMkLst>
            <pc:docMk/>
            <pc:sldMk cId="456681400" sldId="473"/>
            <ac:spMk id="26" creationId="{35E6813C-2709-B5BD-31BA-101B3D46B072}"/>
          </ac:spMkLst>
        </pc:spChg>
      </pc:sldChg>
      <pc:sldChg chg="addSp modSp add">
        <pc:chgData name="Daniel Khashabi" userId="62390808-c838-45e6-be59-d6fd0d208bc8" providerId="ADAL" clId="{19A97A65-FB7E-DC4C-8433-B675572D5E70}" dt="2023-02-22T18:45:37.835" v="10482"/>
        <pc:sldMkLst>
          <pc:docMk/>
          <pc:sldMk cId="2452697234" sldId="474"/>
        </pc:sldMkLst>
        <pc:spChg chg="mod">
          <ac:chgData name="Daniel Khashabi" userId="62390808-c838-45e6-be59-d6fd0d208bc8" providerId="ADAL" clId="{19A97A65-FB7E-DC4C-8433-B675572D5E70}" dt="2023-02-22T18:45:37.835" v="10482"/>
          <ac:spMkLst>
            <pc:docMk/>
            <pc:sldMk cId="2452697234" sldId="474"/>
            <ac:spMk id="2" creationId="{00000000-0000-0000-0000-000000000000}"/>
          </ac:spMkLst>
        </pc:spChg>
        <pc:spChg chg="mod">
          <ac:chgData name="Daniel Khashabi" userId="62390808-c838-45e6-be59-d6fd0d208bc8" providerId="ADAL" clId="{19A97A65-FB7E-DC4C-8433-B675572D5E70}" dt="2023-02-22T18:45:37.835" v="10482"/>
          <ac:spMkLst>
            <pc:docMk/>
            <pc:sldMk cId="2452697234" sldId="474"/>
            <ac:spMk id="3" creationId="{00000000-0000-0000-0000-000000000000}"/>
          </ac:spMkLst>
        </pc:spChg>
        <pc:spChg chg="mod">
          <ac:chgData name="Daniel Khashabi" userId="62390808-c838-45e6-be59-d6fd0d208bc8" providerId="ADAL" clId="{19A97A65-FB7E-DC4C-8433-B675572D5E70}" dt="2023-02-22T18:45:37.835" v="10482"/>
          <ac:spMkLst>
            <pc:docMk/>
            <pc:sldMk cId="2452697234" sldId="474"/>
            <ac:spMk id="4"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6"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7"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8"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9" creationId="{00000000-0000-0000-0000-000000000000}"/>
          </ac:spMkLst>
        </pc:spChg>
        <pc:spChg chg="mod">
          <ac:chgData name="Daniel Khashabi" userId="62390808-c838-45e6-be59-d6fd0d208bc8" providerId="ADAL" clId="{19A97A65-FB7E-DC4C-8433-B675572D5E70}" dt="2023-02-22T18:45:37.835" v="10482"/>
          <ac:spMkLst>
            <pc:docMk/>
            <pc:sldMk cId="2452697234" sldId="474"/>
            <ac:spMk id="10"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12"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13"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14"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15" creationId="{00000000-0000-0000-0000-000000000000}"/>
          </ac:spMkLst>
        </pc:spChg>
        <pc:spChg chg="mod">
          <ac:chgData name="Daniel Khashabi" userId="62390808-c838-45e6-be59-d6fd0d208bc8" providerId="ADAL" clId="{19A97A65-FB7E-DC4C-8433-B675572D5E70}" dt="2023-02-22T18:45:37.835" v="10482"/>
          <ac:spMkLst>
            <pc:docMk/>
            <pc:sldMk cId="2452697234" sldId="474"/>
            <ac:spMk id="16"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18"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19"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20" creationId="{00000000-0000-0000-0000-000000000000}"/>
          </ac:spMkLst>
        </pc:spChg>
        <pc:spChg chg="mod">
          <ac:chgData name="Daniel Khashabi" userId="62390808-c838-45e6-be59-d6fd0d208bc8" providerId="ADAL" clId="{19A97A65-FB7E-DC4C-8433-B675572D5E70}" dt="2023-02-22T18:45:37.835" v="10482"/>
          <ac:spMkLst>
            <pc:docMk/>
            <pc:sldMk cId="2452697234" sldId="474"/>
            <ac:spMk id="21" creationId="{00000000-0000-0000-0000-000000000000}"/>
          </ac:spMkLst>
        </pc:spChg>
        <pc:spChg chg="mod">
          <ac:chgData name="Daniel Khashabi" userId="62390808-c838-45e6-be59-d6fd0d208bc8" providerId="ADAL" clId="{19A97A65-FB7E-DC4C-8433-B675572D5E70}" dt="2023-02-22T18:45:37.835" v="10482"/>
          <ac:spMkLst>
            <pc:docMk/>
            <pc:sldMk cId="2452697234" sldId="474"/>
            <ac:spMk id="22" creationId="{00000000-0000-0000-0000-000000000000}"/>
          </ac:spMkLst>
        </pc:spChg>
        <pc:spChg chg="mod">
          <ac:chgData name="Daniel Khashabi" userId="62390808-c838-45e6-be59-d6fd0d208bc8" providerId="ADAL" clId="{19A97A65-FB7E-DC4C-8433-B675572D5E70}" dt="2023-02-22T18:45:37.835" v="10482"/>
          <ac:spMkLst>
            <pc:docMk/>
            <pc:sldMk cId="2452697234" sldId="474"/>
            <ac:spMk id="23"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24" creationId="{00000000-0000-0000-0000-000000000000}"/>
          </ac:spMkLst>
        </pc:spChg>
        <pc:spChg chg="add mod">
          <ac:chgData name="Daniel Khashabi" userId="62390808-c838-45e6-be59-d6fd0d208bc8" providerId="ADAL" clId="{19A97A65-FB7E-DC4C-8433-B675572D5E70}" dt="2023-02-22T16:23:33.790" v="9025"/>
          <ac:spMkLst>
            <pc:docMk/>
            <pc:sldMk cId="2452697234" sldId="474"/>
            <ac:spMk id="25" creationId="{0CB24E0E-F6EC-7EAA-457A-078A0C9373F7}"/>
          </ac:spMkLst>
        </pc:spChg>
      </pc:sldChg>
      <pc:sldChg chg="del">
        <pc:chgData name="Daniel Khashabi" userId="62390808-c838-45e6-be59-d6fd0d208bc8" providerId="ADAL" clId="{19A97A65-FB7E-DC4C-8433-B675572D5E70}" dt="2023-02-11T18:38:08.424" v="257" actId="2696"/>
        <pc:sldMkLst>
          <pc:docMk/>
          <pc:sldMk cId="3406073538" sldId="474"/>
        </pc:sldMkLst>
      </pc:sldChg>
      <pc:sldChg chg="addSp modSp add">
        <pc:chgData name="Daniel Khashabi" userId="62390808-c838-45e6-be59-d6fd0d208bc8" providerId="ADAL" clId="{19A97A65-FB7E-DC4C-8433-B675572D5E70}" dt="2023-02-22T18:45:37.835" v="10482"/>
        <pc:sldMkLst>
          <pc:docMk/>
          <pc:sldMk cId="0" sldId="475"/>
        </pc:sldMkLst>
        <pc:spChg chg="mod">
          <ac:chgData name="Daniel Khashabi" userId="62390808-c838-45e6-be59-d6fd0d208bc8" providerId="ADAL" clId="{19A97A65-FB7E-DC4C-8433-B675572D5E70}" dt="2023-02-22T18:45:37.835" v="10482"/>
          <ac:spMkLst>
            <pc:docMk/>
            <pc:sldMk cId="0" sldId="475"/>
            <ac:spMk id="2" creationId="{00000000-0000-0000-0000-000000000000}"/>
          </ac:spMkLst>
        </pc:spChg>
        <pc:spChg chg="mod">
          <ac:chgData name="Daniel Khashabi" userId="62390808-c838-45e6-be59-d6fd0d208bc8" providerId="ADAL" clId="{19A97A65-FB7E-DC4C-8433-B675572D5E70}" dt="2023-02-22T17:58:30.299" v="9801"/>
          <ac:spMkLst>
            <pc:docMk/>
            <pc:sldMk cId="0" sldId="475"/>
            <ac:spMk id="4" creationId="{00000000-0000-0000-0000-000000000000}"/>
          </ac:spMkLst>
        </pc:spChg>
        <pc:spChg chg="mod">
          <ac:chgData name="Daniel Khashabi" userId="62390808-c838-45e6-be59-d6fd0d208bc8" providerId="ADAL" clId="{19A97A65-FB7E-DC4C-8433-B675572D5E70}" dt="2023-02-22T17:58:30.299" v="9801"/>
          <ac:spMkLst>
            <pc:docMk/>
            <pc:sldMk cId="0" sldId="475"/>
            <ac:spMk id="5" creationId="{00000000-0000-0000-0000-000000000000}"/>
          </ac:spMkLst>
        </pc:spChg>
        <pc:spChg chg="mod">
          <ac:chgData name="Daniel Khashabi" userId="62390808-c838-45e6-be59-d6fd0d208bc8" providerId="ADAL" clId="{19A97A65-FB7E-DC4C-8433-B675572D5E70}" dt="2023-02-22T17:58:30.299" v="9801"/>
          <ac:spMkLst>
            <pc:docMk/>
            <pc:sldMk cId="0" sldId="475"/>
            <ac:spMk id="6" creationId="{00000000-0000-0000-0000-000000000000}"/>
          </ac:spMkLst>
        </pc:spChg>
        <pc:spChg chg="mod">
          <ac:chgData name="Daniel Khashabi" userId="62390808-c838-45e6-be59-d6fd0d208bc8" providerId="ADAL" clId="{19A97A65-FB7E-DC4C-8433-B675572D5E70}" dt="2023-02-22T17:58:30.299" v="9801"/>
          <ac:spMkLst>
            <pc:docMk/>
            <pc:sldMk cId="0" sldId="475"/>
            <ac:spMk id="7" creationId="{00000000-0000-0000-0000-000000000000}"/>
          </ac:spMkLst>
        </pc:spChg>
        <pc:spChg chg="mod">
          <ac:chgData name="Daniel Khashabi" userId="62390808-c838-45e6-be59-d6fd0d208bc8" providerId="ADAL" clId="{19A97A65-FB7E-DC4C-8433-B675572D5E70}" dt="2023-02-22T18:45:37.835" v="10482"/>
          <ac:spMkLst>
            <pc:docMk/>
            <pc:sldMk cId="0" sldId="475"/>
            <ac:spMk id="8" creationId="{00000000-0000-0000-0000-000000000000}"/>
          </ac:spMkLst>
        </pc:spChg>
        <pc:spChg chg="mod">
          <ac:chgData name="Daniel Khashabi" userId="62390808-c838-45e6-be59-d6fd0d208bc8" providerId="ADAL" clId="{19A97A65-FB7E-DC4C-8433-B675572D5E70}" dt="2023-02-22T18:45:37.835" v="10482"/>
          <ac:spMkLst>
            <pc:docMk/>
            <pc:sldMk cId="0" sldId="475"/>
            <ac:spMk id="9" creationId="{00000000-0000-0000-0000-000000000000}"/>
          </ac:spMkLst>
        </pc:spChg>
        <pc:spChg chg="mod">
          <ac:chgData name="Daniel Khashabi" userId="62390808-c838-45e6-be59-d6fd0d208bc8" providerId="ADAL" clId="{19A97A65-FB7E-DC4C-8433-B675572D5E70}" dt="2023-02-22T18:45:37.835" v="10482"/>
          <ac:spMkLst>
            <pc:docMk/>
            <pc:sldMk cId="0" sldId="475"/>
            <ac:spMk id="10" creationId="{00000000-0000-0000-0000-000000000000}"/>
          </ac:spMkLst>
        </pc:spChg>
        <pc:spChg chg="mod">
          <ac:chgData name="Daniel Khashabi" userId="62390808-c838-45e6-be59-d6fd0d208bc8" providerId="ADAL" clId="{19A97A65-FB7E-DC4C-8433-B675572D5E70}" dt="2023-02-22T17:58:30.299" v="9801"/>
          <ac:spMkLst>
            <pc:docMk/>
            <pc:sldMk cId="0" sldId="475"/>
            <ac:spMk id="12" creationId="{00000000-0000-0000-0000-000000000000}"/>
          </ac:spMkLst>
        </pc:spChg>
        <pc:spChg chg="mod">
          <ac:chgData name="Daniel Khashabi" userId="62390808-c838-45e6-be59-d6fd0d208bc8" providerId="ADAL" clId="{19A97A65-FB7E-DC4C-8433-B675572D5E70}" dt="2023-02-22T17:58:30.299" v="9801"/>
          <ac:spMkLst>
            <pc:docMk/>
            <pc:sldMk cId="0" sldId="475"/>
            <ac:spMk id="13" creationId="{00000000-0000-0000-0000-000000000000}"/>
          </ac:spMkLst>
        </pc:spChg>
        <pc:spChg chg="mod">
          <ac:chgData name="Daniel Khashabi" userId="62390808-c838-45e6-be59-d6fd0d208bc8" providerId="ADAL" clId="{19A97A65-FB7E-DC4C-8433-B675572D5E70}" dt="2023-02-22T17:58:30.299" v="9801"/>
          <ac:spMkLst>
            <pc:docMk/>
            <pc:sldMk cId="0" sldId="475"/>
            <ac:spMk id="14" creationId="{00000000-0000-0000-0000-000000000000}"/>
          </ac:spMkLst>
        </pc:spChg>
        <pc:spChg chg="mod">
          <ac:chgData name="Daniel Khashabi" userId="62390808-c838-45e6-be59-d6fd0d208bc8" providerId="ADAL" clId="{19A97A65-FB7E-DC4C-8433-B675572D5E70}" dt="2023-02-22T17:58:30.299" v="9801"/>
          <ac:spMkLst>
            <pc:docMk/>
            <pc:sldMk cId="0" sldId="475"/>
            <ac:spMk id="15" creationId="{00000000-0000-0000-0000-000000000000}"/>
          </ac:spMkLst>
        </pc:spChg>
        <pc:spChg chg="mod">
          <ac:chgData name="Daniel Khashabi" userId="62390808-c838-45e6-be59-d6fd0d208bc8" providerId="ADAL" clId="{19A97A65-FB7E-DC4C-8433-B675572D5E70}" dt="2023-02-22T18:45:37.835" v="10482"/>
          <ac:spMkLst>
            <pc:docMk/>
            <pc:sldMk cId="0" sldId="475"/>
            <ac:spMk id="16" creationId="{00000000-0000-0000-0000-000000000000}"/>
          </ac:spMkLst>
        </pc:spChg>
        <pc:spChg chg="mod">
          <ac:chgData name="Daniel Khashabi" userId="62390808-c838-45e6-be59-d6fd0d208bc8" providerId="ADAL" clId="{19A97A65-FB7E-DC4C-8433-B675572D5E70}" dt="2023-02-22T17:58:30.299" v="9801"/>
          <ac:spMkLst>
            <pc:docMk/>
            <pc:sldMk cId="0" sldId="475"/>
            <ac:spMk id="18" creationId="{00000000-0000-0000-0000-000000000000}"/>
          </ac:spMkLst>
        </pc:spChg>
        <pc:spChg chg="mod">
          <ac:chgData name="Daniel Khashabi" userId="62390808-c838-45e6-be59-d6fd0d208bc8" providerId="ADAL" clId="{19A97A65-FB7E-DC4C-8433-B675572D5E70}" dt="2023-02-22T17:58:30.299" v="9801"/>
          <ac:spMkLst>
            <pc:docMk/>
            <pc:sldMk cId="0" sldId="475"/>
            <ac:spMk id="19" creationId="{00000000-0000-0000-0000-000000000000}"/>
          </ac:spMkLst>
        </pc:spChg>
        <pc:spChg chg="mod">
          <ac:chgData name="Daniel Khashabi" userId="62390808-c838-45e6-be59-d6fd0d208bc8" providerId="ADAL" clId="{19A97A65-FB7E-DC4C-8433-B675572D5E70}" dt="2023-02-22T17:58:30.299" v="9801"/>
          <ac:spMkLst>
            <pc:docMk/>
            <pc:sldMk cId="0" sldId="475"/>
            <ac:spMk id="20" creationId="{00000000-0000-0000-0000-000000000000}"/>
          </ac:spMkLst>
        </pc:spChg>
        <pc:spChg chg="mod">
          <ac:chgData name="Daniel Khashabi" userId="62390808-c838-45e6-be59-d6fd0d208bc8" providerId="ADAL" clId="{19A97A65-FB7E-DC4C-8433-B675572D5E70}" dt="2023-02-22T18:45:37.835" v="10482"/>
          <ac:spMkLst>
            <pc:docMk/>
            <pc:sldMk cId="0" sldId="475"/>
            <ac:spMk id="21" creationId="{00000000-0000-0000-0000-000000000000}"/>
          </ac:spMkLst>
        </pc:spChg>
        <pc:spChg chg="mod">
          <ac:chgData name="Daniel Khashabi" userId="62390808-c838-45e6-be59-d6fd0d208bc8" providerId="ADAL" clId="{19A97A65-FB7E-DC4C-8433-B675572D5E70}" dt="2023-02-22T18:45:37.835" v="10482"/>
          <ac:spMkLst>
            <pc:docMk/>
            <pc:sldMk cId="0" sldId="475"/>
            <ac:spMk id="22" creationId="{00000000-0000-0000-0000-000000000000}"/>
          </ac:spMkLst>
        </pc:spChg>
        <pc:spChg chg="mod">
          <ac:chgData name="Daniel Khashabi" userId="62390808-c838-45e6-be59-d6fd0d208bc8" providerId="ADAL" clId="{19A97A65-FB7E-DC4C-8433-B675572D5E70}" dt="2023-02-22T17:58:30.299" v="9801"/>
          <ac:spMkLst>
            <pc:docMk/>
            <pc:sldMk cId="0" sldId="475"/>
            <ac:spMk id="23" creationId="{00000000-0000-0000-0000-000000000000}"/>
          </ac:spMkLst>
        </pc:spChg>
        <pc:spChg chg="add mod">
          <ac:chgData name="Daniel Khashabi" userId="62390808-c838-45e6-be59-d6fd0d208bc8" providerId="ADAL" clId="{19A97A65-FB7E-DC4C-8433-B675572D5E70}" dt="2023-02-22T16:23:34.965" v="9026"/>
          <ac:spMkLst>
            <pc:docMk/>
            <pc:sldMk cId="0" sldId="475"/>
            <ac:spMk id="24" creationId="{06801AE8-3D3E-CBEE-9789-3C3393FECB04}"/>
          </ac:spMkLst>
        </pc:spChg>
      </pc:sldChg>
      <pc:sldChg chg="del">
        <pc:chgData name="Daniel Khashabi" userId="62390808-c838-45e6-be59-d6fd0d208bc8" providerId="ADAL" clId="{19A97A65-FB7E-DC4C-8433-B675572D5E70}" dt="2023-02-11T18:34:47.968" v="3" actId="2696"/>
        <pc:sldMkLst>
          <pc:docMk/>
          <pc:sldMk cId="3737052150" sldId="475"/>
        </pc:sldMkLst>
      </pc:sldChg>
      <pc:sldChg chg="addSp modSp add">
        <pc:chgData name="Daniel Khashabi" userId="62390808-c838-45e6-be59-d6fd0d208bc8" providerId="ADAL" clId="{19A97A65-FB7E-DC4C-8433-B675572D5E70}" dt="2023-02-22T18:45:37.835" v="10482"/>
        <pc:sldMkLst>
          <pc:docMk/>
          <pc:sldMk cId="1390607952" sldId="476"/>
        </pc:sldMkLst>
        <pc:spChg chg="mod">
          <ac:chgData name="Daniel Khashabi" userId="62390808-c838-45e6-be59-d6fd0d208bc8" providerId="ADAL" clId="{19A97A65-FB7E-DC4C-8433-B675572D5E70}" dt="2023-02-22T17:58:30.299" v="9801"/>
          <ac:spMkLst>
            <pc:docMk/>
            <pc:sldMk cId="1390607952" sldId="476"/>
            <ac:spMk id="4"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5"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6"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7"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8"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9"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0"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1"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2"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3"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4"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5"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6" creationId="{00000000-0000-0000-0000-000000000000}"/>
          </ac:spMkLst>
        </pc:spChg>
        <pc:spChg chg="mod">
          <ac:chgData name="Daniel Khashabi" userId="62390808-c838-45e6-be59-d6fd0d208bc8" providerId="ADAL" clId="{19A97A65-FB7E-DC4C-8433-B675572D5E70}" dt="2023-02-22T18:45:37.835" v="10482"/>
          <ac:spMkLst>
            <pc:docMk/>
            <pc:sldMk cId="1390607952" sldId="476"/>
            <ac:spMk id="17"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9"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20"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21" creationId="{00000000-0000-0000-0000-000000000000}"/>
          </ac:spMkLst>
        </pc:spChg>
        <pc:spChg chg="mod">
          <ac:chgData name="Daniel Khashabi" userId="62390808-c838-45e6-be59-d6fd0d208bc8" providerId="ADAL" clId="{19A97A65-FB7E-DC4C-8433-B675572D5E70}" dt="2023-02-22T18:45:37.835" v="10482"/>
          <ac:spMkLst>
            <pc:docMk/>
            <pc:sldMk cId="1390607952" sldId="476"/>
            <ac:spMk id="22"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24"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25"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26" creationId="{00000000-0000-0000-0000-000000000000}"/>
          </ac:spMkLst>
        </pc:spChg>
        <pc:spChg chg="mod">
          <ac:chgData name="Daniel Khashabi" userId="62390808-c838-45e6-be59-d6fd0d208bc8" providerId="ADAL" clId="{19A97A65-FB7E-DC4C-8433-B675572D5E70}" dt="2023-02-22T18:45:37.835" v="10482"/>
          <ac:spMkLst>
            <pc:docMk/>
            <pc:sldMk cId="1390607952" sldId="476"/>
            <ac:spMk id="27" creationId="{00000000-0000-0000-0000-000000000000}"/>
          </ac:spMkLst>
        </pc:spChg>
        <pc:spChg chg="mod">
          <ac:chgData name="Daniel Khashabi" userId="62390808-c838-45e6-be59-d6fd0d208bc8" providerId="ADAL" clId="{19A97A65-FB7E-DC4C-8433-B675572D5E70}" dt="2023-02-22T18:45:37.835" v="10482"/>
          <ac:spMkLst>
            <pc:docMk/>
            <pc:sldMk cId="1390607952" sldId="476"/>
            <ac:spMk id="28" creationId="{00000000-0000-0000-0000-000000000000}"/>
          </ac:spMkLst>
        </pc:spChg>
        <pc:spChg chg="add mod">
          <ac:chgData name="Daniel Khashabi" userId="62390808-c838-45e6-be59-d6fd0d208bc8" providerId="ADAL" clId="{19A97A65-FB7E-DC4C-8433-B675572D5E70}" dt="2023-02-22T16:23:36.357" v="9027"/>
          <ac:spMkLst>
            <pc:docMk/>
            <pc:sldMk cId="1390607952" sldId="476"/>
            <ac:spMk id="29" creationId="{BEEA3F96-084C-DF31-7AD9-3155EA0FEE1C}"/>
          </ac:spMkLst>
        </pc:spChg>
      </pc:sldChg>
      <pc:sldChg chg="del">
        <pc:chgData name="Daniel Khashabi" userId="62390808-c838-45e6-be59-d6fd0d208bc8" providerId="ADAL" clId="{19A97A65-FB7E-DC4C-8433-B675572D5E70}" dt="2023-02-13T18:54:34.022" v="1052" actId="2696"/>
        <pc:sldMkLst>
          <pc:docMk/>
          <pc:sldMk cId="3072744809" sldId="476"/>
        </pc:sldMkLst>
      </pc:sldChg>
      <pc:sldChg chg="addSp modSp add">
        <pc:chgData name="Daniel Khashabi" userId="62390808-c838-45e6-be59-d6fd0d208bc8" providerId="ADAL" clId="{19A97A65-FB7E-DC4C-8433-B675572D5E70}" dt="2023-02-22T18:45:37.835" v="10482"/>
        <pc:sldMkLst>
          <pc:docMk/>
          <pc:sldMk cId="0" sldId="477"/>
        </pc:sldMkLst>
        <pc:spChg chg="mod">
          <ac:chgData name="Daniel Khashabi" userId="62390808-c838-45e6-be59-d6fd0d208bc8" providerId="ADAL" clId="{19A97A65-FB7E-DC4C-8433-B675572D5E70}" dt="2023-02-22T17:58:30.299" v="9801"/>
          <ac:spMkLst>
            <pc:docMk/>
            <pc:sldMk cId="0" sldId="477"/>
            <ac:spMk id="3" creationId="{00000000-0000-0000-0000-000000000000}"/>
          </ac:spMkLst>
        </pc:spChg>
        <pc:spChg chg="mod">
          <ac:chgData name="Daniel Khashabi" userId="62390808-c838-45e6-be59-d6fd0d208bc8" providerId="ADAL" clId="{19A97A65-FB7E-DC4C-8433-B675572D5E70}" dt="2023-02-22T18:45:37.835" v="10482"/>
          <ac:spMkLst>
            <pc:docMk/>
            <pc:sldMk cId="0" sldId="477"/>
            <ac:spMk id="4" creationId="{00000000-0000-0000-0000-000000000000}"/>
          </ac:spMkLst>
        </pc:spChg>
        <pc:spChg chg="mod">
          <ac:chgData name="Daniel Khashabi" userId="62390808-c838-45e6-be59-d6fd0d208bc8" providerId="ADAL" clId="{19A97A65-FB7E-DC4C-8433-B675572D5E70}" dt="2023-02-22T18:45:37.835" v="10482"/>
          <ac:spMkLst>
            <pc:docMk/>
            <pc:sldMk cId="0" sldId="477"/>
            <ac:spMk id="5" creationId="{00000000-0000-0000-0000-000000000000}"/>
          </ac:spMkLst>
        </pc:spChg>
        <pc:spChg chg="add mod">
          <ac:chgData name="Daniel Khashabi" userId="62390808-c838-45e6-be59-d6fd0d208bc8" providerId="ADAL" clId="{19A97A65-FB7E-DC4C-8433-B675572D5E70}" dt="2023-02-22T16:23:38.066" v="9028"/>
          <ac:spMkLst>
            <pc:docMk/>
            <pc:sldMk cId="0" sldId="477"/>
            <ac:spMk id="6" creationId="{EEC3C99B-448C-EF3B-BE80-CC37B0D27F33}"/>
          </ac:spMkLst>
        </pc:spChg>
      </pc:sldChg>
      <pc:sldChg chg="add del">
        <pc:chgData name="Daniel Khashabi" userId="62390808-c838-45e6-be59-d6fd0d208bc8" providerId="ADAL" clId="{19A97A65-FB7E-DC4C-8433-B675572D5E70}" dt="2023-02-13T19:40:37.094" v="2030" actId="2696"/>
        <pc:sldMkLst>
          <pc:docMk/>
          <pc:sldMk cId="492419797" sldId="477"/>
        </pc:sldMkLst>
      </pc:sldChg>
      <pc:sldChg chg="del">
        <pc:chgData name="Daniel Khashabi" userId="62390808-c838-45e6-be59-d6fd0d208bc8" providerId="ADAL" clId="{19A97A65-FB7E-DC4C-8433-B675572D5E70}" dt="2023-02-13T18:55:39.556" v="1053" actId="2696"/>
        <pc:sldMkLst>
          <pc:docMk/>
          <pc:sldMk cId="3734347825" sldId="477"/>
        </pc:sldMkLst>
      </pc:sldChg>
      <pc:sldChg chg="addSp modSp add">
        <pc:chgData name="Daniel Khashabi" userId="62390808-c838-45e6-be59-d6fd0d208bc8" providerId="ADAL" clId="{19A97A65-FB7E-DC4C-8433-B675572D5E70}" dt="2023-02-23T16:41:17.125" v="11071"/>
        <pc:sldMkLst>
          <pc:docMk/>
          <pc:sldMk cId="0" sldId="478"/>
        </pc:sldMkLst>
        <pc:spChg chg="mod">
          <ac:chgData name="Daniel Khashabi" userId="62390808-c838-45e6-be59-d6fd0d208bc8" providerId="ADAL" clId="{19A97A65-FB7E-DC4C-8433-B675572D5E70}" dt="2023-02-22T18:45:37.835" v="10482"/>
          <ac:spMkLst>
            <pc:docMk/>
            <pc:sldMk cId="0" sldId="478"/>
            <ac:spMk id="2" creationId="{00000000-0000-0000-0000-000000000000}"/>
          </ac:spMkLst>
        </pc:spChg>
        <pc:spChg chg="mod">
          <ac:chgData name="Daniel Khashabi" userId="62390808-c838-45e6-be59-d6fd0d208bc8" providerId="ADAL" clId="{19A97A65-FB7E-DC4C-8433-B675572D5E70}" dt="2023-02-23T16:41:17.125" v="11071"/>
          <ac:spMkLst>
            <pc:docMk/>
            <pc:sldMk cId="0" sldId="478"/>
            <ac:spMk id="3" creationId="{00000000-0000-0000-0000-000000000000}"/>
          </ac:spMkLst>
        </pc:spChg>
        <pc:spChg chg="mod">
          <ac:chgData name="Daniel Khashabi" userId="62390808-c838-45e6-be59-d6fd0d208bc8" providerId="ADAL" clId="{19A97A65-FB7E-DC4C-8433-B675572D5E70}" dt="2023-02-22T17:58:30.299" v="9801"/>
          <ac:spMkLst>
            <pc:docMk/>
            <pc:sldMk cId="0" sldId="478"/>
            <ac:spMk id="4" creationId="{00000000-0000-0000-0000-000000000000}"/>
          </ac:spMkLst>
        </pc:spChg>
        <pc:spChg chg="mod">
          <ac:chgData name="Daniel Khashabi" userId="62390808-c838-45e6-be59-d6fd0d208bc8" providerId="ADAL" clId="{19A97A65-FB7E-DC4C-8433-B675572D5E70}" dt="2023-02-22T17:58:30.299" v="9801"/>
          <ac:spMkLst>
            <pc:docMk/>
            <pc:sldMk cId="0" sldId="478"/>
            <ac:spMk id="6" creationId="{00000000-0000-0000-0000-000000000000}"/>
          </ac:spMkLst>
        </pc:spChg>
        <pc:spChg chg="mod">
          <ac:chgData name="Daniel Khashabi" userId="62390808-c838-45e6-be59-d6fd0d208bc8" providerId="ADAL" clId="{19A97A65-FB7E-DC4C-8433-B675572D5E70}" dt="2023-02-22T17:58:30.299" v="9801"/>
          <ac:spMkLst>
            <pc:docMk/>
            <pc:sldMk cId="0" sldId="478"/>
            <ac:spMk id="8" creationId="{00000000-0000-0000-0000-000000000000}"/>
          </ac:spMkLst>
        </pc:spChg>
        <pc:spChg chg="mod">
          <ac:chgData name="Daniel Khashabi" userId="62390808-c838-45e6-be59-d6fd0d208bc8" providerId="ADAL" clId="{19A97A65-FB7E-DC4C-8433-B675572D5E70}" dt="2023-02-22T17:58:30.299" v="9801"/>
          <ac:spMkLst>
            <pc:docMk/>
            <pc:sldMk cId="0" sldId="478"/>
            <ac:spMk id="9" creationId="{00000000-0000-0000-0000-000000000000}"/>
          </ac:spMkLst>
        </pc:spChg>
        <pc:spChg chg="mod">
          <ac:chgData name="Daniel Khashabi" userId="62390808-c838-45e6-be59-d6fd0d208bc8" providerId="ADAL" clId="{19A97A65-FB7E-DC4C-8433-B675572D5E70}" dt="2023-02-22T17:58:30.299" v="9801"/>
          <ac:spMkLst>
            <pc:docMk/>
            <pc:sldMk cId="0" sldId="478"/>
            <ac:spMk id="10" creationId="{00000000-0000-0000-0000-000000000000}"/>
          </ac:spMkLst>
        </pc:spChg>
        <pc:spChg chg="mod">
          <ac:chgData name="Daniel Khashabi" userId="62390808-c838-45e6-be59-d6fd0d208bc8" providerId="ADAL" clId="{19A97A65-FB7E-DC4C-8433-B675572D5E70}" dt="2023-02-22T17:58:30.299" v="9801"/>
          <ac:spMkLst>
            <pc:docMk/>
            <pc:sldMk cId="0" sldId="478"/>
            <ac:spMk id="11" creationId="{00000000-0000-0000-0000-000000000000}"/>
          </ac:spMkLst>
        </pc:spChg>
        <pc:spChg chg="mod">
          <ac:chgData name="Daniel Khashabi" userId="62390808-c838-45e6-be59-d6fd0d208bc8" providerId="ADAL" clId="{19A97A65-FB7E-DC4C-8433-B675572D5E70}" dt="2023-02-22T18:45:37.835" v="10482"/>
          <ac:spMkLst>
            <pc:docMk/>
            <pc:sldMk cId="0" sldId="478"/>
            <ac:spMk id="12" creationId="{00000000-0000-0000-0000-000000000000}"/>
          </ac:spMkLst>
        </pc:spChg>
        <pc:spChg chg="mod">
          <ac:chgData name="Daniel Khashabi" userId="62390808-c838-45e6-be59-d6fd0d208bc8" providerId="ADAL" clId="{19A97A65-FB7E-DC4C-8433-B675572D5E70}" dt="2023-02-22T18:45:37.835" v="10482"/>
          <ac:spMkLst>
            <pc:docMk/>
            <pc:sldMk cId="0" sldId="478"/>
            <ac:spMk id="13" creationId="{00000000-0000-0000-0000-000000000000}"/>
          </ac:spMkLst>
        </pc:spChg>
        <pc:spChg chg="mod">
          <ac:chgData name="Daniel Khashabi" userId="62390808-c838-45e6-be59-d6fd0d208bc8" providerId="ADAL" clId="{19A97A65-FB7E-DC4C-8433-B675572D5E70}" dt="2023-02-23T16:41:17.125" v="11071"/>
          <ac:spMkLst>
            <pc:docMk/>
            <pc:sldMk cId="0" sldId="478"/>
            <ac:spMk id="14" creationId="{00000000-0000-0000-0000-000000000000}"/>
          </ac:spMkLst>
        </pc:spChg>
        <pc:spChg chg="mod">
          <ac:chgData name="Daniel Khashabi" userId="62390808-c838-45e6-be59-d6fd0d208bc8" providerId="ADAL" clId="{19A97A65-FB7E-DC4C-8433-B675572D5E70}" dt="2023-02-22T17:58:30.299" v="9801"/>
          <ac:spMkLst>
            <pc:docMk/>
            <pc:sldMk cId="0" sldId="478"/>
            <ac:spMk id="15" creationId="{00000000-0000-0000-0000-000000000000}"/>
          </ac:spMkLst>
        </pc:spChg>
        <pc:spChg chg="mod">
          <ac:chgData name="Daniel Khashabi" userId="62390808-c838-45e6-be59-d6fd0d208bc8" providerId="ADAL" clId="{19A97A65-FB7E-DC4C-8433-B675572D5E70}" dt="2023-02-23T16:41:17.125" v="11071"/>
          <ac:spMkLst>
            <pc:docMk/>
            <pc:sldMk cId="0" sldId="478"/>
            <ac:spMk id="16" creationId="{00000000-0000-0000-0000-000000000000}"/>
          </ac:spMkLst>
        </pc:spChg>
        <pc:spChg chg="add mod">
          <ac:chgData name="Daniel Khashabi" userId="62390808-c838-45e6-be59-d6fd0d208bc8" providerId="ADAL" clId="{19A97A65-FB7E-DC4C-8433-B675572D5E70}" dt="2023-02-22T16:23:39.363" v="9029"/>
          <ac:spMkLst>
            <pc:docMk/>
            <pc:sldMk cId="0" sldId="478"/>
            <ac:spMk id="17" creationId="{58E6235D-BFBF-CD00-B4D3-532C3627552F}"/>
          </ac:spMkLst>
        </pc:spChg>
      </pc:sldChg>
      <pc:sldChg chg="del">
        <pc:chgData name="Daniel Khashabi" userId="62390808-c838-45e6-be59-d6fd0d208bc8" providerId="ADAL" clId="{19A97A65-FB7E-DC4C-8433-B675572D5E70}" dt="2023-02-12T19:53:35.075" v="513" actId="2696"/>
        <pc:sldMkLst>
          <pc:docMk/>
          <pc:sldMk cId="2522946710" sldId="478"/>
        </pc:sldMkLst>
      </pc:sldChg>
      <pc:sldChg chg="addSp modSp add">
        <pc:chgData name="Daniel Khashabi" userId="62390808-c838-45e6-be59-d6fd0d208bc8" providerId="ADAL" clId="{19A97A65-FB7E-DC4C-8433-B675572D5E70}" dt="2023-02-22T18:45:37.835" v="10482"/>
        <pc:sldMkLst>
          <pc:docMk/>
          <pc:sldMk cId="1303495507" sldId="479"/>
        </pc:sldMkLst>
        <pc:spChg chg="mod">
          <ac:chgData name="Daniel Khashabi" userId="62390808-c838-45e6-be59-d6fd0d208bc8" providerId="ADAL" clId="{19A97A65-FB7E-DC4C-8433-B675572D5E70}" dt="2023-02-22T18:45:37.835" v="10482"/>
          <ac:spMkLst>
            <pc:docMk/>
            <pc:sldMk cId="1303495507" sldId="479"/>
            <ac:spMk id="3" creationId="{00000000-0000-0000-0000-000000000000}"/>
          </ac:spMkLst>
        </pc:spChg>
        <pc:spChg chg="mod">
          <ac:chgData name="Daniel Khashabi" userId="62390808-c838-45e6-be59-d6fd0d208bc8" providerId="ADAL" clId="{19A97A65-FB7E-DC4C-8433-B675572D5E70}" dt="2023-02-22T18:45:37.835" v="10482"/>
          <ac:spMkLst>
            <pc:docMk/>
            <pc:sldMk cId="1303495507" sldId="479"/>
            <ac:spMk id="4" creationId="{00000000-0000-0000-0000-000000000000}"/>
          </ac:spMkLst>
        </pc:spChg>
        <pc:spChg chg="mod">
          <ac:chgData name="Daniel Khashabi" userId="62390808-c838-45e6-be59-d6fd0d208bc8" providerId="ADAL" clId="{19A97A65-FB7E-DC4C-8433-B675572D5E70}" dt="2023-02-22T18:45:37.835" v="10482"/>
          <ac:spMkLst>
            <pc:docMk/>
            <pc:sldMk cId="1303495507" sldId="479"/>
            <ac:spMk id="5" creationId="{00000000-0000-0000-0000-000000000000}"/>
          </ac:spMkLst>
        </pc:spChg>
        <pc:spChg chg="add mod">
          <ac:chgData name="Daniel Khashabi" userId="62390808-c838-45e6-be59-d6fd0d208bc8" providerId="ADAL" clId="{19A97A65-FB7E-DC4C-8433-B675572D5E70}" dt="2023-02-22T16:23:40.855" v="9030"/>
          <ac:spMkLst>
            <pc:docMk/>
            <pc:sldMk cId="1303495507" sldId="479"/>
            <ac:spMk id="6" creationId="{2D15E641-F17F-D283-5C61-0393DF1D7AB0}"/>
          </ac:spMkLst>
        </pc:spChg>
      </pc:sldChg>
      <pc:sldChg chg="del">
        <pc:chgData name="Daniel Khashabi" userId="62390808-c838-45e6-be59-d6fd0d208bc8" providerId="ADAL" clId="{19A97A65-FB7E-DC4C-8433-B675572D5E70}" dt="2023-02-12T19:53:36.765" v="514" actId="2696"/>
        <pc:sldMkLst>
          <pc:docMk/>
          <pc:sldMk cId="2880834873" sldId="479"/>
        </pc:sldMkLst>
      </pc:sldChg>
      <pc:sldChg chg="addSp modSp add">
        <pc:chgData name="Daniel Khashabi" userId="62390808-c838-45e6-be59-d6fd0d208bc8" providerId="ADAL" clId="{19A97A65-FB7E-DC4C-8433-B675572D5E70}" dt="2023-02-22T18:45:37.835" v="10482"/>
        <pc:sldMkLst>
          <pc:docMk/>
          <pc:sldMk cId="2895565554" sldId="480"/>
        </pc:sldMkLst>
        <pc:spChg chg="mod">
          <ac:chgData name="Daniel Khashabi" userId="62390808-c838-45e6-be59-d6fd0d208bc8" providerId="ADAL" clId="{19A97A65-FB7E-DC4C-8433-B675572D5E70}" dt="2023-02-22T18:45:37.835" v="10482"/>
          <ac:spMkLst>
            <pc:docMk/>
            <pc:sldMk cId="2895565554" sldId="480"/>
            <ac:spMk id="2" creationId="{00000000-0000-0000-0000-000000000000}"/>
          </ac:spMkLst>
        </pc:spChg>
        <pc:spChg chg="mod">
          <ac:chgData name="Daniel Khashabi" userId="62390808-c838-45e6-be59-d6fd0d208bc8" providerId="ADAL" clId="{19A97A65-FB7E-DC4C-8433-B675572D5E70}" dt="2023-02-22T18:45:37.835" v="10482"/>
          <ac:spMkLst>
            <pc:docMk/>
            <pc:sldMk cId="2895565554" sldId="480"/>
            <ac:spMk id="4" creationId="{00000000-0000-0000-0000-000000000000}"/>
          </ac:spMkLst>
        </pc:spChg>
        <pc:spChg chg="add mod">
          <ac:chgData name="Daniel Khashabi" userId="62390808-c838-45e6-be59-d6fd0d208bc8" providerId="ADAL" clId="{19A97A65-FB7E-DC4C-8433-B675572D5E70}" dt="2023-02-22T16:23:42.207" v="9031"/>
          <ac:spMkLst>
            <pc:docMk/>
            <pc:sldMk cId="2895565554" sldId="480"/>
            <ac:spMk id="5" creationId="{C4A8634A-BE8F-3328-BB60-B9BDABB94E4B}"/>
          </ac:spMkLst>
        </pc:spChg>
      </pc:sldChg>
      <pc:sldChg chg="addSp modSp add">
        <pc:chgData name="Daniel Khashabi" userId="62390808-c838-45e6-be59-d6fd0d208bc8" providerId="ADAL" clId="{19A97A65-FB7E-DC4C-8433-B675572D5E70}" dt="2023-02-23T16:41:17.125" v="11071"/>
        <pc:sldMkLst>
          <pc:docMk/>
          <pc:sldMk cId="0" sldId="481"/>
        </pc:sldMkLst>
        <pc:spChg chg="mod">
          <ac:chgData name="Daniel Khashabi" userId="62390808-c838-45e6-be59-d6fd0d208bc8" providerId="ADAL" clId="{19A97A65-FB7E-DC4C-8433-B675572D5E70}" dt="2023-02-22T18:45:37.835" v="10482"/>
          <ac:spMkLst>
            <pc:docMk/>
            <pc:sldMk cId="0" sldId="481"/>
            <ac:spMk id="2" creationId="{00000000-0000-0000-0000-000000000000}"/>
          </ac:spMkLst>
        </pc:spChg>
        <pc:spChg chg="mod">
          <ac:chgData name="Daniel Khashabi" userId="62390808-c838-45e6-be59-d6fd0d208bc8" providerId="ADAL" clId="{19A97A65-FB7E-DC4C-8433-B675572D5E70}" dt="2023-02-22T18:45:37.835" v="10482"/>
          <ac:spMkLst>
            <pc:docMk/>
            <pc:sldMk cId="0" sldId="481"/>
            <ac:spMk id="3" creationId="{00000000-0000-0000-0000-000000000000}"/>
          </ac:spMkLst>
        </pc:spChg>
        <pc:spChg chg="mod">
          <ac:chgData name="Daniel Khashabi" userId="62390808-c838-45e6-be59-d6fd0d208bc8" providerId="ADAL" clId="{19A97A65-FB7E-DC4C-8433-B675572D5E70}" dt="2023-02-22T18:45:37.835" v="10482"/>
          <ac:spMkLst>
            <pc:docMk/>
            <pc:sldMk cId="0" sldId="481"/>
            <ac:spMk id="6" creationId="{00000000-0000-0000-0000-000000000000}"/>
          </ac:spMkLst>
        </pc:spChg>
        <pc:spChg chg="add mod">
          <ac:chgData name="Daniel Khashabi" userId="62390808-c838-45e6-be59-d6fd0d208bc8" providerId="ADAL" clId="{19A97A65-FB7E-DC4C-8433-B675572D5E70}" dt="2023-02-22T16:23:43.476" v="9032"/>
          <ac:spMkLst>
            <pc:docMk/>
            <pc:sldMk cId="0" sldId="481"/>
            <ac:spMk id="7" creationId="{EAEA3AD9-0D34-DF08-BFD0-6BA75C81C5FF}"/>
          </ac:spMkLst>
        </pc:spChg>
        <pc:graphicFrameChg chg="mod">
          <ac:chgData name="Daniel Khashabi" userId="62390808-c838-45e6-be59-d6fd0d208bc8" providerId="ADAL" clId="{19A97A65-FB7E-DC4C-8433-B675572D5E70}" dt="2023-02-23T16:41:17.125" v="11071"/>
          <ac:graphicFrameMkLst>
            <pc:docMk/>
            <pc:sldMk cId="0" sldId="481"/>
            <ac:graphicFrameMk id="5" creationId="{00000000-0000-0000-0000-000000000000}"/>
          </ac:graphicFrameMkLst>
        </pc:graphicFrameChg>
      </pc:sldChg>
      <pc:sldChg chg="addSp modSp add">
        <pc:chgData name="Daniel Khashabi" userId="62390808-c838-45e6-be59-d6fd0d208bc8" providerId="ADAL" clId="{19A97A65-FB7E-DC4C-8433-B675572D5E70}" dt="2023-02-23T16:41:17.125" v="11071"/>
        <pc:sldMkLst>
          <pc:docMk/>
          <pc:sldMk cId="0" sldId="482"/>
        </pc:sldMkLst>
        <pc:spChg chg="mod">
          <ac:chgData name="Daniel Khashabi" userId="62390808-c838-45e6-be59-d6fd0d208bc8" providerId="ADAL" clId="{19A97A65-FB7E-DC4C-8433-B675572D5E70}" dt="2023-02-22T18:45:37.835" v="10482"/>
          <ac:spMkLst>
            <pc:docMk/>
            <pc:sldMk cId="0" sldId="482"/>
            <ac:spMk id="2" creationId="{00000000-0000-0000-0000-000000000000}"/>
          </ac:spMkLst>
        </pc:spChg>
        <pc:spChg chg="mod">
          <ac:chgData name="Daniel Khashabi" userId="62390808-c838-45e6-be59-d6fd0d208bc8" providerId="ADAL" clId="{19A97A65-FB7E-DC4C-8433-B675572D5E70}" dt="2023-02-23T16:41:17.125" v="11071"/>
          <ac:spMkLst>
            <pc:docMk/>
            <pc:sldMk cId="0" sldId="482"/>
            <ac:spMk id="3" creationId="{00000000-0000-0000-0000-000000000000}"/>
          </ac:spMkLst>
        </pc:spChg>
        <pc:spChg chg="mod">
          <ac:chgData name="Daniel Khashabi" userId="62390808-c838-45e6-be59-d6fd0d208bc8" providerId="ADAL" clId="{19A97A65-FB7E-DC4C-8433-B675572D5E70}" dt="2023-02-22T18:45:37.835" v="10482"/>
          <ac:spMkLst>
            <pc:docMk/>
            <pc:sldMk cId="0" sldId="482"/>
            <ac:spMk id="6" creationId="{00000000-0000-0000-0000-000000000000}"/>
          </ac:spMkLst>
        </pc:spChg>
        <pc:spChg chg="add mod">
          <ac:chgData name="Daniel Khashabi" userId="62390808-c838-45e6-be59-d6fd0d208bc8" providerId="ADAL" clId="{19A97A65-FB7E-DC4C-8433-B675572D5E70}" dt="2023-02-22T16:23:45.108" v="9033"/>
          <ac:spMkLst>
            <pc:docMk/>
            <pc:sldMk cId="0" sldId="482"/>
            <ac:spMk id="7" creationId="{EB54775F-A302-7297-4829-88D53DE0CCCB}"/>
          </ac:spMkLst>
        </pc:spChg>
        <pc:graphicFrameChg chg="mod">
          <ac:chgData name="Daniel Khashabi" userId="62390808-c838-45e6-be59-d6fd0d208bc8" providerId="ADAL" clId="{19A97A65-FB7E-DC4C-8433-B675572D5E70}" dt="2023-02-23T16:41:17.125" v="11071"/>
          <ac:graphicFrameMkLst>
            <pc:docMk/>
            <pc:sldMk cId="0" sldId="482"/>
            <ac:graphicFrameMk id="5"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483"/>
        </pc:sldMkLst>
        <pc:spChg chg="mod">
          <ac:chgData name="Daniel Khashabi" userId="62390808-c838-45e6-be59-d6fd0d208bc8" providerId="ADAL" clId="{19A97A65-FB7E-DC4C-8433-B675572D5E70}" dt="2023-02-22T18:45:37.835" v="10482"/>
          <ac:spMkLst>
            <pc:docMk/>
            <pc:sldMk cId="0" sldId="483"/>
            <ac:spMk id="2" creationId="{00000000-0000-0000-0000-000000000000}"/>
          </ac:spMkLst>
        </pc:spChg>
        <pc:spChg chg="mod">
          <ac:chgData name="Daniel Khashabi" userId="62390808-c838-45e6-be59-d6fd0d208bc8" providerId="ADAL" clId="{19A97A65-FB7E-DC4C-8433-B675572D5E70}" dt="2023-02-22T18:45:37.835" v="10482"/>
          <ac:spMkLst>
            <pc:docMk/>
            <pc:sldMk cId="0" sldId="483"/>
            <ac:spMk id="4" creationId="{00000000-0000-0000-0000-000000000000}"/>
          </ac:spMkLst>
        </pc:spChg>
        <pc:spChg chg="add mod">
          <ac:chgData name="Daniel Khashabi" userId="62390808-c838-45e6-be59-d6fd0d208bc8" providerId="ADAL" clId="{19A97A65-FB7E-DC4C-8433-B675572D5E70}" dt="2023-02-22T16:23:46.276" v="9034"/>
          <ac:spMkLst>
            <pc:docMk/>
            <pc:sldMk cId="0" sldId="483"/>
            <ac:spMk id="5" creationId="{496718FC-987A-314E-39D4-6C625E0208AE}"/>
          </ac:spMkLst>
        </pc:spChg>
      </pc:sldChg>
      <pc:sldChg chg="addSp modSp add">
        <pc:chgData name="Daniel Khashabi" userId="62390808-c838-45e6-be59-d6fd0d208bc8" providerId="ADAL" clId="{19A97A65-FB7E-DC4C-8433-B675572D5E70}" dt="2023-02-22T18:45:37.835" v="10482"/>
        <pc:sldMkLst>
          <pc:docMk/>
          <pc:sldMk cId="592883905" sldId="484"/>
        </pc:sldMkLst>
        <pc:spChg chg="mod">
          <ac:chgData name="Daniel Khashabi" userId="62390808-c838-45e6-be59-d6fd0d208bc8" providerId="ADAL" clId="{19A97A65-FB7E-DC4C-8433-B675572D5E70}" dt="2023-02-22T18:45:37.835" v="10482"/>
          <ac:spMkLst>
            <pc:docMk/>
            <pc:sldMk cId="592883905" sldId="484"/>
            <ac:spMk id="2"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5"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6"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7"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8"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9" creationId="{00000000-0000-0000-0000-000000000000}"/>
          </ac:spMkLst>
        </pc:spChg>
        <pc:spChg chg="mod">
          <ac:chgData name="Daniel Khashabi" userId="62390808-c838-45e6-be59-d6fd0d208bc8" providerId="ADAL" clId="{19A97A65-FB7E-DC4C-8433-B675572D5E70}" dt="2023-02-22T18:45:37.835" v="10482"/>
          <ac:spMkLst>
            <pc:docMk/>
            <pc:sldMk cId="592883905" sldId="484"/>
            <ac:spMk id="10"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11" creationId="{00000000-0000-0000-0000-000000000000}"/>
          </ac:spMkLst>
        </pc:spChg>
        <pc:spChg chg="mod">
          <ac:chgData name="Daniel Khashabi" userId="62390808-c838-45e6-be59-d6fd0d208bc8" providerId="ADAL" clId="{19A97A65-FB7E-DC4C-8433-B675572D5E70}" dt="2023-02-22T18:45:37.835" v="10482"/>
          <ac:spMkLst>
            <pc:docMk/>
            <pc:sldMk cId="592883905" sldId="484"/>
            <ac:spMk id="12"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14"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15"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16"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17"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18"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19" creationId="{00000000-0000-0000-0000-000000000000}"/>
          </ac:spMkLst>
        </pc:spChg>
        <pc:spChg chg="mod">
          <ac:chgData name="Daniel Khashabi" userId="62390808-c838-45e6-be59-d6fd0d208bc8" providerId="ADAL" clId="{19A97A65-FB7E-DC4C-8433-B675572D5E70}" dt="2023-02-22T18:45:37.835" v="10482"/>
          <ac:spMkLst>
            <pc:docMk/>
            <pc:sldMk cId="592883905" sldId="484"/>
            <ac:spMk id="20" creationId="{00000000-0000-0000-0000-000000000000}"/>
          </ac:spMkLst>
        </pc:spChg>
        <pc:spChg chg="add mod">
          <ac:chgData name="Daniel Khashabi" userId="62390808-c838-45e6-be59-d6fd0d208bc8" providerId="ADAL" clId="{19A97A65-FB7E-DC4C-8433-B675572D5E70}" dt="2023-02-22T16:23:47.694" v="9035"/>
          <ac:spMkLst>
            <pc:docMk/>
            <pc:sldMk cId="592883905" sldId="484"/>
            <ac:spMk id="21" creationId="{F2F649B5-8B18-0E45-849B-8F7BDCE80DCA}"/>
          </ac:spMkLst>
        </pc:spChg>
      </pc:sldChg>
      <pc:sldChg chg="addSp modSp add">
        <pc:chgData name="Daniel Khashabi" userId="62390808-c838-45e6-be59-d6fd0d208bc8" providerId="ADAL" clId="{19A97A65-FB7E-DC4C-8433-B675572D5E70}" dt="2023-02-22T18:45:37.835" v="10482"/>
        <pc:sldMkLst>
          <pc:docMk/>
          <pc:sldMk cId="0" sldId="485"/>
        </pc:sldMkLst>
        <pc:spChg chg="mod">
          <ac:chgData name="Daniel Khashabi" userId="62390808-c838-45e6-be59-d6fd0d208bc8" providerId="ADAL" clId="{19A97A65-FB7E-DC4C-8433-B675572D5E70}" dt="2023-02-22T18:45:37.835" v="10482"/>
          <ac:spMkLst>
            <pc:docMk/>
            <pc:sldMk cId="0" sldId="485"/>
            <ac:spMk id="2" creationId="{00000000-0000-0000-0000-000000000000}"/>
          </ac:spMkLst>
        </pc:spChg>
        <pc:spChg chg="mod">
          <ac:chgData name="Daniel Khashabi" userId="62390808-c838-45e6-be59-d6fd0d208bc8" providerId="ADAL" clId="{19A97A65-FB7E-DC4C-8433-B675572D5E70}" dt="2023-02-22T18:45:37.835" v="10482"/>
          <ac:spMkLst>
            <pc:docMk/>
            <pc:sldMk cId="0" sldId="485"/>
            <ac:spMk id="4" creationId="{00000000-0000-0000-0000-000000000000}"/>
          </ac:spMkLst>
        </pc:spChg>
        <pc:spChg chg="add mod">
          <ac:chgData name="Daniel Khashabi" userId="62390808-c838-45e6-be59-d6fd0d208bc8" providerId="ADAL" clId="{19A97A65-FB7E-DC4C-8433-B675572D5E70}" dt="2023-02-22T16:23:48.798" v="9036"/>
          <ac:spMkLst>
            <pc:docMk/>
            <pc:sldMk cId="0" sldId="485"/>
            <ac:spMk id="5" creationId="{B228C829-2127-58A3-5DC5-FB1F0DD5061C}"/>
          </ac:spMkLst>
        </pc:spChg>
      </pc:sldChg>
      <pc:sldChg chg="addSp modSp add">
        <pc:chgData name="Daniel Khashabi" userId="62390808-c838-45e6-be59-d6fd0d208bc8" providerId="ADAL" clId="{19A97A65-FB7E-DC4C-8433-B675572D5E70}" dt="2023-02-22T18:45:37.835" v="10482"/>
        <pc:sldMkLst>
          <pc:docMk/>
          <pc:sldMk cId="0" sldId="486"/>
        </pc:sldMkLst>
        <pc:spChg chg="mod">
          <ac:chgData name="Daniel Khashabi" userId="62390808-c838-45e6-be59-d6fd0d208bc8" providerId="ADAL" clId="{19A97A65-FB7E-DC4C-8433-B675572D5E70}" dt="2023-02-22T18:45:37.835" v="10482"/>
          <ac:spMkLst>
            <pc:docMk/>
            <pc:sldMk cId="0" sldId="486"/>
            <ac:spMk id="3" creationId="{00000000-0000-0000-0000-000000000000}"/>
          </ac:spMkLst>
        </pc:spChg>
        <pc:spChg chg="mod">
          <ac:chgData name="Daniel Khashabi" userId="62390808-c838-45e6-be59-d6fd0d208bc8" providerId="ADAL" clId="{19A97A65-FB7E-DC4C-8433-B675572D5E70}" dt="2023-02-22T18:45:37.835" v="10482"/>
          <ac:spMkLst>
            <pc:docMk/>
            <pc:sldMk cId="0" sldId="486"/>
            <ac:spMk id="4" creationId="{00000000-0000-0000-0000-000000000000}"/>
          </ac:spMkLst>
        </pc:spChg>
        <pc:spChg chg="add mod">
          <ac:chgData name="Daniel Khashabi" userId="62390808-c838-45e6-be59-d6fd0d208bc8" providerId="ADAL" clId="{19A97A65-FB7E-DC4C-8433-B675572D5E70}" dt="2023-02-22T16:25:25.103" v="9088"/>
          <ac:spMkLst>
            <pc:docMk/>
            <pc:sldMk cId="0" sldId="486"/>
            <ac:spMk id="5" creationId="{8DD6D383-38C9-796A-F8CA-B11CE2780058}"/>
          </ac:spMkLst>
        </pc:spChg>
      </pc:sldChg>
      <pc:sldChg chg="addSp modSp add">
        <pc:chgData name="Daniel Khashabi" userId="62390808-c838-45e6-be59-d6fd0d208bc8" providerId="ADAL" clId="{19A97A65-FB7E-DC4C-8433-B675572D5E70}" dt="2023-02-22T18:45:37.835" v="10482"/>
        <pc:sldMkLst>
          <pc:docMk/>
          <pc:sldMk cId="0" sldId="487"/>
        </pc:sldMkLst>
        <pc:spChg chg="mod">
          <ac:chgData name="Daniel Khashabi" userId="62390808-c838-45e6-be59-d6fd0d208bc8" providerId="ADAL" clId="{19A97A65-FB7E-DC4C-8433-B675572D5E70}" dt="2023-02-22T18:45:37.835" v="10482"/>
          <ac:spMkLst>
            <pc:docMk/>
            <pc:sldMk cId="0" sldId="487"/>
            <ac:spMk id="3" creationId="{00000000-0000-0000-0000-000000000000}"/>
          </ac:spMkLst>
        </pc:spChg>
        <pc:spChg chg="mod">
          <ac:chgData name="Daniel Khashabi" userId="62390808-c838-45e6-be59-d6fd0d208bc8" providerId="ADAL" clId="{19A97A65-FB7E-DC4C-8433-B675572D5E70}" dt="2023-02-22T18:45:37.835" v="10482"/>
          <ac:spMkLst>
            <pc:docMk/>
            <pc:sldMk cId="0" sldId="487"/>
            <ac:spMk id="4" creationId="{00000000-0000-0000-0000-000000000000}"/>
          </ac:spMkLst>
        </pc:spChg>
        <pc:spChg chg="add mod">
          <ac:chgData name="Daniel Khashabi" userId="62390808-c838-45e6-be59-d6fd0d208bc8" providerId="ADAL" clId="{19A97A65-FB7E-DC4C-8433-B675572D5E70}" dt="2023-02-22T16:25:26.049" v="9089"/>
          <ac:spMkLst>
            <pc:docMk/>
            <pc:sldMk cId="0" sldId="487"/>
            <ac:spMk id="5" creationId="{ED6F3B7F-313E-F44D-00F6-2C6AFFF79679}"/>
          </ac:spMkLst>
        </pc:spChg>
      </pc:sldChg>
      <pc:sldChg chg="addSp modSp add">
        <pc:chgData name="Daniel Khashabi" userId="62390808-c838-45e6-be59-d6fd0d208bc8" providerId="ADAL" clId="{19A97A65-FB7E-DC4C-8433-B675572D5E70}" dt="2023-02-22T18:45:37.835" v="10482"/>
        <pc:sldMkLst>
          <pc:docMk/>
          <pc:sldMk cId="0" sldId="488"/>
        </pc:sldMkLst>
        <pc:spChg chg="mod">
          <ac:chgData name="Daniel Khashabi" userId="62390808-c838-45e6-be59-d6fd0d208bc8" providerId="ADAL" clId="{19A97A65-FB7E-DC4C-8433-B675572D5E70}" dt="2023-02-22T18:45:37.835" v="10482"/>
          <ac:spMkLst>
            <pc:docMk/>
            <pc:sldMk cId="0" sldId="488"/>
            <ac:spMk id="2" creationId="{00000000-0000-0000-0000-000000000000}"/>
          </ac:spMkLst>
        </pc:spChg>
        <pc:spChg chg="mod">
          <ac:chgData name="Daniel Khashabi" userId="62390808-c838-45e6-be59-d6fd0d208bc8" providerId="ADAL" clId="{19A97A65-FB7E-DC4C-8433-B675572D5E70}" dt="2023-02-22T18:45:37.835" v="10482"/>
          <ac:spMkLst>
            <pc:docMk/>
            <pc:sldMk cId="0" sldId="488"/>
            <ac:spMk id="4" creationId="{00000000-0000-0000-0000-000000000000}"/>
          </ac:spMkLst>
        </pc:spChg>
        <pc:spChg chg="add mod">
          <ac:chgData name="Daniel Khashabi" userId="62390808-c838-45e6-be59-d6fd0d208bc8" providerId="ADAL" clId="{19A97A65-FB7E-DC4C-8433-B675572D5E70}" dt="2023-02-22T16:25:27.033" v="9090"/>
          <ac:spMkLst>
            <pc:docMk/>
            <pc:sldMk cId="0" sldId="488"/>
            <ac:spMk id="5" creationId="{436B56CF-27BA-7934-1EBC-0510168F39A8}"/>
          </ac:spMkLst>
        </pc:spChg>
      </pc:sldChg>
      <pc:sldChg chg="delSp modSp del mod">
        <pc:chgData name="Daniel Khashabi" userId="62390808-c838-45e6-be59-d6fd0d208bc8" providerId="ADAL" clId="{19A97A65-FB7E-DC4C-8433-B675572D5E70}" dt="2023-02-13T20:25:33.786" v="2767" actId="2696"/>
        <pc:sldMkLst>
          <pc:docMk/>
          <pc:sldMk cId="1547657137" sldId="488"/>
        </pc:sldMkLst>
        <pc:spChg chg="mod">
          <ac:chgData name="Daniel Khashabi" userId="62390808-c838-45e6-be59-d6fd0d208bc8" providerId="ADAL" clId="{19A97A65-FB7E-DC4C-8433-B675572D5E70}" dt="2023-02-13T18:52:24.379" v="970"/>
          <ac:spMkLst>
            <pc:docMk/>
            <pc:sldMk cId="1547657137" sldId="488"/>
            <ac:spMk id="4" creationId="{4648C912-CD17-4C23-9055-45F8E61C540A}"/>
          </ac:spMkLst>
        </pc:spChg>
        <pc:spChg chg="mod">
          <ac:chgData name="Daniel Khashabi" userId="62390808-c838-45e6-be59-d6fd0d208bc8" providerId="ADAL" clId="{19A97A65-FB7E-DC4C-8433-B675572D5E70}" dt="2023-02-13T18:52:24.379" v="970"/>
          <ac:spMkLst>
            <pc:docMk/>
            <pc:sldMk cId="1547657137" sldId="488"/>
            <ac:spMk id="5" creationId="{00000000-0000-0000-0000-000000000000}"/>
          </ac:spMkLst>
        </pc:spChg>
        <pc:picChg chg="del">
          <ac:chgData name="Daniel Khashabi" userId="62390808-c838-45e6-be59-d6fd0d208bc8" providerId="ADAL" clId="{19A97A65-FB7E-DC4C-8433-B675572D5E70}" dt="2023-02-13T20:25:31.807" v="2766" actId="478"/>
          <ac:picMkLst>
            <pc:docMk/>
            <pc:sldMk cId="1547657137" sldId="488"/>
            <ac:picMk id="3" creationId="{00000000-0000-0000-0000-000000000000}"/>
          </ac:picMkLst>
        </pc:picChg>
      </pc:sldChg>
      <pc:sldChg chg="addSp modSp add">
        <pc:chgData name="Daniel Khashabi" userId="62390808-c838-45e6-be59-d6fd0d208bc8" providerId="ADAL" clId="{19A97A65-FB7E-DC4C-8433-B675572D5E70}" dt="2023-02-22T18:45:37.835" v="10482"/>
        <pc:sldMkLst>
          <pc:docMk/>
          <pc:sldMk cId="0" sldId="489"/>
        </pc:sldMkLst>
        <pc:spChg chg="mod">
          <ac:chgData name="Daniel Khashabi" userId="62390808-c838-45e6-be59-d6fd0d208bc8" providerId="ADAL" clId="{19A97A65-FB7E-DC4C-8433-B675572D5E70}" dt="2023-02-22T17:58:30.299" v="9801"/>
          <ac:spMkLst>
            <pc:docMk/>
            <pc:sldMk cId="0" sldId="489"/>
            <ac:spMk id="2" creationId="{00000000-0000-0000-0000-000000000000}"/>
          </ac:spMkLst>
        </pc:spChg>
        <pc:spChg chg="mod">
          <ac:chgData name="Daniel Khashabi" userId="62390808-c838-45e6-be59-d6fd0d208bc8" providerId="ADAL" clId="{19A97A65-FB7E-DC4C-8433-B675572D5E70}" dt="2023-02-22T17:58:30.299" v="9801"/>
          <ac:spMkLst>
            <pc:docMk/>
            <pc:sldMk cId="0" sldId="489"/>
            <ac:spMk id="5" creationId="{00000000-0000-0000-0000-000000000000}"/>
          </ac:spMkLst>
        </pc:spChg>
        <pc:spChg chg="mod">
          <ac:chgData name="Daniel Khashabi" userId="62390808-c838-45e6-be59-d6fd0d208bc8" providerId="ADAL" clId="{19A97A65-FB7E-DC4C-8433-B675572D5E70}" dt="2023-02-22T17:58:30.299" v="9801"/>
          <ac:spMkLst>
            <pc:docMk/>
            <pc:sldMk cId="0" sldId="489"/>
            <ac:spMk id="6" creationId="{00000000-0000-0000-0000-000000000000}"/>
          </ac:spMkLst>
        </pc:spChg>
        <pc:spChg chg="mod">
          <ac:chgData name="Daniel Khashabi" userId="62390808-c838-45e6-be59-d6fd0d208bc8" providerId="ADAL" clId="{19A97A65-FB7E-DC4C-8433-B675572D5E70}" dt="2023-02-22T17:58:30.299" v="9801"/>
          <ac:spMkLst>
            <pc:docMk/>
            <pc:sldMk cId="0" sldId="489"/>
            <ac:spMk id="7" creationId="{00000000-0000-0000-0000-000000000000}"/>
          </ac:spMkLst>
        </pc:spChg>
        <pc:spChg chg="mod">
          <ac:chgData name="Daniel Khashabi" userId="62390808-c838-45e6-be59-d6fd0d208bc8" providerId="ADAL" clId="{19A97A65-FB7E-DC4C-8433-B675572D5E70}" dt="2023-02-22T18:45:37.835" v="10482"/>
          <ac:spMkLst>
            <pc:docMk/>
            <pc:sldMk cId="0" sldId="489"/>
            <ac:spMk id="8" creationId="{00000000-0000-0000-0000-000000000000}"/>
          </ac:spMkLst>
        </pc:spChg>
        <pc:spChg chg="mod">
          <ac:chgData name="Daniel Khashabi" userId="62390808-c838-45e6-be59-d6fd0d208bc8" providerId="ADAL" clId="{19A97A65-FB7E-DC4C-8433-B675572D5E70}" dt="2023-02-22T18:45:37.835" v="10482"/>
          <ac:spMkLst>
            <pc:docMk/>
            <pc:sldMk cId="0" sldId="489"/>
            <ac:spMk id="9" creationId="{00000000-0000-0000-0000-000000000000}"/>
          </ac:spMkLst>
        </pc:spChg>
        <pc:spChg chg="mod">
          <ac:chgData name="Daniel Khashabi" userId="62390808-c838-45e6-be59-d6fd0d208bc8" providerId="ADAL" clId="{19A97A65-FB7E-DC4C-8433-B675572D5E70}" dt="2023-02-22T18:45:37.835" v="10482"/>
          <ac:spMkLst>
            <pc:docMk/>
            <pc:sldMk cId="0" sldId="489"/>
            <ac:spMk id="10" creationId="{00000000-0000-0000-0000-000000000000}"/>
          </ac:spMkLst>
        </pc:spChg>
        <pc:spChg chg="mod">
          <ac:chgData name="Daniel Khashabi" userId="62390808-c838-45e6-be59-d6fd0d208bc8" providerId="ADAL" clId="{19A97A65-FB7E-DC4C-8433-B675572D5E70}" dt="2023-02-22T18:45:37.835" v="10482"/>
          <ac:spMkLst>
            <pc:docMk/>
            <pc:sldMk cId="0" sldId="489"/>
            <ac:spMk id="11" creationId="{00000000-0000-0000-0000-000000000000}"/>
          </ac:spMkLst>
        </pc:spChg>
        <pc:spChg chg="add mod">
          <ac:chgData name="Daniel Khashabi" userId="62390808-c838-45e6-be59-d6fd0d208bc8" providerId="ADAL" clId="{19A97A65-FB7E-DC4C-8433-B675572D5E70}" dt="2023-02-22T16:25:28.411" v="9091"/>
          <ac:spMkLst>
            <pc:docMk/>
            <pc:sldMk cId="0" sldId="489"/>
            <ac:spMk id="12" creationId="{C195B5F6-3866-0EBA-B9EF-CBAACA0D7D71}"/>
          </ac:spMkLst>
        </pc:spChg>
      </pc:sldChg>
      <pc:sldChg chg="modSp del">
        <pc:chgData name="Daniel Khashabi" userId="62390808-c838-45e6-be59-d6fd0d208bc8" providerId="ADAL" clId="{19A97A65-FB7E-DC4C-8433-B675572D5E70}" dt="2023-02-13T20:31:35.308" v="2815" actId="2696"/>
        <pc:sldMkLst>
          <pc:docMk/>
          <pc:sldMk cId="1618338631" sldId="489"/>
        </pc:sldMkLst>
        <pc:spChg chg="mod">
          <ac:chgData name="Daniel Khashabi" userId="62390808-c838-45e6-be59-d6fd0d208bc8" providerId="ADAL" clId="{19A97A65-FB7E-DC4C-8433-B675572D5E70}" dt="2023-02-13T18:52:24.379" v="970"/>
          <ac:spMkLst>
            <pc:docMk/>
            <pc:sldMk cId="1618338631" sldId="489"/>
            <ac:spMk id="4" creationId="{4648C912-CD17-4C23-9055-45F8E61C540A}"/>
          </ac:spMkLst>
        </pc:spChg>
        <pc:spChg chg="mod">
          <ac:chgData name="Daniel Khashabi" userId="62390808-c838-45e6-be59-d6fd0d208bc8" providerId="ADAL" clId="{19A97A65-FB7E-DC4C-8433-B675572D5E70}" dt="2023-02-13T18:52:24.379" v="970"/>
          <ac:spMkLst>
            <pc:docMk/>
            <pc:sldMk cId="1618338631" sldId="489"/>
            <ac:spMk id="5" creationId="{00000000-0000-0000-0000-000000000000}"/>
          </ac:spMkLst>
        </pc:spChg>
      </pc:sldChg>
      <pc:sldChg chg="addSp modSp add">
        <pc:chgData name="Daniel Khashabi" userId="62390808-c838-45e6-be59-d6fd0d208bc8" providerId="ADAL" clId="{19A97A65-FB7E-DC4C-8433-B675572D5E70}" dt="2023-02-23T16:41:17.125" v="11071"/>
        <pc:sldMkLst>
          <pc:docMk/>
          <pc:sldMk cId="0" sldId="490"/>
        </pc:sldMkLst>
        <pc:spChg chg="mod">
          <ac:chgData name="Daniel Khashabi" userId="62390808-c838-45e6-be59-d6fd0d208bc8" providerId="ADAL" clId="{19A97A65-FB7E-DC4C-8433-B675572D5E70}" dt="2023-02-22T17:58:30.299" v="9801"/>
          <ac:spMkLst>
            <pc:docMk/>
            <pc:sldMk cId="0" sldId="490"/>
            <ac:spMk id="3" creationId="{00000000-0000-0000-0000-000000000000}"/>
          </ac:spMkLst>
        </pc:spChg>
        <pc:spChg chg="mod">
          <ac:chgData name="Daniel Khashabi" userId="62390808-c838-45e6-be59-d6fd0d208bc8" providerId="ADAL" clId="{19A97A65-FB7E-DC4C-8433-B675572D5E70}" dt="2023-02-22T17:58:30.299" v="9801"/>
          <ac:spMkLst>
            <pc:docMk/>
            <pc:sldMk cId="0" sldId="490"/>
            <ac:spMk id="4" creationId="{00000000-0000-0000-0000-000000000000}"/>
          </ac:spMkLst>
        </pc:spChg>
        <pc:spChg chg="mod">
          <ac:chgData name="Daniel Khashabi" userId="62390808-c838-45e6-be59-d6fd0d208bc8" providerId="ADAL" clId="{19A97A65-FB7E-DC4C-8433-B675572D5E70}" dt="2023-02-22T18:45:37.835" v="10482"/>
          <ac:spMkLst>
            <pc:docMk/>
            <pc:sldMk cId="0" sldId="490"/>
            <ac:spMk id="5" creationId="{00000000-0000-0000-0000-000000000000}"/>
          </ac:spMkLst>
        </pc:spChg>
        <pc:spChg chg="mod">
          <ac:chgData name="Daniel Khashabi" userId="62390808-c838-45e6-be59-d6fd0d208bc8" providerId="ADAL" clId="{19A97A65-FB7E-DC4C-8433-B675572D5E70}" dt="2023-02-22T17:58:30.299" v="9801"/>
          <ac:spMkLst>
            <pc:docMk/>
            <pc:sldMk cId="0" sldId="490"/>
            <ac:spMk id="7" creationId="{00000000-0000-0000-0000-000000000000}"/>
          </ac:spMkLst>
        </pc:spChg>
        <pc:spChg chg="mod">
          <ac:chgData name="Daniel Khashabi" userId="62390808-c838-45e6-be59-d6fd0d208bc8" providerId="ADAL" clId="{19A97A65-FB7E-DC4C-8433-B675572D5E70}" dt="2023-02-22T17:58:30.299" v="9801"/>
          <ac:spMkLst>
            <pc:docMk/>
            <pc:sldMk cId="0" sldId="490"/>
            <ac:spMk id="8" creationId="{00000000-0000-0000-0000-000000000000}"/>
          </ac:spMkLst>
        </pc:spChg>
        <pc:spChg chg="mod">
          <ac:chgData name="Daniel Khashabi" userId="62390808-c838-45e6-be59-d6fd0d208bc8" providerId="ADAL" clId="{19A97A65-FB7E-DC4C-8433-B675572D5E70}" dt="2023-02-22T17:58:30.299" v="9801"/>
          <ac:spMkLst>
            <pc:docMk/>
            <pc:sldMk cId="0" sldId="490"/>
            <ac:spMk id="9" creationId="{00000000-0000-0000-0000-000000000000}"/>
          </ac:spMkLst>
        </pc:spChg>
        <pc:spChg chg="mod">
          <ac:chgData name="Daniel Khashabi" userId="62390808-c838-45e6-be59-d6fd0d208bc8" providerId="ADAL" clId="{19A97A65-FB7E-DC4C-8433-B675572D5E70}" dt="2023-02-22T17:58:30.299" v="9801"/>
          <ac:spMkLst>
            <pc:docMk/>
            <pc:sldMk cId="0" sldId="490"/>
            <ac:spMk id="10" creationId="{00000000-0000-0000-0000-000000000000}"/>
          </ac:spMkLst>
        </pc:spChg>
        <pc:spChg chg="mod">
          <ac:chgData name="Daniel Khashabi" userId="62390808-c838-45e6-be59-d6fd0d208bc8" providerId="ADAL" clId="{19A97A65-FB7E-DC4C-8433-B675572D5E70}" dt="2023-02-22T18:45:37.835" v="10482"/>
          <ac:spMkLst>
            <pc:docMk/>
            <pc:sldMk cId="0" sldId="490"/>
            <ac:spMk id="12" creationId="{00000000-0000-0000-0000-000000000000}"/>
          </ac:spMkLst>
        </pc:spChg>
        <pc:spChg chg="mod">
          <ac:chgData name="Daniel Khashabi" userId="62390808-c838-45e6-be59-d6fd0d208bc8" providerId="ADAL" clId="{19A97A65-FB7E-DC4C-8433-B675572D5E70}" dt="2023-02-22T18:45:37.835" v="10482"/>
          <ac:spMkLst>
            <pc:docMk/>
            <pc:sldMk cId="0" sldId="490"/>
            <ac:spMk id="13" creationId="{00000000-0000-0000-0000-000000000000}"/>
          </ac:spMkLst>
        </pc:spChg>
        <pc:spChg chg="mod">
          <ac:chgData name="Daniel Khashabi" userId="62390808-c838-45e6-be59-d6fd0d208bc8" providerId="ADAL" clId="{19A97A65-FB7E-DC4C-8433-B675572D5E70}" dt="2023-02-22T17:58:30.299" v="9801"/>
          <ac:spMkLst>
            <pc:docMk/>
            <pc:sldMk cId="0" sldId="490"/>
            <ac:spMk id="15" creationId="{00000000-0000-0000-0000-000000000000}"/>
          </ac:spMkLst>
        </pc:spChg>
        <pc:spChg chg="mod">
          <ac:chgData name="Daniel Khashabi" userId="62390808-c838-45e6-be59-d6fd0d208bc8" providerId="ADAL" clId="{19A97A65-FB7E-DC4C-8433-B675572D5E70}" dt="2023-02-22T17:58:30.299" v="9801"/>
          <ac:spMkLst>
            <pc:docMk/>
            <pc:sldMk cId="0" sldId="490"/>
            <ac:spMk id="16" creationId="{00000000-0000-0000-0000-000000000000}"/>
          </ac:spMkLst>
        </pc:spChg>
        <pc:spChg chg="mod">
          <ac:chgData name="Daniel Khashabi" userId="62390808-c838-45e6-be59-d6fd0d208bc8" providerId="ADAL" clId="{19A97A65-FB7E-DC4C-8433-B675572D5E70}" dt="2023-02-22T18:45:37.835" v="10482"/>
          <ac:spMkLst>
            <pc:docMk/>
            <pc:sldMk cId="0" sldId="490"/>
            <ac:spMk id="17" creationId="{00000000-0000-0000-0000-000000000000}"/>
          </ac:spMkLst>
        </pc:spChg>
        <pc:spChg chg="mod">
          <ac:chgData name="Daniel Khashabi" userId="62390808-c838-45e6-be59-d6fd0d208bc8" providerId="ADAL" clId="{19A97A65-FB7E-DC4C-8433-B675572D5E70}" dt="2023-02-23T16:41:17.125" v="11071"/>
          <ac:spMkLst>
            <pc:docMk/>
            <pc:sldMk cId="0" sldId="490"/>
            <ac:spMk id="18" creationId="{00000000-0000-0000-0000-000000000000}"/>
          </ac:spMkLst>
        </pc:spChg>
        <pc:spChg chg="mod">
          <ac:chgData name="Daniel Khashabi" userId="62390808-c838-45e6-be59-d6fd0d208bc8" providerId="ADAL" clId="{19A97A65-FB7E-DC4C-8433-B675572D5E70}" dt="2023-02-22T18:45:37.835" v="10482"/>
          <ac:spMkLst>
            <pc:docMk/>
            <pc:sldMk cId="0" sldId="490"/>
            <ac:spMk id="19" creationId="{00000000-0000-0000-0000-000000000000}"/>
          </ac:spMkLst>
        </pc:spChg>
        <pc:spChg chg="mod">
          <ac:chgData name="Daniel Khashabi" userId="62390808-c838-45e6-be59-d6fd0d208bc8" providerId="ADAL" clId="{19A97A65-FB7E-DC4C-8433-B675572D5E70}" dt="2023-02-22T18:45:37.835" v="10482"/>
          <ac:spMkLst>
            <pc:docMk/>
            <pc:sldMk cId="0" sldId="490"/>
            <ac:spMk id="20" creationId="{00000000-0000-0000-0000-000000000000}"/>
          </ac:spMkLst>
        </pc:spChg>
        <pc:spChg chg="add mod">
          <ac:chgData name="Daniel Khashabi" userId="62390808-c838-45e6-be59-d6fd0d208bc8" providerId="ADAL" clId="{19A97A65-FB7E-DC4C-8433-B675572D5E70}" dt="2023-02-22T16:25:29.896" v="9092"/>
          <ac:spMkLst>
            <pc:docMk/>
            <pc:sldMk cId="0" sldId="490"/>
            <ac:spMk id="21" creationId="{79A1C6D2-5242-0CC3-168B-7A98CED93ACB}"/>
          </ac:spMkLst>
        </pc:spChg>
      </pc:sldChg>
      <pc:sldChg chg="modSp del ord">
        <pc:chgData name="Daniel Khashabi" userId="62390808-c838-45e6-be59-d6fd0d208bc8" providerId="ADAL" clId="{19A97A65-FB7E-DC4C-8433-B675572D5E70}" dt="2023-02-13T20:33:09.830" v="2891" actId="2696"/>
        <pc:sldMkLst>
          <pc:docMk/>
          <pc:sldMk cId="2820829040" sldId="490"/>
        </pc:sldMkLst>
        <pc:spChg chg="mod">
          <ac:chgData name="Daniel Khashabi" userId="62390808-c838-45e6-be59-d6fd0d208bc8" providerId="ADAL" clId="{19A97A65-FB7E-DC4C-8433-B675572D5E70}" dt="2023-02-13T18:52:24.379" v="970"/>
          <ac:spMkLst>
            <pc:docMk/>
            <pc:sldMk cId="2820829040" sldId="490"/>
            <ac:spMk id="6" creationId="{4648C912-CD17-4C23-9055-45F8E61C540A}"/>
          </ac:spMkLst>
        </pc:spChg>
        <pc:spChg chg="mod">
          <ac:chgData name="Daniel Khashabi" userId="62390808-c838-45e6-be59-d6fd0d208bc8" providerId="ADAL" clId="{19A97A65-FB7E-DC4C-8433-B675572D5E70}" dt="2023-02-13T18:52:24.379" v="970"/>
          <ac:spMkLst>
            <pc:docMk/>
            <pc:sldMk cId="2820829040" sldId="490"/>
            <ac:spMk id="7"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491"/>
        </pc:sldMkLst>
        <pc:spChg chg="mod">
          <ac:chgData name="Daniel Khashabi" userId="62390808-c838-45e6-be59-d6fd0d208bc8" providerId="ADAL" clId="{19A97A65-FB7E-DC4C-8433-B675572D5E70}" dt="2023-02-22T18:45:37.835" v="10482"/>
          <ac:spMkLst>
            <pc:docMk/>
            <pc:sldMk cId="0" sldId="491"/>
            <ac:spMk id="2" creationId="{00000000-0000-0000-0000-000000000000}"/>
          </ac:spMkLst>
        </pc:spChg>
        <pc:spChg chg="mod">
          <ac:chgData name="Daniel Khashabi" userId="62390808-c838-45e6-be59-d6fd0d208bc8" providerId="ADAL" clId="{19A97A65-FB7E-DC4C-8433-B675572D5E70}" dt="2023-02-22T18:45:37.835" v="10482"/>
          <ac:spMkLst>
            <pc:docMk/>
            <pc:sldMk cId="0" sldId="491"/>
            <ac:spMk id="3" creationId="{00000000-0000-0000-0000-000000000000}"/>
          </ac:spMkLst>
        </pc:spChg>
        <pc:spChg chg="mod">
          <ac:chgData name="Daniel Khashabi" userId="62390808-c838-45e6-be59-d6fd0d208bc8" providerId="ADAL" clId="{19A97A65-FB7E-DC4C-8433-B675572D5E70}" dt="2023-02-22T18:45:37.835" v="10482"/>
          <ac:spMkLst>
            <pc:docMk/>
            <pc:sldMk cId="0" sldId="491"/>
            <ac:spMk id="5" creationId="{00000000-0000-0000-0000-000000000000}"/>
          </ac:spMkLst>
        </pc:spChg>
        <pc:spChg chg="add mod">
          <ac:chgData name="Daniel Khashabi" userId="62390808-c838-45e6-be59-d6fd0d208bc8" providerId="ADAL" clId="{19A97A65-FB7E-DC4C-8433-B675572D5E70}" dt="2023-02-22T16:25:31.298" v="9093"/>
          <ac:spMkLst>
            <pc:docMk/>
            <pc:sldMk cId="0" sldId="491"/>
            <ac:spMk id="6" creationId="{762F949B-FF19-67EC-0465-5E841A65FA22}"/>
          </ac:spMkLst>
        </pc:spChg>
      </pc:sldChg>
      <pc:sldChg chg="addSp modSp add">
        <pc:chgData name="Daniel Khashabi" userId="62390808-c838-45e6-be59-d6fd0d208bc8" providerId="ADAL" clId="{19A97A65-FB7E-DC4C-8433-B675572D5E70}" dt="2023-02-22T18:45:37.835" v="10482"/>
        <pc:sldMkLst>
          <pc:docMk/>
          <pc:sldMk cId="0" sldId="492"/>
        </pc:sldMkLst>
        <pc:spChg chg="mod">
          <ac:chgData name="Daniel Khashabi" userId="62390808-c838-45e6-be59-d6fd0d208bc8" providerId="ADAL" clId="{19A97A65-FB7E-DC4C-8433-B675572D5E70}" dt="2023-02-22T17:58:30.299" v="9801"/>
          <ac:spMkLst>
            <pc:docMk/>
            <pc:sldMk cId="0" sldId="492"/>
            <ac:spMk id="4" creationId="{00000000-0000-0000-0000-000000000000}"/>
          </ac:spMkLst>
        </pc:spChg>
        <pc:spChg chg="mod">
          <ac:chgData name="Daniel Khashabi" userId="62390808-c838-45e6-be59-d6fd0d208bc8" providerId="ADAL" clId="{19A97A65-FB7E-DC4C-8433-B675572D5E70}" dt="2023-02-22T17:58:30.299" v="9801"/>
          <ac:spMkLst>
            <pc:docMk/>
            <pc:sldMk cId="0" sldId="492"/>
            <ac:spMk id="5" creationId="{00000000-0000-0000-0000-000000000000}"/>
          </ac:spMkLst>
        </pc:spChg>
        <pc:spChg chg="mod">
          <ac:chgData name="Daniel Khashabi" userId="62390808-c838-45e6-be59-d6fd0d208bc8" providerId="ADAL" clId="{19A97A65-FB7E-DC4C-8433-B675572D5E70}" dt="2023-02-22T17:58:30.299" v="9801"/>
          <ac:spMkLst>
            <pc:docMk/>
            <pc:sldMk cId="0" sldId="492"/>
            <ac:spMk id="6" creationId="{00000000-0000-0000-0000-000000000000}"/>
          </ac:spMkLst>
        </pc:spChg>
        <pc:spChg chg="mod">
          <ac:chgData name="Daniel Khashabi" userId="62390808-c838-45e6-be59-d6fd0d208bc8" providerId="ADAL" clId="{19A97A65-FB7E-DC4C-8433-B675572D5E70}" dt="2023-02-22T17:58:30.299" v="9801"/>
          <ac:spMkLst>
            <pc:docMk/>
            <pc:sldMk cId="0" sldId="492"/>
            <ac:spMk id="7" creationId="{00000000-0000-0000-0000-000000000000}"/>
          </ac:spMkLst>
        </pc:spChg>
        <pc:spChg chg="mod">
          <ac:chgData name="Daniel Khashabi" userId="62390808-c838-45e6-be59-d6fd0d208bc8" providerId="ADAL" clId="{19A97A65-FB7E-DC4C-8433-B675572D5E70}" dt="2023-02-22T17:58:30.299" v="9801"/>
          <ac:spMkLst>
            <pc:docMk/>
            <pc:sldMk cId="0" sldId="492"/>
            <ac:spMk id="8" creationId="{00000000-0000-0000-0000-000000000000}"/>
          </ac:spMkLst>
        </pc:spChg>
        <pc:spChg chg="mod">
          <ac:chgData name="Daniel Khashabi" userId="62390808-c838-45e6-be59-d6fd0d208bc8" providerId="ADAL" clId="{19A97A65-FB7E-DC4C-8433-B675572D5E70}" dt="2023-02-22T17:58:30.299" v="9801"/>
          <ac:spMkLst>
            <pc:docMk/>
            <pc:sldMk cId="0" sldId="492"/>
            <ac:spMk id="9" creationId="{00000000-0000-0000-0000-000000000000}"/>
          </ac:spMkLst>
        </pc:spChg>
        <pc:spChg chg="mod">
          <ac:chgData name="Daniel Khashabi" userId="62390808-c838-45e6-be59-d6fd0d208bc8" providerId="ADAL" clId="{19A97A65-FB7E-DC4C-8433-B675572D5E70}" dt="2023-02-22T17:58:30.299" v="9801"/>
          <ac:spMkLst>
            <pc:docMk/>
            <pc:sldMk cId="0" sldId="492"/>
            <ac:spMk id="10" creationId="{00000000-0000-0000-0000-000000000000}"/>
          </ac:spMkLst>
        </pc:spChg>
        <pc:spChg chg="mod">
          <ac:chgData name="Daniel Khashabi" userId="62390808-c838-45e6-be59-d6fd0d208bc8" providerId="ADAL" clId="{19A97A65-FB7E-DC4C-8433-B675572D5E70}" dt="2023-02-22T17:58:30.299" v="9801"/>
          <ac:spMkLst>
            <pc:docMk/>
            <pc:sldMk cId="0" sldId="492"/>
            <ac:spMk id="11" creationId="{00000000-0000-0000-0000-000000000000}"/>
          </ac:spMkLst>
        </pc:spChg>
        <pc:spChg chg="mod">
          <ac:chgData name="Daniel Khashabi" userId="62390808-c838-45e6-be59-d6fd0d208bc8" providerId="ADAL" clId="{19A97A65-FB7E-DC4C-8433-B675572D5E70}" dt="2023-02-22T17:58:30.299" v="9801"/>
          <ac:spMkLst>
            <pc:docMk/>
            <pc:sldMk cId="0" sldId="492"/>
            <ac:spMk id="12" creationId="{00000000-0000-0000-0000-000000000000}"/>
          </ac:spMkLst>
        </pc:spChg>
        <pc:spChg chg="mod">
          <ac:chgData name="Daniel Khashabi" userId="62390808-c838-45e6-be59-d6fd0d208bc8" providerId="ADAL" clId="{19A97A65-FB7E-DC4C-8433-B675572D5E70}" dt="2023-02-22T17:58:30.299" v="9801"/>
          <ac:spMkLst>
            <pc:docMk/>
            <pc:sldMk cId="0" sldId="492"/>
            <ac:spMk id="13" creationId="{00000000-0000-0000-0000-000000000000}"/>
          </ac:spMkLst>
        </pc:spChg>
        <pc:spChg chg="mod">
          <ac:chgData name="Daniel Khashabi" userId="62390808-c838-45e6-be59-d6fd0d208bc8" providerId="ADAL" clId="{19A97A65-FB7E-DC4C-8433-B675572D5E70}" dt="2023-02-22T17:58:30.299" v="9801"/>
          <ac:spMkLst>
            <pc:docMk/>
            <pc:sldMk cId="0" sldId="492"/>
            <ac:spMk id="14" creationId="{00000000-0000-0000-0000-000000000000}"/>
          </ac:spMkLst>
        </pc:spChg>
        <pc:spChg chg="mod">
          <ac:chgData name="Daniel Khashabi" userId="62390808-c838-45e6-be59-d6fd0d208bc8" providerId="ADAL" clId="{19A97A65-FB7E-DC4C-8433-B675572D5E70}" dt="2023-02-22T17:58:30.299" v="9801"/>
          <ac:spMkLst>
            <pc:docMk/>
            <pc:sldMk cId="0" sldId="492"/>
            <ac:spMk id="15" creationId="{00000000-0000-0000-0000-000000000000}"/>
          </ac:spMkLst>
        </pc:spChg>
        <pc:spChg chg="mod">
          <ac:chgData name="Daniel Khashabi" userId="62390808-c838-45e6-be59-d6fd0d208bc8" providerId="ADAL" clId="{19A97A65-FB7E-DC4C-8433-B675572D5E70}" dt="2023-02-22T17:58:30.299" v="9801"/>
          <ac:spMkLst>
            <pc:docMk/>
            <pc:sldMk cId="0" sldId="492"/>
            <ac:spMk id="16" creationId="{00000000-0000-0000-0000-000000000000}"/>
          </ac:spMkLst>
        </pc:spChg>
        <pc:spChg chg="mod">
          <ac:chgData name="Daniel Khashabi" userId="62390808-c838-45e6-be59-d6fd0d208bc8" providerId="ADAL" clId="{19A97A65-FB7E-DC4C-8433-B675572D5E70}" dt="2023-02-22T17:58:30.299" v="9801"/>
          <ac:spMkLst>
            <pc:docMk/>
            <pc:sldMk cId="0" sldId="492"/>
            <ac:spMk id="17" creationId="{00000000-0000-0000-0000-000000000000}"/>
          </ac:spMkLst>
        </pc:spChg>
        <pc:spChg chg="mod">
          <ac:chgData name="Daniel Khashabi" userId="62390808-c838-45e6-be59-d6fd0d208bc8" providerId="ADAL" clId="{19A97A65-FB7E-DC4C-8433-B675572D5E70}" dt="2023-02-22T18:45:37.835" v="10482"/>
          <ac:spMkLst>
            <pc:docMk/>
            <pc:sldMk cId="0" sldId="492"/>
            <ac:spMk id="18" creationId="{00000000-0000-0000-0000-000000000000}"/>
          </ac:spMkLst>
        </pc:spChg>
        <pc:spChg chg="mod">
          <ac:chgData name="Daniel Khashabi" userId="62390808-c838-45e6-be59-d6fd0d208bc8" providerId="ADAL" clId="{19A97A65-FB7E-DC4C-8433-B675572D5E70}" dt="2023-02-22T17:58:30.299" v="9801"/>
          <ac:spMkLst>
            <pc:docMk/>
            <pc:sldMk cId="0" sldId="492"/>
            <ac:spMk id="20" creationId="{00000000-0000-0000-0000-000000000000}"/>
          </ac:spMkLst>
        </pc:spChg>
        <pc:spChg chg="mod">
          <ac:chgData name="Daniel Khashabi" userId="62390808-c838-45e6-be59-d6fd0d208bc8" providerId="ADAL" clId="{19A97A65-FB7E-DC4C-8433-B675572D5E70}" dt="2023-02-22T17:58:30.299" v="9801"/>
          <ac:spMkLst>
            <pc:docMk/>
            <pc:sldMk cId="0" sldId="492"/>
            <ac:spMk id="21" creationId="{00000000-0000-0000-0000-000000000000}"/>
          </ac:spMkLst>
        </pc:spChg>
        <pc:spChg chg="mod">
          <ac:chgData name="Daniel Khashabi" userId="62390808-c838-45e6-be59-d6fd0d208bc8" providerId="ADAL" clId="{19A97A65-FB7E-DC4C-8433-B675572D5E70}" dt="2023-02-22T17:58:30.299" v="9801"/>
          <ac:spMkLst>
            <pc:docMk/>
            <pc:sldMk cId="0" sldId="492"/>
            <ac:spMk id="22" creationId="{00000000-0000-0000-0000-000000000000}"/>
          </ac:spMkLst>
        </pc:spChg>
        <pc:spChg chg="mod">
          <ac:chgData name="Daniel Khashabi" userId="62390808-c838-45e6-be59-d6fd0d208bc8" providerId="ADAL" clId="{19A97A65-FB7E-DC4C-8433-B675572D5E70}" dt="2023-02-22T18:45:37.835" v="10482"/>
          <ac:spMkLst>
            <pc:docMk/>
            <pc:sldMk cId="0" sldId="492"/>
            <ac:spMk id="23" creationId="{00000000-0000-0000-0000-000000000000}"/>
          </ac:spMkLst>
        </pc:spChg>
        <pc:spChg chg="mod">
          <ac:chgData name="Daniel Khashabi" userId="62390808-c838-45e6-be59-d6fd0d208bc8" providerId="ADAL" clId="{19A97A65-FB7E-DC4C-8433-B675572D5E70}" dt="2023-02-22T18:45:37.835" v="10482"/>
          <ac:spMkLst>
            <pc:docMk/>
            <pc:sldMk cId="0" sldId="492"/>
            <ac:spMk id="24" creationId="{00000000-0000-0000-0000-000000000000}"/>
          </ac:spMkLst>
        </pc:spChg>
        <pc:spChg chg="mod">
          <ac:chgData name="Daniel Khashabi" userId="62390808-c838-45e6-be59-d6fd0d208bc8" providerId="ADAL" clId="{19A97A65-FB7E-DC4C-8433-B675572D5E70}" dt="2023-02-22T17:58:30.299" v="9801"/>
          <ac:spMkLst>
            <pc:docMk/>
            <pc:sldMk cId="0" sldId="492"/>
            <ac:spMk id="26" creationId="{00000000-0000-0000-0000-000000000000}"/>
          </ac:spMkLst>
        </pc:spChg>
        <pc:spChg chg="mod">
          <ac:chgData name="Daniel Khashabi" userId="62390808-c838-45e6-be59-d6fd0d208bc8" providerId="ADAL" clId="{19A97A65-FB7E-DC4C-8433-B675572D5E70}" dt="2023-02-22T17:58:30.299" v="9801"/>
          <ac:spMkLst>
            <pc:docMk/>
            <pc:sldMk cId="0" sldId="492"/>
            <ac:spMk id="27" creationId="{00000000-0000-0000-0000-000000000000}"/>
          </ac:spMkLst>
        </pc:spChg>
        <pc:spChg chg="mod">
          <ac:chgData name="Daniel Khashabi" userId="62390808-c838-45e6-be59-d6fd0d208bc8" providerId="ADAL" clId="{19A97A65-FB7E-DC4C-8433-B675572D5E70}" dt="2023-02-22T17:58:30.299" v="9801"/>
          <ac:spMkLst>
            <pc:docMk/>
            <pc:sldMk cId="0" sldId="492"/>
            <ac:spMk id="28" creationId="{00000000-0000-0000-0000-000000000000}"/>
          </ac:spMkLst>
        </pc:spChg>
        <pc:spChg chg="mod">
          <ac:chgData name="Daniel Khashabi" userId="62390808-c838-45e6-be59-d6fd0d208bc8" providerId="ADAL" clId="{19A97A65-FB7E-DC4C-8433-B675572D5E70}" dt="2023-02-22T18:45:37.835" v="10482"/>
          <ac:spMkLst>
            <pc:docMk/>
            <pc:sldMk cId="0" sldId="492"/>
            <ac:spMk id="29" creationId="{00000000-0000-0000-0000-000000000000}"/>
          </ac:spMkLst>
        </pc:spChg>
        <pc:spChg chg="mod">
          <ac:chgData name="Daniel Khashabi" userId="62390808-c838-45e6-be59-d6fd0d208bc8" providerId="ADAL" clId="{19A97A65-FB7E-DC4C-8433-B675572D5E70}" dt="2023-02-22T18:45:37.835" v="10482"/>
          <ac:spMkLst>
            <pc:docMk/>
            <pc:sldMk cId="0" sldId="492"/>
            <ac:spMk id="30" creationId="{00000000-0000-0000-0000-000000000000}"/>
          </ac:spMkLst>
        </pc:spChg>
        <pc:spChg chg="mod">
          <ac:chgData name="Daniel Khashabi" userId="62390808-c838-45e6-be59-d6fd0d208bc8" providerId="ADAL" clId="{19A97A65-FB7E-DC4C-8433-B675572D5E70}" dt="2023-02-22T17:58:30.299" v="9801"/>
          <ac:spMkLst>
            <pc:docMk/>
            <pc:sldMk cId="0" sldId="492"/>
            <ac:spMk id="32" creationId="{00000000-0000-0000-0000-000000000000}"/>
          </ac:spMkLst>
        </pc:spChg>
        <pc:spChg chg="mod">
          <ac:chgData name="Daniel Khashabi" userId="62390808-c838-45e6-be59-d6fd0d208bc8" providerId="ADAL" clId="{19A97A65-FB7E-DC4C-8433-B675572D5E70}" dt="2023-02-22T17:58:30.299" v="9801"/>
          <ac:spMkLst>
            <pc:docMk/>
            <pc:sldMk cId="0" sldId="492"/>
            <ac:spMk id="33" creationId="{00000000-0000-0000-0000-000000000000}"/>
          </ac:spMkLst>
        </pc:spChg>
        <pc:spChg chg="mod">
          <ac:chgData name="Daniel Khashabi" userId="62390808-c838-45e6-be59-d6fd0d208bc8" providerId="ADAL" clId="{19A97A65-FB7E-DC4C-8433-B675572D5E70}" dt="2023-02-22T18:45:37.835" v="10482"/>
          <ac:spMkLst>
            <pc:docMk/>
            <pc:sldMk cId="0" sldId="492"/>
            <ac:spMk id="34" creationId="{00000000-0000-0000-0000-000000000000}"/>
          </ac:spMkLst>
        </pc:spChg>
        <pc:spChg chg="mod">
          <ac:chgData name="Daniel Khashabi" userId="62390808-c838-45e6-be59-d6fd0d208bc8" providerId="ADAL" clId="{19A97A65-FB7E-DC4C-8433-B675572D5E70}" dt="2023-02-22T18:45:37.835" v="10482"/>
          <ac:spMkLst>
            <pc:docMk/>
            <pc:sldMk cId="0" sldId="492"/>
            <ac:spMk id="35" creationId="{00000000-0000-0000-0000-000000000000}"/>
          </ac:spMkLst>
        </pc:spChg>
        <pc:spChg chg="add mod">
          <ac:chgData name="Daniel Khashabi" userId="62390808-c838-45e6-be59-d6fd0d208bc8" providerId="ADAL" clId="{19A97A65-FB7E-DC4C-8433-B675572D5E70}" dt="2023-02-22T16:25:33.170" v="9094"/>
          <ac:spMkLst>
            <pc:docMk/>
            <pc:sldMk cId="0" sldId="492"/>
            <ac:spMk id="36" creationId="{DEAA3C81-5066-A4F7-5EFA-320E613C416E}"/>
          </ac:spMkLst>
        </pc:spChg>
      </pc:sldChg>
      <pc:sldChg chg="add del">
        <pc:chgData name="Daniel Khashabi" userId="62390808-c838-45e6-be59-d6fd0d208bc8" providerId="ADAL" clId="{19A97A65-FB7E-DC4C-8433-B675572D5E70}" dt="2023-02-11T18:46:55.268" v="407" actId="2696"/>
        <pc:sldMkLst>
          <pc:docMk/>
          <pc:sldMk cId="938689197" sldId="492"/>
        </pc:sldMkLst>
      </pc:sldChg>
      <pc:sldChg chg="del">
        <pc:chgData name="Daniel Khashabi" userId="62390808-c838-45e6-be59-d6fd0d208bc8" providerId="ADAL" clId="{19A97A65-FB7E-DC4C-8433-B675572D5E70}" dt="2023-02-11T18:45:43.861" v="391" actId="2696"/>
        <pc:sldMkLst>
          <pc:docMk/>
          <pc:sldMk cId="3241349083" sldId="492"/>
        </pc:sldMkLst>
      </pc:sldChg>
      <pc:sldChg chg="addSp modSp add">
        <pc:chgData name="Daniel Khashabi" userId="62390808-c838-45e6-be59-d6fd0d208bc8" providerId="ADAL" clId="{19A97A65-FB7E-DC4C-8433-B675572D5E70}" dt="2023-02-22T18:45:37.835" v="10482"/>
        <pc:sldMkLst>
          <pc:docMk/>
          <pc:sldMk cId="0" sldId="493"/>
        </pc:sldMkLst>
        <pc:spChg chg="mod">
          <ac:chgData name="Daniel Khashabi" userId="62390808-c838-45e6-be59-d6fd0d208bc8" providerId="ADAL" clId="{19A97A65-FB7E-DC4C-8433-B675572D5E70}" dt="2023-02-22T18:45:37.835" v="10482"/>
          <ac:spMkLst>
            <pc:docMk/>
            <pc:sldMk cId="0" sldId="493"/>
            <ac:spMk id="2" creationId="{00000000-0000-0000-0000-000000000000}"/>
          </ac:spMkLst>
        </pc:spChg>
        <pc:spChg chg="mod">
          <ac:chgData name="Daniel Khashabi" userId="62390808-c838-45e6-be59-d6fd0d208bc8" providerId="ADAL" clId="{19A97A65-FB7E-DC4C-8433-B675572D5E70}" dt="2023-02-22T17:58:30.299" v="9801"/>
          <ac:spMkLst>
            <pc:docMk/>
            <pc:sldMk cId="0" sldId="493"/>
            <ac:spMk id="5" creationId="{00000000-0000-0000-0000-000000000000}"/>
          </ac:spMkLst>
        </pc:spChg>
        <pc:spChg chg="mod">
          <ac:chgData name="Daniel Khashabi" userId="62390808-c838-45e6-be59-d6fd0d208bc8" providerId="ADAL" clId="{19A97A65-FB7E-DC4C-8433-B675572D5E70}" dt="2023-02-22T17:58:30.299" v="9801"/>
          <ac:spMkLst>
            <pc:docMk/>
            <pc:sldMk cId="0" sldId="493"/>
            <ac:spMk id="6" creationId="{00000000-0000-0000-0000-000000000000}"/>
          </ac:spMkLst>
        </pc:spChg>
        <pc:spChg chg="mod">
          <ac:chgData name="Daniel Khashabi" userId="62390808-c838-45e6-be59-d6fd0d208bc8" providerId="ADAL" clId="{19A97A65-FB7E-DC4C-8433-B675572D5E70}" dt="2023-02-22T17:58:30.299" v="9801"/>
          <ac:spMkLst>
            <pc:docMk/>
            <pc:sldMk cId="0" sldId="493"/>
            <ac:spMk id="7" creationId="{00000000-0000-0000-0000-000000000000}"/>
          </ac:spMkLst>
        </pc:spChg>
        <pc:spChg chg="mod">
          <ac:chgData name="Daniel Khashabi" userId="62390808-c838-45e6-be59-d6fd0d208bc8" providerId="ADAL" clId="{19A97A65-FB7E-DC4C-8433-B675572D5E70}" dt="2023-02-22T18:45:37.835" v="10482"/>
          <ac:spMkLst>
            <pc:docMk/>
            <pc:sldMk cId="0" sldId="493"/>
            <ac:spMk id="8" creationId="{00000000-0000-0000-0000-000000000000}"/>
          </ac:spMkLst>
        </pc:spChg>
        <pc:spChg chg="mod">
          <ac:chgData name="Daniel Khashabi" userId="62390808-c838-45e6-be59-d6fd0d208bc8" providerId="ADAL" clId="{19A97A65-FB7E-DC4C-8433-B675572D5E70}" dt="2023-02-22T17:58:30.299" v="9801"/>
          <ac:spMkLst>
            <pc:docMk/>
            <pc:sldMk cId="0" sldId="493"/>
            <ac:spMk id="9" creationId="{00000000-0000-0000-0000-000000000000}"/>
          </ac:spMkLst>
        </pc:spChg>
        <pc:spChg chg="mod">
          <ac:chgData name="Daniel Khashabi" userId="62390808-c838-45e6-be59-d6fd0d208bc8" providerId="ADAL" clId="{19A97A65-FB7E-DC4C-8433-B675572D5E70}" dt="2023-02-22T18:45:37.835" v="10482"/>
          <ac:spMkLst>
            <pc:docMk/>
            <pc:sldMk cId="0" sldId="493"/>
            <ac:spMk id="10" creationId="{00000000-0000-0000-0000-000000000000}"/>
          </ac:spMkLst>
        </pc:spChg>
        <pc:spChg chg="mod">
          <ac:chgData name="Daniel Khashabi" userId="62390808-c838-45e6-be59-d6fd0d208bc8" providerId="ADAL" clId="{19A97A65-FB7E-DC4C-8433-B675572D5E70}" dt="2023-02-22T18:45:37.835" v="10482"/>
          <ac:spMkLst>
            <pc:docMk/>
            <pc:sldMk cId="0" sldId="493"/>
            <ac:spMk id="11" creationId="{00000000-0000-0000-0000-000000000000}"/>
          </ac:spMkLst>
        </pc:spChg>
        <pc:spChg chg="add mod">
          <ac:chgData name="Daniel Khashabi" userId="62390808-c838-45e6-be59-d6fd0d208bc8" providerId="ADAL" clId="{19A97A65-FB7E-DC4C-8433-B675572D5E70}" dt="2023-02-22T16:25:34.725" v="9095"/>
          <ac:spMkLst>
            <pc:docMk/>
            <pc:sldMk cId="0" sldId="493"/>
            <ac:spMk id="12" creationId="{F2005175-2720-3E65-7079-7ED6C3FDDFD8}"/>
          </ac:spMkLst>
        </pc:spChg>
      </pc:sldChg>
      <pc:sldChg chg="del">
        <pc:chgData name="Daniel Khashabi" userId="62390808-c838-45e6-be59-d6fd0d208bc8" providerId="ADAL" clId="{19A97A65-FB7E-DC4C-8433-B675572D5E70}" dt="2023-02-11T18:56:07.568" v="441" actId="2696"/>
        <pc:sldMkLst>
          <pc:docMk/>
          <pc:sldMk cId="658051344" sldId="493"/>
        </pc:sldMkLst>
      </pc:sldChg>
      <pc:sldChg chg="add del">
        <pc:chgData name="Daniel Khashabi" userId="62390808-c838-45e6-be59-d6fd0d208bc8" providerId="ADAL" clId="{19A97A65-FB7E-DC4C-8433-B675572D5E70}" dt="2023-02-11T18:56:56.438" v="444" actId="2696"/>
        <pc:sldMkLst>
          <pc:docMk/>
          <pc:sldMk cId="4258331699" sldId="493"/>
        </pc:sldMkLst>
      </pc:sldChg>
      <pc:sldChg chg="addSp modSp add">
        <pc:chgData name="Daniel Khashabi" userId="62390808-c838-45e6-be59-d6fd0d208bc8" providerId="ADAL" clId="{19A97A65-FB7E-DC4C-8433-B675572D5E70}" dt="2023-02-22T18:45:37.835" v="10482"/>
        <pc:sldMkLst>
          <pc:docMk/>
          <pc:sldMk cId="0" sldId="494"/>
        </pc:sldMkLst>
        <pc:spChg chg="mod">
          <ac:chgData name="Daniel Khashabi" userId="62390808-c838-45e6-be59-d6fd0d208bc8" providerId="ADAL" clId="{19A97A65-FB7E-DC4C-8433-B675572D5E70}" dt="2023-02-22T18:45:37.835" v="10482"/>
          <ac:spMkLst>
            <pc:docMk/>
            <pc:sldMk cId="0" sldId="494"/>
            <ac:spMk id="2" creationId="{00000000-0000-0000-0000-000000000000}"/>
          </ac:spMkLst>
        </pc:spChg>
        <pc:spChg chg="mod">
          <ac:chgData name="Daniel Khashabi" userId="62390808-c838-45e6-be59-d6fd0d208bc8" providerId="ADAL" clId="{19A97A65-FB7E-DC4C-8433-B675572D5E70}" dt="2023-02-22T17:58:30.299" v="9801"/>
          <ac:spMkLst>
            <pc:docMk/>
            <pc:sldMk cId="0" sldId="494"/>
            <ac:spMk id="5" creationId="{00000000-0000-0000-0000-000000000000}"/>
          </ac:spMkLst>
        </pc:spChg>
        <pc:spChg chg="mod">
          <ac:chgData name="Daniel Khashabi" userId="62390808-c838-45e6-be59-d6fd0d208bc8" providerId="ADAL" clId="{19A97A65-FB7E-DC4C-8433-B675572D5E70}" dt="2023-02-22T17:58:30.299" v="9801"/>
          <ac:spMkLst>
            <pc:docMk/>
            <pc:sldMk cId="0" sldId="494"/>
            <ac:spMk id="6" creationId="{00000000-0000-0000-0000-000000000000}"/>
          </ac:spMkLst>
        </pc:spChg>
        <pc:spChg chg="mod">
          <ac:chgData name="Daniel Khashabi" userId="62390808-c838-45e6-be59-d6fd0d208bc8" providerId="ADAL" clId="{19A97A65-FB7E-DC4C-8433-B675572D5E70}" dt="2023-02-22T17:58:30.299" v="9801"/>
          <ac:spMkLst>
            <pc:docMk/>
            <pc:sldMk cId="0" sldId="494"/>
            <ac:spMk id="7" creationId="{00000000-0000-0000-0000-000000000000}"/>
          </ac:spMkLst>
        </pc:spChg>
        <pc:spChg chg="mod">
          <ac:chgData name="Daniel Khashabi" userId="62390808-c838-45e6-be59-d6fd0d208bc8" providerId="ADAL" clId="{19A97A65-FB7E-DC4C-8433-B675572D5E70}" dt="2023-02-22T17:58:30.299" v="9801"/>
          <ac:spMkLst>
            <pc:docMk/>
            <pc:sldMk cId="0" sldId="494"/>
            <ac:spMk id="8" creationId="{00000000-0000-0000-0000-000000000000}"/>
          </ac:spMkLst>
        </pc:spChg>
        <pc:spChg chg="mod">
          <ac:chgData name="Daniel Khashabi" userId="62390808-c838-45e6-be59-d6fd0d208bc8" providerId="ADAL" clId="{19A97A65-FB7E-DC4C-8433-B675572D5E70}" dt="2023-02-22T17:58:30.299" v="9801"/>
          <ac:spMkLst>
            <pc:docMk/>
            <pc:sldMk cId="0" sldId="494"/>
            <ac:spMk id="9" creationId="{00000000-0000-0000-0000-000000000000}"/>
          </ac:spMkLst>
        </pc:spChg>
        <pc:spChg chg="mod">
          <ac:chgData name="Daniel Khashabi" userId="62390808-c838-45e6-be59-d6fd0d208bc8" providerId="ADAL" clId="{19A97A65-FB7E-DC4C-8433-B675572D5E70}" dt="2023-02-22T18:45:37.835" v="10482"/>
          <ac:spMkLst>
            <pc:docMk/>
            <pc:sldMk cId="0" sldId="494"/>
            <ac:spMk id="10" creationId="{00000000-0000-0000-0000-000000000000}"/>
          </ac:spMkLst>
        </pc:spChg>
        <pc:spChg chg="mod">
          <ac:chgData name="Daniel Khashabi" userId="62390808-c838-45e6-be59-d6fd0d208bc8" providerId="ADAL" clId="{19A97A65-FB7E-DC4C-8433-B675572D5E70}" dt="2023-02-22T18:45:37.835" v="10482"/>
          <ac:spMkLst>
            <pc:docMk/>
            <pc:sldMk cId="0" sldId="494"/>
            <ac:spMk id="11" creationId="{00000000-0000-0000-0000-000000000000}"/>
          </ac:spMkLst>
        </pc:spChg>
        <pc:spChg chg="mod">
          <ac:chgData name="Daniel Khashabi" userId="62390808-c838-45e6-be59-d6fd0d208bc8" providerId="ADAL" clId="{19A97A65-FB7E-DC4C-8433-B675572D5E70}" dt="2023-02-22T18:45:37.835" v="10482"/>
          <ac:spMkLst>
            <pc:docMk/>
            <pc:sldMk cId="0" sldId="494"/>
            <ac:spMk id="12" creationId="{00000000-0000-0000-0000-000000000000}"/>
          </ac:spMkLst>
        </pc:spChg>
        <pc:spChg chg="mod">
          <ac:chgData name="Daniel Khashabi" userId="62390808-c838-45e6-be59-d6fd0d208bc8" providerId="ADAL" clId="{19A97A65-FB7E-DC4C-8433-B675572D5E70}" dt="2023-02-22T17:58:30.299" v="9801"/>
          <ac:spMkLst>
            <pc:docMk/>
            <pc:sldMk cId="0" sldId="494"/>
            <ac:spMk id="14" creationId="{00000000-0000-0000-0000-000000000000}"/>
          </ac:spMkLst>
        </pc:spChg>
        <pc:spChg chg="mod">
          <ac:chgData name="Daniel Khashabi" userId="62390808-c838-45e6-be59-d6fd0d208bc8" providerId="ADAL" clId="{19A97A65-FB7E-DC4C-8433-B675572D5E70}" dt="2023-02-22T17:58:30.299" v="9801"/>
          <ac:spMkLst>
            <pc:docMk/>
            <pc:sldMk cId="0" sldId="494"/>
            <ac:spMk id="15" creationId="{00000000-0000-0000-0000-000000000000}"/>
          </ac:spMkLst>
        </pc:spChg>
        <pc:spChg chg="mod">
          <ac:chgData name="Daniel Khashabi" userId="62390808-c838-45e6-be59-d6fd0d208bc8" providerId="ADAL" clId="{19A97A65-FB7E-DC4C-8433-B675572D5E70}" dt="2023-02-22T17:58:30.299" v="9801"/>
          <ac:spMkLst>
            <pc:docMk/>
            <pc:sldMk cId="0" sldId="494"/>
            <ac:spMk id="16" creationId="{00000000-0000-0000-0000-000000000000}"/>
          </ac:spMkLst>
        </pc:spChg>
        <pc:spChg chg="mod">
          <ac:chgData name="Daniel Khashabi" userId="62390808-c838-45e6-be59-d6fd0d208bc8" providerId="ADAL" clId="{19A97A65-FB7E-DC4C-8433-B675572D5E70}" dt="2023-02-22T18:45:37.835" v="10482"/>
          <ac:spMkLst>
            <pc:docMk/>
            <pc:sldMk cId="0" sldId="494"/>
            <ac:spMk id="17" creationId="{00000000-0000-0000-0000-000000000000}"/>
          </ac:spMkLst>
        </pc:spChg>
        <pc:spChg chg="mod">
          <ac:chgData name="Daniel Khashabi" userId="62390808-c838-45e6-be59-d6fd0d208bc8" providerId="ADAL" clId="{19A97A65-FB7E-DC4C-8433-B675572D5E70}" dt="2023-02-22T18:45:37.835" v="10482"/>
          <ac:spMkLst>
            <pc:docMk/>
            <pc:sldMk cId="0" sldId="494"/>
            <ac:spMk id="18" creationId="{00000000-0000-0000-0000-000000000000}"/>
          </ac:spMkLst>
        </pc:spChg>
        <pc:spChg chg="mod">
          <ac:chgData name="Daniel Khashabi" userId="62390808-c838-45e6-be59-d6fd0d208bc8" providerId="ADAL" clId="{19A97A65-FB7E-DC4C-8433-B675572D5E70}" dt="2023-02-22T18:45:37.835" v="10482"/>
          <ac:spMkLst>
            <pc:docMk/>
            <pc:sldMk cId="0" sldId="494"/>
            <ac:spMk id="19" creationId="{00000000-0000-0000-0000-000000000000}"/>
          </ac:spMkLst>
        </pc:spChg>
        <pc:spChg chg="add mod">
          <ac:chgData name="Daniel Khashabi" userId="62390808-c838-45e6-be59-d6fd0d208bc8" providerId="ADAL" clId="{19A97A65-FB7E-DC4C-8433-B675572D5E70}" dt="2023-02-22T16:25:36.315" v="9096"/>
          <ac:spMkLst>
            <pc:docMk/>
            <pc:sldMk cId="0" sldId="494"/>
            <ac:spMk id="20" creationId="{1783659D-2469-FDC0-194A-9F013AC0A25B}"/>
          </ac:spMkLst>
        </pc:spChg>
      </pc:sldChg>
      <pc:sldChg chg="del">
        <pc:chgData name="Daniel Khashabi" userId="62390808-c838-45e6-be59-d6fd0d208bc8" providerId="ADAL" clId="{19A97A65-FB7E-DC4C-8433-B675572D5E70}" dt="2023-02-11T18:47:32.080" v="409" actId="2696"/>
        <pc:sldMkLst>
          <pc:docMk/>
          <pc:sldMk cId="1303684050" sldId="494"/>
        </pc:sldMkLst>
      </pc:sldChg>
      <pc:sldChg chg="addSp modSp add">
        <pc:chgData name="Daniel Khashabi" userId="62390808-c838-45e6-be59-d6fd0d208bc8" providerId="ADAL" clId="{19A97A65-FB7E-DC4C-8433-B675572D5E70}" dt="2023-02-22T18:45:37.835" v="10482"/>
        <pc:sldMkLst>
          <pc:docMk/>
          <pc:sldMk cId="0" sldId="495"/>
        </pc:sldMkLst>
        <pc:spChg chg="mod">
          <ac:chgData name="Daniel Khashabi" userId="62390808-c838-45e6-be59-d6fd0d208bc8" providerId="ADAL" clId="{19A97A65-FB7E-DC4C-8433-B675572D5E70}" dt="2023-02-22T18:45:37.835" v="10482"/>
          <ac:spMkLst>
            <pc:docMk/>
            <pc:sldMk cId="0" sldId="495"/>
            <ac:spMk id="2" creationId="{00000000-0000-0000-0000-000000000000}"/>
          </ac:spMkLst>
        </pc:spChg>
        <pc:spChg chg="mod">
          <ac:chgData name="Daniel Khashabi" userId="62390808-c838-45e6-be59-d6fd0d208bc8" providerId="ADAL" clId="{19A97A65-FB7E-DC4C-8433-B675572D5E70}" dt="2023-02-22T17:58:30.299" v="9801"/>
          <ac:spMkLst>
            <pc:docMk/>
            <pc:sldMk cId="0" sldId="495"/>
            <ac:spMk id="5" creationId="{00000000-0000-0000-0000-000000000000}"/>
          </ac:spMkLst>
        </pc:spChg>
        <pc:spChg chg="mod">
          <ac:chgData name="Daniel Khashabi" userId="62390808-c838-45e6-be59-d6fd0d208bc8" providerId="ADAL" clId="{19A97A65-FB7E-DC4C-8433-B675572D5E70}" dt="2023-02-22T17:58:30.299" v="9801"/>
          <ac:spMkLst>
            <pc:docMk/>
            <pc:sldMk cId="0" sldId="495"/>
            <ac:spMk id="6" creationId="{00000000-0000-0000-0000-000000000000}"/>
          </ac:spMkLst>
        </pc:spChg>
        <pc:spChg chg="mod">
          <ac:chgData name="Daniel Khashabi" userId="62390808-c838-45e6-be59-d6fd0d208bc8" providerId="ADAL" clId="{19A97A65-FB7E-DC4C-8433-B675572D5E70}" dt="2023-02-22T18:45:37.835" v="10482"/>
          <ac:spMkLst>
            <pc:docMk/>
            <pc:sldMk cId="0" sldId="495"/>
            <ac:spMk id="7" creationId="{00000000-0000-0000-0000-000000000000}"/>
          </ac:spMkLst>
        </pc:spChg>
        <pc:spChg chg="mod">
          <ac:chgData name="Daniel Khashabi" userId="62390808-c838-45e6-be59-d6fd0d208bc8" providerId="ADAL" clId="{19A97A65-FB7E-DC4C-8433-B675572D5E70}" dt="2023-02-22T18:45:37.835" v="10482"/>
          <ac:spMkLst>
            <pc:docMk/>
            <pc:sldMk cId="0" sldId="495"/>
            <ac:spMk id="8" creationId="{00000000-0000-0000-0000-000000000000}"/>
          </ac:spMkLst>
        </pc:spChg>
        <pc:spChg chg="mod">
          <ac:chgData name="Daniel Khashabi" userId="62390808-c838-45e6-be59-d6fd0d208bc8" providerId="ADAL" clId="{19A97A65-FB7E-DC4C-8433-B675572D5E70}" dt="2023-02-22T18:45:37.835" v="10482"/>
          <ac:spMkLst>
            <pc:docMk/>
            <pc:sldMk cId="0" sldId="495"/>
            <ac:spMk id="9" creationId="{00000000-0000-0000-0000-000000000000}"/>
          </ac:spMkLst>
        </pc:spChg>
        <pc:spChg chg="add mod">
          <ac:chgData name="Daniel Khashabi" userId="62390808-c838-45e6-be59-d6fd0d208bc8" providerId="ADAL" clId="{19A97A65-FB7E-DC4C-8433-B675572D5E70}" dt="2023-02-22T16:25:37.686" v="9097"/>
          <ac:spMkLst>
            <pc:docMk/>
            <pc:sldMk cId="0" sldId="495"/>
            <ac:spMk id="10" creationId="{58536222-5158-E4ED-89D3-3884CD607F86}"/>
          </ac:spMkLst>
        </pc:spChg>
      </pc:sldChg>
      <pc:sldChg chg="del">
        <pc:chgData name="Daniel Khashabi" userId="62390808-c838-45e6-be59-d6fd0d208bc8" providerId="ADAL" clId="{19A97A65-FB7E-DC4C-8433-B675572D5E70}" dt="2023-02-11T18:47:24.526" v="408" actId="2696"/>
        <pc:sldMkLst>
          <pc:docMk/>
          <pc:sldMk cId="2974659538" sldId="495"/>
        </pc:sldMkLst>
      </pc:sldChg>
      <pc:sldChg chg="addSp modSp add">
        <pc:chgData name="Daniel Khashabi" userId="62390808-c838-45e6-be59-d6fd0d208bc8" providerId="ADAL" clId="{19A97A65-FB7E-DC4C-8433-B675572D5E70}" dt="2023-02-22T18:45:44.658" v="10483"/>
        <pc:sldMkLst>
          <pc:docMk/>
          <pc:sldMk cId="0" sldId="496"/>
        </pc:sldMkLst>
        <pc:spChg chg="mod">
          <ac:chgData name="Daniel Khashabi" userId="62390808-c838-45e6-be59-d6fd0d208bc8" providerId="ADAL" clId="{19A97A65-FB7E-DC4C-8433-B675572D5E70}" dt="2023-02-22T18:45:44.658" v="10483"/>
          <ac:spMkLst>
            <pc:docMk/>
            <pc:sldMk cId="0" sldId="496"/>
            <ac:spMk id="2" creationId="{00000000-0000-0000-0000-000000000000}"/>
          </ac:spMkLst>
        </pc:spChg>
        <pc:spChg chg="mod">
          <ac:chgData name="Daniel Khashabi" userId="62390808-c838-45e6-be59-d6fd0d208bc8" providerId="ADAL" clId="{19A97A65-FB7E-DC4C-8433-B675572D5E70}" dt="2023-02-22T18:45:37.835" v="10482"/>
          <ac:spMkLst>
            <pc:docMk/>
            <pc:sldMk cId="0" sldId="496"/>
            <ac:spMk id="4" creationId="{00000000-0000-0000-0000-000000000000}"/>
          </ac:spMkLst>
        </pc:spChg>
        <pc:spChg chg="add mod">
          <ac:chgData name="Daniel Khashabi" userId="62390808-c838-45e6-be59-d6fd0d208bc8" providerId="ADAL" clId="{19A97A65-FB7E-DC4C-8433-B675572D5E70}" dt="2023-02-22T16:25:39.131" v="9098"/>
          <ac:spMkLst>
            <pc:docMk/>
            <pc:sldMk cId="0" sldId="496"/>
            <ac:spMk id="5" creationId="{5460A89A-2B48-8D2C-3040-4BBD9DE88A11}"/>
          </ac:spMkLst>
        </pc:spChg>
      </pc:sldChg>
      <pc:sldChg chg="modSp del">
        <pc:chgData name="Daniel Khashabi" userId="62390808-c838-45e6-be59-d6fd0d208bc8" providerId="ADAL" clId="{19A97A65-FB7E-DC4C-8433-B675572D5E70}" dt="2023-02-13T20:33:50.791" v="2936" actId="2696"/>
        <pc:sldMkLst>
          <pc:docMk/>
          <pc:sldMk cId="354443461" sldId="496"/>
        </pc:sldMkLst>
        <pc:spChg chg="mod">
          <ac:chgData name="Daniel Khashabi" userId="62390808-c838-45e6-be59-d6fd0d208bc8" providerId="ADAL" clId="{19A97A65-FB7E-DC4C-8433-B675572D5E70}" dt="2023-02-13T18:52:24.379" v="970"/>
          <ac:spMkLst>
            <pc:docMk/>
            <pc:sldMk cId="354443461" sldId="496"/>
            <ac:spMk id="21" creationId="{00000000-0000-0000-0000-000000000000}"/>
          </ac:spMkLst>
        </pc:spChg>
        <pc:spChg chg="mod">
          <ac:chgData name="Daniel Khashabi" userId="62390808-c838-45e6-be59-d6fd0d208bc8" providerId="ADAL" clId="{19A97A65-FB7E-DC4C-8433-B675572D5E70}" dt="2023-02-13T18:52:24.379" v="970"/>
          <ac:spMkLst>
            <pc:docMk/>
            <pc:sldMk cId="354443461" sldId="496"/>
            <ac:spMk id="24" creationId="{4648C912-CD17-4C23-9055-45F8E61C540A}"/>
          </ac:spMkLst>
        </pc:spChg>
      </pc:sldChg>
      <pc:sldChg chg="addSp modSp add">
        <pc:chgData name="Daniel Khashabi" userId="62390808-c838-45e6-be59-d6fd0d208bc8" providerId="ADAL" clId="{19A97A65-FB7E-DC4C-8433-B675572D5E70}" dt="2023-02-22T18:45:37.835" v="10482"/>
        <pc:sldMkLst>
          <pc:docMk/>
          <pc:sldMk cId="0" sldId="497"/>
        </pc:sldMkLst>
        <pc:spChg chg="mod">
          <ac:chgData name="Daniel Khashabi" userId="62390808-c838-45e6-be59-d6fd0d208bc8" providerId="ADAL" clId="{19A97A65-FB7E-DC4C-8433-B675572D5E70}" dt="2023-02-22T17:58:30.299" v="9801"/>
          <ac:spMkLst>
            <pc:docMk/>
            <pc:sldMk cId="0" sldId="497"/>
            <ac:spMk id="2" creationId="{00000000-0000-0000-0000-000000000000}"/>
          </ac:spMkLst>
        </pc:spChg>
        <pc:spChg chg="mod">
          <ac:chgData name="Daniel Khashabi" userId="62390808-c838-45e6-be59-d6fd0d208bc8" providerId="ADAL" clId="{19A97A65-FB7E-DC4C-8433-B675572D5E70}" dt="2023-02-22T18:45:37.835" v="10482"/>
          <ac:spMkLst>
            <pc:docMk/>
            <pc:sldMk cId="0" sldId="497"/>
            <ac:spMk id="4" creationId="{00000000-0000-0000-0000-000000000000}"/>
          </ac:spMkLst>
        </pc:spChg>
        <pc:spChg chg="mod">
          <ac:chgData name="Daniel Khashabi" userId="62390808-c838-45e6-be59-d6fd0d208bc8" providerId="ADAL" clId="{19A97A65-FB7E-DC4C-8433-B675572D5E70}" dt="2023-02-22T18:45:37.835" v="10482"/>
          <ac:spMkLst>
            <pc:docMk/>
            <pc:sldMk cId="0" sldId="497"/>
            <ac:spMk id="5" creationId="{00000000-0000-0000-0000-000000000000}"/>
          </ac:spMkLst>
        </pc:spChg>
        <pc:spChg chg="mod">
          <ac:chgData name="Daniel Khashabi" userId="62390808-c838-45e6-be59-d6fd0d208bc8" providerId="ADAL" clId="{19A97A65-FB7E-DC4C-8433-B675572D5E70}" dt="2023-02-22T17:58:30.299" v="9801"/>
          <ac:spMkLst>
            <pc:docMk/>
            <pc:sldMk cId="0" sldId="497"/>
            <ac:spMk id="7" creationId="{00000000-0000-0000-0000-000000000000}"/>
          </ac:spMkLst>
        </pc:spChg>
        <pc:spChg chg="mod">
          <ac:chgData name="Daniel Khashabi" userId="62390808-c838-45e6-be59-d6fd0d208bc8" providerId="ADAL" clId="{19A97A65-FB7E-DC4C-8433-B675572D5E70}" dt="2023-02-22T17:58:30.299" v="9801"/>
          <ac:spMkLst>
            <pc:docMk/>
            <pc:sldMk cId="0" sldId="497"/>
            <ac:spMk id="8" creationId="{00000000-0000-0000-0000-000000000000}"/>
          </ac:spMkLst>
        </pc:spChg>
        <pc:spChg chg="mod">
          <ac:chgData name="Daniel Khashabi" userId="62390808-c838-45e6-be59-d6fd0d208bc8" providerId="ADAL" clId="{19A97A65-FB7E-DC4C-8433-B675572D5E70}" dt="2023-02-22T18:45:37.835" v="10482"/>
          <ac:spMkLst>
            <pc:docMk/>
            <pc:sldMk cId="0" sldId="497"/>
            <ac:spMk id="9" creationId="{00000000-0000-0000-0000-000000000000}"/>
          </ac:spMkLst>
        </pc:spChg>
        <pc:spChg chg="mod">
          <ac:chgData name="Daniel Khashabi" userId="62390808-c838-45e6-be59-d6fd0d208bc8" providerId="ADAL" clId="{19A97A65-FB7E-DC4C-8433-B675572D5E70}" dt="2023-02-22T17:58:30.299" v="9801"/>
          <ac:spMkLst>
            <pc:docMk/>
            <pc:sldMk cId="0" sldId="497"/>
            <ac:spMk id="10" creationId="{00000000-0000-0000-0000-000000000000}"/>
          </ac:spMkLst>
        </pc:spChg>
        <pc:spChg chg="mod">
          <ac:chgData name="Daniel Khashabi" userId="62390808-c838-45e6-be59-d6fd0d208bc8" providerId="ADAL" clId="{19A97A65-FB7E-DC4C-8433-B675572D5E70}" dt="2023-02-22T18:45:37.835" v="10482"/>
          <ac:spMkLst>
            <pc:docMk/>
            <pc:sldMk cId="0" sldId="497"/>
            <ac:spMk id="11" creationId="{00000000-0000-0000-0000-000000000000}"/>
          </ac:spMkLst>
        </pc:spChg>
        <pc:spChg chg="mod">
          <ac:chgData name="Daniel Khashabi" userId="62390808-c838-45e6-be59-d6fd0d208bc8" providerId="ADAL" clId="{19A97A65-FB7E-DC4C-8433-B675572D5E70}" dt="2023-02-22T17:58:30.299" v="9801"/>
          <ac:spMkLst>
            <pc:docMk/>
            <pc:sldMk cId="0" sldId="497"/>
            <ac:spMk id="12" creationId="{00000000-0000-0000-0000-000000000000}"/>
          </ac:spMkLst>
        </pc:spChg>
        <pc:spChg chg="mod">
          <ac:chgData name="Daniel Khashabi" userId="62390808-c838-45e6-be59-d6fd0d208bc8" providerId="ADAL" clId="{19A97A65-FB7E-DC4C-8433-B675572D5E70}" dt="2023-02-22T18:45:37.835" v="10482"/>
          <ac:spMkLst>
            <pc:docMk/>
            <pc:sldMk cId="0" sldId="497"/>
            <ac:spMk id="13" creationId="{00000000-0000-0000-0000-000000000000}"/>
          </ac:spMkLst>
        </pc:spChg>
        <pc:spChg chg="mod">
          <ac:chgData name="Daniel Khashabi" userId="62390808-c838-45e6-be59-d6fd0d208bc8" providerId="ADAL" clId="{19A97A65-FB7E-DC4C-8433-B675572D5E70}" dt="2023-02-22T17:58:30.299" v="9801"/>
          <ac:spMkLst>
            <pc:docMk/>
            <pc:sldMk cId="0" sldId="497"/>
            <ac:spMk id="14" creationId="{00000000-0000-0000-0000-000000000000}"/>
          </ac:spMkLst>
        </pc:spChg>
        <pc:spChg chg="mod">
          <ac:chgData name="Daniel Khashabi" userId="62390808-c838-45e6-be59-d6fd0d208bc8" providerId="ADAL" clId="{19A97A65-FB7E-DC4C-8433-B675572D5E70}" dt="2023-02-22T18:45:37.835" v="10482"/>
          <ac:spMkLst>
            <pc:docMk/>
            <pc:sldMk cId="0" sldId="497"/>
            <ac:spMk id="15" creationId="{00000000-0000-0000-0000-000000000000}"/>
          </ac:spMkLst>
        </pc:spChg>
        <pc:spChg chg="add mod">
          <ac:chgData name="Daniel Khashabi" userId="62390808-c838-45e6-be59-d6fd0d208bc8" providerId="ADAL" clId="{19A97A65-FB7E-DC4C-8433-B675572D5E70}" dt="2023-02-22T16:25:40.482" v="9099"/>
          <ac:spMkLst>
            <pc:docMk/>
            <pc:sldMk cId="0" sldId="497"/>
            <ac:spMk id="16" creationId="{35570A39-9697-6676-4FCC-45253C181BEC}"/>
          </ac:spMkLst>
        </pc:spChg>
      </pc:sldChg>
      <pc:sldChg chg="del">
        <pc:chgData name="Daniel Khashabi" userId="62390808-c838-45e6-be59-d6fd0d208bc8" providerId="ADAL" clId="{19A97A65-FB7E-DC4C-8433-B675572D5E70}" dt="2023-02-11T18:47:54.269" v="414" actId="2696"/>
        <pc:sldMkLst>
          <pc:docMk/>
          <pc:sldMk cId="1167609536" sldId="497"/>
        </pc:sldMkLst>
      </pc:sldChg>
      <pc:sldChg chg="modSp add">
        <pc:chgData name="Daniel Khashabi" userId="62390808-c838-45e6-be59-d6fd0d208bc8" providerId="ADAL" clId="{19A97A65-FB7E-DC4C-8433-B675572D5E70}" dt="2023-02-22T18:45:37.835" v="10482"/>
        <pc:sldMkLst>
          <pc:docMk/>
          <pc:sldMk cId="0" sldId="498"/>
        </pc:sldMkLst>
        <pc:spChg chg="mod">
          <ac:chgData name="Daniel Khashabi" userId="62390808-c838-45e6-be59-d6fd0d208bc8" providerId="ADAL" clId="{19A97A65-FB7E-DC4C-8433-B675572D5E70}" dt="2023-02-22T18:45:37.835" v="10482"/>
          <ac:spMkLst>
            <pc:docMk/>
            <pc:sldMk cId="0" sldId="498"/>
            <ac:spMk id="3" creationId="{00000000-0000-0000-0000-000000000000}"/>
          </ac:spMkLst>
        </pc:spChg>
        <pc:spChg chg="mod">
          <ac:chgData name="Daniel Khashabi" userId="62390808-c838-45e6-be59-d6fd0d208bc8" providerId="ADAL" clId="{19A97A65-FB7E-DC4C-8433-B675572D5E70}" dt="2023-02-22T18:45:37.835" v="10482"/>
          <ac:spMkLst>
            <pc:docMk/>
            <pc:sldMk cId="0" sldId="498"/>
            <ac:spMk id="4" creationId="{00000000-0000-0000-0000-000000000000}"/>
          </ac:spMkLst>
        </pc:spChg>
      </pc:sldChg>
      <pc:sldChg chg="del">
        <pc:chgData name="Daniel Khashabi" userId="62390808-c838-45e6-be59-d6fd0d208bc8" providerId="ADAL" clId="{19A97A65-FB7E-DC4C-8433-B675572D5E70}" dt="2023-02-11T18:47:50.741" v="413" actId="2696"/>
        <pc:sldMkLst>
          <pc:docMk/>
          <pc:sldMk cId="2714805550" sldId="498"/>
        </pc:sldMkLst>
      </pc:sldChg>
      <pc:sldChg chg="addSp modSp add">
        <pc:chgData name="Daniel Khashabi" userId="62390808-c838-45e6-be59-d6fd0d208bc8" providerId="ADAL" clId="{19A97A65-FB7E-DC4C-8433-B675572D5E70}" dt="2023-02-22T18:45:37.835" v="10482"/>
        <pc:sldMkLst>
          <pc:docMk/>
          <pc:sldMk cId="0" sldId="499"/>
        </pc:sldMkLst>
        <pc:spChg chg="mod">
          <ac:chgData name="Daniel Khashabi" userId="62390808-c838-45e6-be59-d6fd0d208bc8" providerId="ADAL" clId="{19A97A65-FB7E-DC4C-8433-B675572D5E70}" dt="2023-02-22T17:58:30.299" v="9801"/>
          <ac:spMkLst>
            <pc:docMk/>
            <pc:sldMk cId="0" sldId="499"/>
            <ac:spMk id="3" creationId="{00000000-0000-0000-0000-000000000000}"/>
          </ac:spMkLst>
        </pc:spChg>
        <pc:spChg chg="mod">
          <ac:chgData name="Daniel Khashabi" userId="62390808-c838-45e6-be59-d6fd0d208bc8" providerId="ADAL" clId="{19A97A65-FB7E-DC4C-8433-B675572D5E70}" dt="2023-02-22T18:45:37.835" v="10482"/>
          <ac:spMkLst>
            <pc:docMk/>
            <pc:sldMk cId="0" sldId="499"/>
            <ac:spMk id="4" creationId="{00000000-0000-0000-0000-000000000000}"/>
          </ac:spMkLst>
        </pc:spChg>
        <pc:spChg chg="mod">
          <ac:chgData name="Daniel Khashabi" userId="62390808-c838-45e6-be59-d6fd0d208bc8" providerId="ADAL" clId="{19A97A65-FB7E-DC4C-8433-B675572D5E70}" dt="2023-02-22T18:45:37.835" v="10482"/>
          <ac:spMkLst>
            <pc:docMk/>
            <pc:sldMk cId="0" sldId="499"/>
            <ac:spMk id="5" creationId="{00000000-0000-0000-0000-000000000000}"/>
          </ac:spMkLst>
        </pc:spChg>
        <pc:spChg chg="add mod">
          <ac:chgData name="Daniel Khashabi" userId="62390808-c838-45e6-be59-d6fd0d208bc8" providerId="ADAL" clId="{19A97A65-FB7E-DC4C-8433-B675572D5E70}" dt="2023-02-22T16:25:44.341" v="9100"/>
          <ac:spMkLst>
            <pc:docMk/>
            <pc:sldMk cId="0" sldId="499"/>
            <ac:spMk id="6" creationId="{B26991C6-3A6E-48DB-1F52-0AFA027FB3EB}"/>
          </ac:spMkLst>
        </pc:spChg>
      </pc:sldChg>
      <pc:sldChg chg="del">
        <pc:chgData name="Daniel Khashabi" userId="62390808-c838-45e6-be59-d6fd0d208bc8" providerId="ADAL" clId="{19A97A65-FB7E-DC4C-8433-B675572D5E70}" dt="2023-02-11T18:47:48.430" v="412" actId="2696"/>
        <pc:sldMkLst>
          <pc:docMk/>
          <pc:sldMk cId="2704700270" sldId="499"/>
        </pc:sldMkLst>
      </pc:sldChg>
      <pc:sldChg chg="addSp modSp add">
        <pc:chgData name="Daniel Khashabi" userId="62390808-c838-45e6-be59-d6fd0d208bc8" providerId="ADAL" clId="{19A97A65-FB7E-DC4C-8433-B675572D5E70}" dt="2023-02-22T18:45:37.835" v="10482"/>
        <pc:sldMkLst>
          <pc:docMk/>
          <pc:sldMk cId="0" sldId="500"/>
        </pc:sldMkLst>
        <pc:spChg chg="mod">
          <ac:chgData name="Daniel Khashabi" userId="62390808-c838-45e6-be59-d6fd0d208bc8" providerId="ADAL" clId="{19A97A65-FB7E-DC4C-8433-B675572D5E70}" dt="2023-02-22T18:45:37.835" v="10482"/>
          <ac:spMkLst>
            <pc:docMk/>
            <pc:sldMk cId="0" sldId="500"/>
            <ac:spMk id="2" creationId="{00000000-0000-0000-0000-000000000000}"/>
          </ac:spMkLst>
        </pc:spChg>
        <pc:spChg chg="mod">
          <ac:chgData name="Daniel Khashabi" userId="62390808-c838-45e6-be59-d6fd0d208bc8" providerId="ADAL" clId="{19A97A65-FB7E-DC4C-8433-B675572D5E70}" dt="2023-02-22T18:45:37.835" v="10482"/>
          <ac:spMkLst>
            <pc:docMk/>
            <pc:sldMk cId="0" sldId="500"/>
            <ac:spMk id="4" creationId="{00000000-0000-0000-0000-000000000000}"/>
          </ac:spMkLst>
        </pc:spChg>
        <pc:spChg chg="add mod">
          <ac:chgData name="Daniel Khashabi" userId="62390808-c838-45e6-be59-d6fd0d208bc8" providerId="ADAL" clId="{19A97A65-FB7E-DC4C-8433-B675572D5E70}" dt="2023-02-22T16:25:45.774" v="9101"/>
          <ac:spMkLst>
            <pc:docMk/>
            <pc:sldMk cId="0" sldId="500"/>
            <ac:spMk id="5" creationId="{E165054B-9A6F-7796-902C-EC47521DB890}"/>
          </ac:spMkLst>
        </pc:spChg>
      </pc:sldChg>
      <pc:sldChg chg="modSp add del">
        <pc:chgData name="Daniel Khashabi" userId="62390808-c838-45e6-be59-d6fd0d208bc8" providerId="ADAL" clId="{19A97A65-FB7E-DC4C-8433-B675572D5E70}" dt="2023-02-13T18:59:01.662" v="1159" actId="2696"/>
        <pc:sldMkLst>
          <pc:docMk/>
          <pc:sldMk cId="623490587" sldId="500"/>
        </pc:sldMkLst>
        <pc:spChg chg="mod">
          <ac:chgData name="Daniel Khashabi" userId="62390808-c838-45e6-be59-d6fd0d208bc8" providerId="ADAL" clId="{19A97A65-FB7E-DC4C-8433-B675572D5E70}" dt="2023-02-13T18:52:24.379" v="970"/>
          <ac:spMkLst>
            <pc:docMk/>
            <pc:sldMk cId="623490587" sldId="500"/>
            <ac:spMk id="21" creationId="{00000000-0000-0000-0000-000000000000}"/>
          </ac:spMkLst>
        </pc:spChg>
        <pc:spChg chg="mod">
          <ac:chgData name="Daniel Khashabi" userId="62390808-c838-45e6-be59-d6fd0d208bc8" providerId="ADAL" clId="{19A97A65-FB7E-DC4C-8433-B675572D5E70}" dt="2023-02-13T18:52:24.379" v="970"/>
          <ac:spMkLst>
            <pc:docMk/>
            <pc:sldMk cId="623490587" sldId="500"/>
            <ac:spMk id="24" creationId="{4648C912-CD17-4C23-9055-45F8E61C540A}"/>
          </ac:spMkLst>
        </pc:spChg>
      </pc:sldChg>
      <pc:sldChg chg="del">
        <pc:chgData name="Daniel Khashabi" userId="62390808-c838-45e6-be59-d6fd0d208bc8" providerId="ADAL" clId="{19A97A65-FB7E-DC4C-8433-B675572D5E70}" dt="2023-02-12T19:53:56.733" v="516" actId="2696"/>
        <pc:sldMkLst>
          <pc:docMk/>
          <pc:sldMk cId="2552820905" sldId="500"/>
        </pc:sldMkLst>
      </pc:sldChg>
      <pc:sldChg chg="add del">
        <pc:chgData name="Daniel Khashabi" userId="62390808-c838-45e6-be59-d6fd0d208bc8" providerId="ADAL" clId="{19A97A65-FB7E-DC4C-8433-B675572D5E70}" dt="2023-02-12T19:54:02.770" v="518" actId="2696"/>
        <pc:sldMkLst>
          <pc:docMk/>
          <pc:sldMk cId="3706461975" sldId="500"/>
        </pc:sldMkLst>
      </pc:sldChg>
      <pc:sldChg chg="addSp delSp modSp add mod">
        <pc:chgData name="Daniel Khashabi" userId="62390808-c838-45e6-be59-d6fd0d208bc8" providerId="ADAL" clId="{19A97A65-FB7E-DC4C-8433-B675572D5E70}" dt="2023-02-22T18:45:37.835" v="10482"/>
        <pc:sldMkLst>
          <pc:docMk/>
          <pc:sldMk cId="0" sldId="501"/>
        </pc:sldMkLst>
        <pc:spChg chg="mod">
          <ac:chgData name="Daniel Khashabi" userId="62390808-c838-45e6-be59-d6fd0d208bc8" providerId="ADAL" clId="{19A97A65-FB7E-DC4C-8433-B675572D5E70}" dt="2023-02-22T18:45:37.835" v="10482"/>
          <ac:spMkLst>
            <pc:docMk/>
            <pc:sldMk cId="0" sldId="501"/>
            <ac:spMk id="2" creationId="{00000000-0000-0000-0000-000000000000}"/>
          </ac:spMkLst>
        </pc:spChg>
        <pc:spChg chg="del">
          <ac:chgData name="Daniel Khashabi" userId="62390808-c838-45e6-be59-d6fd0d208bc8" providerId="ADAL" clId="{19A97A65-FB7E-DC4C-8433-B675572D5E70}" dt="2023-02-22T16:27:18.470" v="9107" actId="478"/>
          <ac:spMkLst>
            <pc:docMk/>
            <pc:sldMk cId="0" sldId="501"/>
            <ac:spMk id="4" creationId="{00000000-0000-0000-0000-000000000000}"/>
          </ac:spMkLst>
        </pc:spChg>
        <pc:spChg chg="add mod">
          <ac:chgData name="Daniel Khashabi" userId="62390808-c838-45e6-be59-d6fd0d208bc8" providerId="ADAL" clId="{19A97A65-FB7E-DC4C-8433-B675572D5E70}" dt="2023-02-22T16:25:46.690" v="9102"/>
          <ac:spMkLst>
            <pc:docMk/>
            <pc:sldMk cId="0" sldId="501"/>
            <ac:spMk id="5" creationId="{79387E85-E843-4893-7515-A1B675F4CA27}"/>
          </ac:spMkLst>
        </pc:spChg>
      </pc:sldChg>
      <pc:sldChg chg="modSp add del">
        <pc:chgData name="Daniel Khashabi" userId="62390808-c838-45e6-be59-d6fd0d208bc8" providerId="ADAL" clId="{19A97A65-FB7E-DC4C-8433-B675572D5E70}" dt="2023-02-13T19:01:45.067" v="1256" actId="2696"/>
        <pc:sldMkLst>
          <pc:docMk/>
          <pc:sldMk cId="205580880" sldId="501"/>
        </pc:sldMkLst>
        <pc:spChg chg="mod">
          <ac:chgData name="Daniel Khashabi" userId="62390808-c838-45e6-be59-d6fd0d208bc8" providerId="ADAL" clId="{19A97A65-FB7E-DC4C-8433-B675572D5E70}" dt="2023-02-13T18:52:24.379" v="970"/>
          <ac:spMkLst>
            <pc:docMk/>
            <pc:sldMk cId="205580880" sldId="501"/>
            <ac:spMk id="21" creationId="{00000000-0000-0000-0000-000000000000}"/>
          </ac:spMkLst>
        </pc:spChg>
        <pc:spChg chg="mod">
          <ac:chgData name="Daniel Khashabi" userId="62390808-c838-45e6-be59-d6fd0d208bc8" providerId="ADAL" clId="{19A97A65-FB7E-DC4C-8433-B675572D5E70}" dt="2023-02-13T18:52:24.379" v="970"/>
          <ac:spMkLst>
            <pc:docMk/>
            <pc:sldMk cId="205580880" sldId="501"/>
            <ac:spMk id="24" creationId="{4648C912-CD17-4C23-9055-45F8E61C540A}"/>
          </ac:spMkLst>
        </pc:spChg>
      </pc:sldChg>
      <pc:sldChg chg="del">
        <pc:chgData name="Daniel Khashabi" userId="62390808-c838-45e6-be59-d6fd0d208bc8" providerId="ADAL" clId="{19A97A65-FB7E-DC4C-8433-B675572D5E70}" dt="2023-02-12T19:53:56.733" v="516" actId="2696"/>
        <pc:sldMkLst>
          <pc:docMk/>
          <pc:sldMk cId="2163998519" sldId="501"/>
        </pc:sldMkLst>
      </pc:sldChg>
      <pc:sldChg chg="add del">
        <pc:chgData name="Daniel Khashabi" userId="62390808-c838-45e6-be59-d6fd0d208bc8" providerId="ADAL" clId="{19A97A65-FB7E-DC4C-8433-B675572D5E70}" dt="2023-02-12T19:54:02.770" v="518" actId="2696"/>
        <pc:sldMkLst>
          <pc:docMk/>
          <pc:sldMk cId="3931844741" sldId="501"/>
        </pc:sldMkLst>
      </pc:sldChg>
      <pc:sldChg chg="add del">
        <pc:chgData name="Daniel Khashabi" userId="62390808-c838-45e6-be59-d6fd0d208bc8" providerId="ADAL" clId="{19A97A65-FB7E-DC4C-8433-B675572D5E70}" dt="2023-02-12T20:31:28.852" v="547" actId="2696"/>
        <pc:sldMkLst>
          <pc:docMk/>
          <pc:sldMk cId="106897745" sldId="502"/>
        </pc:sldMkLst>
      </pc:sldChg>
      <pc:sldChg chg="del">
        <pc:chgData name="Daniel Khashabi" userId="62390808-c838-45e6-be59-d6fd0d208bc8" providerId="ADAL" clId="{19A97A65-FB7E-DC4C-8433-B675572D5E70}" dt="2023-02-12T19:55:37.686" v="536" actId="2696"/>
        <pc:sldMkLst>
          <pc:docMk/>
          <pc:sldMk cId="3760016070" sldId="502"/>
        </pc:sldMkLst>
      </pc:sldChg>
      <pc:sldChg chg="del">
        <pc:chgData name="Daniel Khashabi" userId="62390808-c838-45e6-be59-d6fd0d208bc8" providerId="ADAL" clId="{19A97A65-FB7E-DC4C-8433-B675572D5E70}" dt="2023-02-11T18:47:44.430" v="411" actId="2696"/>
        <pc:sldMkLst>
          <pc:docMk/>
          <pc:sldMk cId="1783165777" sldId="503"/>
        </pc:sldMkLst>
      </pc:sldChg>
      <pc:sldChg chg="modSp add del">
        <pc:chgData name="Daniel Khashabi" userId="62390808-c838-45e6-be59-d6fd0d208bc8" providerId="ADAL" clId="{19A97A65-FB7E-DC4C-8433-B675572D5E70}" dt="2023-02-13T19:17:52.059" v="1411" actId="2696"/>
        <pc:sldMkLst>
          <pc:docMk/>
          <pc:sldMk cId="673289395" sldId="504"/>
        </pc:sldMkLst>
        <pc:spChg chg="mod">
          <ac:chgData name="Daniel Khashabi" userId="62390808-c838-45e6-be59-d6fd0d208bc8" providerId="ADAL" clId="{19A97A65-FB7E-DC4C-8433-B675572D5E70}" dt="2023-02-13T18:52:24.379" v="970"/>
          <ac:spMkLst>
            <pc:docMk/>
            <pc:sldMk cId="673289395" sldId="504"/>
            <ac:spMk id="21" creationId="{00000000-0000-0000-0000-000000000000}"/>
          </ac:spMkLst>
        </pc:spChg>
        <pc:spChg chg="mod">
          <ac:chgData name="Daniel Khashabi" userId="62390808-c838-45e6-be59-d6fd0d208bc8" providerId="ADAL" clId="{19A97A65-FB7E-DC4C-8433-B675572D5E70}" dt="2023-02-13T18:52:24.379" v="970"/>
          <ac:spMkLst>
            <pc:docMk/>
            <pc:sldMk cId="673289395" sldId="504"/>
            <ac:spMk id="24" creationId="{4648C912-CD17-4C23-9055-45F8E61C540A}"/>
          </ac:spMkLst>
        </pc:spChg>
      </pc:sldChg>
      <pc:sldChg chg="del">
        <pc:chgData name="Daniel Khashabi" userId="62390808-c838-45e6-be59-d6fd0d208bc8" providerId="ADAL" clId="{19A97A65-FB7E-DC4C-8433-B675572D5E70}" dt="2023-02-12T19:55:37.686" v="536" actId="2696"/>
        <pc:sldMkLst>
          <pc:docMk/>
          <pc:sldMk cId="4087064700" sldId="504"/>
        </pc:sldMkLst>
      </pc:sldChg>
      <pc:sldChg chg="modSp add del">
        <pc:chgData name="Daniel Khashabi" userId="62390808-c838-45e6-be59-d6fd0d208bc8" providerId="ADAL" clId="{19A97A65-FB7E-DC4C-8433-B675572D5E70}" dt="2023-02-13T19:19:00.065" v="1468" actId="2696"/>
        <pc:sldMkLst>
          <pc:docMk/>
          <pc:sldMk cId="616061449" sldId="505"/>
        </pc:sldMkLst>
        <pc:spChg chg="mod">
          <ac:chgData name="Daniel Khashabi" userId="62390808-c838-45e6-be59-d6fd0d208bc8" providerId="ADAL" clId="{19A97A65-FB7E-DC4C-8433-B675572D5E70}" dt="2023-02-13T18:52:24.379" v="970"/>
          <ac:spMkLst>
            <pc:docMk/>
            <pc:sldMk cId="616061449" sldId="505"/>
            <ac:spMk id="21" creationId="{00000000-0000-0000-0000-000000000000}"/>
          </ac:spMkLst>
        </pc:spChg>
        <pc:spChg chg="mod">
          <ac:chgData name="Daniel Khashabi" userId="62390808-c838-45e6-be59-d6fd0d208bc8" providerId="ADAL" clId="{19A97A65-FB7E-DC4C-8433-B675572D5E70}" dt="2023-02-13T18:52:24.379" v="970"/>
          <ac:spMkLst>
            <pc:docMk/>
            <pc:sldMk cId="616061449" sldId="505"/>
            <ac:spMk id="24" creationId="{4648C912-CD17-4C23-9055-45F8E61C540A}"/>
          </ac:spMkLst>
        </pc:spChg>
      </pc:sldChg>
      <pc:sldChg chg="del">
        <pc:chgData name="Daniel Khashabi" userId="62390808-c838-45e6-be59-d6fd0d208bc8" providerId="ADAL" clId="{19A97A65-FB7E-DC4C-8433-B675572D5E70}" dt="2023-02-12T19:55:37.686" v="536" actId="2696"/>
        <pc:sldMkLst>
          <pc:docMk/>
          <pc:sldMk cId="3260195695" sldId="505"/>
        </pc:sldMkLst>
      </pc:sldChg>
      <pc:sldChg chg="del">
        <pc:chgData name="Daniel Khashabi" userId="62390808-c838-45e6-be59-d6fd0d208bc8" providerId="ADAL" clId="{19A97A65-FB7E-DC4C-8433-B675572D5E70}" dt="2023-02-12T19:55:37.686" v="536" actId="2696"/>
        <pc:sldMkLst>
          <pc:docMk/>
          <pc:sldMk cId="2629283079" sldId="506"/>
        </pc:sldMkLst>
      </pc:sldChg>
      <pc:sldChg chg="modSp add del">
        <pc:chgData name="Daniel Khashabi" userId="62390808-c838-45e6-be59-d6fd0d208bc8" providerId="ADAL" clId="{19A97A65-FB7E-DC4C-8433-B675572D5E70}" dt="2023-02-13T19:42:29.469" v="2063" actId="2696"/>
        <pc:sldMkLst>
          <pc:docMk/>
          <pc:sldMk cId="2870452783" sldId="506"/>
        </pc:sldMkLst>
        <pc:spChg chg="mod">
          <ac:chgData name="Daniel Khashabi" userId="62390808-c838-45e6-be59-d6fd0d208bc8" providerId="ADAL" clId="{19A97A65-FB7E-DC4C-8433-B675572D5E70}" dt="2023-02-13T18:52:24.379" v="970"/>
          <ac:spMkLst>
            <pc:docMk/>
            <pc:sldMk cId="2870452783" sldId="506"/>
            <ac:spMk id="21" creationId="{00000000-0000-0000-0000-000000000000}"/>
          </ac:spMkLst>
        </pc:spChg>
        <pc:spChg chg="mod">
          <ac:chgData name="Daniel Khashabi" userId="62390808-c838-45e6-be59-d6fd0d208bc8" providerId="ADAL" clId="{19A97A65-FB7E-DC4C-8433-B675572D5E70}" dt="2023-02-13T18:52:24.379" v="970"/>
          <ac:spMkLst>
            <pc:docMk/>
            <pc:sldMk cId="2870452783" sldId="506"/>
            <ac:spMk id="24" creationId="{4648C912-CD17-4C23-9055-45F8E61C540A}"/>
          </ac:spMkLst>
        </pc:spChg>
      </pc:sldChg>
      <pc:sldChg chg="del">
        <pc:chgData name="Daniel Khashabi" userId="62390808-c838-45e6-be59-d6fd0d208bc8" providerId="ADAL" clId="{19A97A65-FB7E-DC4C-8433-B675572D5E70}" dt="2023-02-12T19:55:28.687" v="534" actId="2696"/>
        <pc:sldMkLst>
          <pc:docMk/>
          <pc:sldMk cId="1411925560" sldId="507"/>
        </pc:sldMkLst>
      </pc:sldChg>
      <pc:sldChg chg="del">
        <pc:chgData name="Daniel Khashabi" userId="62390808-c838-45e6-be59-d6fd0d208bc8" providerId="ADAL" clId="{19A97A65-FB7E-DC4C-8433-B675572D5E70}" dt="2023-02-12T19:55:31.046" v="535" actId="2696"/>
        <pc:sldMkLst>
          <pc:docMk/>
          <pc:sldMk cId="426902672" sldId="508"/>
        </pc:sldMkLst>
      </pc:sldChg>
      <pc:sldChg chg="delSp add del mod">
        <pc:chgData name="Daniel Khashabi" userId="62390808-c838-45e6-be59-d6fd0d208bc8" providerId="ADAL" clId="{19A97A65-FB7E-DC4C-8433-B675572D5E70}" dt="2023-02-11T18:43:42.593" v="354" actId="2696"/>
        <pc:sldMkLst>
          <pc:docMk/>
          <pc:sldMk cId="1181006144" sldId="509"/>
        </pc:sldMkLst>
        <pc:picChg chg="del">
          <ac:chgData name="Daniel Khashabi" userId="62390808-c838-45e6-be59-d6fd0d208bc8" providerId="ADAL" clId="{19A97A65-FB7E-DC4C-8433-B675572D5E70}" dt="2023-02-11T18:43:38.852" v="353" actId="21"/>
          <ac:picMkLst>
            <pc:docMk/>
            <pc:sldMk cId="1181006144" sldId="509"/>
            <ac:picMk id="5" creationId="{00000000-0000-0000-0000-000000000000}"/>
          </ac:picMkLst>
        </pc:picChg>
      </pc:sldChg>
      <pc:sldChg chg="del">
        <pc:chgData name="Daniel Khashabi" userId="62390808-c838-45e6-be59-d6fd0d208bc8" providerId="ADAL" clId="{19A97A65-FB7E-DC4C-8433-B675572D5E70}" dt="2023-02-11T18:43:17.514" v="346" actId="2696"/>
        <pc:sldMkLst>
          <pc:docMk/>
          <pc:sldMk cId="1705921395" sldId="509"/>
        </pc:sldMkLst>
      </pc:sldChg>
      <pc:sldChg chg="del">
        <pc:chgData name="Daniel Khashabi" userId="62390808-c838-45e6-be59-d6fd0d208bc8" providerId="ADAL" clId="{19A97A65-FB7E-DC4C-8433-B675572D5E70}" dt="2023-02-11T18:56:07.568" v="441" actId="2696"/>
        <pc:sldMkLst>
          <pc:docMk/>
          <pc:sldMk cId="1744192743" sldId="510"/>
        </pc:sldMkLst>
      </pc:sldChg>
      <pc:sldChg chg="delSp modSp add del mod">
        <pc:chgData name="Daniel Khashabi" userId="62390808-c838-45e6-be59-d6fd0d208bc8" providerId="ADAL" clId="{19A97A65-FB7E-DC4C-8433-B675572D5E70}" dt="2023-02-11T18:57:44.737" v="457" actId="2696"/>
        <pc:sldMkLst>
          <pc:docMk/>
          <pc:sldMk cId="3196282380" sldId="510"/>
        </pc:sldMkLst>
        <pc:spChg chg="del mod">
          <ac:chgData name="Daniel Khashabi" userId="62390808-c838-45e6-be59-d6fd0d208bc8" providerId="ADAL" clId="{19A97A65-FB7E-DC4C-8433-B675572D5E70}" dt="2023-02-11T18:57:00.776" v="446" actId="478"/>
          <ac:spMkLst>
            <pc:docMk/>
            <pc:sldMk cId="3196282380" sldId="510"/>
            <ac:spMk id="2" creationId="{00000000-0000-0000-0000-000000000000}"/>
          </ac:spMkLst>
        </pc:spChg>
      </pc:sldChg>
      <pc:sldChg chg="modSp add">
        <pc:chgData name="Daniel Khashabi" userId="62390808-c838-45e6-be59-d6fd0d208bc8" providerId="ADAL" clId="{19A97A65-FB7E-DC4C-8433-B675572D5E70}" dt="2023-02-22T18:45:37.835" v="10482"/>
        <pc:sldMkLst>
          <pc:docMk/>
          <pc:sldMk cId="0" sldId="511"/>
        </pc:sldMkLst>
        <pc:spChg chg="mod">
          <ac:chgData name="Daniel Khashabi" userId="62390808-c838-45e6-be59-d6fd0d208bc8" providerId="ADAL" clId="{19A97A65-FB7E-DC4C-8433-B675572D5E70}" dt="2023-02-22T18:45:37.835" v="10482"/>
          <ac:spMkLst>
            <pc:docMk/>
            <pc:sldMk cId="0" sldId="511"/>
            <ac:spMk id="2" creationId="{00000000-0000-0000-0000-000000000000}"/>
          </ac:spMkLst>
        </pc:spChg>
        <pc:spChg chg="mod">
          <ac:chgData name="Daniel Khashabi" userId="62390808-c838-45e6-be59-d6fd0d208bc8" providerId="ADAL" clId="{19A97A65-FB7E-DC4C-8433-B675572D5E70}" dt="2023-02-22T18:45:37.835" v="10482"/>
          <ac:spMkLst>
            <pc:docMk/>
            <pc:sldMk cId="0" sldId="511"/>
            <ac:spMk id="4" creationId="{00000000-0000-0000-0000-000000000000}"/>
          </ac:spMkLst>
        </pc:spChg>
      </pc:sldChg>
      <pc:sldChg chg="modSp add del ord">
        <pc:chgData name="Daniel Khashabi" userId="62390808-c838-45e6-be59-d6fd0d208bc8" providerId="ADAL" clId="{19A97A65-FB7E-DC4C-8433-B675572D5E70}" dt="2023-02-13T19:24:55.666" v="1718" actId="2696"/>
        <pc:sldMkLst>
          <pc:docMk/>
          <pc:sldMk cId="14075183" sldId="511"/>
        </pc:sldMkLst>
        <pc:spChg chg="mod">
          <ac:chgData name="Daniel Khashabi" userId="62390808-c838-45e6-be59-d6fd0d208bc8" providerId="ADAL" clId="{19A97A65-FB7E-DC4C-8433-B675572D5E70}" dt="2023-02-13T18:52:24.379" v="970"/>
          <ac:spMkLst>
            <pc:docMk/>
            <pc:sldMk cId="14075183" sldId="511"/>
            <ac:spMk id="21" creationId="{00000000-0000-0000-0000-000000000000}"/>
          </ac:spMkLst>
        </pc:spChg>
        <pc:spChg chg="mod">
          <ac:chgData name="Daniel Khashabi" userId="62390808-c838-45e6-be59-d6fd0d208bc8" providerId="ADAL" clId="{19A97A65-FB7E-DC4C-8433-B675572D5E70}" dt="2023-02-13T18:52:24.379" v="970"/>
          <ac:spMkLst>
            <pc:docMk/>
            <pc:sldMk cId="14075183" sldId="511"/>
            <ac:spMk id="24" creationId="{4648C912-CD17-4C23-9055-45F8E61C540A}"/>
          </ac:spMkLst>
        </pc:spChg>
      </pc:sldChg>
      <pc:sldChg chg="del">
        <pc:chgData name="Daniel Khashabi" userId="62390808-c838-45e6-be59-d6fd0d208bc8" providerId="ADAL" clId="{19A97A65-FB7E-DC4C-8433-B675572D5E70}" dt="2023-02-12T19:55:37.686" v="536" actId="2696"/>
        <pc:sldMkLst>
          <pc:docMk/>
          <pc:sldMk cId="4073206488" sldId="511"/>
        </pc:sldMkLst>
      </pc:sldChg>
      <pc:sldChg chg="modSp add del">
        <pc:chgData name="Daniel Khashabi" userId="62390808-c838-45e6-be59-d6fd0d208bc8" providerId="ADAL" clId="{19A97A65-FB7E-DC4C-8433-B675572D5E70}" dt="2023-02-13T19:42:24.955" v="2062" actId="2696"/>
        <pc:sldMkLst>
          <pc:docMk/>
          <pc:sldMk cId="807617671" sldId="512"/>
        </pc:sldMkLst>
        <pc:spChg chg="mod">
          <ac:chgData name="Daniel Khashabi" userId="62390808-c838-45e6-be59-d6fd0d208bc8" providerId="ADAL" clId="{19A97A65-FB7E-DC4C-8433-B675572D5E70}" dt="2023-02-13T18:52:24.379" v="970"/>
          <ac:spMkLst>
            <pc:docMk/>
            <pc:sldMk cId="807617671" sldId="512"/>
            <ac:spMk id="21" creationId="{00000000-0000-0000-0000-000000000000}"/>
          </ac:spMkLst>
        </pc:spChg>
        <pc:spChg chg="mod">
          <ac:chgData name="Daniel Khashabi" userId="62390808-c838-45e6-be59-d6fd0d208bc8" providerId="ADAL" clId="{19A97A65-FB7E-DC4C-8433-B675572D5E70}" dt="2023-02-13T18:52:24.379" v="970"/>
          <ac:spMkLst>
            <pc:docMk/>
            <pc:sldMk cId="807617671" sldId="512"/>
            <ac:spMk id="24" creationId="{4648C912-CD17-4C23-9055-45F8E61C540A}"/>
          </ac:spMkLst>
        </pc:spChg>
      </pc:sldChg>
      <pc:sldChg chg="del">
        <pc:chgData name="Daniel Khashabi" userId="62390808-c838-45e6-be59-d6fd0d208bc8" providerId="ADAL" clId="{19A97A65-FB7E-DC4C-8433-B675572D5E70}" dt="2023-02-12T19:55:37.686" v="536" actId="2696"/>
        <pc:sldMkLst>
          <pc:docMk/>
          <pc:sldMk cId="3097302770" sldId="512"/>
        </pc:sldMkLst>
      </pc:sldChg>
      <pc:sldChg chg="addSp modSp add">
        <pc:chgData name="Daniel Khashabi" userId="62390808-c838-45e6-be59-d6fd0d208bc8" providerId="ADAL" clId="{19A97A65-FB7E-DC4C-8433-B675572D5E70}" dt="2023-02-22T18:45:37.835" v="10482"/>
        <pc:sldMkLst>
          <pc:docMk/>
          <pc:sldMk cId="0" sldId="513"/>
        </pc:sldMkLst>
        <pc:spChg chg="mod">
          <ac:chgData name="Daniel Khashabi" userId="62390808-c838-45e6-be59-d6fd0d208bc8" providerId="ADAL" clId="{19A97A65-FB7E-DC4C-8433-B675572D5E70}" dt="2023-02-22T18:45:37.835" v="10482"/>
          <ac:spMkLst>
            <pc:docMk/>
            <pc:sldMk cId="0" sldId="513"/>
            <ac:spMk id="3" creationId="{00000000-0000-0000-0000-000000000000}"/>
          </ac:spMkLst>
        </pc:spChg>
        <pc:spChg chg="mod">
          <ac:chgData name="Daniel Khashabi" userId="62390808-c838-45e6-be59-d6fd0d208bc8" providerId="ADAL" clId="{19A97A65-FB7E-DC4C-8433-B675572D5E70}" dt="2023-02-22T18:45:37.835" v="10482"/>
          <ac:spMkLst>
            <pc:docMk/>
            <pc:sldMk cId="0" sldId="513"/>
            <ac:spMk id="4" creationId="{00000000-0000-0000-0000-000000000000}"/>
          </ac:spMkLst>
        </pc:spChg>
        <pc:spChg chg="mod">
          <ac:chgData name="Daniel Khashabi" userId="62390808-c838-45e6-be59-d6fd0d208bc8" providerId="ADAL" clId="{19A97A65-FB7E-DC4C-8433-B675572D5E70}" dt="2023-02-22T18:45:37.835" v="10482"/>
          <ac:spMkLst>
            <pc:docMk/>
            <pc:sldMk cId="0" sldId="513"/>
            <ac:spMk id="5" creationId="{00000000-0000-0000-0000-000000000000}"/>
          </ac:spMkLst>
        </pc:spChg>
        <pc:spChg chg="add mod">
          <ac:chgData name="Daniel Khashabi" userId="62390808-c838-45e6-be59-d6fd0d208bc8" providerId="ADAL" clId="{19A97A65-FB7E-DC4C-8433-B675572D5E70}" dt="2023-02-22T16:24:27.021" v="9055"/>
          <ac:spMkLst>
            <pc:docMk/>
            <pc:sldMk cId="0" sldId="513"/>
            <ac:spMk id="6" creationId="{A41FC319-D86F-6582-C437-5403FA3D035F}"/>
          </ac:spMkLst>
        </pc:spChg>
      </pc:sldChg>
      <pc:sldChg chg="addSp modSp add">
        <pc:chgData name="Daniel Khashabi" userId="62390808-c838-45e6-be59-d6fd0d208bc8" providerId="ADAL" clId="{19A97A65-FB7E-DC4C-8433-B675572D5E70}" dt="2023-02-22T18:45:37.835" v="10482"/>
        <pc:sldMkLst>
          <pc:docMk/>
          <pc:sldMk cId="0" sldId="514"/>
        </pc:sldMkLst>
        <pc:spChg chg="mod">
          <ac:chgData name="Daniel Khashabi" userId="62390808-c838-45e6-be59-d6fd0d208bc8" providerId="ADAL" clId="{19A97A65-FB7E-DC4C-8433-B675572D5E70}" dt="2023-02-22T18:45:37.835" v="10482"/>
          <ac:spMkLst>
            <pc:docMk/>
            <pc:sldMk cId="0" sldId="514"/>
            <ac:spMk id="3" creationId="{00000000-0000-0000-0000-000000000000}"/>
          </ac:spMkLst>
        </pc:spChg>
        <pc:spChg chg="mod">
          <ac:chgData name="Daniel Khashabi" userId="62390808-c838-45e6-be59-d6fd0d208bc8" providerId="ADAL" clId="{19A97A65-FB7E-DC4C-8433-B675572D5E70}" dt="2023-02-22T17:58:30.299" v="9801"/>
          <ac:spMkLst>
            <pc:docMk/>
            <pc:sldMk cId="0" sldId="514"/>
            <ac:spMk id="4" creationId="{00000000-0000-0000-0000-000000000000}"/>
          </ac:spMkLst>
        </pc:spChg>
        <pc:spChg chg="mod">
          <ac:chgData name="Daniel Khashabi" userId="62390808-c838-45e6-be59-d6fd0d208bc8" providerId="ADAL" clId="{19A97A65-FB7E-DC4C-8433-B675572D5E70}" dt="2023-02-22T18:45:37.835" v="10482"/>
          <ac:spMkLst>
            <pc:docMk/>
            <pc:sldMk cId="0" sldId="514"/>
            <ac:spMk id="5" creationId="{00000000-0000-0000-0000-000000000000}"/>
          </ac:spMkLst>
        </pc:spChg>
        <pc:spChg chg="mod">
          <ac:chgData name="Daniel Khashabi" userId="62390808-c838-45e6-be59-d6fd0d208bc8" providerId="ADAL" clId="{19A97A65-FB7E-DC4C-8433-B675572D5E70}" dt="2023-02-22T18:45:37.835" v="10482"/>
          <ac:spMkLst>
            <pc:docMk/>
            <pc:sldMk cId="0" sldId="514"/>
            <ac:spMk id="6" creationId="{00000000-0000-0000-0000-000000000000}"/>
          </ac:spMkLst>
        </pc:spChg>
        <pc:spChg chg="add mod">
          <ac:chgData name="Daniel Khashabi" userId="62390808-c838-45e6-be59-d6fd0d208bc8" providerId="ADAL" clId="{19A97A65-FB7E-DC4C-8433-B675572D5E70}" dt="2023-02-22T16:24:28.581" v="9056"/>
          <ac:spMkLst>
            <pc:docMk/>
            <pc:sldMk cId="0" sldId="514"/>
            <ac:spMk id="7" creationId="{F32EC455-0F64-57EF-900C-43F8CE33D950}"/>
          </ac:spMkLst>
        </pc:spChg>
      </pc:sldChg>
      <pc:sldChg chg="del">
        <pc:chgData name="Daniel Khashabi" userId="62390808-c838-45e6-be59-d6fd0d208bc8" providerId="ADAL" clId="{19A97A65-FB7E-DC4C-8433-B675572D5E70}" dt="2023-02-12T19:55:37.686" v="536" actId="2696"/>
        <pc:sldMkLst>
          <pc:docMk/>
          <pc:sldMk cId="74723470" sldId="514"/>
        </pc:sldMkLst>
      </pc:sldChg>
      <pc:sldChg chg="modSp add del">
        <pc:chgData name="Daniel Khashabi" userId="62390808-c838-45e6-be59-d6fd0d208bc8" providerId="ADAL" clId="{19A97A65-FB7E-DC4C-8433-B675572D5E70}" dt="2023-02-13T19:46:31.359" v="2208" actId="2696"/>
        <pc:sldMkLst>
          <pc:docMk/>
          <pc:sldMk cId="827584745" sldId="514"/>
        </pc:sldMkLst>
        <pc:spChg chg="mod">
          <ac:chgData name="Daniel Khashabi" userId="62390808-c838-45e6-be59-d6fd0d208bc8" providerId="ADAL" clId="{19A97A65-FB7E-DC4C-8433-B675572D5E70}" dt="2023-02-13T18:52:24.379" v="970"/>
          <ac:spMkLst>
            <pc:docMk/>
            <pc:sldMk cId="827584745" sldId="514"/>
            <ac:spMk id="21" creationId="{00000000-0000-0000-0000-000000000000}"/>
          </ac:spMkLst>
        </pc:spChg>
        <pc:spChg chg="mod">
          <ac:chgData name="Daniel Khashabi" userId="62390808-c838-45e6-be59-d6fd0d208bc8" providerId="ADAL" clId="{19A97A65-FB7E-DC4C-8433-B675572D5E70}" dt="2023-02-13T18:52:24.379" v="970"/>
          <ac:spMkLst>
            <pc:docMk/>
            <pc:sldMk cId="827584745" sldId="514"/>
            <ac:spMk id="24" creationId="{4648C912-CD17-4C23-9055-45F8E61C540A}"/>
          </ac:spMkLst>
        </pc:spChg>
      </pc:sldChg>
      <pc:sldChg chg="addSp modSp add">
        <pc:chgData name="Daniel Khashabi" userId="62390808-c838-45e6-be59-d6fd0d208bc8" providerId="ADAL" clId="{19A97A65-FB7E-DC4C-8433-B675572D5E70}" dt="2023-02-22T18:45:37.835" v="10482"/>
        <pc:sldMkLst>
          <pc:docMk/>
          <pc:sldMk cId="0" sldId="515"/>
        </pc:sldMkLst>
        <pc:spChg chg="mod">
          <ac:chgData name="Daniel Khashabi" userId="62390808-c838-45e6-be59-d6fd0d208bc8" providerId="ADAL" clId="{19A97A65-FB7E-DC4C-8433-B675572D5E70}" dt="2023-02-22T18:45:37.835" v="10482"/>
          <ac:spMkLst>
            <pc:docMk/>
            <pc:sldMk cId="0" sldId="515"/>
            <ac:spMk id="3" creationId="{00000000-0000-0000-0000-000000000000}"/>
          </ac:spMkLst>
        </pc:spChg>
        <pc:spChg chg="mod">
          <ac:chgData name="Daniel Khashabi" userId="62390808-c838-45e6-be59-d6fd0d208bc8" providerId="ADAL" clId="{19A97A65-FB7E-DC4C-8433-B675572D5E70}" dt="2023-02-22T17:58:30.299" v="9801"/>
          <ac:spMkLst>
            <pc:docMk/>
            <pc:sldMk cId="0" sldId="515"/>
            <ac:spMk id="4" creationId="{00000000-0000-0000-0000-000000000000}"/>
          </ac:spMkLst>
        </pc:spChg>
        <pc:spChg chg="mod">
          <ac:chgData name="Daniel Khashabi" userId="62390808-c838-45e6-be59-d6fd0d208bc8" providerId="ADAL" clId="{19A97A65-FB7E-DC4C-8433-B675572D5E70}" dt="2023-02-22T18:45:37.835" v="10482"/>
          <ac:spMkLst>
            <pc:docMk/>
            <pc:sldMk cId="0" sldId="515"/>
            <ac:spMk id="5" creationId="{00000000-0000-0000-0000-000000000000}"/>
          </ac:spMkLst>
        </pc:spChg>
        <pc:spChg chg="mod">
          <ac:chgData name="Daniel Khashabi" userId="62390808-c838-45e6-be59-d6fd0d208bc8" providerId="ADAL" clId="{19A97A65-FB7E-DC4C-8433-B675572D5E70}" dt="2023-02-22T17:58:30.299" v="9801"/>
          <ac:spMkLst>
            <pc:docMk/>
            <pc:sldMk cId="0" sldId="515"/>
            <ac:spMk id="6" creationId="{00000000-0000-0000-0000-000000000000}"/>
          </ac:spMkLst>
        </pc:spChg>
        <pc:spChg chg="mod">
          <ac:chgData name="Daniel Khashabi" userId="62390808-c838-45e6-be59-d6fd0d208bc8" providerId="ADAL" clId="{19A97A65-FB7E-DC4C-8433-B675572D5E70}" dt="2023-02-22T18:45:37.835" v="10482"/>
          <ac:spMkLst>
            <pc:docMk/>
            <pc:sldMk cId="0" sldId="515"/>
            <ac:spMk id="7" creationId="{00000000-0000-0000-0000-000000000000}"/>
          </ac:spMkLst>
        </pc:spChg>
        <pc:spChg chg="add mod">
          <ac:chgData name="Daniel Khashabi" userId="62390808-c838-45e6-be59-d6fd0d208bc8" providerId="ADAL" clId="{19A97A65-FB7E-DC4C-8433-B675572D5E70}" dt="2023-02-22T16:24:29.845" v="9057"/>
          <ac:spMkLst>
            <pc:docMk/>
            <pc:sldMk cId="0" sldId="515"/>
            <ac:spMk id="8" creationId="{BF93291B-53F3-C9E8-366C-90E5F02ED4A7}"/>
          </ac:spMkLst>
        </pc:spChg>
      </pc:sldChg>
      <pc:sldChg chg="del">
        <pc:chgData name="Daniel Khashabi" userId="62390808-c838-45e6-be59-d6fd0d208bc8" providerId="ADAL" clId="{19A97A65-FB7E-DC4C-8433-B675572D5E70}" dt="2023-02-11T18:47:34.126" v="410" actId="2696"/>
        <pc:sldMkLst>
          <pc:docMk/>
          <pc:sldMk cId="1614663588" sldId="515"/>
        </pc:sldMkLst>
      </pc:sldChg>
      <pc:sldChg chg="addSp modSp add">
        <pc:chgData name="Daniel Khashabi" userId="62390808-c838-45e6-be59-d6fd0d208bc8" providerId="ADAL" clId="{19A97A65-FB7E-DC4C-8433-B675572D5E70}" dt="2023-02-22T18:45:37.835" v="10482"/>
        <pc:sldMkLst>
          <pc:docMk/>
          <pc:sldMk cId="0" sldId="516"/>
        </pc:sldMkLst>
        <pc:spChg chg="mod">
          <ac:chgData name="Daniel Khashabi" userId="62390808-c838-45e6-be59-d6fd0d208bc8" providerId="ADAL" clId="{19A97A65-FB7E-DC4C-8433-B675572D5E70}" dt="2023-02-22T18:45:37.835" v="10482"/>
          <ac:spMkLst>
            <pc:docMk/>
            <pc:sldMk cId="0" sldId="516"/>
            <ac:spMk id="2" creationId="{00000000-0000-0000-0000-000000000000}"/>
          </ac:spMkLst>
        </pc:spChg>
        <pc:spChg chg="mod">
          <ac:chgData name="Daniel Khashabi" userId="62390808-c838-45e6-be59-d6fd0d208bc8" providerId="ADAL" clId="{19A97A65-FB7E-DC4C-8433-B675572D5E70}" dt="2023-02-22T17:58:30.299" v="9801"/>
          <ac:spMkLst>
            <pc:docMk/>
            <pc:sldMk cId="0" sldId="516"/>
            <ac:spMk id="4" creationId="{00000000-0000-0000-0000-000000000000}"/>
          </ac:spMkLst>
        </pc:spChg>
        <pc:spChg chg="mod">
          <ac:chgData name="Daniel Khashabi" userId="62390808-c838-45e6-be59-d6fd0d208bc8" providerId="ADAL" clId="{19A97A65-FB7E-DC4C-8433-B675572D5E70}" dt="2023-02-22T17:58:30.299" v="9801"/>
          <ac:spMkLst>
            <pc:docMk/>
            <pc:sldMk cId="0" sldId="516"/>
            <ac:spMk id="5" creationId="{00000000-0000-0000-0000-000000000000}"/>
          </ac:spMkLst>
        </pc:spChg>
        <pc:spChg chg="mod">
          <ac:chgData name="Daniel Khashabi" userId="62390808-c838-45e6-be59-d6fd0d208bc8" providerId="ADAL" clId="{19A97A65-FB7E-DC4C-8433-B675572D5E70}" dt="2023-02-22T17:58:30.299" v="9801"/>
          <ac:spMkLst>
            <pc:docMk/>
            <pc:sldMk cId="0" sldId="516"/>
            <ac:spMk id="6" creationId="{00000000-0000-0000-0000-000000000000}"/>
          </ac:spMkLst>
        </pc:spChg>
        <pc:spChg chg="mod">
          <ac:chgData name="Daniel Khashabi" userId="62390808-c838-45e6-be59-d6fd0d208bc8" providerId="ADAL" clId="{19A97A65-FB7E-DC4C-8433-B675572D5E70}" dt="2023-02-22T17:58:30.299" v="9801"/>
          <ac:spMkLst>
            <pc:docMk/>
            <pc:sldMk cId="0" sldId="516"/>
            <ac:spMk id="7" creationId="{00000000-0000-0000-0000-000000000000}"/>
          </ac:spMkLst>
        </pc:spChg>
        <pc:spChg chg="mod">
          <ac:chgData name="Daniel Khashabi" userId="62390808-c838-45e6-be59-d6fd0d208bc8" providerId="ADAL" clId="{19A97A65-FB7E-DC4C-8433-B675572D5E70}" dt="2023-02-22T17:58:30.299" v="9801"/>
          <ac:spMkLst>
            <pc:docMk/>
            <pc:sldMk cId="0" sldId="516"/>
            <ac:spMk id="9" creationId="{00000000-0000-0000-0000-000000000000}"/>
          </ac:spMkLst>
        </pc:spChg>
        <pc:spChg chg="mod">
          <ac:chgData name="Daniel Khashabi" userId="62390808-c838-45e6-be59-d6fd0d208bc8" providerId="ADAL" clId="{19A97A65-FB7E-DC4C-8433-B675572D5E70}" dt="2023-02-22T17:58:30.299" v="9801"/>
          <ac:spMkLst>
            <pc:docMk/>
            <pc:sldMk cId="0" sldId="516"/>
            <ac:spMk id="10" creationId="{00000000-0000-0000-0000-000000000000}"/>
          </ac:spMkLst>
        </pc:spChg>
        <pc:spChg chg="mod">
          <ac:chgData name="Daniel Khashabi" userId="62390808-c838-45e6-be59-d6fd0d208bc8" providerId="ADAL" clId="{19A97A65-FB7E-DC4C-8433-B675572D5E70}" dt="2023-02-22T17:58:30.299" v="9801"/>
          <ac:spMkLst>
            <pc:docMk/>
            <pc:sldMk cId="0" sldId="516"/>
            <ac:spMk id="11" creationId="{00000000-0000-0000-0000-000000000000}"/>
          </ac:spMkLst>
        </pc:spChg>
        <pc:spChg chg="mod">
          <ac:chgData name="Daniel Khashabi" userId="62390808-c838-45e6-be59-d6fd0d208bc8" providerId="ADAL" clId="{19A97A65-FB7E-DC4C-8433-B675572D5E70}" dt="2023-02-22T18:45:37.835" v="10482"/>
          <ac:spMkLst>
            <pc:docMk/>
            <pc:sldMk cId="0" sldId="516"/>
            <ac:spMk id="12" creationId="{00000000-0000-0000-0000-000000000000}"/>
          </ac:spMkLst>
        </pc:spChg>
        <pc:spChg chg="mod">
          <ac:chgData name="Daniel Khashabi" userId="62390808-c838-45e6-be59-d6fd0d208bc8" providerId="ADAL" clId="{19A97A65-FB7E-DC4C-8433-B675572D5E70}" dt="2023-02-22T18:45:37.835" v="10482"/>
          <ac:spMkLst>
            <pc:docMk/>
            <pc:sldMk cId="0" sldId="516"/>
            <ac:spMk id="13" creationId="{00000000-0000-0000-0000-000000000000}"/>
          </ac:spMkLst>
        </pc:spChg>
        <pc:spChg chg="mod">
          <ac:chgData name="Daniel Khashabi" userId="62390808-c838-45e6-be59-d6fd0d208bc8" providerId="ADAL" clId="{19A97A65-FB7E-DC4C-8433-B675572D5E70}" dt="2023-02-22T18:45:37.835" v="10482"/>
          <ac:spMkLst>
            <pc:docMk/>
            <pc:sldMk cId="0" sldId="516"/>
            <ac:spMk id="14" creationId="{00000000-0000-0000-0000-000000000000}"/>
          </ac:spMkLst>
        </pc:spChg>
        <pc:spChg chg="add mod">
          <ac:chgData name="Daniel Khashabi" userId="62390808-c838-45e6-be59-d6fd0d208bc8" providerId="ADAL" clId="{19A97A65-FB7E-DC4C-8433-B675572D5E70}" dt="2023-02-22T16:24:31.577" v="9058"/>
          <ac:spMkLst>
            <pc:docMk/>
            <pc:sldMk cId="0" sldId="516"/>
            <ac:spMk id="15" creationId="{DB8A0232-1B0D-DF77-4570-1517D4FF00BF}"/>
          </ac:spMkLst>
        </pc:spChg>
      </pc:sldChg>
      <pc:sldChg chg="modSp del ord">
        <pc:chgData name="Daniel Khashabi" userId="62390808-c838-45e6-be59-d6fd0d208bc8" providerId="ADAL" clId="{19A97A65-FB7E-DC4C-8433-B675572D5E70}" dt="2023-02-13T20:33:45.306" v="2935" actId="2696"/>
        <pc:sldMkLst>
          <pc:docMk/>
          <pc:sldMk cId="4222778642" sldId="516"/>
        </pc:sldMkLst>
        <pc:spChg chg="mod">
          <ac:chgData name="Daniel Khashabi" userId="62390808-c838-45e6-be59-d6fd0d208bc8" providerId="ADAL" clId="{19A97A65-FB7E-DC4C-8433-B675572D5E70}" dt="2023-02-13T18:52:24.379" v="970"/>
          <ac:spMkLst>
            <pc:docMk/>
            <pc:sldMk cId="4222778642" sldId="516"/>
            <ac:spMk id="21" creationId="{00000000-0000-0000-0000-000000000000}"/>
          </ac:spMkLst>
        </pc:spChg>
        <pc:spChg chg="mod">
          <ac:chgData name="Daniel Khashabi" userId="62390808-c838-45e6-be59-d6fd0d208bc8" providerId="ADAL" clId="{19A97A65-FB7E-DC4C-8433-B675572D5E70}" dt="2023-02-13T18:52:24.379" v="970"/>
          <ac:spMkLst>
            <pc:docMk/>
            <pc:sldMk cId="4222778642" sldId="516"/>
            <ac:spMk id="24" creationId="{4648C912-CD17-4C23-9055-45F8E61C540A}"/>
          </ac:spMkLst>
        </pc:spChg>
      </pc:sldChg>
      <pc:sldChg chg="del">
        <pc:chgData name="Daniel Khashabi" userId="62390808-c838-45e6-be59-d6fd0d208bc8" providerId="ADAL" clId="{19A97A65-FB7E-DC4C-8433-B675572D5E70}" dt="2023-02-11T18:45:12.714" v="390" actId="2696"/>
        <pc:sldMkLst>
          <pc:docMk/>
          <pc:sldMk cId="2311711431" sldId="517"/>
        </pc:sldMkLst>
      </pc:sldChg>
      <pc:sldChg chg="delSp add del mod">
        <pc:chgData name="Daniel Khashabi" userId="62390808-c838-45e6-be59-d6fd0d208bc8" providerId="ADAL" clId="{19A97A65-FB7E-DC4C-8433-B675572D5E70}" dt="2023-02-11T18:43:15.761" v="345" actId="2696"/>
        <pc:sldMkLst>
          <pc:docMk/>
          <pc:sldMk cId="564985647" sldId="518"/>
        </pc:sldMkLst>
        <pc:picChg chg="del">
          <ac:chgData name="Daniel Khashabi" userId="62390808-c838-45e6-be59-d6fd0d208bc8" providerId="ADAL" clId="{19A97A65-FB7E-DC4C-8433-B675572D5E70}" dt="2023-02-11T18:40:59.660" v="343" actId="21"/>
          <ac:picMkLst>
            <pc:docMk/>
            <pc:sldMk cId="564985647" sldId="518"/>
            <ac:picMk id="2" creationId="{00000000-0000-0000-0000-000000000000}"/>
          </ac:picMkLst>
        </pc:picChg>
      </pc:sldChg>
      <pc:sldChg chg="del">
        <pc:chgData name="Daniel Khashabi" userId="62390808-c838-45e6-be59-d6fd0d208bc8" providerId="ADAL" clId="{19A97A65-FB7E-DC4C-8433-B675572D5E70}" dt="2023-02-11T18:45:12.714" v="390" actId="2696"/>
        <pc:sldMkLst>
          <pc:docMk/>
          <pc:sldMk cId="2480435344" sldId="519"/>
        </pc:sldMkLst>
      </pc:sldChg>
      <pc:sldChg chg="modSp del">
        <pc:chgData name="Daniel Khashabi" userId="62390808-c838-45e6-be59-d6fd0d208bc8" providerId="ADAL" clId="{19A97A65-FB7E-DC4C-8433-B675572D5E70}" dt="2023-02-13T20:33:58.030" v="2937" actId="2696"/>
        <pc:sldMkLst>
          <pc:docMk/>
          <pc:sldMk cId="2450095062" sldId="520"/>
        </pc:sldMkLst>
        <pc:spChg chg="mod">
          <ac:chgData name="Daniel Khashabi" userId="62390808-c838-45e6-be59-d6fd0d208bc8" providerId="ADAL" clId="{19A97A65-FB7E-DC4C-8433-B675572D5E70}" dt="2023-02-13T18:52:24.379" v="970"/>
          <ac:spMkLst>
            <pc:docMk/>
            <pc:sldMk cId="2450095062" sldId="520"/>
            <ac:spMk id="21" creationId="{00000000-0000-0000-0000-000000000000}"/>
          </ac:spMkLst>
        </pc:spChg>
        <pc:spChg chg="mod">
          <ac:chgData name="Daniel Khashabi" userId="62390808-c838-45e6-be59-d6fd0d208bc8" providerId="ADAL" clId="{19A97A65-FB7E-DC4C-8433-B675572D5E70}" dt="2023-02-13T18:52:24.379" v="970"/>
          <ac:spMkLst>
            <pc:docMk/>
            <pc:sldMk cId="2450095062" sldId="520"/>
            <ac:spMk id="24" creationId="{4648C912-CD17-4C23-9055-45F8E61C540A}"/>
          </ac:spMkLst>
        </pc:spChg>
      </pc:sldChg>
      <pc:sldChg chg="del">
        <pc:chgData name="Daniel Khashabi" userId="62390808-c838-45e6-be59-d6fd0d208bc8" providerId="ADAL" clId="{19A97A65-FB7E-DC4C-8433-B675572D5E70}" dt="2023-02-12T19:55:14.986" v="530" actId="2696"/>
        <pc:sldMkLst>
          <pc:docMk/>
          <pc:sldMk cId="1657237973" sldId="578"/>
        </pc:sldMkLst>
      </pc:sldChg>
      <pc:sldChg chg="del">
        <pc:chgData name="Daniel Khashabi" userId="62390808-c838-45e6-be59-d6fd0d208bc8" providerId="ADAL" clId="{19A97A65-FB7E-DC4C-8433-B675572D5E70}" dt="2023-02-12T19:55:16.894" v="531" actId="2696"/>
        <pc:sldMkLst>
          <pc:docMk/>
          <pc:sldMk cId="591689327" sldId="579"/>
        </pc:sldMkLst>
      </pc:sldChg>
      <pc:sldChg chg="del">
        <pc:chgData name="Daniel Khashabi" userId="62390808-c838-45e6-be59-d6fd0d208bc8" providerId="ADAL" clId="{19A97A65-FB7E-DC4C-8433-B675572D5E70}" dt="2023-02-12T19:55:25.005" v="532" actId="2696"/>
        <pc:sldMkLst>
          <pc:docMk/>
          <pc:sldMk cId="4077723832" sldId="580"/>
        </pc:sldMkLst>
      </pc:sldChg>
      <pc:sldChg chg="del">
        <pc:chgData name="Daniel Khashabi" userId="62390808-c838-45e6-be59-d6fd0d208bc8" providerId="ADAL" clId="{19A97A65-FB7E-DC4C-8433-B675572D5E70}" dt="2023-02-12T19:55:27.281" v="533" actId="2696"/>
        <pc:sldMkLst>
          <pc:docMk/>
          <pc:sldMk cId="1687794412" sldId="581"/>
        </pc:sldMkLst>
      </pc:sldChg>
      <pc:sldChg chg="del">
        <pc:chgData name="Daniel Khashabi" userId="62390808-c838-45e6-be59-d6fd0d208bc8" providerId="ADAL" clId="{19A97A65-FB7E-DC4C-8433-B675572D5E70}" dt="2023-02-11T18:58:14.811" v="458" actId="2696"/>
        <pc:sldMkLst>
          <pc:docMk/>
          <pc:sldMk cId="4108800004" sldId="582"/>
        </pc:sldMkLst>
      </pc:sldChg>
      <pc:sldChg chg="del">
        <pc:chgData name="Daniel Khashabi" userId="62390808-c838-45e6-be59-d6fd0d208bc8" providerId="ADAL" clId="{19A97A65-FB7E-DC4C-8433-B675572D5E70}" dt="2023-02-11T18:58:20.636" v="459" actId="2696"/>
        <pc:sldMkLst>
          <pc:docMk/>
          <pc:sldMk cId="3752720095" sldId="583"/>
        </pc:sldMkLst>
      </pc:sldChg>
      <pc:sldChg chg="del">
        <pc:chgData name="Daniel Khashabi" userId="62390808-c838-45e6-be59-d6fd0d208bc8" providerId="ADAL" clId="{19A97A65-FB7E-DC4C-8433-B675572D5E70}" dt="2023-02-11T18:58:21.207" v="460" actId="2696"/>
        <pc:sldMkLst>
          <pc:docMk/>
          <pc:sldMk cId="2077774917" sldId="586"/>
        </pc:sldMkLst>
      </pc:sldChg>
      <pc:sldChg chg="del">
        <pc:chgData name="Daniel Khashabi" userId="62390808-c838-45e6-be59-d6fd0d208bc8" providerId="ADAL" clId="{19A97A65-FB7E-DC4C-8433-B675572D5E70}" dt="2023-02-11T18:58:39.275" v="461" actId="2696"/>
        <pc:sldMkLst>
          <pc:docMk/>
          <pc:sldMk cId="3585414124" sldId="587"/>
        </pc:sldMkLst>
      </pc:sldChg>
      <pc:sldChg chg="del">
        <pc:chgData name="Daniel Khashabi" userId="62390808-c838-45e6-be59-d6fd0d208bc8" providerId="ADAL" clId="{19A97A65-FB7E-DC4C-8433-B675572D5E70}" dt="2023-02-12T19:56:20.802" v="544" actId="2696"/>
        <pc:sldMkLst>
          <pc:docMk/>
          <pc:sldMk cId="3031330853" sldId="588"/>
        </pc:sldMkLst>
      </pc:sldChg>
      <pc:sldChg chg="del">
        <pc:chgData name="Daniel Khashabi" userId="62390808-c838-45e6-be59-d6fd0d208bc8" providerId="ADAL" clId="{19A97A65-FB7E-DC4C-8433-B675572D5E70}" dt="2023-02-11T18:58:39.275" v="461" actId="2696"/>
        <pc:sldMkLst>
          <pc:docMk/>
          <pc:sldMk cId="657447582" sldId="589"/>
        </pc:sldMkLst>
      </pc:sldChg>
      <pc:sldChg chg="del">
        <pc:chgData name="Daniel Khashabi" userId="62390808-c838-45e6-be59-d6fd0d208bc8" providerId="ADAL" clId="{19A97A65-FB7E-DC4C-8433-B675572D5E70}" dt="2023-02-11T18:58:39.275" v="461" actId="2696"/>
        <pc:sldMkLst>
          <pc:docMk/>
          <pc:sldMk cId="1219870398" sldId="590"/>
        </pc:sldMkLst>
      </pc:sldChg>
      <pc:sldChg chg="del">
        <pc:chgData name="Daniel Khashabi" userId="62390808-c838-45e6-be59-d6fd0d208bc8" providerId="ADAL" clId="{19A97A65-FB7E-DC4C-8433-B675572D5E70}" dt="2023-02-11T18:34:55.427" v="4" actId="2696"/>
        <pc:sldMkLst>
          <pc:docMk/>
          <pc:sldMk cId="31448648" sldId="591"/>
        </pc:sldMkLst>
      </pc:sldChg>
      <pc:sldChg chg="addSp delSp modSp add del mod">
        <pc:chgData name="Daniel Khashabi" userId="62390808-c838-45e6-be59-d6fd0d208bc8" providerId="ADAL" clId="{19A97A65-FB7E-DC4C-8433-B675572D5E70}" dt="2023-02-21T14:57:08.376" v="3832" actId="2696"/>
        <pc:sldMkLst>
          <pc:docMk/>
          <pc:sldMk cId="3238178852" sldId="591"/>
        </pc:sldMkLst>
        <pc:spChg chg="add mod">
          <ac:chgData name="Daniel Khashabi" userId="62390808-c838-45e6-be59-d6fd0d208bc8" providerId="ADAL" clId="{19A97A65-FB7E-DC4C-8433-B675572D5E70}" dt="2023-02-11T18:35:38.642" v="13" actId="21"/>
          <ac:spMkLst>
            <pc:docMk/>
            <pc:sldMk cId="3238178852" sldId="591"/>
            <ac:spMk id="4" creationId="{2483261E-3EBA-B6F5-AE89-D91F6C149CD3}"/>
          </ac:spMkLst>
        </pc:spChg>
        <pc:picChg chg="del mod">
          <ac:chgData name="Daniel Khashabi" userId="62390808-c838-45e6-be59-d6fd0d208bc8" providerId="ADAL" clId="{19A97A65-FB7E-DC4C-8433-B675572D5E70}" dt="2023-02-11T18:35:38.642" v="13" actId="21"/>
          <ac:picMkLst>
            <pc:docMk/>
            <pc:sldMk cId="3238178852" sldId="591"/>
            <ac:picMk id="5" creationId="{69165B85-1D20-0E75-A1FD-4285709E73F9}"/>
          </ac:picMkLst>
        </pc:picChg>
      </pc:sldChg>
      <pc:sldChg chg="del">
        <pc:chgData name="Daniel Khashabi" userId="62390808-c838-45e6-be59-d6fd0d208bc8" providerId="ADAL" clId="{19A97A65-FB7E-DC4C-8433-B675572D5E70}" dt="2023-02-11T18:38:13.203" v="258" actId="2696"/>
        <pc:sldMkLst>
          <pc:docMk/>
          <pc:sldMk cId="1337606258" sldId="592"/>
        </pc:sldMkLst>
      </pc:sldChg>
      <pc:sldChg chg="addSp delSp modSp add mod chgLayout">
        <pc:chgData name="Daniel Khashabi" userId="62390808-c838-45e6-be59-d6fd0d208bc8" providerId="ADAL" clId="{19A97A65-FB7E-DC4C-8433-B675572D5E70}" dt="2023-02-22T17:58:30.299" v="9801"/>
        <pc:sldMkLst>
          <pc:docMk/>
          <pc:sldMk cId="3306956304" sldId="592"/>
        </pc:sldMkLst>
        <pc:spChg chg="add mod">
          <ac:chgData name="Daniel Khashabi" userId="62390808-c838-45e6-be59-d6fd0d208bc8" providerId="ADAL" clId="{19A97A65-FB7E-DC4C-8433-B675572D5E70}" dt="2023-02-22T17:58:30.299" v="9801"/>
          <ac:spMkLst>
            <pc:docMk/>
            <pc:sldMk cId="3306956304" sldId="592"/>
            <ac:spMk id="2" creationId="{1A3E12E3-0AA9-7544-5F71-0B1E4D2FEFA6}"/>
          </ac:spMkLst>
        </pc:spChg>
        <pc:spChg chg="del">
          <ac:chgData name="Daniel Khashabi" userId="62390808-c838-45e6-be59-d6fd0d208bc8" providerId="ADAL" clId="{19A97A65-FB7E-DC4C-8433-B675572D5E70}" dt="2023-02-11T18:38:45.943" v="260" actId="700"/>
          <ac:spMkLst>
            <pc:docMk/>
            <pc:sldMk cId="3306956304" sldId="592"/>
            <ac:spMk id="2" creationId="{A4B3DDDD-B5CE-08AC-4015-E2C183F000AD}"/>
          </ac:spMkLst>
        </pc:spChg>
        <pc:spChg chg="add mod ord">
          <ac:chgData name="Daniel Khashabi" userId="62390808-c838-45e6-be59-d6fd0d208bc8" providerId="ADAL" clId="{19A97A65-FB7E-DC4C-8433-B675572D5E70}" dt="2023-02-11T18:38:55.290" v="294" actId="20577"/>
          <ac:spMkLst>
            <pc:docMk/>
            <pc:sldMk cId="3306956304" sldId="592"/>
            <ac:spMk id="3" creationId="{CF057FF8-21B7-9CDA-4E65-E082FBA3F5DF}"/>
          </ac:spMkLst>
        </pc:spChg>
        <pc:spChg chg="add mod">
          <ac:chgData name="Daniel Khashabi" userId="62390808-c838-45e6-be59-d6fd0d208bc8" providerId="ADAL" clId="{19A97A65-FB7E-DC4C-8433-B675572D5E70}" dt="2023-02-21T14:54:39.933" v="3696" actId="20577"/>
          <ac:spMkLst>
            <pc:docMk/>
            <pc:sldMk cId="3306956304" sldId="592"/>
            <ac:spMk id="6" creationId="{73B1B27E-794D-0002-7A41-DD5DBF215BC7}"/>
          </ac:spMkLst>
        </pc:spChg>
        <pc:grpChg chg="add mod">
          <ac:chgData name="Daniel Khashabi" userId="62390808-c838-45e6-be59-d6fd0d208bc8" providerId="ADAL" clId="{19A97A65-FB7E-DC4C-8433-B675572D5E70}" dt="2023-02-21T14:54:01.802" v="3637" actId="1076"/>
          <ac:grpSpMkLst>
            <pc:docMk/>
            <pc:sldMk cId="3306956304" sldId="592"/>
            <ac:grpSpMk id="10" creationId="{6A2DF606-20AF-FA50-0564-6FFBCBF8A274}"/>
          </ac:grpSpMkLst>
        </pc:grpChg>
        <pc:picChg chg="del mod ord">
          <ac:chgData name="Daniel Khashabi" userId="62390808-c838-45e6-be59-d6fd0d208bc8" providerId="ADAL" clId="{19A97A65-FB7E-DC4C-8433-B675572D5E70}" dt="2023-02-11T18:38:47.123" v="262" actId="21"/>
          <ac:picMkLst>
            <pc:docMk/>
            <pc:sldMk cId="3306956304" sldId="592"/>
            <ac:picMk id="5" creationId="{505E7724-5370-23B0-C28A-328D80E71673}"/>
          </ac:picMkLst>
        </pc:picChg>
        <pc:picChg chg="add mod modCrop">
          <ac:chgData name="Daniel Khashabi" userId="62390808-c838-45e6-be59-d6fd0d208bc8" providerId="ADAL" clId="{19A97A65-FB7E-DC4C-8433-B675572D5E70}" dt="2023-02-21T14:53:59.219" v="3636" actId="1036"/>
          <ac:picMkLst>
            <pc:docMk/>
            <pc:sldMk cId="3306956304" sldId="592"/>
            <ac:picMk id="7" creationId="{89CE231F-19FA-3ACF-45F7-29D4F8F3766B}"/>
          </ac:picMkLst>
        </pc:picChg>
        <pc:picChg chg="add del mod">
          <ac:chgData name="Daniel Khashabi" userId="62390808-c838-45e6-be59-d6fd0d208bc8" providerId="ADAL" clId="{19A97A65-FB7E-DC4C-8433-B675572D5E70}" dt="2023-02-13T18:47:01.480" v="601"/>
          <ac:picMkLst>
            <pc:docMk/>
            <pc:sldMk cId="3306956304" sldId="592"/>
            <ac:picMk id="8" creationId="{9A79CFE9-C05E-4F09-E3BA-D36D5B5A2CA3}"/>
          </ac:picMkLst>
        </pc:picChg>
        <pc:picChg chg="add mod modCrop">
          <ac:chgData name="Daniel Khashabi" userId="62390808-c838-45e6-be59-d6fd0d208bc8" providerId="ADAL" clId="{19A97A65-FB7E-DC4C-8433-B675572D5E70}" dt="2023-02-21T14:53:14.672" v="3612" actId="732"/>
          <ac:picMkLst>
            <pc:docMk/>
            <pc:sldMk cId="3306956304" sldId="592"/>
            <ac:picMk id="9" creationId="{6CF36FA7-957C-1D57-3171-478CCA114E0A}"/>
          </ac:picMkLst>
        </pc:picChg>
      </pc:sldChg>
      <pc:sldChg chg="delSp modSp mod ord modAnim modNotes">
        <pc:chgData name="Daniel Khashabi" userId="62390808-c838-45e6-be59-d6fd0d208bc8" providerId="ADAL" clId="{19A97A65-FB7E-DC4C-8433-B675572D5E70}" dt="2023-02-23T16:19:11.804" v="10738" actId="404"/>
        <pc:sldMkLst>
          <pc:docMk/>
          <pc:sldMk cId="3241233427" sldId="596"/>
        </pc:sldMkLst>
        <pc:spChg chg="mod">
          <ac:chgData name="Daniel Khashabi" userId="62390808-c838-45e6-be59-d6fd0d208bc8" providerId="ADAL" clId="{19A97A65-FB7E-DC4C-8433-B675572D5E70}" dt="2023-02-22T17:58:30.299" v="9801"/>
          <ac:spMkLst>
            <pc:docMk/>
            <pc:sldMk cId="3241233427" sldId="596"/>
            <ac:spMk id="2" creationId="{3A914E57-ED47-38E0-2359-37B6DE620B39}"/>
          </ac:spMkLst>
        </pc:spChg>
        <pc:spChg chg="del mod">
          <ac:chgData name="Daniel Khashabi" userId="62390808-c838-45e6-be59-d6fd0d208bc8" providerId="ADAL" clId="{19A97A65-FB7E-DC4C-8433-B675572D5E70}" dt="2023-02-22T01:33:21.413" v="5721" actId="478"/>
          <ac:spMkLst>
            <pc:docMk/>
            <pc:sldMk cId="3241233427" sldId="596"/>
            <ac:spMk id="3" creationId="{55D4434B-0250-D46F-EAEF-541FBB0598B8}"/>
          </ac:spMkLst>
        </pc:spChg>
        <pc:spChg chg="mod">
          <ac:chgData name="Daniel Khashabi" userId="62390808-c838-45e6-be59-d6fd0d208bc8" providerId="ADAL" clId="{19A97A65-FB7E-DC4C-8433-B675572D5E70}" dt="2023-02-23T16:17:31.532" v="10709" actId="20577"/>
          <ac:spMkLst>
            <pc:docMk/>
            <pc:sldMk cId="3241233427" sldId="596"/>
            <ac:spMk id="285" creationId="{00000000-0000-0000-0000-000000000000}"/>
          </ac:spMkLst>
        </pc:spChg>
        <pc:spChg chg="mod">
          <ac:chgData name="Daniel Khashabi" userId="62390808-c838-45e6-be59-d6fd0d208bc8" providerId="ADAL" clId="{19A97A65-FB7E-DC4C-8433-B675572D5E70}" dt="2023-02-23T16:19:11.804" v="10738" actId="404"/>
          <ac:spMkLst>
            <pc:docMk/>
            <pc:sldMk cId="3241233427" sldId="596"/>
            <ac:spMk id="286" creationId="{00000000-0000-0000-0000-000000000000}"/>
          </ac:spMkLst>
        </pc:spChg>
      </pc:sldChg>
      <pc:sldChg chg="addSp delSp modSp mod">
        <pc:chgData name="Daniel Khashabi" userId="62390808-c838-45e6-be59-d6fd0d208bc8" providerId="ADAL" clId="{19A97A65-FB7E-DC4C-8433-B675572D5E70}" dt="2023-02-23T16:20:07.081" v="10778" actId="403"/>
        <pc:sldMkLst>
          <pc:docMk/>
          <pc:sldMk cId="277184893" sldId="1596"/>
        </pc:sldMkLst>
        <pc:spChg chg="mod">
          <ac:chgData name="Daniel Khashabi" userId="62390808-c838-45e6-be59-d6fd0d208bc8" providerId="ADAL" clId="{19A97A65-FB7E-DC4C-8433-B675572D5E70}" dt="2023-02-23T16:20:07.081" v="10778" actId="403"/>
          <ac:spMkLst>
            <pc:docMk/>
            <pc:sldMk cId="277184893" sldId="1596"/>
            <ac:spMk id="3" creationId="{DE52EFA0-8BA7-9E13-8476-314DCF891BC1}"/>
          </ac:spMkLst>
        </pc:spChg>
        <pc:spChg chg="mod">
          <ac:chgData name="Daniel Khashabi" userId="62390808-c838-45e6-be59-d6fd0d208bc8" providerId="ADAL" clId="{19A97A65-FB7E-DC4C-8433-B675572D5E70}" dt="2023-02-22T17:58:30.299" v="9801"/>
          <ac:spMkLst>
            <pc:docMk/>
            <pc:sldMk cId="277184893" sldId="1596"/>
            <ac:spMk id="4" creationId="{1EE58D85-0E11-2558-C94E-6F7D361B79D0}"/>
          </ac:spMkLst>
        </pc:spChg>
        <pc:spChg chg="add mod">
          <ac:chgData name="Daniel Khashabi" userId="62390808-c838-45e6-be59-d6fd0d208bc8" providerId="ADAL" clId="{19A97A65-FB7E-DC4C-8433-B675572D5E70}" dt="2023-02-22T17:58:30.299" v="9801"/>
          <ac:spMkLst>
            <pc:docMk/>
            <pc:sldMk cId="277184893" sldId="1596"/>
            <ac:spMk id="5" creationId="{09115FB3-80B1-5F28-058A-22E1E546A09A}"/>
          </ac:spMkLst>
        </pc:spChg>
        <pc:spChg chg="del">
          <ac:chgData name="Daniel Khashabi" userId="62390808-c838-45e6-be59-d6fd0d208bc8" providerId="ADAL" clId="{19A97A65-FB7E-DC4C-8433-B675572D5E70}" dt="2023-02-22T01:40:54.895" v="5888" actId="478"/>
          <ac:spMkLst>
            <pc:docMk/>
            <pc:sldMk cId="277184893" sldId="1596"/>
            <ac:spMk id="42" creationId="{92242E47-F2F5-5992-DCD0-A2359B36598F}"/>
          </ac:spMkLst>
        </pc:spChg>
      </pc:sldChg>
      <pc:sldChg chg="modSp mod chgLayout modNotes">
        <pc:chgData name="Daniel Khashabi" userId="62390808-c838-45e6-be59-d6fd0d208bc8" providerId="ADAL" clId="{19A97A65-FB7E-DC4C-8433-B675572D5E70}" dt="2023-02-22T17:58:30.299" v="9801"/>
        <pc:sldMkLst>
          <pc:docMk/>
          <pc:sldMk cId="2829751526" sldId="1600"/>
        </pc:sldMkLst>
        <pc:spChg chg="mod ord">
          <ac:chgData name="Daniel Khashabi" userId="62390808-c838-45e6-be59-d6fd0d208bc8" providerId="ADAL" clId="{19A97A65-FB7E-DC4C-8433-B675572D5E70}" dt="2023-02-11T18:32:02.595" v="0" actId="700"/>
          <ac:spMkLst>
            <pc:docMk/>
            <pc:sldMk cId="2829751526" sldId="1600"/>
            <ac:spMk id="2" creationId="{953ED47A-3027-1985-0980-096D263C53C4}"/>
          </ac:spMkLst>
        </pc:spChg>
        <pc:spChg chg="mod ord">
          <ac:chgData name="Daniel Khashabi" userId="62390808-c838-45e6-be59-d6fd0d208bc8" providerId="ADAL" clId="{19A97A65-FB7E-DC4C-8433-B675572D5E70}" dt="2023-02-22T17:58:30.299" v="9801"/>
          <ac:spMkLst>
            <pc:docMk/>
            <pc:sldMk cId="2829751526" sldId="1600"/>
            <ac:spMk id="3" creationId="{9EC67CCB-95EE-1934-35AC-186CCA9D9921}"/>
          </ac:spMkLst>
        </pc:spChg>
        <pc:spChg chg="mod">
          <ac:chgData name="Daniel Khashabi" userId="62390808-c838-45e6-be59-d6fd0d208bc8" providerId="ADAL" clId="{19A97A65-FB7E-DC4C-8433-B675572D5E70}" dt="2023-02-22T17:58:30.299" v="9801"/>
          <ac:spMkLst>
            <pc:docMk/>
            <pc:sldMk cId="2829751526" sldId="1600"/>
            <ac:spMk id="127" creationId="{2F12DE1B-F45E-E0F9-93FD-EB559ED31C12}"/>
          </ac:spMkLst>
        </pc:spChg>
        <pc:spChg chg="mod ord">
          <ac:chgData name="Daniel Khashabi" userId="62390808-c838-45e6-be59-d6fd0d208bc8" providerId="ADAL" clId="{19A97A65-FB7E-DC4C-8433-B675572D5E70}" dt="2023-02-11T18:32:07.374" v="2" actId="20577"/>
          <ac:spMkLst>
            <pc:docMk/>
            <pc:sldMk cId="2829751526" sldId="1600"/>
            <ac:spMk id="142" creationId="{185BFF6F-8170-E1BD-248F-5B262D395E4E}"/>
          </ac:spMkLst>
        </pc:spChg>
      </pc:sldChg>
      <pc:sldChg chg="addSp delSp modSp mod">
        <pc:chgData name="Daniel Khashabi" userId="62390808-c838-45e6-be59-d6fd0d208bc8" providerId="ADAL" clId="{19A97A65-FB7E-DC4C-8433-B675572D5E70}" dt="2023-02-22T18:59:48.232" v="10589" actId="478"/>
        <pc:sldMkLst>
          <pc:docMk/>
          <pc:sldMk cId="977812050" sldId="1601"/>
        </pc:sldMkLst>
        <pc:spChg chg="mod">
          <ac:chgData name="Daniel Khashabi" userId="62390808-c838-45e6-be59-d6fd0d208bc8" providerId="ADAL" clId="{19A97A65-FB7E-DC4C-8433-B675572D5E70}" dt="2023-02-22T18:59:18.310" v="10583" actId="207"/>
          <ac:spMkLst>
            <pc:docMk/>
            <pc:sldMk cId="977812050" sldId="1601"/>
            <ac:spMk id="3" creationId="{DA5342BD-59B7-63E9-B3AF-C5AA38C19386}"/>
          </ac:spMkLst>
        </pc:spChg>
        <pc:spChg chg="mod">
          <ac:chgData name="Daniel Khashabi" userId="62390808-c838-45e6-be59-d6fd0d208bc8" providerId="ADAL" clId="{19A97A65-FB7E-DC4C-8433-B675572D5E70}" dt="2023-02-22T17:58:30.299" v="9801"/>
          <ac:spMkLst>
            <pc:docMk/>
            <pc:sldMk cId="977812050" sldId="1601"/>
            <ac:spMk id="4" creationId="{54267B65-D057-A842-4998-BBA539AFE4D3}"/>
          </ac:spMkLst>
        </pc:spChg>
        <pc:spChg chg="add del mod">
          <ac:chgData name="Daniel Khashabi" userId="62390808-c838-45e6-be59-d6fd0d208bc8" providerId="ADAL" clId="{19A97A65-FB7E-DC4C-8433-B675572D5E70}" dt="2023-02-22T18:59:48.232" v="10589" actId="478"/>
          <ac:spMkLst>
            <pc:docMk/>
            <pc:sldMk cId="977812050" sldId="1601"/>
            <ac:spMk id="6" creationId="{8E9B71A8-021A-D9EB-FED2-676AE8BFE166}"/>
          </ac:spMkLst>
        </pc:spChg>
        <pc:spChg chg="mod">
          <ac:chgData name="Daniel Khashabi" userId="62390808-c838-45e6-be59-d6fd0d208bc8" providerId="ADAL" clId="{19A97A65-FB7E-DC4C-8433-B675572D5E70}" dt="2023-02-22T17:58:30.299" v="9801"/>
          <ac:spMkLst>
            <pc:docMk/>
            <pc:sldMk cId="977812050" sldId="1601"/>
            <ac:spMk id="13" creationId="{C3DF63AB-4939-CDC9-6A07-1C42BAE00041}"/>
          </ac:spMkLst>
        </pc:spChg>
        <pc:picChg chg="add del mod">
          <ac:chgData name="Daniel Khashabi" userId="62390808-c838-45e6-be59-d6fd0d208bc8" providerId="ADAL" clId="{19A97A65-FB7E-DC4C-8433-B675572D5E70}" dt="2023-02-22T18:59:48.232" v="10589" actId="478"/>
          <ac:picMkLst>
            <pc:docMk/>
            <pc:sldMk cId="977812050" sldId="1601"/>
            <ac:picMk id="5" creationId="{CACAFC68-4131-0201-99D4-94F8C80265DC}"/>
          </ac:picMkLst>
        </pc:picChg>
      </pc:sldChg>
      <pc:sldChg chg="addSp delSp modSp mod modTransition">
        <pc:chgData name="Daniel Khashabi" userId="62390808-c838-45e6-be59-d6fd0d208bc8" providerId="ADAL" clId="{19A97A65-FB7E-DC4C-8433-B675572D5E70}" dt="2023-02-23T16:23:18.641" v="10790"/>
        <pc:sldMkLst>
          <pc:docMk/>
          <pc:sldMk cId="3048726238" sldId="1605"/>
        </pc:sldMkLst>
        <pc:spChg chg="mod">
          <ac:chgData name="Daniel Khashabi" userId="62390808-c838-45e6-be59-d6fd0d208bc8" providerId="ADAL" clId="{19A97A65-FB7E-DC4C-8433-B675572D5E70}" dt="2023-02-22T17:58:30.299" v="9801"/>
          <ac:spMkLst>
            <pc:docMk/>
            <pc:sldMk cId="3048726238" sldId="1605"/>
            <ac:spMk id="2" creationId="{905AB810-3D7D-65ED-BA58-504F065A446C}"/>
          </ac:spMkLst>
        </pc:spChg>
        <pc:spChg chg="add del mod">
          <ac:chgData name="Daniel Khashabi" userId="62390808-c838-45e6-be59-d6fd0d208bc8" providerId="ADAL" clId="{19A97A65-FB7E-DC4C-8433-B675572D5E70}" dt="2023-02-22T03:37:45.359" v="6649" actId="478"/>
          <ac:spMkLst>
            <pc:docMk/>
            <pc:sldMk cId="3048726238" sldId="1605"/>
            <ac:spMk id="5" creationId="{DA93FE49-03FB-1D41-B71F-34A76A63958A}"/>
          </ac:spMkLst>
        </pc:spChg>
        <pc:spChg chg="add del mod">
          <ac:chgData name="Daniel Khashabi" userId="62390808-c838-45e6-be59-d6fd0d208bc8" providerId="ADAL" clId="{19A97A65-FB7E-DC4C-8433-B675572D5E70}" dt="2023-02-22T03:39:56.075" v="6755" actId="478"/>
          <ac:spMkLst>
            <pc:docMk/>
            <pc:sldMk cId="3048726238" sldId="1605"/>
            <ac:spMk id="6" creationId="{0CF8D9B4-58AB-C8A3-CC31-2561639A6B3C}"/>
          </ac:spMkLst>
        </pc:spChg>
        <pc:spChg chg="del">
          <ac:chgData name="Daniel Khashabi" userId="62390808-c838-45e6-be59-d6fd0d208bc8" providerId="ADAL" clId="{19A97A65-FB7E-DC4C-8433-B675572D5E70}" dt="2023-02-22T03:35:47.831" v="6599" actId="478"/>
          <ac:spMkLst>
            <pc:docMk/>
            <pc:sldMk cId="3048726238" sldId="1605"/>
            <ac:spMk id="25" creationId="{4F6FC934-D1B8-1707-6387-EECD02D5F991}"/>
          </ac:spMkLst>
        </pc:spChg>
        <pc:spChg chg="del mod">
          <ac:chgData name="Daniel Khashabi" userId="62390808-c838-45e6-be59-d6fd0d208bc8" providerId="ADAL" clId="{19A97A65-FB7E-DC4C-8433-B675572D5E70}" dt="2023-02-22T03:35:47.831" v="6599" actId="478"/>
          <ac:spMkLst>
            <pc:docMk/>
            <pc:sldMk cId="3048726238" sldId="1605"/>
            <ac:spMk id="26" creationId="{082B7E43-F6AA-F2C8-6C31-C60686B3E19E}"/>
          </ac:spMkLst>
        </pc:spChg>
        <pc:spChg chg="del">
          <ac:chgData name="Daniel Khashabi" userId="62390808-c838-45e6-be59-d6fd0d208bc8" providerId="ADAL" clId="{19A97A65-FB7E-DC4C-8433-B675572D5E70}" dt="2023-02-22T03:35:47.831" v="6599" actId="478"/>
          <ac:spMkLst>
            <pc:docMk/>
            <pc:sldMk cId="3048726238" sldId="1605"/>
            <ac:spMk id="27" creationId="{019C1802-AB76-2BB1-7CB7-AFC5A93C3371}"/>
          </ac:spMkLst>
        </pc:spChg>
        <pc:spChg chg="del mod">
          <ac:chgData name="Daniel Khashabi" userId="62390808-c838-45e6-be59-d6fd0d208bc8" providerId="ADAL" clId="{19A97A65-FB7E-DC4C-8433-B675572D5E70}" dt="2023-02-22T03:35:47.831" v="6599" actId="478"/>
          <ac:spMkLst>
            <pc:docMk/>
            <pc:sldMk cId="3048726238" sldId="1605"/>
            <ac:spMk id="28" creationId="{1503E800-03F6-F0C7-19EB-098227C7B1E7}"/>
          </ac:spMkLst>
        </pc:spChg>
        <pc:spChg chg="del">
          <ac:chgData name="Daniel Khashabi" userId="62390808-c838-45e6-be59-d6fd0d208bc8" providerId="ADAL" clId="{19A97A65-FB7E-DC4C-8433-B675572D5E70}" dt="2023-02-22T03:35:47.831" v="6599" actId="478"/>
          <ac:spMkLst>
            <pc:docMk/>
            <pc:sldMk cId="3048726238" sldId="1605"/>
            <ac:spMk id="29" creationId="{B7D58CA8-E1B2-BA35-0B8D-4B31986D64F8}"/>
          </ac:spMkLst>
        </pc:spChg>
        <pc:spChg chg="del mod">
          <ac:chgData name="Daniel Khashabi" userId="62390808-c838-45e6-be59-d6fd0d208bc8" providerId="ADAL" clId="{19A97A65-FB7E-DC4C-8433-B675572D5E70}" dt="2023-02-22T03:35:47.831" v="6599" actId="478"/>
          <ac:spMkLst>
            <pc:docMk/>
            <pc:sldMk cId="3048726238" sldId="1605"/>
            <ac:spMk id="30" creationId="{9DBC8D66-39AD-808B-8BFC-CBB1558018AB}"/>
          </ac:spMkLst>
        </pc:spChg>
        <pc:spChg chg="del mod">
          <ac:chgData name="Daniel Khashabi" userId="62390808-c838-45e6-be59-d6fd0d208bc8" providerId="ADAL" clId="{19A97A65-FB7E-DC4C-8433-B675572D5E70}" dt="2023-02-22T03:35:47.831" v="6599" actId="478"/>
          <ac:spMkLst>
            <pc:docMk/>
            <pc:sldMk cId="3048726238" sldId="1605"/>
            <ac:spMk id="71" creationId="{1539C76B-D283-179F-B27F-6B0BC334DDDB}"/>
          </ac:spMkLst>
        </pc:spChg>
        <pc:spChg chg="del mod">
          <ac:chgData name="Daniel Khashabi" userId="62390808-c838-45e6-be59-d6fd0d208bc8" providerId="ADAL" clId="{19A97A65-FB7E-DC4C-8433-B675572D5E70}" dt="2023-02-22T03:35:49.718" v="6600" actId="478"/>
          <ac:spMkLst>
            <pc:docMk/>
            <pc:sldMk cId="3048726238" sldId="1605"/>
            <ac:spMk id="72" creationId="{04DFAC35-FC15-B1A5-77DB-85B7FE63420F}"/>
          </ac:spMkLst>
        </pc:spChg>
        <pc:spChg chg="mod">
          <ac:chgData name="Daniel Khashabi" userId="62390808-c838-45e6-be59-d6fd0d208bc8" providerId="ADAL" clId="{19A97A65-FB7E-DC4C-8433-B675572D5E70}" dt="2023-02-22T17:58:30.299" v="9801"/>
          <ac:spMkLst>
            <pc:docMk/>
            <pc:sldMk cId="3048726238" sldId="1605"/>
            <ac:spMk id="73" creationId="{4AD54B33-4EB9-F9E9-FCFC-4827A8F0707A}"/>
          </ac:spMkLst>
        </pc:spChg>
        <pc:spChg chg="mod">
          <ac:chgData name="Daniel Khashabi" userId="62390808-c838-45e6-be59-d6fd0d208bc8" providerId="ADAL" clId="{19A97A65-FB7E-DC4C-8433-B675572D5E70}" dt="2023-02-22T17:58:30.299" v="9801"/>
          <ac:spMkLst>
            <pc:docMk/>
            <pc:sldMk cId="3048726238" sldId="1605"/>
            <ac:spMk id="74" creationId="{A91F834F-03B1-65F8-DE13-896DC2ACB383}"/>
          </ac:spMkLst>
        </pc:spChg>
        <pc:spChg chg="mod">
          <ac:chgData name="Daniel Khashabi" userId="62390808-c838-45e6-be59-d6fd0d208bc8" providerId="ADAL" clId="{19A97A65-FB7E-DC4C-8433-B675572D5E70}" dt="2023-02-22T17:58:30.299" v="9801"/>
          <ac:spMkLst>
            <pc:docMk/>
            <pc:sldMk cId="3048726238" sldId="1605"/>
            <ac:spMk id="75" creationId="{47DC07F5-F6D6-834F-C030-5FE921DBCAEF}"/>
          </ac:spMkLst>
        </pc:spChg>
        <pc:spChg chg="mod">
          <ac:chgData name="Daniel Khashabi" userId="62390808-c838-45e6-be59-d6fd0d208bc8" providerId="ADAL" clId="{19A97A65-FB7E-DC4C-8433-B675572D5E70}" dt="2023-02-22T17:58:30.299" v="9801"/>
          <ac:spMkLst>
            <pc:docMk/>
            <pc:sldMk cId="3048726238" sldId="1605"/>
            <ac:spMk id="76" creationId="{94F950C8-5268-2D4E-5CF0-0932BF19BA22}"/>
          </ac:spMkLst>
        </pc:spChg>
        <pc:spChg chg="mod">
          <ac:chgData name="Daniel Khashabi" userId="62390808-c838-45e6-be59-d6fd0d208bc8" providerId="ADAL" clId="{19A97A65-FB7E-DC4C-8433-B675572D5E70}" dt="2023-02-22T17:58:30.299" v="9801"/>
          <ac:spMkLst>
            <pc:docMk/>
            <pc:sldMk cId="3048726238" sldId="1605"/>
            <ac:spMk id="77" creationId="{10EF2801-489D-B352-6833-0FFD4FF5EA98}"/>
          </ac:spMkLst>
        </pc:spChg>
        <pc:spChg chg="mod">
          <ac:chgData name="Daniel Khashabi" userId="62390808-c838-45e6-be59-d6fd0d208bc8" providerId="ADAL" clId="{19A97A65-FB7E-DC4C-8433-B675572D5E70}" dt="2023-02-22T17:58:30.299" v="9801"/>
          <ac:spMkLst>
            <pc:docMk/>
            <pc:sldMk cId="3048726238" sldId="1605"/>
            <ac:spMk id="78" creationId="{BC7D00C1-D2D2-7BFE-E1C0-2A0E4ACF4D3F}"/>
          </ac:spMkLst>
        </pc:spChg>
        <pc:spChg chg="del mod">
          <ac:chgData name="Daniel Khashabi" userId="62390808-c838-45e6-be59-d6fd0d208bc8" providerId="ADAL" clId="{19A97A65-FB7E-DC4C-8433-B675572D5E70}" dt="2023-02-22T03:35:47.831" v="6599" actId="478"/>
          <ac:spMkLst>
            <pc:docMk/>
            <pc:sldMk cId="3048726238" sldId="1605"/>
            <ac:spMk id="79" creationId="{C164FD82-46A0-85AF-6BC4-99DD0022BFDD}"/>
          </ac:spMkLst>
        </pc:spChg>
        <pc:picChg chg="add del mod">
          <ac:chgData name="Daniel Khashabi" userId="62390808-c838-45e6-be59-d6fd0d208bc8" providerId="ADAL" clId="{19A97A65-FB7E-DC4C-8433-B675572D5E70}" dt="2023-02-22T03:36:54.407" v="6610" actId="21"/>
          <ac:picMkLst>
            <pc:docMk/>
            <pc:sldMk cId="3048726238" sldId="1605"/>
            <ac:picMk id="3" creationId="{C8037FB7-A634-DC06-CBD2-341EBEEF31CF}"/>
          </ac:picMkLst>
        </pc:picChg>
        <pc:picChg chg="add del mod">
          <ac:chgData name="Daniel Khashabi" userId="62390808-c838-45e6-be59-d6fd0d208bc8" providerId="ADAL" clId="{19A97A65-FB7E-DC4C-8433-B675572D5E70}" dt="2023-02-22T03:37:02.849" v="6616" actId="21"/>
          <ac:picMkLst>
            <pc:docMk/>
            <pc:sldMk cId="3048726238" sldId="1605"/>
            <ac:picMk id="4" creationId="{2036FBB5-FA07-A2FA-55C2-2CBDC25DC235}"/>
          </ac:picMkLst>
        </pc:picChg>
        <pc:picChg chg="add mod">
          <ac:chgData name="Daniel Khashabi" userId="62390808-c838-45e6-be59-d6fd0d208bc8" providerId="ADAL" clId="{19A97A65-FB7E-DC4C-8433-B675572D5E70}" dt="2023-02-22T19:00:48.229" v="10613" actId="1076"/>
          <ac:picMkLst>
            <pc:docMk/>
            <pc:sldMk cId="3048726238" sldId="1605"/>
            <ac:picMk id="7" creationId="{830820C1-C964-4067-52A7-E5C2114DDCE7}"/>
          </ac:picMkLst>
        </pc:picChg>
        <pc:picChg chg="add del mod">
          <ac:chgData name="Daniel Khashabi" userId="62390808-c838-45e6-be59-d6fd0d208bc8" providerId="ADAL" clId="{19A97A65-FB7E-DC4C-8433-B675572D5E70}" dt="2023-02-22T03:37:46.629" v="6650" actId="478"/>
          <ac:picMkLst>
            <pc:docMk/>
            <pc:sldMk cId="3048726238" sldId="1605"/>
            <ac:picMk id="3074" creationId="{56DCD32C-25E8-B0B9-2042-E1E6E225B4A6}"/>
          </ac:picMkLst>
        </pc:picChg>
        <pc:picChg chg="add del mod">
          <ac:chgData name="Daniel Khashabi" userId="62390808-c838-45e6-be59-d6fd0d208bc8" providerId="ADAL" clId="{19A97A65-FB7E-DC4C-8433-B675572D5E70}" dt="2023-02-22T03:39:56.075" v="6755" actId="478"/>
          <ac:picMkLst>
            <pc:docMk/>
            <pc:sldMk cId="3048726238" sldId="1605"/>
            <ac:picMk id="3076" creationId="{E039EDDA-6BD8-DDEB-FCA3-16383BF0A6B1}"/>
          </ac:picMkLst>
        </pc:picChg>
        <pc:cxnChg chg="del">
          <ac:chgData name="Daniel Khashabi" userId="62390808-c838-45e6-be59-d6fd0d208bc8" providerId="ADAL" clId="{19A97A65-FB7E-DC4C-8433-B675572D5E70}" dt="2023-02-22T03:35:47.831" v="6599" actId="478"/>
          <ac:cxnSpMkLst>
            <pc:docMk/>
            <pc:sldMk cId="3048726238" sldId="1605"/>
            <ac:cxnSpMk id="31" creationId="{B4C38710-638A-7DD5-962F-570B1E175348}"/>
          </ac:cxnSpMkLst>
        </pc:cxnChg>
        <pc:cxnChg chg="del">
          <ac:chgData name="Daniel Khashabi" userId="62390808-c838-45e6-be59-d6fd0d208bc8" providerId="ADAL" clId="{19A97A65-FB7E-DC4C-8433-B675572D5E70}" dt="2023-02-22T03:35:47.831" v="6599" actId="478"/>
          <ac:cxnSpMkLst>
            <pc:docMk/>
            <pc:sldMk cId="3048726238" sldId="1605"/>
            <ac:cxnSpMk id="32" creationId="{F3998764-6EEC-087D-ECC4-0B62070D1760}"/>
          </ac:cxnSpMkLst>
        </pc:cxnChg>
        <pc:cxnChg chg="del">
          <ac:chgData name="Daniel Khashabi" userId="62390808-c838-45e6-be59-d6fd0d208bc8" providerId="ADAL" clId="{19A97A65-FB7E-DC4C-8433-B675572D5E70}" dt="2023-02-22T03:35:47.831" v="6599" actId="478"/>
          <ac:cxnSpMkLst>
            <pc:docMk/>
            <pc:sldMk cId="3048726238" sldId="1605"/>
            <ac:cxnSpMk id="33" creationId="{DF08AF49-3789-3A7F-603A-8593C2420B32}"/>
          </ac:cxnSpMkLst>
        </pc:cxnChg>
        <pc:cxnChg chg="del">
          <ac:chgData name="Daniel Khashabi" userId="62390808-c838-45e6-be59-d6fd0d208bc8" providerId="ADAL" clId="{19A97A65-FB7E-DC4C-8433-B675572D5E70}" dt="2023-02-22T03:35:47.831" v="6599" actId="478"/>
          <ac:cxnSpMkLst>
            <pc:docMk/>
            <pc:sldMk cId="3048726238" sldId="1605"/>
            <ac:cxnSpMk id="34" creationId="{3111A149-B35A-34BA-09DC-C31875CEF80A}"/>
          </ac:cxnSpMkLst>
        </pc:cxnChg>
      </pc:sldChg>
      <pc:sldChg chg="addSp delSp modSp mod delAnim modAnim modNotes">
        <pc:chgData name="Daniel Khashabi" userId="62390808-c838-45e6-be59-d6fd0d208bc8" providerId="ADAL" clId="{19A97A65-FB7E-DC4C-8433-B675572D5E70}" dt="2023-02-23T16:25:29.789" v="10792" actId="1076"/>
        <pc:sldMkLst>
          <pc:docMk/>
          <pc:sldMk cId="3352225948" sldId="1606"/>
        </pc:sldMkLst>
        <pc:spChg chg="mod">
          <ac:chgData name="Daniel Khashabi" userId="62390808-c838-45e6-be59-d6fd0d208bc8" providerId="ADAL" clId="{19A97A65-FB7E-DC4C-8433-B675572D5E70}" dt="2023-02-21T14:49:47.923" v="3432" actId="20577"/>
          <ac:spMkLst>
            <pc:docMk/>
            <pc:sldMk cId="3352225948" sldId="1606"/>
            <ac:spMk id="3" creationId="{58B57376-83E0-E507-151B-591DA026DE82}"/>
          </ac:spMkLst>
        </pc:spChg>
        <pc:spChg chg="mod">
          <ac:chgData name="Daniel Khashabi" userId="62390808-c838-45e6-be59-d6fd0d208bc8" providerId="ADAL" clId="{19A97A65-FB7E-DC4C-8433-B675572D5E70}" dt="2023-02-22T17:58:30.299" v="9801"/>
          <ac:spMkLst>
            <pc:docMk/>
            <pc:sldMk cId="3352225948" sldId="1606"/>
            <ac:spMk id="9" creationId="{764E7499-B950-91D6-0606-F4CC7C80816A}"/>
          </ac:spMkLst>
        </pc:spChg>
        <pc:spChg chg="mod">
          <ac:chgData name="Daniel Khashabi" userId="62390808-c838-45e6-be59-d6fd0d208bc8" providerId="ADAL" clId="{19A97A65-FB7E-DC4C-8433-B675572D5E70}" dt="2023-02-22T17:58:30.299" v="9801"/>
          <ac:spMkLst>
            <pc:docMk/>
            <pc:sldMk cId="3352225948" sldId="1606"/>
            <ac:spMk id="10" creationId="{E9C4614B-C92C-D283-BA67-DD1C22DE0C70}"/>
          </ac:spMkLst>
        </pc:spChg>
        <pc:spChg chg="mod">
          <ac:chgData name="Daniel Khashabi" userId="62390808-c838-45e6-be59-d6fd0d208bc8" providerId="ADAL" clId="{19A97A65-FB7E-DC4C-8433-B675572D5E70}" dt="2023-02-22T17:58:30.299" v="9801"/>
          <ac:spMkLst>
            <pc:docMk/>
            <pc:sldMk cId="3352225948" sldId="1606"/>
            <ac:spMk id="11" creationId="{55330E7F-E88D-7A00-FADC-5B13554EB88F}"/>
          </ac:spMkLst>
        </pc:spChg>
        <pc:spChg chg="mod">
          <ac:chgData name="Daniel Khashabi" userId="62390808-c838-45e6-be59-d6fd0d208bc8" providerId="ADAL" clId="{19A97A65-FB7E-DC4C-8433-B675572D5E70}" dt="2023-02-22T17:58:30.299" v="9801"/>
          <ac:spMkLst>
            <pc:docMk/>
            <pc:sldMk cId="3352225948" sldId="1606"/>
            <ac:spMk id="12" creationId="{FBA829E2-71AF-38FC-CFD8-FC50A5B11845}"/>
          </ac:spMkLst>
        </pc:spChg>
        <pc:spChg chg="mod">
          <ac:chgData name="Daniel Khashabi" userId="62390808-c838-45e6-be59-d6fd0d208bc8" providerId="ADAL" clId="{19A97A65-FB7E-DC4C-8433-B675572D5E70}" dt="2023-02-22T17:58:30.299" v="9801"/>
          <ac:spMkLst>
            <pc:docMk/>
            <pc:sldMk cId="3352225948" sldId="1606"/>
            <ac:spMk id="27" creationId="{E0C4B12C-20E3-CF1C-704C-F464CBEE7176}"/>
          </ac:spMkLst>
        </pc:spChg>
        <pc:spChg chg="mod">
          <ac:chgData name="Daniel Khashabi" userId="62390808-c838-45e6-be59-d6fd0d208bc8" providerId="ADAL" clId="{19A97A65-FB7E-DC4C-8433-B675572D5E70}" dt="2023-02-22T17:58:30.299" v="9801"/>
          <ac:spMkLst>
            <pc:docMk/>
            <pc:sldMk cId="3352225948" sldId="1606"/>
            <ac:spMk id="29" creationId="{E116835B-A446-0A38-B4CA-81E1812A52DD}"/>
          </ac:spMkLst>
        </pc:spChg>
        <pc:spChg chg="mod">
          <ac:chgData name="Daniel Khashabi" userId="62390808-c838-45e6-be59-d6fd0d208bc8" providerId="ADAL" clId="{19A97A65-FB7E-DC4C-8433-B675572D5E70}" dt="2023-02-22T17:58:30.299" v="9801"/>
          <ac:spMkLst>
            <pc:docMk/>
            <pc:sldMk cId="3352225948" sldId="1606"/>
            <ac:spMk id="31" creationId="{CF577B95-D1B3-8A75-A4F5-E0E514B7957D}"/>
          </ac:spMkLst>
        </pc:spChg>
        <pc:spChg chg="mod">
          <ac:chgData name="Daniel Khashabi" userId="62390808-c838-45e6-be59-d6fd0d208bc8" providerId="ADAL" clId="{19A97A65-FB7E-DC4C-8433-B675572D5E70}" dt="2023-02-22T17:58:30.299" v="9801"/>
          <ac:spMkLst>
            <pc:docMk/>
            <pc:sldMk cId="3352225948" sldId="1606"/>
            <ac:spMk id="33" creationId="{14FFEDB4-FF48-F8B8-1861-02B199C45F29}"/>
          </ac:spMkLst>
        </pc:spChg>
        <pc:spChg chg="del mod">
          <ac:chgData name="Daniel Khashabi" userId="62390808-c838-45e6-be59-d6fd0d208bc8" providerId="ADAL" clId="{19A97A65-FB7E-DC4C-8433-B675572D5E70}" dt="2023-02-21T14:49:45.048" v="3429" actId="478"/>
          <ac:spMkLst>
            <pc:docMk/>
            <pc:sldMk cId="3352225948" sldId="1606"/>
            <ac:spMk id="34" creationId="{A9C0BD6A-E7E2-EB64-6222-5D1565C82A77}"/>
          </ac:spMkLst>
        </pc:spChg>
        <pc:spChg chg="add mod">
          <ac:chgData name="Daniel Khashabi" userId="62390808-c838-45e6-be59-d6fd0d208bc8" providerId="ADAL" clId="{19A97A65-FB7E-DC4C-8433-B675572D5E70}" dt="2023-02-22T17:58:30.299" v="9801"/>
          <ac:spMkLst>
            <pc:docMk/>
            <pc:sldMk cId="3352225948" sldId="1606"/>
            <ac:spMk id="35" creationId="{92AD76CD-159F-CA0E-A35B-CDA409DB0F31}"/>
          </ac:spMkLst>
        </pc:spChg>
        <pc:spChg chg="mod">
          <ac:chgData name="Daniel Khashabi" userId="62390808-c838-45e6-be59-d6fd0d208bc8" providerId="ADAL" clId="{19A97A65-FB7E-DC4C-8433-B675572D5E70}" dt="2023-02-22T17:58:30.299" v="9801"/>
          <ac:spMkLst>
            <pc:docMk/>
            <pc:sldMk cId="3352225948" sldId="1606"/>
            <ac:spMk id="37" creationId="{9D717302-7D3A-C53F-EA0C-DCB9908460B8}"/>
          </ac:spMkLst>
        </pc:spChg>
        <pc:grpChg chg="mod">
          <ac:chgData name="Daniel Khashabi" userId="62390808-c838-45e6-be59-d6fd0d208bc8" providerId="ADAL" clId="{19A97A65-FB7E-DC4C-8433-B675572D5E70}" dt="2023-02-23T16:25:29.789" v="10792" actId="1076"/>
          <ac:grpSpMkLst>
            <pc:docMk/>
            <pc:sldMk cId="3352225948" sldId="1606"/>
            <ac:grpSpMk id="4" creationId="{BF0A3626-32FA-CEF2-F23C-BE398819C5D2}"/>
          </ac:grpSpMkLst>
        </pc:grpChg>
      </pc:sldChg>
      <pc:sldChg chg="modSp modTransition">
        <pc:chgData name="Daniel Khashabi" userId="62390808-c838-45e6-be59-d6fd0d208bc8" providerId="ADAL" clId="{19A97A65-FB7E-DC4C-8433-B675572D5E70}" dt="2023-02-23T16:21:24.617" v="10780"/>
        <pc:sldMkLst>
          <pc:docMk/>
          <pc:sldMk cId="848025613" sldId="1610"/>
        </pc:sldMkLst>
        <pc:spChg chg="mod">
          <ac:chgData name="Daniel Khashabi" userId="62390808-c838-45e6-be59-d6fd0d208bc8" providerId="ADAL" clId="{19A97A65-FB7E-DC4C-8433-B675572D5E70}" dt="2023-02-22T17:58:30.299" v="9801"/>
          <ac:spMkLst>
            <pc:docMk/>
            <pc:sldMk cId="848025613" sldId="1610"/>
            <ac:spMk id="2" creationId="{0BB91808-AED5-3152-7751-F4D9CB7B4DFC}"/>
          </ac:spMkLst>
        </pc:spChg>
        <pc:spChg chg="mod">
          <ac:chgData name="Daniel Khashabi" userId="62390808-c838-45e6-be59-d6fd0d208bc8" providerId="ADAL" clId="{19A97A65-FB7E-DC4C-8433-B675572D5E70}" dt="2023-02-22T17:58:30.299" v="9801"/>
          <ac:spMkLst>
            <pc:docMk/>
            <pc:sldMk cId="848025613" sldId="1610"/>
            <ac:spMk id="4" creationId="{66E47F1C-C79A-1486-8DC5-943653E554A8}"/>
          </ac:spMkLst>
        </pc:spChg>
        <pc:spChg chg="mod">
          <ac:chgData name="Daniel Khashabi" userId="62390808-c838-45e6-be59-d6fd0d208bc8" providerId="ADAL" clId="{19A97A65-FB7E-DC4C-8433-B675572D5E70}" dt="2023-02-22T17:58:30.299" v="9801"/>
          <ac:spMkLst>
            <pc:docMk/>
            <pc:sldMk cId="848025613" sldId="1610"/>
            <ac:spMk id="6" creationId="{2A0C8778-88E2-0944-059D-85BDD5C6A549}"/>
          </ac:spMkLst>
        </pc:spChg>
        <pc:spChg chg="mod">
          <ac:chgData name="Daniel Khashabi" userId="62390808-c838-45e6-be59-d6fd0d208bc8" providerId="ADAL" clId="{19A97A65-FB7E-DC4C-8433-B675572D5E70}" dt="2023-02-22T17:58:30.299" v="9801"/>
          <ac:spMkLst>
            <pc:docMk/>
            <pc:sldMk cId="848025613" sldId="1610"/>
            <ac:spMk id="8" creationId="{74E461D6-5837-F3B3-A53F-073118A3B85D}"/>
          </ac:spMkLst>
        </pc:spChg>
        <pc:spChg chg="mod">
          <ac:chgData name="Daniel Khashabi" userId="62390808-c838-45e6-be59-d6fd0d208bc8" providerId="ADAL" clId="{19A97A65-FB7E-DC4C-8433-B675572D5E70}" dt="2023-02-22T17:58:30.299" v="9801"/>
          <ac:spMkLst>
            <pc:docMk/>
            <pc:sldMk cId="848025613" sldId="1610"/>
            <ac:spMk id="10" creationId="{91BA1FD3-B7AA-33CC-60EC-5D9F502D3C1C}"/>
          </ac:spMkLst>
        </pc:spChg>
        <pc:spChg chg="mod">
          <ac:chgData name="Daniel Khashabi" userId="62390808-c838-45e6-be59-d6fd0d208bc8" providerId="ADAL" clId="{19A97A65-FB7E-DC4C-8433-B675572D5E70}" dt="2023-02-22T17:58:30.299" v="9801"/>
          <ac:spMkLst>
            <pc:docMk/>
            <pc:sldMk cId="848025613" sldId="1610"/>
            <ac:spMk id="15" creationId="{6D2400EA-94C6-D025-290F-D884FB0CE89D}"/>
          </ac:spMkLst>
        </pc:spChg>
        <pc:spChg chg="mod">
          <ac:chgData name="Daniel Khashabi" userId="62390808-c838-45e6-be59-d6fd0d208bc8" providerId="ADAL" clId="{19A97A65-FB7E-DC4C-8433-B675572D5E70}" dt="2023-02-22T17:58:30.299" v="9801"/>
          <ac:spMkLst>
            <pc:docMk/>
            <pc:sldMk cId="848025613" sldId="1610"/>
            <ac:spMk id="18" creationId="{CC8B955F-53CA-0B24-ADC9-4BA802D38646}"/>
          </ac:spMkLst>
        </pc:spChg>
        <pc:spChg chg="mod">
          <ac:chgData name="Daniel Khashabi" userId="62390808-c838-45e6-be59-d6fd0d208bc8" providerId="ADAL" clId="{19A97A65-FB7E-DC4C-8433-B675572D5E70}" dt="2023-02-22T17:58:30.299" v="9801"/>
          <ac:spMkLst>
            <pc:docMk/>
            <pc:sldMk cId="848025613" sldId="1610"/>
            <ac:spMk id="20" creationId="{BBF4471C-92E2-A432-1CAB-6A09449A9E19}"/>
          </ac:spMkLst>
        </pc:spChg>
        <pc:spChg chg="mod">
          <ac:chgData name="Daniel Khashabi" userId="62390808-c838-45e6-be59-d6fd0d208bc8" providerId="ADAL" clId="{19A97A65-FB7E-DC4C-8433-B675572D5E70}" dt="2023-02-22T17:58:30.299" v="9801"/>
          <ac:spMkLst>
            <pc:docMk/>
            <pc:sldMk cId="848025613" sldId="1610"/>
            <ac:spMk id="22" creationId="{5F41F5D6-5AC0-E165-48FC-D590E73F1357}"/>
          </ac:spMkLst>
        </pc:spChg>
        <pc:spChg chg="mod">
          <ac:chgData name="Daniel Khashabi" userId="62390808-c838-45e6-be59-d6fd0d208bc8" providerId="ADAL" clId="{19A97A65-FB7E-DC4C-8433-B675572D5E70}" dt="2023-02-22T17:58:30.299" v="9801"/>
          <ac:spMkLst>
            <pc:docMk/>
            <pc:sldMk cId="848025613" sldId="1610"/>
            <ac:spMk id="26" creationId="{082B7E43-F6AA-F2C8-6C31-C60686B3E19E}"/>
          </ac:spMkLst>
        </pc:spChg>
        <pc:spChg chg="mod">
          <ac:chgData name="Daniel Khashabi" userId="62390808-c838-45e6-be59-d6fd0d208bc8" providerId="ADAL" clId="{19A97A65-FB7E-DC4C-8433-B675572D5E70}" dt="2023-02-22T17:58:30.299" v="9801"/>
          <ac:spMkLst>
            <pc:docMk/>
            <pc:sldMk cId="848025613" sldId="1610"/>
            <ac:spMk id="28" creationId="{1503E800-03F6-F0C7-19EB-098227C7B1E7}"/>
          </ac:spMkLst>
        </pc:spChg>
        <pc:spChg chg="mod">
          <ac:chgData name="Daniel Khashabi" userId="62390808-c838-45e6-be59-d6fd0d208bc8" providerId="ADAL" clId="{19A97A65-FB7E-DC4C-8433-B675572D5E70}" dt="2023-02-22T17:58:30.299" v="9801"/>
          <ac:spMkLst>
            <pc:docMk/>
            <pc:sldMk cId="848025613" sldId="1610"/>
            <ac:spMk id="30" creationId="{9DBC8D66-39AD-808B-8BFC-CBB1558018AB}"/>
          </ac:spMkLst>
        </pc:spChg>
        <pc:spChg chg="mod">
          <ac:chgData name="Daniel Khashabi" userId="62390808-c838-45e6-be59-d6fd0d208bc8" providerId="ADAL" clId="{19A97A65-FB7E-DC4C-8433-B675572D5E70}" dt="2023-02-22T17:58:30.299" v="9801"/>
          <ac:spMkLst>
            <pc:docMk/>
            <pc:sldMk cId="848025613" sldId="1610"/>
            <ac:spMk id="37" creationId="{27FD3151-EC6F-D61B-FDC1-F6EF65C6E5F3}"/>
          </ac:spMkLst>
        </pc:spChg>
        <pc:spChg chg="mod">
          <ac:chgData name="Daniel Khashabi" userId="62390808-c838-45e6-be59-d6fd0d208bc8" providerId="ADAL" clId="{19A97A65-FB7E-DC4C-8433-B675572D5E70}" dt="2023-02-22T17:58:30.299" v="9801"/>
          <ac:spMkLst>
            <pc:docMk/>
            <pc:sldMk cId="848025613" sldId="1610"/>
            <ac:spMk id="40" creationId="{6EDAFD65-0267-8B63-C7D5-2DC5FB31B6F6}"/>
          </ac:spMkLst>
        </pc:spChg>
        <pc:spChg chg="mod">
          <ac:chgData name="Daniel Khashabi" userId="62390808-c838-45e6-be59-d6fd0d208bc8" providerId="ADAL" clId="{19A97A65-FB7E-DC4C-8433-B675572D5E70}" dt="2023-02-22T17:58:30.299" v="9801"/>
          <ac:spMkLst>
            <pc:docMk/>
            <pc:sldMk cId="848025613" sldId="1610"/>
            <ac:spMk id="42" creationId="{9FCD99F5-C896-9DB4-024D-4E079E521DFC}"/>
          </ac:spMkLst>
        </pc:spChg>
        <pc:spChg chg="mod">
          <ac:chgData name="Daniel Khashabi" userId="62390808-c838-45e6-be59-d6fd0d208bc8" providerId="ADAL" clId="{19A97A65-FB7E-DC4C-8433-B675572D5E70}" dt="2023-02-22T17:58:30.299" v="9801"/>
          <ac:spMkLst>
            <pc:docMk/>
            <pc:sldMk cId="848025613" sldId="1610"/>
            <ac:spMk id="44" creationId="{748C98E8-FBB9-C66C-5271-6685E2C5FB0D}"/>
          </ac:spMkLst>
        </pc:spChg>
        <pc:spChg chg="mod">
          <ac:chgData name="Daniel Khashabi" userId="62390808-c838-45e6-be59-d6fd0d208bc8" providerId="ADAL" clId="{19A97A65-FB7E-DC4C-8433-B675572D5E70}" dt="2023-02-22T17:58:30.299" v="9801"/>
          <ac:spMkLst>
            <pc:docMk/>
            <pc:sldMk cId="848025613" sldId="1610"/>
            <ac:spMk id="49" creationId="{A46EBD32-73FD-F055-706F-4F51AF97868B}"/>
          </ac:spMkLst>
        </pc:spChg>
        <pc:spChg chg="mod">
          <ac:chgData name="Daniel Khashabi" userId="62390808-c838-45e6-be59-d6fd0d208bc8" providerId="ADAL" clId="{19A97A65-FB7E-DC4C-8433-B675572D5E70}" dt="2023-02-22T17:58:30.299" v="9801"/>
          <ac:spMkLst>
            <pc:docMk/>
            <pc:sldMk cId="848025613" sldId="1610"/>
            <ac:spMk id="51" creationId="{D196AE15-FA14-B580-7F77-A45935B1E778}"/>
          </ac:spMkLst>
        </pc:spChg>
        <pc:spChg chg="mod">
          <ac:chgData name="Daniel Khashabi" userId="62390808-c838-45e6-be59-d6fd0d208bc8" providerId="ADAL" clId="{19A97A65-FB7E-DC4C-8433-B675572D5E70}" dt="2023-02-22T17:58:30.299" v="9801"/>
          <ac:spMkLst>
            <pc:docMk/>
            <pc:sldMk cId="848025613" sldId="1610"/>
            <ac:spMk id="52" creationId="{20FF98EF-A3A5-E343-C04E-B76A477536BC}"/>
          </ac:spMkLst>
        </pc:spChg>
        <pc:spChg chg="mod">
          <ac:chgData name="Daniel Khashabi" userId="62390808-c838-45e6-be59-d6fd0d208bc8" providerId="ADAL" clId="{19A97A65-FB7E-DC4C-8433-B675572D5E70}" dt="2023-02-22T17:58:30.299" v="9801"/>
          <ac:spMkLst>
            <pc:docMk/>
            <pc:sldMk cId="848025613" sldId="1610"/>
            <ac:spMk id="53" creationId="{DB23E254-4F73-72D7-5F0A-9F2C123DDB18}"/>
          </ac:spMkLst>
        </pc:spChg>
        <pc:spChg chg="mod">
          <ac:chgData name="Daniel Khashabi" userId="62390808-c838-45e6-be59-d6fd0d208bc8" providerId="ADAL" clId="{19A97A65-FB7E-DC4C-8433-B675572D5E70}" dt="2023-02-22T17:58:30.299" v="9801"/>
          <ac:spMkLst>
            <pc:docMk/>
            <pc:sldMk cId="848025613" sldId="1610"/>
            <ac:spMk id="54" creationId="{284323EE-8E23-2712-FD48-772F509208C9}"/>
          </ac:spMkLst>
        </pc:spChg>
        <pc:spChg chg="mod">
          <ac:chgData name="Daniel Khashabi" userId="62390808-c838-45e6-be59-d6fd0d208bc8" providerId="ADAL" clId="{19A97A65-FB7E-DC4C-8433-B675572D5E70}" dt="2023-02-22T17:58:30.299" v="9801"/>
          <ac:spMkLst>
            <pc:docMk/>
            <pc:sldMk cId="848025613" sldId="1610"/>
            <ac:spMk id="55" creationId="{466A8973-BAA0-A735-D9DE-26ED44A18553}"/>
          </ac:spMkLst>
        </pc:spChg>
        <pc:spChg chg="mod">
          <ac:chgData name="Daniel Khashabi" userId="62390808-c838-45e6-be59-d6fd0d208bc8" providerId="ADAL" clId="{19A97A65-FB7E-DC4C-8433-B675572D5E70}" dt="2023-02-22T17:58:30.299" v="9801"/>
          <ac:spMkLst>
            <pc:docMk/>
            <pc:sldMk cId="848025613" sldId="1610"/>
            <ac:spMk id="56" creationId="{0C1BEFC1-C6C8-3F0D-D8A9-8D4D4215EAAD}"/>
          </ac:spMkLst>
        </pc:spChg>
        <pc:spChg chg="mod">
          <ac:chgData name="Daniel Khashabi" userId="62390808-c838-45e6-be59-d6fd0d208bc8" providerId="ADAL" clId="{19A97A65-FB7E-DC4C-8433-B675572D5E70}" dt="2023-02-22T17:58:30.299" v="9801"/>
          <ac:spMkLst>
            <pc:docMk/>
            <pc:sldMk cId="848025613" sldId="1610"/>
            <ac:spMk id="71" creationId="{1539C76B-D283-179F-B27F-6B0BC334DDDB}"/>
          </ac:spMkLst>
        </pc:spChg>
      </pc:sldChg>
      <pc:sldChg chg="addSp delSp modSp modAnim">
        <pc:chgData name="Daniel Khashabi" userId="62390808-c838-45e6-be59-d6fd0d208bc8" providerId="ADAL" clId="{19A97A65-FB7E-DC4C-8433-B675572D5E70}" dt="2023-02-23T16:22:32.594" v="10789"/>
        <pc:sldMkLst>
          <pc:docMk/>
          <pc:sldMk cId="590724948" sldId="1611"/>
        </pc:sldMkLst>
        <pc:spChg chg="mod">
          <ac:chgData name="Daniel Khashabi" userId="62390808-c838-45e6-be59-d6fd0d208bc8" providerId="ADAL" clId="{19A97A65-FB7E-DC4C-8433-B675572D5E70}" dt="2023-02-22T17:58:30.299" v="9801"/>
          <ac:spMkLst>
            <pc:docMk/>
            <pc:sldMk cId="590724948" sldId="1611"/>
            <ac:spMk id="2" creationId="{8ABAC542-6315-033C-05A4-19DE65CC73B9}"/>
          </ac:spMkLst>
        </pc:spChg>
        <pc:spChg chg="mod">
          <ac:chgData name="Daniel Khashabi" userId="62390808-c838-45e6-be59-d6fd0d208bc8" providerId="ADAL" clId="{19A97A65-FB7E-DC4C-8433-B675572D5E70}" dt="2023-02-22T17:58:30.299" v="9801"/>
          <ac:spMkLst>
            <pc:docMk/>
            <pc:sldMk cId="590724948" sldId="1611"/>
            <ac:spMk id="4" creationId="{66E47F1C-C79A-1486-8DC5-943653E554A8}"/>
          </ac:spMkLst>
        </pc:spChg>
        <pc:spChg chg="mod">
          <ac:chgData name="Daniel Khashabi" userId="62390808-c838-45e6-be59-d6fd0d208bc8" providerId="ADAL" clId="{19A97A65-FB7E-DC4C-8433-B675572D5E70}" dt="2023-02-22T17:58:30.299" v="9801"/>
          <ac:spMkLst>
            <pc:docMk/>
            <pc:sldMk cId="590724948" sldId="1611"/>
            <ac:spMk id="6" creationId="{2A0C8778-88E2-0944-059D-85BDD5C6A549}"/>
          </ac:spMkLst>
        </pc:spChg>
        <pc:spChg chg="mod">
          <ac:chgData name="Daniel Khashabi" userId="62390808-c838-45e6-be59-d6fd0d208bc8" providerId="ADAL" clId="{19A97A65-FB7E-DC4C-8433-B675572D5E70}" dt="2023-02-22T17:58:30.299" v="9801"/>
          <ac:spMkLst>
            <pc:docMk/>
            <pc:sldMk cId="590724948" sldId="1611"/>
            <ac:spMk id="8" creationId="{74E461D6-5837-F3B3-A53F-073118A3B85D}"/>
          </ac:spMkLst>
        </pc:spChg>
        <pc:spChg chg="mod">
          <ac:chgData name="Daniel Khashabi" userId="62390808-c838-45e6-be59-d6fd0d208bc8" providerId="ADAL" clId="{19A97A65-FB7E-DC4C-8433-B675572D5E70}" dt="2023-02-22T17:58:30.299" v="9801"/>
          <ac:spMkLst>
            <pc:docMk/>
            <pc:sldMk cId="590724948" sldId="1611"/>
            <ac:spMk id="10" creationId="{91BA1FD3-B7AA-33CC-60EC-5D9F502D3C1C}"/>
          </ac:spMkLst>
        </pc:spChg>
        <pc:spChg chg="mod">
          <ac:chgData name="Daniel Khashabi" userId="62390808-c838-45e6-be59-d6fd0d208bc8" providerId="ADAL" clId="{19A97A65-FB7E-DC4C-8433-B675572D5E70}" dt="2023-02-22T17:58:30.299" v="9801"/>
          <ac:spMkLst>
            <pc:docMk/>
            <pc:sldMk cId="590724948" sldId="1611"/>
            <ac:spMk id="15" creationId="{6D2400EA-94C6-D025-290F-D884FB0CE89D}"/>
          </ac:spMkLst>
        </pc:spChg>
        <pc:spChg chg="mod">
          <ac:chgData name="Daniel Khashabi" userId="62390808-c838-45e6-be59-d6fd0d208bc8" providerId="ADAL" clId="{19A97A65-FB7E-DC4C-8433-B675572D5E70}" dt="2023-02-22T17:58:30.299" v="9801"/>
          <ac:spMkLst>
            <pc:docMk/>
            <pc:sldMk cId="590724948" sldId="1611"/>
            <ac:spMk id="18" creationId="{CC8B955F-53CA-0B24-ADC9-4BA802D38646}"/>
          </ac:spMkLst>
        </pc:spChg>
        <pc:spChg chg="mod">
          <ac:chgData name="Daniel Khashabi" userId="62390808-c838-45e6-be59-d6fd0d208bc8" providerId="ADAL" clId="{19A97A65-FB7E-DC4C-8433-B675572D5E70}" dt="2023-02-22T17:58:30.299" v="9801"/>
          <ac:spMkLst>
            <pc:docMk/>
            <pc:sldMk cId="590724948" sldId="1611"/>
            <ac:spMk id="20" creationId="{BBF4471C-92E2-A432-1CAB-6A09449A9E19}"/>
          </ac:spMkLst>
        </pc:spChg>
        <pc:spChg chg="mod">
          <ac:chgData name="Daniel Khashabi" userId="62390808-c838-45e6-be59-d6fd0d208bc8" providerId="ADAL" clId="{19A97A65-FB7E-DC4C-8433-B675572D5E70}" dt="2023-02-22T17:58:30.299" v="9801"/>
          <ac:spMkLst>
            <pc:docMk/>
            <pc:sldMk cId="590724948" sldId="1611"/>
            <ac:spMk id="22" creationId="{5F41F5D6-5AC0-E165-48FC-D590E73F1357}"/>
          </ac:spMkLst>
        </pc:spChg>
        <pc:spChg chg="mod">
          <ac:chgData name="Daniel Khashabi" userId="62390808-c838-45e6-be59-d6fd0d208bc8" providerId="ADAL" clId="{19A97A65-FB7E-DC4C-8433-B675572D5E70}" dt="2023-02-22T17:58:30.299" v="9801"/>
          <ac:spMkLst>
            <pc:docMk/>
            <pc:sldMk cId="590724948" sldId="1611"/>
            <ac:spMk id="26" creationId="{082B7E43-F6AA-F2C8-6C31-C60686B3E19E}"/>
          </ac:spMkLst>
        </pc:spChg>
        <pc:spChg chg="mod">
          <ac:chgData name="Daniel Khashabi" userId="62390808-c838-45e6-be59-d6fd0d208bc8" providerId="ADAL" clId="{19A97A65-FB7E-DC4C-8433-B675572D5E70}" dt="2023-02-22T17:58:30.299" v="9801"/>
          <ac:spMkLst>
            <pc:docMk/>
            <pc:sldMk cId="590724948" sldId="1611"/>
            <ac:spMk id="28" creationId="{1503E800-03F6-F0C7-19EB-098227C7B1E7}"/>
          </ac:spMkLst>
        </pc:spChg>
        <pc:spChg chg="mod">
          <ac:chgData name="Daniel Khashabi" userId="62390808-c838-45e6-be59-d6fd0d208bc8" providerId="ADAL" clId="{19A97A65-FB7E-DC4C-8433-B675572D5E70}" dt="2023-02-22T17:58:30.299" v="9801"/>
          <ac:spMkLst>
            <pc:docMk/>
            <pc:sldMk cId="590724948" sldId="1611"/>
            <ac:spMk id="30" creationId="{9DBC8D66-39AD-808B-8BFC-CBB1558018AB}"/>
          </ac:spMkLst>
        </pc:spChg>
        <pc:spChg chg="mod">
          <ac:chgData name="Daniel Khashabi" userId="62390808-c838-45e6-be59-d6fd0d208bc8" providerId="ADAL" clId="{19A97A65-FB7E-DC4C-8433-B675572D5E70}" dt="2023-02-22T17:58:30.299" v="9801"/>
          <ac:spMkLst>
            <pc:docMk/>
            <pc:sldMk cId="590724948" sldId="1611"/>
            <ac:spMk id="37" creationId="{27FD3151-EC6F-D61B-FDC1-F6EF65C6E5F3}"/>
          </ac:spMkLst>
        </pc:spChg>
        <pc:spChg chg="mod">
          <ac:chgData name="Daniel Khashabi" userId="62390808-c838-45e6-be59-d6fd0d208bc8" providerId="ADAL" clId="{19A97A65-FB7E-DC4C-8433-B675572D5E70}" dt="2023-02-22T17:58:30.299" v="9801"/>
          <ac:spMkLst>
            <pc:docMk/>
            <pc:sldMk cId="590724948" sldId="1611"/>
            <ac:spMk id="40" creationId="{6EDAFD65-0267-8B63-C7D5-2DC5FB31B6F6}"/>
          </ac:spMkLst>
        </pc:spChg>
        <pc:spChg chg="mod">
          <ac:chgData name="Daniel Khashabi" userId="62390808-c838-45e6-be59-d6fd0d208bc8" providerId="ADAL" clId="{19A97A65-FB7E-DC4C-8433-B675572D5E70}" dt="2023-02-22T17:58:30.299" v="9801"/>
          <ac:spMkLst>
            <pc:docMk/>
            <pc:sldMk cId="590724948" sldId="1611"/>
            <ac:spMk id="42" creationId="{9FCD99F5-C896-9DB4-024D-4E079E521DFC}"/>
          </ac:spMkLst>
        </pc:spChg>
        <pc:spChg chg="mod">
          <ac:chgData name="Daniel Khashabi" userId="62390808-c838-45e6-be59-d6fd0d208bc8" providerId="ADAL" clId="{19A97A65-FB7E-DC4C-8433-B675572D5E70}" dt="2023-02-22T17:58:30.299" v="9801"/>
          <ac:spMkLst>
            <pc:docMk/>
            <pc:sldMk cId="590724948" sldId="1611"/>
            <ac:spMk id="44" creationId="{748C98E8-FBB9-C66C-5271-6685E2C5FB0D}"/>
          </ac:spMkLst>
        </pc:spChg>
        <pc:spChg chg="mod">
          <ac:chgData name="Daniel Khashabi" userId="62390808-c838-45e6-be59-d6fd0d208bc8" providerId="ADAL" clId="{19A97A65-FB7E-DC4C-8433-B675572D5E70}" dt="2023-02-22T17:58:30.299" v="9801"/>
          <ac:spMkLst>
            <pc:docMk/>
            <pc:sldMk cId="590724948" sldId="1611"/>
            <ac:spMk id="49" creationId="{A46EBD32-73FD-F055-706F-4F51AF97868B}"/>
          </ac:spMkLst>
        </pc:spChg>
        <pc:spChg chg="mod">
          <ac:chgData name="Daniel Khashabi" userId="62390808-c838-45e6-be59-d6fd0d208bc8" providerId="ADAL" clId="{19A97A65-FB7E-DC4C-8433-B675572D5E70}" dt="2023-02-22T17:58:30.299" v="9801"/>
          <ac:spMkLst>
            <pc:docMk/>
            <pc:sldMk cId="590724948" sldId="1611"/>
            <ac:spMk id="51" creationId="{D196AE15-FA14-B580-7F77-A45935B1E778}"/>
          </ac:spMkLst>
        </pc:spChg>
        <pc:spChg chg="mod">
          <ac:chgData name="Daniel Khashabi" userId="62390808-c838-45e6-be59-d6fd0d208bc8" providerId="ADAL" clId="{19A97A65-FB7E-DC4C-8433-B675572D5E70}" dt="2023-02-22T17:58:30.299" v="9801"/>
          <ac:spMkLst>
            <pc:docMk/>
            <pc:sldMk cId="590724948" sldId="1611"/>
            <ac:spMk id="52" creationId="{20FF98EF-A3A5-E343-C04E-B76A477536BC}"/>
          </ac:spMkLst>
        </pc:spChg>
        <pc:spChg chg="mod">
          <ac:chgData name="Daniel Khashabi" userId="62390808-c838-45e6-be59-d6fd0d208bc8" providerId="ADAL" clId="{19A97A65-FB7E-DC4C-8433-B675572D5E70}" dt="2023-02-22T17:58:30.299" v="9801"/>
          <ac:spMkLst>
            <pc:docMk/>
            <pc:sldMk cId="590724948" sldId="1611"/>
            <ac:spMk id="53" creationId="{DB23E254-4F73-72D7-5F0A-9F2C123DDB18}"/>
          </ac:spMkLst>
        </pc:spChg>
        <pc:spChg chg="mod">
          <ac:chgData name="Daniel Khashabi" userId="62390808-c838-45e6-be59-d6fd0d208bc8" providerId="ADAL" clId="{19A97A65-FB7E-DC4C-8433-B675572D5E70}" dt="2023-02-22T17:58:30.299" v="9801"/>
          <ac:spMkLst>
            <pc:docMk/>
            <pc:sldMk cId="590724948" sldId="1611"/>
            <ac:spMk id="60" creationId="{594A1929-FCFD-4119-F59F-07430367B6A8}"/>
          </ac:spMkLst>
        </pc:spChg>
        <pc:spChg chg="mod">
          <ac:chgData name="Daniel Khashabi" userId="62390808-c838-45e6-be59-d6fd0d208bc8" providerId="ADAL" clId="{19A97A65-FB7E-DC4C-8433-B675572D5E70}" dt="2023-02-22T17:58:30.299" v="9801"/>
          <ac:spMkLst>
            <pc:docMk/>
            <pc:sldMk cId="590724948" sldId="1611"/>
            <ac:spMk id="62" creationId="{0B1A8DB0-57D9-5A4A-3B6E-2BB2BCF0C56D}"/>
          </ac:spMkLst>
        </pc:spChg>
        <pc:spChg chg="mod">
          <ac:chgData name="Daniel Khashabi" userId="62390808-c838-45e6-be59-d6fd0d208bc8" providerId="ADAL" clId="{19A97A65-FB7E-DC4C-8433-B675572D5E70}" dt="2023-02-22T17:58:30.299" v="9801"/>
          <ac:spMkLst>
            <pc:docMk/>
            <pc:sldMk cId="590724948" sldId="1611"/>
            <ac:spMk id="70" creationId="{F8B30533-4510-FCE5-B2C9-9BE083838BE5}"/>
          </ac:spMkLst>
        </pc:spChg>
        <pc:spChg chg="mod">
          <ac:chgData name="Daniel Khashabi" userId="62390808-c838-45e6-be59-d6fd0d208bc8" providerId="ADAL" clId="{19A97A65-FB7E-DC4C-8433-B675572D5E70}" dt="2023-02-22T17:58:30.299" v="9801"/>
          <ac:spMkLst>
            <pc:docMk/>
            <pc:sldMk cId="590724948" sldId="1611"/>
            <ac:spMk id="71" creationId="{1539C76B-D283-179F-B27F-6B0BC334DDDB}"/>
          </ac:spMkLst>
        </pc:spChg>
        <pc:spChg chg="mod">
          <ac:chgData name="Daniel Khashabi" userId="62390808-c838-45e6-be59-d6fd0d208bc8" providerId="ADAL" clId="{19A97A65-FB7E-DC4C-8433-B675572D5E70}" dt="2023-02-22T17:58:30.299" v="9801"/>
          <ac:spMkLst>
            <pc:docMk/>
            <pc:sldMk cId="590724948" sldId="1611"/>
            <ac:spMk id="72" creationId="{6198D14A-B413-4D74-2253-B13CCCE0616C}"/>
          </ac:spMkLst>
        </pc:spChg>
        <pc:spChg chg="mod">
          <ac:chgData name="Daniel Khashabi" userId="62390808-c838-45e6-be59-d6fd0d208bc8" providerId="ADAL" clId="{19A97A65-FB7E-DC4C-8433-B675572D5E70}" dt="2023-02-22T17:58:30.299" v="9801"/>
          <ac:spMkLst>
            <pc:docMk/>
            <pc:sldMk cId="590724948" sldId="1611"/>
            <ac:spMk id="74" creationId="{1162C052-9858-2BBA-884D-1F77AD757806}"/>
          </ac:spMkLst>
        </pc:spChg>
        <pc:spChg chg="mod">
          <ac:chgData name="Daniel Khashabi" userId="62390808-c838-45e6-be59-d6fd0d208bc8" providerId="ADAL" clId="{19A97A65-FB7E-DC4C-8433-B675572D5E70}" dt="2023-02-22T17:58:30.299" v="9801"/>
          <ac:spMkLst>
            <pc:docMk/>
            <pc:sldMk cId="590724948" sldId="1611"/>
            <ac:spMk id="75" creationId="{41F57A2F-70C1-70F7-C14F-E523CD8D7FDA}"/>
          </ac:spMkLst>
        </pc:spChg>
        <pc:spChg chg="mod">
          <ac:chgData name="Daniel Khashabi" userId="62390808-c838-45e6-be59-d6fd0d208bc8" providerId="ADAL" clId="{19A97A65-FB7E-DC4C-8433-B675572D5E70}" dt="2023-02-22T17:58:30.299" v="9801"/>
          <ac:spMkLst>
            <pc:docMk/>
            <pc:sldMk cId="590724948" sldId="1611"/>
            <ac:spMk id="77" creationId="{B8F5CA2E-8038-0DE0-214B-E52178FC30F9}"/>
          </ac:spMkLst>
        </pc:spChg>
        <pc:picChg chg="add del mod">
          <ac:chgData name="Daniel Khashabi" userId="62390808-c838-45e6-be59-d6fd0d208bc8" providerId="ADAL" clId="{19A97A65-FB7E-DC4C-8433-B675572D5E70}" dt="2023-02-22T03:40:44.235" v="6765" actId="478"/>
          <ac:picMkLst>
            <pc:docMk/>
            <pc:sldMk cId="590724948" sldId="1611"/>
            <ac:picMk id="54" creationId="{A35885E8-3089-2D9F-F18D-3F41BD2E0D0C}"/>
          </ac:picMkLst>
        </pc:picChg>
        <pc:picChg chg="add mod">
          <ac:chgData name="Daniel Khashabi" userId="62390808-c838-45e6-be59-d6fd0d208bc8" providerId="ADAL" clId="{19A97A65-FB7E-DC4C-8433-B675572D5E70}" dt="2023-02-23T16:22:23.842" v="10788" actId="1076"/>
          <ac:picMkLst>
            <pc:docMk/>
            <pc:sldMk cId="590724948" sldId="1611"/>
            <ac:picMk id="54" creationId="{A82B35E2-ED8A-5698-F9E2-3F20EDD6BAA1}"/>
          </ac:picMkLst>
        </pc:picChg>
      </pc:sldChg>
      <pc:sldChg chg="modSp">
        <pc:chgData name="Daniel Khashabi" userId="62390808-c838-45e6-be59-d6fd0d208bc8" providerId="ADAL" clId="{19A97A65-FB7E-DC4C-8433-B675572D5E70}" dt="2023-02-22T17:58:30.299" v="9801"/>
        <pc:sldMkLst>
          <pc:docMk/>
          <pc:sldMk cId="3169511776" sldId="1612"/>
        </pc:sldMkLst>
        <pc:spChg chg="mod">
          <ac:chgData name="Daniel Khashabi" userId="62390808-c838-45e6-be59-d6fd0d208bc8" providerId="ADAL" clId="{19A97A65-FB7E-DC4C-8433-B675572D5E70}" dt="2023-02-22T17:58:30.299" v="9801"/>
          <ac:spMkLst>
            <pc:docMk/>
            <pc:sldMk cId="3169511776" sldId="1612"/>
            <ac:spMk id="4" creationId="{66E47F1C-C79A-1486-8DC5-943653E554A8}"/>
          </ac:spMkLst>
        </pc:spChg>
        <pc:spChg chg="mod">
          <ac:chgData name="Daniel Khashabi" userId="62390808-c838-45e6-be59-d6fd0d208bc8" providerId="ADAL" clId="{19A97A65-FB7E-DC4C-8433-B675572D5E70}" dt="2023-02-22T17:58:30.299" v="9801"/>
          <ac:spMkLst>
            <pc:docMk/>
            <pc:sldMk cId="3169511776" sldId="1612"/>
            <ac:spMk id="6" creationId="{2A0C8778-88E2-0944-059D-85BDD5C6A549}"/>
          </ac:spMkLst>
        </pc:spChg>
        <pc:spChg chg="mod">
          <ac:chgData name="Daniel Khashabi" userId="62390808-c838-45e6-be59-d6fd0d208bc8" providerId="ADAL" clId="{19A97A65-FB7E-DC4C-8433-B675572D5E70}" dt="2023-02-22T17:58:30.299" v="9801"/>
          <ac:spMkLst>
            <pc:docMk/>
            <pc:sldMk cId="3169511776" sldId="1612"/>
            <ac:spMk id="8" creationId="{74E461D6-5837-F3B3-A53F-073118A3B85D}"/>
          </ac:spMkLst>
        </pc:spChg>
        <pc:spChg chg="mod">
          <ac:chgData name="Daniel Khashabi" userId="62390808-c838-45e6-be59-d6fd0d208bc8" providerId="ADAL" clId="{19A97A65-FB7E-DC4C-8433-B675572D5E70}" dt="2023-02-22T17:58:30.299" v="9801"/>
          <ac:spMkLst>
            <pc:docMk/>
            <pc:sldMk cId="3169511776" sldId="1612"/>
            <ac:spMk id="10" creationId="{91BA1FD3-B7AA-33CC-60EC-5D9F502D3C1C}"/>
          </ac:spMkLst>
        </pc:spChg>
        <pc:spChg chg="mod">
          <ac:chgData name="Daniel Khashabi" userId="62390808-c838-45e6-be59-d6fd0d208bc8" providerId="ADAL" clId="{19A97A65-FB7E-DC4C-8433-B675572D5E70}" dt="2023-02-22T17:58:30.299" v="9801"/>
          <ac:spMkLst>
            <pc:docMk/>
            <pc:sldMk cId="3169511776" sldId="1612"/>
            <ac:spMk id="15" creationId="{6D2400EA-94C6-D025-290F-D884FB0CE89D}"/>
          </ac:spMkLst>
        </pc:spChg>
        <pc:spChg chg="mod">
          <ac:chgData name="Daniel Khashabi" userId="62390808-c838-45e6-be59-d6fd0d208bc8" providerId="ADAL" clId="{19A97A65-FB7E-DC4C-8433-B675572D5E70}" dt="2023-02-22T17:58:30.299" v="9801"/>
          <ac:spMkLst>
            <pc:docMk/>
            <pc:sldMk cId="3169511776" sldId="1612"/>
            <ac:spMk id="18" creationId="{CC8B955F-53CA-0B24-ADC9-4BA802D38646}"/>
          </ac:spMkLst>
        </pc:spChg>
        <pc:spChg chg="mod">
          <ac:chgData name="Daniel Khashabi" userId="62390808-c838-45e6-be59-d6fd0d208bc8" providerId="ADAL" clId="{19A97A65-FB7E-DC4C-8433-B675572D5E70}" dt="2023-02-22T17:58:30.299" v="9801"/>
          <ac:spMkLst>
            <pc:docMk/>
            <pc:sldMk cId="3169511776" sldId="1612"/>
            <ac:spMk id="20" creationId="{BBF4471C-92E2-A432-1CAB-6A09449A9E19}"/>
          </ac:spMkLst>
        </pc:spChg>
        <pc:spChg chg="mod">
          <ac:chgData name="Daniel Khashabi" userId="62390808-c838-45e6-be59-d6fd0d208bc8" providerId="ADAL" clId="{19A97A65-FB7E-DC4C-8433-B675572D5E70}" dt="2023-02-22T17:58:30.299" v="9801"/>
          <ac:spMkLst>
            <pc:docMk/>
            <pc:sldMk cId="3169511776" sldId="1612"/>
            <ac:spMk id="22" creationId="{5F41F5D6-5AC0-E165-48FC-D590E73F1357}"/>
          </ac:spMkLst>
        </pc:spChg>
        <pc:spChg chg="mod">
          <ac:chgData name="Daniel Khashabi" userId="62390808-c838-45e6-be59-d6fd0d208bc8" providerId="ADAL" clId="{19A97A65-FB7E-DC4C-8433-B675572D5E70}" dt="2023-02-22T17:58:30.299" v="9801"/>
          <ac:spMkLst>
            <pc:docMk/>
            <pc:sldMk cId="3169511776" sldId="1612"/>
            <ac:spMk id="26" creationId="{082B7E43-F6AA-F2C8-6C31-C60686B3E19E}"/>
          </ac:spMkLst>
        </pc:spChg>
        <pc:spChg chg="mod">
          <ac:chgData name="Daniel Khashabi" userId="62390808-c838-45e6-be59-d6fd0d208bc8" providerId="ADAL" clId="{19A97A65-FB7E-DC4C-8433-B675572D5E70}" dt="2023-02-22T17:58:30.299" v="9801"/>
          <ac:spMkLst>
            <pc:docMk/>
            <pc:sldMk cId="3169511776" sldId="1612"/>
            <ac:spMk id="28" creationId="{1503E800-03F6-F0C7-19EB-098227C7B1E7}"/>
          </ac:spMkLst>
        </pc:spChg>
        <pc:spChg chg="mod">
          <ac:chgData name="Daniel Khashabi" userId="62390808-c838-45e6-be59-d6fd0d208bc8" providerId="ADAL" clId="{19A97A65-FB7E-DC4C-8433-B675572D5E70}" dt="2023-02-22T17:58:30.299" v="9801"/>
          <ac:spMkLst>
            <pc:docMk/>
            <pc:sldMk cId="3169511776" sldId="1612"/>
            <ac:spMk id="30" creationId="{9DBC8D66-39AD-808B-8BFC-CBB1558018AB}"/>
          </ac:spMkLst>
        </pc:spChg>
        <pc:spChg chg="mod">
          <ac:chgData name="Daniel Khashabi" userId="62390808-c838-45e6-be59-d6fd0d208bc8" providerId="ADAL" clId="{19A97A65-FB7E-DC4C-8433-B675572D5E70}" dt="2023-02-22T17:58:30.299" v="9801"/>
          <ac:spMkLst>
            <pc:docMk/>
            <pc:sldMk cId="3169511776" sldId="1612"/>
            <ac:spMk id="37" creationId="{27FD3151-EC6F-D61B-FDC1-F6EF65C6E5F3}"/>
          </ac:spMkLst>
        </pc:spChg>
        <pc:spChg chg="mod">
          <ac:chgData name="Daniel Khashabi" userId="62390808-c838-45e6-be59-d6fd0d208bc8" providerId="ADAL" clId="{19A97A65-FB7E-DC4C-8433-B675572D5E70}" dt="2023-02-22T17:58:30.299" v="9801"/>
          <ac:spMkLst>
            <pc:docMk/>
            <pc:sldMk cId="3169511776" sldId="1612"/>
            <ac:spMk id="40" creationId="{6EDAFD65-0267-8B63-C7D5-2DC5FB31B6F6}"/>
          </ac:spMkLst>
        </pc:spChg>
        <pc:spChg chg="mod">
          <ac:chgData name="Daniel Khashabi" userId="62390808-c838-45e6-be59-d6fd0d208bc8" providerId="ADAL" clId="{19A97A65-FB7E-DC4C-8433-B675572D5E70}" dt="2023-02-22T17:58:30.299" v="9801"/>
          <ac:spMkLst>
            <pc:docMk/>
            <pc:sldMk cId="3169511776" sldId="1612"/>
            <ac:spMk id="42" creationId="{9FCD99F5-C896-9DB4-024D-4E079E521DFC}"/>
          </ac:spMkLst>
        </pc:spChg>
        <pc:spChg chg="mod">
          <ac:chgData name="Daniel Khashabi" userId="62390808-c838-45e6-be59-d6fd0d208bc8" providerId="ADAL" clId="{19A97A65-FB7E-DC4C-8433-B675572D5E70}" dt="2023-02-22T17:58:30.299" v="9801"/>
          <ac:spMkLst>
            <pc:docMk/>
            <pc:sldMk cId="3169511776" sldId="1612"/>
            <ac:spMk id="44" creationId="{748C98E8-FBB9-C66C-5271-6685E2C5FB0D}"/>
          </ac:spMkLst>
        </pc:spChg>
        <pc:spChg chg="mod">
          <ac:chgData name="Daniel Khashabi" userId="62390808-c838-45e6-be59-d6fd0d208bc8" providerId="ADAL" clId="{19A97A65-FB7E-DC4C-8433-B675572D5E70}" dt="2023-02-22T17:58:30.299" v="9801"/>
          <ac:spMkLst>
            <pc:docMk/>
            <pc:sldMk cId="3169511776" sldId="1612"/>
            <ac:spMk id="49" creationId="{A46EBD32-73FD-F055-706F-4F51AF97868B}"/>
          </ac:spMkLst>
        </pc:spChg>
        <pc:spChg chg="mod">
          <ac:chgData name="Daniel Khashabi" userId="62390808-c838-45e6-be59-d6fd0d208bc8" providerId="ADAL" clId="{19A97A65-FB7E-DC4C-8433-B675572D5E70}" dt="2023-02-22T17:58:30.299" v="9801"/>
          <ac:spMkLst>
            <pc:docMk/>
            <pc:sldMk cId="3169511776" sldId="1612"/>
            <ac:spMk id="51" creationId="{5751BECF-A130-5C11-8802-898107BEA07F}"/>
          </ac:spMkLst>
        </pc:spChg>
        <pc:spChg chg="mod">
          <ac:chgData name="Daniel Khashabi" userId="62390808-c838-45e6-be59-d6fd0d208bc8" providerId="ADAL" clId="{19A97A65-FB7E-DC4C-8433-B675572D5E70}" dt="2023-02-22T17:58:30.299" v="9801"/>
          <ac:spMkLst>
            <pc:docMk/>
            <pc:sldMk cId="3169511776" sldId="1612"/>
            <ac:spMk id="60" creationId="{594A1929-FCFD-4119-F59F-07430367B6A8}"/>
          </ac:spMkLst>
        </pc:spChg>
        <pc:spChg chg="mod">
          <ac:chgData name="Daniel Khashabi" userId="62390808-c838-45e6-be59-d6fd0d208bc8" providerId="ADAL" clId="{19A97A65-FB7E-DC4C-8433-B675572D5E70}" dt="2023-02-22T17:58:30.299" v="9801"/>
          <ac:spMkLst>
            <pc:docMk/>
            <pc:sldMk cId="3169511776" sldId="1612"/>
            <ac:spMk id="62" creationId="{0B1A8DB0-57D9-5A4A-3B6E-2BB2BCF0C56D}"/>
          </ac:spMkLst>
        </pc:spChg>
        <pc:spChg chg="mod">
          <ac:chgData name="Daniel Khashabi" userId="62390808-c838-45e6-be59-d6fd0d208bc8" providerId="ADAL" clId="{19A97A65-FB7E-DC4C-8433-B675572D5E70}" dt="2023-02-22T17:58:30.299" v="9801"/>
          <ac:spMkLst>
            <pc:docMk/>
            <pc:sldMk cId="3169511776" sldId="1612"/>
            <ac:spMk id="70" creationId="{F8B30533-4510-FCE5-B2C9-9BE083838BE5}"/>
          </ac:spMkLst>
        </pc:spChg>
        <pc:spChg chg="mod">
          <ac:chgData name="Daniel Khashabi" userId="62390808-c838-45e6-be59-d6fd0d208bc8" providerId="ADAL" clId="{19A97A65-FB7E-DC4C-8433-B675572D5E70}" dt="2023-02-22T17:58:30.299" v="9801"/>
          <ac:spMkLst>
            <pc:docMk/>
            <pc:sldMk cId="3169511776" sldId="1612"/>
            <ac:spMk id="71" creationId="{1539C76B-D283-179F-B27F-6B0BC334DDDB}"/>
          </ac:spMkLst>
        </pc:spChg>
        <pc:spChg chg="mod">
          <ac:chgData name="Daniel Khashabi" userId="62390808-c838-45e6-be59-d6fd0d208bc8" providerId="ADAL" clId="{19A97A65-FB7E-DC4C-8433-B675572D5E70}" dt="2023-02-22T17:58:30.299" v="9801"/>
          <ac:spMkLst>
            <pc:docMk/>
            <pc:sldMk cId="3169511776" sldId="1612"/>
            <ac:spMk id="72" creationId="{6198D14A-B413-4D74-2253-B13CCCE0616C}"/>
          </ac:spMkLst>
        </pc:spChg>
        <pc:spChg chg="mod">
          <ac:chgData name="Daniel Khashabi" userId="62390808-c838-45e6-be59-d6fd0d208bc8" providerId="ADAL" clId="{19A97A65-FB7E-DC4C-8433-B675572D5E70}" dt="2023-02-22T17:58:30.299" v="9801"/>
          <ac:spMkLst>
            <pc:docMk/>
            <pc:sldMk cId="3169511776" sldId="1612"/>
            <ac:spMk id="74" creationId="{1162C052-9858-2BBA-884D-1F77AD757806}"/>
          </ac:spMkLst>
        </pc:spChg>
        <pc:spChg chg="mod">
          <ac:chgData name="Daniel Khashabi" userId="62390808-c838-45e6-be59-d6fd0d208bc8" providerId="ADAL" clId="{19A97A65-FB7E-DC4C-8433-B675572D5E70}" dt="2023-02-22T17:58:30.299" v="9801"/>
          <ac:spMkLst>
            <pc:docMk/>
            <pc:sldMk cId="3169511776" sldId="1612"/>
            <ac:spMk id="76" creationId="{F6D10EC4-98AD-4E80-607E-F293C2ACF9D1}"/>
          </ac:spMkLst>
        </pc:spChg>
        <pc:spChg chg="mod">
          <ac:chgData name="Daniel Khashabi" userId="62390808-c838-45e6-be59-d6fd0d208bc8" providerId="ADAL" clId="{19A97A65-FB7E-DC4C-8433-B675572D5E70}" dt="2023-02-22T17:58:30.299" v="9801"/>
          <ac:spMkLst>
            <pc:docMk/>
            <pc:sldMk cId="3169511776" sldId="1612"/>
            <ac:spMk id="80" creationId="{1910C4F5-8206-ED07-6A9B-3B236A65148B}"/>
          </ac:spMkLst>
        </pc:spChg>
        <pc:spChg chg="mod">
          <ac:chgData name="Daniel Khashabi" userId="62390808-c838-45e6-be59-d6fd0d208bc8" providerId="ADAL" clId="{19A97A65-FB7E-DC4C-8433-B675572D5E70}" dt="2023-02-22T17:58:30.299" v="9801"/>
          <ac:spMkLst>
            <pc:docMk/>
            <pc:sldMk cId="3169511776" sldId="1612"/>
            <ac:spMk id="81" creationId="{BFCA7D9C-67E5-47A6-55CF-D45A35009F88}"/>
          </ac:spMkLst>
        </pc:spChg>
        <pc:spChg chg="mod">
          <ac:chgData name="Daniel Khashabi" userId="62390808-c838-45e6-be59-d6fd0d208bc8" providerId="ADAL" clId="{19A97A65-FB7E-DC4C-8433-B675572D5E70}" dt="2023-02-22T17:58:30.299" v="9801"/>
          <ac:spMkLst>
            <pc:docMk/>
            <pc:sldMk cId="3169511776" sldId="1612"/>
            <ac:spMk id="82" creationId="{566D775E-748E-C5E0-FC18-9065BE19C46B}"/>
          </ac:spMkLst>
        </pc:spChg>
        <pc:spChg chg="mod">
          <ac:chgData name="Daniel Khashabi" userId="62390808-c838-45e6-be59-d6fd0d208bc8" providerId="ADAL" clId="{19A97A65-FB7E-DC4C-8433-B675572D5E70}" dt="2023-02-22T17:58:30.299" v="9801"/>
          <ac:spMkLst>
            <pc:docMk/>
            <pc:sldMk cId="3169511776" sldId="1612"/>
            <ac:spMk id="83" creationId="{225716CA-EC32-9765-8761-81D9A056D5BF}"/>
          </ac:spMkLst>
        </pc:spChg>
      </pc:sldChg>
      <pc:sldChg chg="modSp">
        <pc:chgData name="Daniel Khashabi" userId="62390808-c838-45e6-be59-d6fd0d208bc8" providerId="ADAL" clId="{19A97A65-FB7E-DC4C-8433-B675572D5E70}" dt="2023-02-22T17:58:30.299" v="9801"/>
        <pc:sldMkLst>
          <pc:docMk/>
          <pc:sldMk cId="609025459" sldId="1613"/>
        </pc:sldMkLst>
        <pc:spChg chg="mod">
          <ac:chgData name="Daniel Khashabi" userId="62390808-c838-45e6-be59-d6fd0d208bc8" providerId="ADAL" clId="{19A97A65-FB7E-DC4C-8433-B675572D5E70}" dt="2023-02-22T17:58:30.299" v="9801"/>
          <ac:spMkLst>
            <pc:docMk/>
            <pc:sldMk cId="609025459" sldId="1613"/>
            <ac:spMk id="4" creationId="{66E47F1C-C79A-1486-8DC5-943653E554A8}"/>
          </ac:spMkLst>
        </pc:spChg>
        <pc:spChg chg="mod">
          <ac:chgData name="Daniel Khashabi" userId="62390808-c838-45e6-be59-d6fd0d208bc8" providerId="ADAL" clId="{19A97A65-FB7E-DC4C-8433-B675572D5E70}" dt="2023-02-22T17:58:30.299" v="9801"/>
          <ac:spMkLst>
            <pc:docMk/>
            <pc:sldMk cId="609025459" sldId="1613"/>
            <ac:spMk id="6" creationId="{2A0C8778-88E2-0944-059D-85BDD5C6A549}"/>
          </ac:spMkLst>
        </pc:spChg>
        <pc:spChg chg="mod">
          <ac:chgData name="Daniel Khashabi" userId="62390808-c838-45e6-be59-d6fd0d208bc8" providerId="ADAL" clId="{19A97A65-FB7E-DC4C-8433-B675572D5E70}" dt="2023-02-22T17:58:30.299" v="9801"/>
          <ac:spMkLst>
            <pc:docMk/>
            <pc:sldMk cId="609025459" sldId="1613"/>
            <ac:spMk id="8" creationId="{74E461D6-5837-F3B3-A53F-073118A3B85D}"/>
          </ac:spMkLst>
        </pc:spChg>
        <pc:spChg chg="mod">
          <ac:chgData name="Daniel Khashabi" userId="62390808-c838-45e6-be59-d6fd0d208bc8" providerId="ADAL" clId="{19A97A65-FB7E-DC4C-8433-B675572D5E70}" dt="2023-02-22T17:58:30.299" v="9801"/>
          <ac:spMkLst>
            <pc:docMk/>
            <pc:sldMk cId="609025459" sldId="1613"/>
            <ac:spMk id="10" creationId="{91BA1FD3-B7AA-33CC-60EC-5D9F502D3C1C}"/>
          </ac:spMkLst>
        </pc:spChg>
        <pc:spChg chg="mod">
          <ac:chgData name="Daniel Khashabi" userId="62390808-c838-45e6-be59-d6fd0d208bc8" providerId="ADAL" clId="{19A97A65-FB7E-DC4C-8433-B675572D5E70}" dt="2023-02-22T17:58:30.299" v="9801"/>
          <ac:spMkLst>
            <pc:docMk/>
            <pc:sldMk cId="609025459" sldId="1613"/>
            <ac:spMk id="15" creationId="{6D2400EA-94C6-D025-290F-D884FB0CE89D}"/>
          </ac:spMkLst>
        </pc:spChg>
        <pc:spChg chg="mod">
          <ac:chgData name="Daniel Khashabi" userId="62390808-c838-45e6-be59-d6fd0d208bc8" providerId="ADAL" clId="{19A97A65-FB7E-DC4C-8433-B675572D5E70}" dt="2023-02-22T17:58:30.299" v="9801"/>
          <ac:spMkLst>
            <pc:docMk/>
            <pc:sldMk cId="609025459" sldId="1613"/>
            <ac:spMk id="18" creationId="{CC8B955F-53CA-0B24-ADC9-4BA802D38646}"/>
          </ac:spMkLst>
        </pc:spChg>
        <pc:spChg chg="mod">
          <ac:chgData name="Daniel Khashabi" userId="62390808-c838-45e6-be59-d6fd0d208bc8" providerId="ADAL" clId="{19A97A65-FB7E-DC4C-8433-B675572D5E70}" dt="2023-02-22T17:58:30.299" v="9801"/>
          <ac:spMkLst>
            <pc:docMk/>
            <pc:sldMk cId="609025459" sldId="1613"/>
            <ac:spMk id="20" creationId="{BBF4471C-92E2-A432-1CAB-6A09449A9E19}"/>
          </ac:spMkLst>
        </pc:spChg>
        <pc:spChg chg="mod">
          <ac:chgData name="Daniel Khashabi" userId="62390808-c838-45e6-be59-d6fd0d208bc8" providerId="ADAL" clId="{19A97A65-FB7E-DC4C-8433-B675572D5E70}" dt="2023-02-22T17:58:30.299" v="9801"/>
          <ac:spMkLst>
            <pc:docMk/>
            <pc:sldMk cId="609025459" sldId="1613"/>
            <ac:spMk id="22" creationId="{5F41F5D6-5AC0-E165-48FC-D590E73F1357}"/>
          </ac:spMkLst>
        </pc:spChg>
        <pc:spChg chg="mod">
          <ac:chgData name="Daniel Khashabi" userId="62390808-c838-45e6-be59-d6fd0d208bc8" providerId="ADAL" clId="{19A97A65-FB7E-DC4C-8433-B675572D5E70}" dt="2023-02-22T17:58:30.299" v="9801"/>
          <ac:spMkLst>
            <pc:docMk/>
            <pc:sldMk cId="609025459" sldId="1613"/>
            <ac:spMk id="26" creationId="{082B7E43-F6AA-F2C8-6C31-C60686B3E19E}"/>
          </ac:spMkLst>
        </pc:spChg>
        <pc:spChg chg="mod">
          <ac:chgData name="Daniel Khashabi" userId="62390808-c838-45e6-be59-d6fd0d208bc8" providerId="ADAL" clId="{19A97A65-FB7E-DC4C-8433-B675572D5E70}" dt="2023-02-22T17:58:30.299" v="9801"/>
          <ac:spMkLst>
            <pc:docMk/>
            <pc:sldMk cId="609025459" sldId="1613"/>
            <ac:spMk id="28" creationId="{1503E800-03F6-F0C7-19EB-098227C7B1E7}"/>
          </ac:spMkLst>
        </pc:spChg>
        <pc:spChg chg="mod">
          <ac:chgData name="Daniel Khashabi" userId="62390808-c838-45e6-be59-d6fd0d208bc8" providerId="ADAL" clId="{19A97A65-FB7E-DC4C-8433-B675572D5E70}" dt="2023-02-22T17:58:30.299" v="9801"/>
          <ac:spMkLst>
            <pc:docMk/>
            <pc:sldMk cId="609025459" sldId="1613"/>
            <ac:spMk id="30" creationId="{9DBC8D66-39AD-808B-8BFC-CBB1558018AB}"/>
          </ac:spMkLst>
        </pc:spChg>
        <pc:spChg chg="mod">
          <ac:chgData name="Daniel Khashabi" userId="62390808-c838-45e6-be59-d6fd0d208bc8" providerId="ADAL" clId="{19A97A65-FB7E-DC4C-8433-B675572D5E70}" dt="2023-02-22T17:58:30.299" v="9801"/>
          <ac:spMkLst>
            <pc:docMk/>
            <pc:sldMk cId="609025459" sldId="1613"/>
            <ac:spMk id="37" creationId="{27FD3151-EC6F-D61B-FDC1-F6EF65C6E5F3}"/>
          </ac:spMkLst>
        </pc:spChg>
        <pc:spChg chg="mod">
          <ac:chgData name="Daniel Khashabi" userId="62390808-c838-45e6-be59-d6fd0d208bc8" providerId="ADAL" clId="{19A97A65-FB7E-DC4C-8433-B675572D5E70}" dt="2023-02-22T17:58:30.299" v="9801"/>
          <ac:spMkLst>
            <pc:docMk/>
            <pc:sldMk cId="609025459" sldId="1613"/>
            <ac:spMk id="40" creationId="{6EDAFD65-0267-8B63-C7D5-2DC5FB31B6F6}"/>
          </ac:spMkLst>
        </pc:spChg>
        <pc:spChg chg="mod">
          <ac:chgData name="Daniel Khashabi" userId="62390808-c838-45e6-be59-d6fd0d208bc8" providerId="ADAL" clId="{19A97A65-FB7E-DC4C-8433-B675572D5E70}" dt="2023-02-22T17:58:30.299" v="9801"/>
          <ac:spMkLst>
            <pc:docMk/>
            <pc:sldMk cId="609025459" sldId="1613"/>
            <ac:spMk id="42" creationId="{9FCD99F5-C896-9DB4-024D-4E079E521DFC}"/>
          </ac:spMkLst>
        </pc:spChg>
        <pc:spChg chg="mod">
          <ac:chgData name="Daniel Khashabi" userId="62390808-c838-45e6-be59-d6fd0d208bc8" providerId="ADAL" clId="{19A97A65-FB7E-DC4C-8433-B675572D5E70}" dt="2023-02-22T17:58:30.299" v="9801"/>
          <ac:spMkLst>
            <pc:docMk/>
            <pc:sldMk cId="609025459" sldId="1613"/>
            <ac:spMk id="44" creationId="{748C98E8-FBB9-C66C-5271-6685E2C5FB0D}"/>
          </ac:spMkLst>
        </pc:spChg>
        <pc:spChg chg="mod">
          <ac:chgData name="Daniel Khashabi" userId="62390808-c838-45e6-be59-d6fd0d208bc8" providerId="ADAL" clId="{19A97A65-FB7E-DC4C-8433-B675572D5E70}" dt="2023-02-22T17:58:30.299" v="9801"/>
          <ac:spMkLst>
            <pc:docMk/>
            <pc:sldMk cId="609025459" sldId="1613"/>
            <ac:spMk id="49" creationId="{A46EBD32-73FD-F055-706F-4F51AF97868B}"/>
          </ac:spMkLst>
        </pc:spChg>
        <pc:spChg chg="mod">
          <ac:chgData name="Daniel Khashabi" userId="62390808-c838-45e6-be59-d6fd0d208bc8" providerId="ADAL" clId="{19A97A65-FB7E-DC4C-8433-B675572D5E70}" dt="2023-02-22T17:58:30.299" v="9801"/>
          <ac:spMkLst>
            <pc:docMk/>
            <pc:sldMk cId="609025459" sldId="1613"/>
            <ac:spMk id="51" creationId="{672721B1-0845-D71D-18E4-9B37ABD2D512}"/>
          </ac:spMkLst>
        </pc:spChg>
        <pc:spChg chg="mod">
          <ac:chgData name="Daniel Khashabi" userId="62390808-c838-45e6-be59-d6fd0d208bc8" providerId="ADAL" clId="{19A97A65-FB7E-DC4C-8433-B675572D5E70}" dt="2023-02-22T17:58:30.299" v="9801"/>
          <ac:spMkLst>
            <pc:docMk/>
            <pc:sldMk cId="609025459" sldId="1613"/>
            <ac:spMk id="60" creationId="{594A1929-FCFD-4119-F59F-07430367B6A8}"/>
          </ac:spMkLst>
        </pc:spChg>
        <pc:spChg chg="mod">
          <ac:chgData name="Daniel Khashabi" userId="62390808-c838-45e6-be59-d6fd0d208bc8" providerId="ADAL" clId="{19A97A65-FB7E-DC4C-8433-B675572D5E70}" dt="2023-02-22T17:58:30.299" v="9801"/>
          <ac:spMkLst>
            <pc:docMk/>
            <pc:sldMk cId="609025459" sldId="1613"/>
            <ac:spMk id="62" creationId="{0B1A8DB0-57D9-5A4A-3B6E-2BB2BCF0C56D}"/>
          </ac:spMkLst>
        </pc:spChg>
        <pc:spChg chg="mod">
          <ac:chgData name="Daniel Khashabi" userId="62390808-c838-45e6-be59-d6fd0d208bc8" providerId="ADAL" clId="{19A97A65-FB7E-DC4C-8433-B675572D5E70}" dt="2023-02-22T17:58:30.299" v="9801"/>
          <ac:spMkLst>
            <pc:docMk/>
            <pc:sldMk cId="609025459" sldId="1613"/>
            <ac:spMk id="70" creationId="{F8B30533-4510-FCE5-B2C9-9BE083838BE5}"/>
          </ac:spMkLst>
        </pc:spChg>
        <pc:spChg chg="mod">
          <ac:chgData name="Daniel Khashabi" userId="62390808-c838-45e6-be59-d6fd0d208bc8" providerId="ADAL" clId="{19A97A65-FB7E-DC4C-8433-B675572D5E70}" dt="2023-02-22T17:58:30.299" v="9801"/>
          <ac:spMkLst>
            <pc:docMk/>
            <pc:sldMk cId="609025459" sldId="1613"/>
            <ac:spMk id="71" creationId="{1539C76B-D283-179F-B27F-6B0BC334DDDB}"/>
          </ac:spMkLst>
        </pc:spChg>
        <pc:spChg chg="mod">
          <ac:chgData name="Daniel Khashabi" userId="62390808-c838-45e6-be59-d6fd0d208bc8" providerId="ADAL" clId="{19A97A65-FB7E-DC4C-8433-B675572D5E70}" dt="2023-02-22T17:58:30.299" v="9801"/>
          <ac:spMkLst>
            <pc:docMk/>
            <pc:sldMk cId="609025459" sldId="1613"/>
            <ac:spMk id="72" creationId="{6198D14A-B413-4D74-2253-B13CCCE0616C}"/>
          </ac:spMkLst>
        </pc:spChg>
        <pc:spChg chg="mod">
          <ac:chgData name="Daniel Khashabi" userId="62390808-c838-45e6-be59-d6fd0d208bc8" providerId="ADAL" clId="{19A97A65-FB7E-DC4C-8433-B675572D5E70}" dt="2023-02-22T17:58:30.299" v="9801"/>
          <ac:spMkLst>
            <pc:docMk/>
            <pc:sldMk cId="609025459" sldId="1613"/>
            <ac:spMk id="74" creationId="{1162C052-9858-2BBA-884D-1F77AD757806}"/>
          </ac:spMkLst>
        </pc:spChg>
        <pc:spChg chg="mod">
          <ac:chgData name="Daniel Khashabi" userId="62390808-c838-45e6-be59-d6fd0d208bc8" providerId="ADAL" clId="{19A97A65-FB7E-DC4C-8433-B675572D5E70}" dt="2023-02-22T17:58:30.299" v="9801"/>
          <ac:spMkLst>
            <pc:docMk/>
            <pc:sldMk cId="609025459" sldId="1613"/>
            <ac:spMk id="76" creationId="{F6D10EC4-98AD-4E80-607E-F293C2ACF9D1}"/>
          </ac:spMkLst>
        </pc:spChg>
        <pc:spChg chg="mod">
          <ac:chgData name="Daniel Khashabi" userId="62390808-c838-45e6-be59-d6fd0d208bc8" providerId="ADAL" clId="{19A97A65-FB7E-DC4C-8433-B675572D5E70}" dt="2023-02-22T17:58:30.299" v="9801"/>
          <ac:spMkLst>
            <pc:docMk/>
            <pc:sldMk cId="609025459" sldId="1613"/>
            <ac:spMk id="80" creationId="{1910C4F5-8206-ED07-6A9B-3B236A65148B}"/>
          </ac:spMkLst>
        </pc:spChg>
        <pc:spChg chg="mod">
          <ac:chgData name="Daniel Khashabi" userId="62390808-c838-45e6-be59-d6fd0d208bc8" providerId="ADAL" clId="{19A97A65-FB7E-DC4C-8433-B675572D5E70}" dt="2023-02-22T17:58:30.299" v="9801"/>
          <ac:spMkLst>
            <pc:docMk/>
            <pc:sldMk cId="609025459" sldId="1613"/>
            <ac:spMk id="81" creationId="{BFCA7D9C-67E5-47A6-55CF-D45A35009F88}"/>
          </ac:spMkLst>
        </pc:spChg>
        <pc:spChg chg="mod">
          <ac:chgData name="Daniel Khashabi" userId="62390808-c838-45e6-be59-d6fd0d208bc8" providerId="ADAL" clId="{19A97A65-FB7E-DC4C-8433-B675572D5E70}" dt="2023-02-22T17:58:30.299" v="9801"/>
          <ac:spMkLst>
            <pc:docMk/>
            <pc:sldMk cId="609025459" sldId="1613"/>
            <ac:spMk id="82" creationId="{566D775E-748E-C5E0-FC18-9065BE19C46B}"/>
          </ac:spMkLst>
        </pc:spChg>
        <pc:spChg chg="mod">
          <ac:chgData name="Daniel Khashabi" userId="62390808-c838-45e6-be59-d6fd0d208bc8" providerId="ADAL" clId="{19A97A65-FB7E-DC4C-8433-B675572D5E70}" dt="2023-02-22T17:58:30.299" v="9801"/>
          <ac:spMkLst>
            <pc:docMk/>
            <pc:sldMk cId="609025459" sldId="1613"/>
            <ac:spMk id="154" creationId="{0E1A55C4-99E6-7E32-4228-7F1BC7BE6651}"/>
          </ac:spMkLst>
        </pc:spChg>
      </pc:sldChg>
      <pc:sldChg chg="del">
        <pc:chgData name="Daniel Khashabi" userId="62390808-c838-45e6-be59-d6fd0d208bc8" providerId="ADAL" clId="{19A97A65-FB7E-DC4C-8433-B675572D5E70}" dt="2023-02-12T19:53:20.107" v="511" actId="2696"/>
        <pc:sldMkLst>
          <pc:docMk/>
          <pc:sldMk cId="670089029" sldId="1614"/>
        </pc:sldMkLst>
      </pc:sldChg>
      <pc:sldChg chg="modSp add mod">
        <pc:chgData name="Daniel Khashabi" userId="62390808-c838-45e6-be59-d6fd0d208bc8" providerId="ADAL" clId="{19A97A65-FB7E-DC4C-8433-B675572D5E70}" dt="2023-02-23T16:35:07.080" v="10899" actId="20577"/>
        <pc:sldMkLst>
          <pc:docMk/>
          <pc:sldMk cId="1576146767" sldId="1614"/>
        </pc:sldMkLst>
        <pc:spChg chg="mod">
          <ac:chgData name="Daniel Khashabi" userId="62390808-c838-45e6-be59-d6fd0d208bc8" providerId="ADAL" clId="{19A97A65-FB7E-DC4C-8433-B675572D5E70}" dt="2023-02-23T16:35:07.080" v="10899" actId="20577"/>
          <ac:spMkLst>
            <pc:docMk/>
            <pc:sldMk cId="1576146767" sldId="1614"/>
            <ac:spMk id="3" creationId="{5DA94EF0-6A4A-602C-77B3-66F207075CB8}"/>
          </ac:spMkLst>
        </pc:spChg>
        <pc:spChg chg="mod">
          <ac:chgData name="Daniel Khashabi" userId="62390808-c838-45e6-be59-d6fd0d208bc8" providerId="ADAL" clId="{19A97A65-FB7E-DC4C-8433-B675572D5E70}" dt="2023-02-22T17:58:30.299" v="9801"/>
          <ac:spMkLst>
            <pc:docMk/>
            <pc:sldMk cId="1576146767" sldId="1614"/>
            <ac:spMk id="4" creationId="{438D3EB4-22DC-1ECF-ED9B-ACF5D672EEE8}"/>
          </ac:spMkLst>
        </pc:spChg>
      </pc:sldChg>
      <pc:sldChg chg="addSp delSp modSp del mod">
        <pc:chgData name="Daniel Khashabi" userId="62390808-c838-45e6-be59-d6fd0d208bc8" providerId="ADAL" clId="{19A97A65-FB7E-DC4C-8433-B675572D5E70}" dt="2023-02-21T15:00:13.435" v="3852" actId="2696"/>
        <pc:sldMkLst>
          <pc:docMk/>
          <pc:sldMk cId="2772866417" sldId="1617"/>
        </pc:sldMkLst>
        <pc:spChg chg="add mod">
          <ac:chgData name="Daniel Khashabi" userId="62390808-c838-45e6-be59-d6fd0d208bc8" providerId="ADAL" clId="{19A97A65-FB7E-DC4C-8433-B675572D5E70}" dt="2023-02-21T14:47:30.835" v="3399"/>
          <ac:spMkLst>
            <pc:docMk/>
            <pc:sldMk cId="2772866417" sldId="1617"/>
            <ac:spMk id="52" creationId="{FBA72B9B-A41D-E682-4FA8-BB864F96D181}"/>
          </ac:spMkLst>
        </pc:spChg>
        <pc:spChg chg="del">
          <ac:chgData name="Daniel Khashabi" userId="62390808-c838-45e6-be59-d6fd0d208bc8" providerId="ADAL" clId="{19A97A65-FB7E-DC4C-8433-B675572D5E70}" dt="2023-02-21T14:47:30.644" v="3398" actId="478"/>
          <ac:spMkLst>
            <pc:docMk/>
            <pc:sldMk cId="2772866417" sldId="1617"/>
            <ac:spMk id="74" creationId="{1162C052-9858-2BBA-884D-1F77AD757806}"/>
          </ac:spMkLst>
        </pc:spChg>
      </pc:sldChg>
      <pc:sldChg chg="addSp delSp modSp del mod modAnim">
        <pc:chgData name="Daniel Khashabi" userId="62390808-c838-45e6-be59-d6fd0d208bc8" providerId="ADAL" clId="{19A97A65-FB7E-DC4C-8433-B675572D5E70}" dt="2023-02-21T14:59:56.456" v="3851" actId="2696"/>
        <pc:sldMkLst>
          <pc:docMk/>
          <pc:sldMk cId="2892059775" sldId="1618"/>
        </pc:sldMkLst>
        <pc:spChg chg="add mod">
          <ac:chgData name="Daniel Khashabi" userId="62390808-c838-45e6-be59-d6fd0d208bc8" providerId="ADAL" clId="{19A97A65-FB7E-DC4C-8433-B675572D5E70}" dt="2023-02-13T19:35:16.511" v="1983" actId="1076"/>
          <ac:spMkLst>
            <pc:docMk/>
            <pc:sldMk cId="2892059775" sldId="1618"/>
            <ac:spMk id="51" creationId="{84B3B072-1724-71BF-EB35-6E3DE41DD56E}"/>
          </ac:spMkLst>
        </pc:spChg>
        <pc:spChg chg="mod">
          <ac:chgData name="Daniel Khashabi" userId="62390808-c838-45e6-be59-d6fd0d208bc8" providerId="ADAL" clId="{19A97A65-FB7E-DC4C-8433-B675572D5E70}" dt="2023-02-13T19:34:28.900" v="1947" actId="208"/>
          <ac:spMkLst>
            <pc:docMk/>
            <pc:sldMk cId="2892059775" sldId="1618"/>
            <ac:spMk id="74" creationId="{1162C052-9858-2BBA-884D-1F77AD757806}"/>
          </ac:spMkLst>
        </pc:spChg>
        <pc:spChg chg="mod">
          <ac:chgData name="Daniel Khashabi" userId="62390808-c838-45e6-be59-d6fd0d208bc8" providerId="ADAL" clId="{19A97A65-FB7E-DC4C-8433-B675572D5E70}" dt="2023-02-13T19:35:39.585" v="1988" actId="20577"/>
          <ac:spMkLst>
            <pc:docMk/>
            <pc:sldMk cId="2892059775" sldId="1618"/>
            <ac:spMk id="164" creationId="{F098A132-0227-A725-9918-BBF5F00235DE}"/>
          </ac:spMkLst>
        </pc:spChg>
        <pc:picChg chg="del">
          <ac:chgData name="Daniel Khashabi" userId="62390808-c838-45e6-be59-d6fd0d208bc8" providerId="ADAL" clId="{19A97A65-FB7E-DC4C-8433-B675572D5E70}" dt="2023-02-21T14:45:52.175" v="3346" actId="478"/>
          <ac:picMkLst>
            <pc:docMk/>
            <pc:sldMk cId="2892059775" sldId="1618"/>
            <ac:picMk id="46082" creationId="{7C97EDC0-A896-2479-6C97-FDB39454AC39}"/>
          </ac:picMkLst>
        </pc:picChg>
      </pc:sldChg>
      <pc:sldChg chg="modSp mod">
        <pc:chgData name="Daniel Khashabi" userId="62390808-c838-45e6-be59-d6fd0d208bc8" providerId="ADAL" clId="{19A97A65-FB7E-DC4C-8433-B675572D5E70}" dt="2023-02-23T16:30:09.173" v="10896" actId="20577"/>
        <pc:sldMkLst>
          <pc:docMk/>
          <pc:sldMk cId="3536256777" sldId="1619"/>
        </pc:sldMkLst>
        <pc:spChg chg="mod">
          <ac:chgData name="Daniel Khashabi" userId="62390808-c838-45e6-be59-d6fd0d208bc8" providerId="ADAL" clId="{19A97A65-FB7E-DC4C-8433-B675572D5E70}" dt="2023-02-23T16:30:09.173" v="10896" actId="20577"/>
          <ac:spMkLst>
            <pc:docMk/>
            <pc:sldMk cId="3536256777" sldId="1619"/>
            <ac:spMk id="3" creationId="{58B57376-83E0-E507-151B-591DA026DE82}"/>
          </ac:spMkLst>
        </pc:spChg>
        <pc:spChg chg="mod">
          <ac:chgData name="Daniel Khashabi" userId="62390808-c838-45e6-be59-d6fd0d208bc8" providerId="ADAL" clId="{19A97A65-FB7E-DC4C-8433-B675572D5E70}" dt="2023-02-22T17:58:30.299" v="9801"/>
          <ac:spMkLst>
            <pc:docMk/>
            <pc:sldMk cId="3536256777" sldId="1619"/>
            <ac:spMk id="9" creationId="{82F52651-9693-0D88-3823-4AC1604DB1DE}"/>
          </ac:spMkLst>
        </pc:spChg>
        <pc:spChg chg="mod">
          <ac:chgData name="Daniel Khashabi" userId="62390808-c838-45e6-be59-d6fd0d208bc8" providerId="ADAL" clId="{19A97A65-FB7E-DC4C-8433-B675572D5E70}" dt="2023-02-22T17:58:30.299" v="9801"/>
          <ac:spMkLst>
            <pc:docMk/>
            <pc:sldMk cId="3536256777" sldId="1619"/>
            <ac:spMk id="27" creationId="{E0C4B12C-20E3-CF1C-704C-F464CBEE7176}"/>
          </ac:spMkLst>
        </pc:spChg>
        <pc:spChg chg="mod">
          <ac:chgData name="Daniel Khashabi" userId="62390808-c838-45e6-be59-d6fd0d208bc8" providerId="ADAL" clId="{19A97A65-FB7E-DC4C-8433-B675572D5E70}" dt="2023-02-22T17:58:30.299" v="9801"/>
          <ac:spMkLst>
            <pc:docMk/>
            <pc:sldMk cId="3536256777" sldId="1619"/>
            <ac:spMk id="29" creationId="{E116835B-A446-0A38-B4CA-81E1812A52DD}"/>
          </ac:spMkLst>
        </pc:spChg>
        <pc:spChg chg="mod">
          <ac:chgData name="Daniel Khashabi" userId="62390808-c838-45e6-be59-d6fd0d208bc8" providerId="ADAL" clId="{19A97A65-FB7E-DC4C-8433-B675572D5E70}" dt="2023-02-22T17:58:30.299" v="9801"/>
          <ac:spMkLst>
            <pc:docMk/>
            <pc:sldMk cId="3536256777" sldId="1619"/>
            <ac:spMk id="31" creationId="{CF577B95-D1B3-8A75-A4F5-E0E514B7957D}"/>
          </ac:spMkLst>
        </pc:spChg>
        <pc:spChg chg="mod">
          <ac:chgData name="Daniel Khashabi" userId="62390808-c838-45e6-be59-d6fd0d208bc8" providerId="ADAL" clId="{19A97A65-FB7E-DC4C-8433-B675572D5E70}" dt="2023-02-22T17:58:30.299" v="9801"/>
          <ac:spMkLst>
            <pc:docMk/>
            <pc:sldMk cId="3536256777" sldId="1619"/>
            <ac:spMk id="33" creationId="{14FFEDB4-FF48-F8B8-1861-02B199C45F29}"/>
          </ac:spMkLst>
        </pc:spChg>
        <pc:spChg chg="mod">
          <ac:chgData name="Daniel Khashabi" userId="62390808-c838-45e6-be59-d6fd0d208bc8" providerId="ADAL" clId="{19A97A65-FB7E-DC4C-8433-B675572D5E70}" dt="2023-02-23T16:29:55.317" v="10822" actId="1036"/>
          <ac:spMkLst>
            <pc:docMk/>
            <pc:sldMk cId="3536256777" sldId="1619"/>
            <ac:spMk id="55" creationId="{78ECC4B6-6FE1-A49A-3F79-8BF23F6251D8}"/>
          </ac:spMkLst>
        </pc:spChg>
        <pc:spChg chg="mod">
          <ac:chgData name="Daniel Khashabi" userId="62390808-c838-45e6-be59-d6fd0d208bc8" providerId="ADAL" clId="{19A97A65-FB7E-DC4C-8433-B675572D5E70}" dt="2023-02-22T17:58:30.299" v="9801"/>
          <ac:spMkLst>
            <pc:docMk/>
            <pc:sldMk cId="3536256777" sldId="1619"/>
            <ac:spMk id="57" creationId="{2F9D2B7C-9439-B121-E462-02E4E250DA78}"/>
          </ac:spMkLst>
        </pc:spChg>
        <pc:spChg chg="mod">
          <ac:chgData name="Daniel Khashabi" userId="62390808-c838-45e6-be59-d6fd0d208bc8" providerId="ADAL" clId="{19A97A65-FB7E-DC4C-8433-B675572D5E70}" dt="2023-02-22T17:58:30.299" v="9801"/>
          <ac:spMkLst>
            <pc:docMk/>
            <pc:sldMk cId="3536256777" sldId="1619"/>
            <ac:spMk id="59" creationId="{74577F2A-593E-3E8E-46B7-4B1CD1E59AD7}"/>
          </ac:spMkLst>
        </pc:spChg>
        <pc:spChg chg="mod">
          <ac:chgData name="Daniel Khashabi" userId="62390808-c838-45e6-be59-d6fd0d208bc8" providerId="ADAL" clId="{19A97A65-FB7E-DC4C-8433-B675572D5E70}" dt="2023-02-22T17:58:30.299" v="9801"/>
          <ac:spMkLst>
            <pc:docMk/>
            <pc:sldMk cId="3536256777" sldId="1619"/>
            <ac:spMk id="61" creationId="{1D7CC855-B0E6-3A0B-646C-2D2759D35E74}"/>
          </ac:spMkLst>
        </pc:spChg>
        <pc:spChg chg="mod">
          <ac:chgData name="Daniel Khashabi" userId="62390808-c838-45e6-be59-d6fd0d208bc8" providerId="ADAL" clId="{19A97A65-FB7E-DC4C-8433-B675572D5E70}" dt="2023-02-22T17:58:30.299" v="9801"/>
          <ac:spMkLst>
            <pc:docMk/>
            <pc:sldMk cId="3536256777" sldId="1619"/>
            <ac:spMk id="63" creationId="{539D7D95-2193-80CD-687D-37B4AF4DFAED}"/>
          </ac:spMkLst>
        </pc:spChg>
        <pc:spChg chg="mod">
          <ac:chgData name="Daniel Khashabi" userId="62390808-c838-45e6-be59-d6fd0d208bc8" providerId="ADAL" clId="{19A97A65-FB7E-DC4C-8433-B675572D5E70}" dt="2023-02-23T16:29:55.317" v="10822" actId="1036"/>
          <ac:spMkLst>
            <pc:docMk/>
            <pc:sldMk cId="3536256777" sldId="1619"/>
            <ac:spMk id="47165" creationId="{89CCE0CD-6A40-33A3-0085-A20D92BA29D6}"/>
          </ac:spMkLst>
        </pc:spChg>
        <pc:spChg chg="mod">
          <ac:chgData name="Daniel Khashabi" userId="62390808-c838-45e6-be59-d6fd0d208bc8" providerId="ADAL" clId="{19A97A65-FB7E-DC4C-8433-B675572D5E70}" dt="2023-02-23T16:29:55.317" v="10822" actId="1036"/>
          <ac:spMkLst>
            <pc:docMk/>
            <pc:sldMk cId="3536256777" sldId="1619"/>
            <ac:spMk id="47166" creationId="{1A815EED-F0BC-AC41-83A7-EC1321A7C890}"/>
          </ac:spMkLst>
        </pc:spChg>
        <pc:spChg chg="mod">
          <ac:chgData name="Daniel Khashabi" userId="62390808-c838-45e6-be59-d6fd0d208bc8" providerId="ADAL" clId="{19A97A65-FB7E-DC4C-8433-B675572D5E70}" dt="2023-02-23T16:29:55.317" v="10822" actId="1036"/>
          <ac:spMkLst>
            <pc:docMk/>
            <pc:sldMk cId="3536256777" sldId="1619"/>
            <ac:spMk id="47167" creationId="{FFF33400-EA34-2B83-1D88-365C2BDEEF7C}"/>
          </ac:spMkLst>
        </pc:spChg>
        <pc:spChg chg="mod">
          <ac:chgData name="Daniel Khashabi" userId="62390808-c838-45e6-be59-d6fd0d208bc8" providerId="ADAL" clId="{19A97A65-FB7E-DC4C-8433-B675572D5E70}" dt="2023-02-23T16:29:55.317" v="10822" actId="1036"/>
          <ac:spMkLst>
            <pc:docMk/>
            <pc:sldMk cId="3536256777" sldId="1619"/>
            <ac:spMk id="47168" creationId="{E2F949D0-5A00-E9B8-6A2A-D2676F8D9551}"/>
          </ac:spMkLst>
        </pc:spChg>
        <pc:spChg chg="mod">
          <ac:chgData name="Daniel Khashabi" userId="62390808-c838-45e6-be59-d6fd0d208bc8" providerId="ADAL" clId="{19A97A65-FB7E-DC4C-8433-B675572D5E70}" dt="2023-02-22T17:58:30.299" v="9801"/>
          <ac:spMkLst>
            <pc:docMk/>
            <pc:sldMk cId="3536256777" sldId="1619"/>
            <ac:spMk id="47195" creationId="{EF1A02E7-1655-39F8-D620-8EB393223EAE}"/>
          </ac:spMkLst>
        </pc:spChg>
        <pc:grpChg chg="mod">
          <ac:chgData name="Daniel Khashabi" userId="62390808-c838-45e6-be59-d6fd0d208bc8" providerId="ADAL" clId="{19A97A65-FB7E-DC4C-8433-B675572D5E70}" dt="2023-02-23T16:29:55.317" v="10822" actId="1036"/>
          <ac:grpSpMkLst>
            <pc:docMk/>
            <pc:sldMk cId="3536256777" sldId="1619"/>
            <ac:grpSpMk id="4" creationId="{BF0A3626-32FA-CEF2-F23C-BE398819C5D2}"/>
          </ac:grpSpMkLst>
        </pc:grpChg>
        <pc:grpChg chg="mod">
          <ac:chgData name="Daniel Khashabi" userId="62390808-c838-45e6-be59-d6fd0d208bc8" providerId="ADAL" clId="{19A97A65-FB7E-DC4C-8433-B675572D5E70}" dt="2023-02-23T16:29:55.317" v="10822" actId="1036"/>
          <ac:grpSpMkLst>
            <pc:docMk/>
            <pc:sldMk cId="3536256777" sldId="1619"/>
            <ac:grpSpMk id="43" creationId="{A0166EBE-6FFC-3BA3-9263-8E41666BB50F}"/>
          </ac:grpSpMkLst>
        </pc:grpChg>
        <pc:grpChg chg="mod">
          <ac:chgData name="Daniel Khashabi" userId="62390808-c838-45e6-be59-d6fd0d208bc8" providerId="ADAL" clId="{19A97A65-FB7E-DC4C-8433-B675572D5E70}" dt="2023-02-23T16:29:55.317" v="10822" actId="1036"/>
          <ac:grpSpMkLst>
            <pc:docMk/>
            <pc:sldMk cId="3536256777" sldId="1619"/>
            <ac:grpSpMk id="44" creationId="{D2F291B3-6251-BC61-7A4B-2C4BD4714F44}"/>
          </ac:grpSpMkLst>
        </pc:grpChg>
        <pc:grpChg chg="mod">
          <ac:chgData name="Daniel Khashabi" userId="62390808-c838-45e6-be59-d6fd0d208bc8" providerId="ADAL" clId="{19A97A65-FB7E-DC4C-8433-B675572D5E70}" dt="2023-02-23T16:29:55.317" v="10822" actId="1036"/>
          <ac:grpSpMkLst>
            <pc:docMk/>
            <pc:sldMk cId="3536256777" sldId="1619"/>
            <ac:grpSpMk id="45" creationId="{27370527-291A-51FF-5A09-87EAFE8B560B}"/>
          </ac:grpSpMkLst>
        </pc:grpChg>
        <pc:grpChg chg="mod">
          <ac:chgData name="Daniel Khashabi" userId="62390808-c838-45e6-be59-d6fd0d208bc8" providerId="ADAL" clId="{19A97A65-FB7E-DC4C-8433-B675572D5E70}" dt="2023-02-23T16:29:55.317" v="10822" actId="1036"/>
          <ac:grpSpMkLst>
            <pc:docMk/>
            <pc:sldMk cId="3536256777" sldId="1619"/>
            <ac:grpSpMk id="46" creationId="{BDD23FFC-649D-66A3-1E67-8C170D1CD7E3}"/>
          </ac:grpSpMkLst>
        </pc:grpChg>
        <pc:cxnChg chg="mod">
          <ac:chgData name="Daniel Khashabi" userId="62390808-c838-45e6-be59-d6fd0d208bc8" providerId="ADAL" clId="{19A97A65-FB7E-DC4C-8433-B675572D5E70}" dt="2023-02-23T16:29:55.317" v="10822" actId="1036"/>
          <ac:cxnSpMkLst>
            <pc:docMk/>
            <pc:sldMk cId="3536256777" sldId="1619"/>
            <ac:cxnSpMk id="47" creationId="{7A0EF800-E57C-547A-E2C7-2E59EB1565FB}"/>
          </ac:cxnSpMkLst>
        </pc:cxnChg>
        <pc:cxnChg chg="mod">
          <ac:chgData name="Daniel Khashabi" userId="62390808-c838-45e6-be59-d6fd0d208bc8" providerId="ADAL" clId="{19A97A65-FB7E-DC4C-8433-B675572D5E70}" dt="2023-02-23T16:29:55.317" v="10822" actId="1036"/>
          <ac:cxnSpMkLst>
            <pc:docMk/>
            <pc:sldMk cId="3536256777" sldId="1619"/>
            <ac:cxnSpMk id="48" creationId="{04C9998F-E4CF-68B6-4A01-49F319F39370}"/>
          </ac:cxnSpMkLst>
        </pc:cxnChg>
        <pc:cxnChg chg="mod">
          <ac:chgData name="Daniel Khashabi" userId="62390808-c838-45e6-be59-d6fd0d208bc8" providerId="ADAL" clId="{19A97A65-FB7E-DC4C-8433-B675572D5E70}" dt="2023-02-23T16:29:55.317" v="10822" actId="1036"/>
          <ac:cxnSpMkLst>
            <pc:docMk/>
            <pc:sldMk cId="3536256777" sldId="1619"/>
            <ac:cxnSpMk id="49" creationId="{EB3203CB-558D-F136-95BE-1AC45CDBC286}"/>
          </ac:cxnSpMkLst>
        </pc:cxnChg>
        <pc:cxnChg chg="mod">
          <ac:chgData name="Daniel Khashabi" userId="62390808-c838-45e6-be59-d6fd0d208bc8" providerId="ADAL" clId="{19A97A65-FB7E-DC4C-8433-B675572D5E70}" dt="2023-02-23T16:29:55.317" v="10822" actId="1036"/>
          <ac:cxnSpMkLst>
            <pc:docMk/>
            <pc:sldMk cId="3536256777" sldId="1619"/>
            <ac:cxnSpMk id="50" creationId="{F3080C96-A94F-2772-FB04-41A988EFEED1}"/>
          </ac:cxnSpMkLst>
        </pc:cxnChg>
        <pc:cxnChg chg="mod">
          <ac:chgData name="Daniel Khashabi" userId="62390808-c838-45e6-be59-d6fd0d208bc8" providerId="ADAL" clId="{19A97A65-FB7E-DC4C-8433-B675572D5E70}" dt="2023-02-23T16:29:55.317" v="10822" actId="1036"/>
          <ac:cxnSpMkLst>
            <pc:docMk/>
            <pc:sldMk cId="3536256777" sldId="1619"/>
            <ac:cxnSpMk id="51" creationId="{6C56BF14-581D-4BE0-CF50-793D405C7699}"/>
          </ac:cxnSpMkLst>
        </pc:cxnChg>
        <pc:cxnChg chg="mod">
          <ac:chgData name="Daniel Khashabi" userId="62390808-c838-45e6-be59-d6fd0d208bc8" providerId="ADAL" clId="{19A97A65-FB7E-DC4C-8433-B675572D5E70}" dt="2023-02-23T16:29:55.317" v="10822" actId="1036"/>
          <ac:cxnSpMkLst>
            <pc:docMk/>
            <pc:sldMk cId="3536256777" sldId="1619"/>
            <ac:cxnSpMk id="52" creationId="{8BF15BB0-D92F-CEC4-EA24-C5F65B1BE0D4}"/>
          </ac:cxnSpMkLst>
        </pc:cxnChg>
        <pc:cxnChg chg="mod">
          <ac:chgData name="Daniel Khashabi" userId="62390808-c838-45e6-be59-d6fd0d208bc8" providerId="ADAL" clId="{19A97A65-FB7E-DC4C-8433-B675572D5E70}" dt="2023-02-23T16:29:55.317" v="10822" actId="1036"/>
          <ac:cxnSpMkLst>
            <pc:docMk/>
            <pc:sldMk cId="3536256777" sldId="1619"/>
            <ac:cxnSpMk id="53" creationId="{DC775DFF-043E-20E4-CB38-EAEC064C2F25}"/>
          </ac:cxnSpMkLst>
        </pc:cxnChg>
        <pc:cxnChg chg="mod">
          <ac:chgData name="Daniel Khashabi" userId="62390808-c838-45e6-be59-d6fd0d208bc8" providerId="ADAL" clId="{19A97A65-FB7E-DC4C-8433-B675572D5E70}" dt="2023-02-23T16:29:55.317" v="10822" actId="1036"/>
          <ac:cxnSpMkLst>
            <pc:docMk/>
            <pc:sldMk cId="3536256777" sldId="1619"/>
            <ac:cxnSpMk id="54" creationId="{00883A45-598F-DBC5-9896-3383864022C3}"/>
          </ac:cxnSpMkLst>
        </pc:cxnChg>
      </pc:sldChg>
      <pc:sldChg chg="addSp modSp">
        <pc:chgData name="Daniel Khashabi" userId="62390808-c838-45e6-be59-d6fd0d208bc8" providerId="ADAL" clId="{19A97A65-FB7E-DC4C-8433-B675572D5E70}" dt="2023-02-22T17:58:30.299" v="9801"/>
        <pc:sldMkLst>
          <pc:docMk/>
          <pc:sldMk cId="3959706283" sldId="1620"/>
        </pc:sldMkLst>
        <pc:spChg chg="add mod">
          <ac:chgData name="Daniel Khashabi" userId="62390808-c838-45e6-be59-d6fd0d208bc8" providerId="ADAL" clId="{19A97A65-FB7E-DC4C-8433-B675572D5E70}" dt="2023-02-22T17:58:30.299" v="9801"/>
          <ac:spMkLst>
            <pc:docMk/>
            <pc:sldMk cId="3959706283" sldId="1620"/>
            <ac:spMk id="3" creationId="{98D8A730-079C-9942-66DC-FB97976C8C5C}"/>
          </ac:spMkLst>
        </pc:spChg>
        <pc:spChg chg="mod">
          <ac:chgData name="Daniel Khashabi" userId="62390808-c838-45e6-be59-d6fd0d208bc8" providerId="ADAL" clId="{19A97A65-FB7E-DC4C-8433-B675572D5E70}" dt="2023-02-22T17:58:30.299" v="9801"/>
          <ac:spMkLst>
            <pc:docMk/>
            <pc:sldMk cId="3959706283" sldId="1620"/>
            <ac:spMk id="6" creationId="{74E8A16A-FD91-4333-5F0E-E1916CAB9ABB}"/>
          </ac:spMkLst>
        </pc:spChg>
        <pc:spChg chg="mod">
          <ac:chgData name="Daniel Khashabi" userId="62390808-c838-45e6-be59-d6fd0d208bc8" providerId="ADAL" clId="{19A97A65-FB7E-DC4C-8433-B675572D5E70}" dt="2023-02-22T17:58:30.299" v="9801"/>
          <ac:spMkLst>
            <pc:docMk/>
            <pc:sldMk cId="3959706283" sldId="1620"/>
            <ac:spMk id="8" creationId="{8F99410D-D33A-9C2B-A952-60174073B08C}"/>
          </ac:spMkLst>
        </pc:spChg>
        <pc:spChg chg="mod">
          <ac:chgData name="Daniel Khashabi" userId="62390808-c838-45e6-be59-d6fd0d208bc8" providerId="ADAL" clId="{19A97A65-FB7E-DC4C-8433-B675572D5E70}" dt="2023-02-22T17:58:30.299" v="9801"/>
          <ac:spMkLst>
            <pc:docMk/>
            <pc:sldMk cId="3959706283" sldId="1620"/>
            <ac:spMk id="14" creationId="{A36870B9-7A8F-3986-EAFA-01C9AFCAB1E2}"/>
          </ac:spMkLst>
        </pc:spChg>
      </pc:sldChg>
      <pc:sldChg chg="addSp delSp modSp del mod delAnim">
        <pc:chgData name="Daniel Khashabi" userId="62390808-c838-45e6-be59-d6fd0d208bc8" providerId="ADAL" clId="{19A97A65-FB7E-DC4C-8433-B675572D5E70}" dt="2023-02-21T14:57:31.550" v="3846" actId="2696"/>
        <pc:sldMkLst>
          <pc:docMk/>
          <pc:sldMk cId="2566398262" sldId="1622"/>
        </pc:sldMkLst>
        <pc:spChg chg="mod">
          <ac:chgData name="Daniel Khashabi" userId="62390808-c838-45e6-be59-d6fd0d208bc8" providerId="ADAL" clId="{19A97A65-FB7E-DC4C-8433-B675572D5E70}" dt="2023-02-21T14:57:23.031" v="3845" actId="5793"/>
          <ac:spMkLst>
            <pc:docMk/>
            <pc:sldMk cId="2566398262" sldId="1622"/>
            <ac:spMk id="3" creationId="{8E8092CD-FBA9-B26F-643E-3A0AA279711C}"/>
          </ac:spMkLst>
        </pc:spChg>
        <pc:picChg chg="add del mod modCrop">
          <ac:chgData name="Daniel Khashabi" userId="62390808-c838-45e6-be59-d6fd0d208bc8" providerId="ADAL" clId="{19A97A65-FB7E-DC4C-8433-B675572D5E70}" dt="2023-02-21T14:56:12.536" v="3774" actId="21"/>
          <ac:picMkLst>
            <pc:docMk/>
            <pc:sldMk cId="2566398262" sldId="1622"/>
            <ac:picMk id="5" creationId="{F6E0740D-ABCC-1736-326A-984FEB209B03}"/>
          </ac:picMkLst>
        </pc:picChg>
        <pc:picChg chg="add mod">
          <ac:chgData name="Daniel Khashabi" userId="62390808-c838-45e6-be59-d6fd0d208bc8" providerId="ADAL" clId="{19A97A65-FB7E-DC4C-8433-B675572D5E70}" dt="2023-02-21T14:57:14.319" v="3833" actId="1076"/>
          <ac:picMkLst>
            <pc:docMk/>
            <pc:sldMk cId="2566398262" sldId="1622"/>
            <ac:picMk id="6" creationId="{A5A924DE-2F10-9807-FF89-29EA3FB07B9C}"/>
          </ac:picMkLst>
        </pc:picChg>
        <pc:picChg chg="add del mod">
          <ac:chgData name="Daniel Khashabi" userId="62390808-c838-45e6-be59-d6fd0d208bc8" providerId="ADAL" clId="{19A97A65-FB7E-DC4C-8433-B675572D5E70}" dt="2023-02-11T18:39:44.248" v="314" actId="21"/>
          <ac:picMkLst>
            <pc:docMk/>
            <pc:sldMk cId="2566398262" sldId="1622"/>
            <ac:picMk id="6" creationId="{F94299D0-4BB5-74F2-E90C-62D48AA03074}"/>
          </ac:picMkLst>
        </pc:picChg>
        <pc:picChg chg="del mod">
          <ac:chgData name="Daniel Khashabi" userId="62390808-c838-45e6-be59-d6fd0d208bc8" providerId="ADAL" clId="{19A97A65-FB7E-DC4C-8433-B675572D5E70}" dt="2023-02-11T18:35:06.837" v="9" actId="478"/>
          <ac:picMkLst>
            <pc:docMk/>
            <pc:sldMk cId="2566398262" sldId="1622"/>
            <ac:picMk id="7" creationId="{0B1B48BF-FBEF-CDB9-75CD-8B6AB014AF48}"/>
          </ac:picMkLst>
        </pc:picChg>
        <pc:picChg chg="del mod">
          <ac:chgData name="Daniel Khashabi" userId="62390808-c838-45e6-be59-d6fd0d208bc8" providerId="ADAL" clId="{19A97A65-FB7E-DC4C-8433-B675572D5E70}" dt="2023-02-11T18:37:20.649" v="254" actId="478"/>
          <ac:picMkLst>
            <pc:docMk/>
            <pc:sldMk cId="2566398262" sldId="1622"/>
            <ac:picMk id="8" creationId="{D4C779AD-BD1C-00F6-2B9A-52C265DBC757}"/>
          </ac:picMkLst>
        </pc:picChg>
        <pc:picChg chg="del">
          <ac:chgData name="Daniel Khashabi" userId="62390808-c838-45e6-be59-d6fd0d208bc8" providerId="ADAL" clId="{19A97A65-FB7E-DC4C-8433-B675572D5E70}" dt="2023-02-11T18:35:10.099" v="10" actId="478"/>
          <ac:picMkLst>
            <pc:docMk/>
            <pc:sldMk cId="2566398262" sldId="1622"/>
            <ac:picMk id="9" creationId="{8FD20E9E-4D76-4733-880B-80885E2744DF}"/>
          </ac:picMkLst>
        </pc:picChg>
        <pc:picChg chg="del">
          <ac:chgData name="Daniel Khashabi" userId="62390808-c838-45e6-be59-d6fd0d208bc8" providerId="ADAL" clId="{19A97A65-FB7E-DC4C-8433-B675572D5E70}" dt="2023-02-11T18:35:10.099" v="10" actId="478"/>
          <ac:picMkLst>
            <pc:docMk/>
            <pc:sldMk cId="2566398262" sldId="1622"/>
            <ac:picMk id="10" creationId="{7F5C5D7D-5C40-F1E2-88C8-8518653E810C}"/>
          </ac:picMkLst>
        </pc:picChg>
        <pc:picChg chg="del">
          <ac:chgData name="Daniel Khashabi" userId="62390808-c838-45e6-be59-d6fd0d208bc8" providerId="ADAL" clId="{19A97A65-FB7E-DC4C-8433-B675572D5E70}" dt="2023-02-11T18:35:10.099" v="10" actId="478"/>
          <ac:picMkLst>
            <pc:docMk/>
            <pc:sldMk cId="2566398262" sldId="1622"/>
            <ac:picMk id="11" creationId="{98D4D9E8-426E-0EFA-7F61-150E4AE5AD2F}"/>
          </ac:picMkLst>
        </pc:picChg>
      </pc:sldChg>
      <pc:sldChg chg="del">
        <pc:chgData name="Daniel Khashabi" userId="62390808-c838-45e6-be59-d6fd0d208bc8" providerId="ADAL" clId="{19A97A65-FB7E-DC4C-8433-B675572D5E70}" dt="2023-02-11T18:41:56.428" v="344" actId="2696"/>
        <pc:sldMkLst>
          <pc:docMk/>
          <pc:sldMk cId="3967499559" sldId="1623"/>
        </pc:sldMkLst>
      </pc:sldChg>
      <pc:sldChg chg="del">
        <pc:chgData name="Daniel Khashabi" userId="62390808-c838-45e6-be59-d6fd0d208bc8" providerId="ADAL" clId="{19A97A65-FB7E-DC4C-8433-B675572D5E70}" dt="2023-02-11T18:41:56.428" v="344" actId="2696"/>
        <pc:sldMkLst>
          <pc:docMk/>
          <pc:sldMk cId="3728407031" sldId="1624"/>
        </pc:sldMkLst>
      </pc:sldChg>
      <pc:sldChg chg="del">
        <pc:chgData name="Daniel Khashabi" userId="62390808-c838-45e6-be59-d6fd0d208bc8" providerId="ADAL" clId="{19A97A65-FB7E-DC4C-8433-B675572D5E70}" dt="2023-02-11T18:41:56.428" v="344" actId="2696"/>
        <pc:sldMkLst>
          <pc:docMk/>
          <pc:sldMk cId="1356427523" sldId="1625"/>
        </pc:sldMkLst>
      </pc:sldChg>
      <pc:sldChg chg="addSp modSp mod modNotes">
        <pc:chgData name="Daniel Khashabi" userId="62390808-c838-45e6-be59-d6fd0d208bc8" providerId="ADAL" clId="{19A97A65-FB7E-DC4C-8433-B675572D5E70}" dt="2023-02-22T17:58:30.299" v="9801"/>
        <pc:sldMkLst>
          <pc:docMk/>
          <pc:sldMk cId="1422955403" sldId="1627"/>
        </pc:sldMkLst>
        <pc:spChg chg="mod">
          <ac:chgData name="Daniel Khashabi" userId="62390808-c838-45e6-be59-d6fd0d208bc8" providerId="ADAL" clId="{19A97A65-FB7E-DC4C-8433-B675572D5E70}" dt="2023-02-22T17:58:30.299" v="9801"/>
          <ac:spMkLst>
            <pc:docMk/>
            <pc:sldMk cId="1422955403" sldId="1627"/>
            <ac:spMk id="27" creationId="{E7A0AB3E-598B-2B2B-E2DB-E4F50B84BDC2}"/>
          </ac:spMkLst>
        </pc:spChg>
        <pc:spChg chg="mod">
          <ac:chgData name="Daniel Khashabi" userId="62390808-c838-45e6-be59-d6fd0d208bc8" providerId="ADAL" clId="{19A97A65-FB7E-DC4C-8433-B675572D5E70}" dt="2023-02-22T17:58:30.299" v="9801"/>
          <ac:spMkLst>
            <pc:docMk/>
            <pc:sldMk cId="1422955403" sldId="1627"/>
            <ac:spMk id="28" creationId="{91DDE18E-B1A3-4CB0-1DCE-CE6B4E269CD7}"/>
          </ac:spMkLst>
        </pc:spChg>
        <pc:grpChg chg="add mod">
          <ac:chgData name="Daniel Khashabi" userId="62390808-c838-45e6-be59-d6fd0d208bc8" providerId="ADAL" clId="{19A97A65-FB7E-DC4C-8433-B675572D5E70}" dt="2023-02-21T15:21:03.684" v="4575" actId="1076"/>
          <ac:grpSpMkLst>
            <pc:docMk/>
            <pc:sldMk cId="1422955403" sldId="1627"/>
            <ac:grpSpMk id="4" creationId="{8E397548-5523-1B0B-1A08-B01D6C50E6FF}"/>
          </ac:grpSpMkLst>
        </pc:grpChg>
      </pc:sldChg>
      <pc:sldChg chg="modSp modNotes">
        <pc:chgData name="Daniel Khashabi" userId="62390808-c838-45e6-be59-d6fd0d208bc8" providerId="ADAL" clId="{19A97A65-FB7E-DC4C-8433-B675572D5E70}" dt="2023-02-22T17:58:30.299" v="9801"/>
        <pc:sldMkLst>
          <pc:docMk/>
          <pc:sldMk cId="1639325383" sldId="1628"/>
        </pc:sldMkLst>
        <pc:spChg chg="mod">
          <ac:chgData name="Daniel Khashabi" userId="62390808-c838-45e6-be59-d6fd0d208bc8" providerId="ADAL" clId="{19A97A65-FB7E-DC4C-8433-B675572D5E70}" dt="2023-02-22T17:58:30.299" v="9801"/>
          <ac:spMkLst>
            <pc:docMk/>
            <pc:sldMk cId="1639325383" sldId="1628"/>
            <ac:spMk id="6" creationId="{BCAB8B96-1665-77EF-37E0-8F73B564872F}"/>
          </ac:spMkLst>
        </pc:spChg>
        <pc:spChg chg="mod">
          <ac:chgData name="Daniel Khashabi" userId="62390808-c838-45e6-be59-d6fd0d208bc8" providerId="ADAL" clId="{19A97A65-FB7E-DC4C-8433-B675572D5E70}" dt="2023-02-22T17:58:30.299" v="9801"/>
          <ac:spMkLst>
            <pc:docMk/>
            <pc:sldMk cId="1639325383" sldId="1628"/>
            <ac:spMk id="7" creationId="{C23CD156-6A6B-E77E-2A15-39AECEAC6443}"/>
          </ac:spMkLst>
        </pc:spChg>
        <pc:spChg chg="mod">
          <ac:chgData name="Daniel Khashabi" userId="62390808-c838-45e6-be59-d6fd0d208bc8" providerId="ADAL" clId="{19A97A65-FB7E-DC4C-8433-B675572D5E70}" dt="2023-02-22T17:58:30.299" v="9801"/>
          <ac:spMkLst>
            <pc:docMk/>
            <pc:sldMk cId="1639325383" sldId="1628"/>
            <ac:spMk id="8" creationId="{F19DDAE9-7D5E-8F70-3E11-95FA937DBF0E}"/>
          </ac:spMkLst>
        </pc:spChg>
        <pc:spChg chg="mod">
          <ac:chgData name="Daniel Khashabi" userId="62390808-c838-45e6-be59-d6fd0d208bc8" providerId="ADAL" clId="{19A97A65-FB7E-DC4C-8433-B675572D5E70}" dt="2023-02-22T17:58:30.299" v="9801"/>
          <ac:spMkLst>
            <pc:docMk/>
            <pc:sldMk cId="1639325383" sldId="1628"/>
            <ac:spMk id="9" creationId="{06AC9F09-6181-1543-1E92-960C264AD2FD}"/>
          </ac:spMkLst>
        </pc:spChg>
        <pc:spChg chg="mod">
          <ac:chgData name="Daniel Khashabi" userId="62390808-c838-45e6-be59-d6fd0d208bc8" providerId="ADAL" clId="{19A97A65-FB7E-DC4C-8433-B675572D5E70}" dt="2023-02-22T17:58:30.299" v="9801"/>
          <ac:spMkLst>
            <pc:docMk/>
            <pc:sldMk cId="1639325383" sldId="1628"/>
            <ac:spMk id="10" creationId="{8DFCD589-1CD6-6E24-99E5-1BBC43CFFEDA}"/>
          </ac:spMkLst>
        </pc:spChg>
        <pc:spChg chg="mod">
          <ac:chgData name="Daniel Khashabi" userId="62390808-c838-45e6-be59-d6fd0d208bc8" providerId="ADAL" clId="{19A97A65-FB7E-DC4C-8433-B675572D5E70}" dt="2023-02-22T17:58:30.299" v="9801"/>
          <ac:spMkLst>
            <pc:docMk/>
            <pc:sldMk cId="1639325383" sldId="1628"/>
            <ac:spMk id="11" creationId="{A89D59D7-0B3B-0A25-4DF6-A5B458E358B4}"/>
          </ac:spMkLst>
        </pc:spChg>
        <pc:spChg chg="mod">
          <ac:chgData name="Daniel Khashabi" userId="62390808-c838-45e6-be59-d6fd0d208bc8" providerId="ADAL" clId="{19A97A65-FB7E-DC4C-8433-B675572D5E70}" dt="2023-02-22T17:58:30.299" v="9801"/>
          <ac:spMkLst>
            <pc:docMk/>
            <pc:sldMk cId="1639325383" sldId="1628"/>
            <ac:spMk id="12" creationId="{A436AC40-14E9-4BF6-4257-A0E57FB4B5F6}"/>
          </ac:spMkLst>
        </pc:spChg>
        <pc:spChg chg="mod">
          <ac:chgData name="Daniel Khashabi" userId="62390808-c838-45e6-be59-d6fd0d208bc8" providerId="ADAL" clId="{19A97A65-FB7E-DC4C-8433-B675572D5E70}" dt="2023-02-22T17:58:30.299" v="9801"/>
          <ac:spMkLst>
            <pc:docMk/>
            <pc:sldMk cId="1639325383" sldId="1628"/>
            <ac:spMk id="13" creationId="{86BC8099-2D74-561C-74CB-C62D68A23747}"/>
          </ac:spMkLst>
        </pc:spChg>
        <pc:spChg chg="mod">
          <ac:chgData name="Daniel Khashabi" userId="62390808-c838-45e6-be59-d6fd0d208bc8" providerId="ADAL" clId="{19A97A65-FB7E-DC4C-8433-B675572D5E70}" dt="2023-02-22T17:58:30.299" v="9801"/>
          <ac:spMkLst>
            <pc:docMk/>
            <pc:sldMk cId="1639325383" sldId="1628"/>
            <ac:spMk id="14" creationId="{099BEFF8-9014-858B-25D6-272EF4692568}"/>
          </ac:spMkLst>
        </pc:spChg>
        <pc:spChg chg="mod">
          <ac:chgData name="Daniel Khashabi" userId="62390808-c838-45e6-be59-d6fd0d208bc8" providerId="ADAL" clId="{19A97A65-FB7E-DC4C-8433-B675572D5E70}" dt="2023-02-22T17:58:30.299" v="9801"/>
          <ac:spMkLst>
            <pc:docMk/>
            <pc:sldMk cId="1639325383" sldId="1628"/>
            <ac:spMk id="15" creationId="{CF700494-FBC2-941F-A251-BF4D25F76303}"/>
          </ac:spMkLst>
        </pc:spChg>
        <pc:spChg chg="mod">
          <ac:chgData name="Daniel Khashabi" userId="62390808-c838-45e6-be59-d6fd0d208bc8" providerId="ADAL" clId="{19A97A65-FB7E-DC4C-8433-B675572D5E70}" dt="2023-02-22T17:58:30.299" v="9801"/>
          <ac:spMkLst>
            <pc:docMk/>
            <pc:sldMk cId="1639325383" sldId="1628"/>
            <ac:spMk id="16" creationId="{26714365-ED84-A8AD-DD94-851F7C46FE45}"/>
          </ac:spMkLst>
        </pc:spChg>
        <pc:spChg chg="mod">
          <ac:chgData name="Daniel Khashabi" userId="62390808-c838-45e6-be59-d6fd0d208bc8" providerId="ADAL" clId="{19A97A65-FB7E-DC4C-8433-B675572D5E70}" dt="2023-02-22T17:58:30.299" v="9801"/>
          <ac:spMkLst>
            <pc:docMk/>
            <pc:sldMk cId="1639325383" sldId="1628"/>
            <ac:spMk id="17" creationId="{8DDD109B-B82E-FDAE-2B56-84BFEC8DE007}"/>
          </ac:spMkLst>
        </pc:spChg>
        <pc:spChg chg="mod">
          <ac:chgData name="Daniel Khashabi" userId="62390808-c838-45e6-be59-d6fd0d208bc8" providerId="ADAL" clId="{19A97A65-FB7E-DC4C-8433-B675572D5E70}" dt="2023-02-22T17:58:30.299" v="9801"/>
          <ac:spMkLst>
            <pc:docMk/>
            <pc:sldMk cId="1639325383" sldId="1628"/>
            <ac:spMk id="19" creationId="{B265745C-AFE6-948F-9BE8-DE587FB73D3B}"/>
          </ac:spMkLst>
        </pc:spChg>
        <pc:spChg chg="mod">
          <ac:chgData name="Daniel Khashabi" userId="62390808-c838-45e6-be59-d6fd0d208bc8" providerId="ADAL" clId="{19A97A65-FB7E-DC4C-8433-B675572D5E70}" dt="2023-02-22T17:58:30.299" v="9801"/>
          <ac:spMkLst>
            <pc:docMk/>
            <pc:sldMk cId="1639325383" sldId="1628"/>
            <ac:spMk id="20" creationId="{B2EE4C14-48A0-EEDC-61B0-F35E42FF53E6}"/>
          </ac:spMkLst>
        </pc:spChg>
        <pc:spChg chg="mod">
          <ac:chgData name="Daniel Khashabi" userId="62390808-c838-45e6-be59-d6fd0d208bc8" providerId="ADAL" clId="{19A97A65-FB7E-DC4C-8433-B675572D5E70}" dt="2023-02-22T17:58:30.299" v="9801"/>
          <ac:spMkLst>
            <pc:docMk/>
            <pc:sldMk cId="1639325383" sldId="1628"/>
            <ac:spMk id="21" creationId="{5B342666-698F-6B05-4FD7-C970ECD7E799}"/>
          </ac:spMkLst>
        </pc:spChg>
        <pc:spChg chg="mod">
          <ac:chgData name="Daniel Khashabi" userId="62390808-c838-45e6-be59-d6fd0d208bc8" providerId="ADAL" clId="{19A97A65-FB7E-DC4C-8433-B675572D5E70}" dt="2023-02-22T17:58:30.299" v="9801"/>
          <ac:spMkLst>
            <pc:docMk/>
            <pc:sldMk cId="1639325383" sldId="1628"/>
            <ac:spMk id="22" creationId="{9CC86EC6-0049-C9F8-F9D8-CE20AA8688F7}"/>
          </ac:spMkLst>
        </pc:spChg>
        <pc:spChg chg="mod">
          <ac:chgData name="Daniel Khashabi" userId="62390808-c838-45e6-be59-d6fd0d208bc8" providerId="ADAL" clId="{19A97A65-FB7E-DC4C-8433-B675572D5E70}" dt="2023-02-22T17:58:30.299" v="9801"/>
          <ac:spMkLst>
            <pc:docMk/>
            <pc:sldMk cId="1639325383" sldId="1628"/>
            <ac:spMk id="23" creationId="{09B6DCC3-DA45-F203-F48E-88CFC1343B9A}"/>
          </ac:spMkLst>
        </pc:spChg>
      </pc:sldChg>
      <pc:sldChg chg="addSp delSp modSp mod ord modAnim chgLayout">
        <pc:chgData name="Daniel Khashabi" userId="62390808-c838-45e6-be59-d6fd0d208bc8" providerId="ADAL" clId="{19A97A65-FB7E-DC4C-8433-B675572D5E70}" dt="2023-02-22T17:58:30.299" v="9801"/>
        <pc:sldMkLst>
          <pc:docMk/>
          <pc:sldMk cId="601207151" sldId="1630"/>
        </pc:sldMkLst>
        <pc:spChg chg="mod ord">
          <ac:chgData name="Daniel Khashabi" userId="62390808-c838-45e6-be59-d6fd0d208bc8" providerId="ADAL" clId="{19A97A65-FB7E-DC4C-8433-B675572D5E70}" dt="2023-02-21T14:49:35.132" v="3422" actId="700"/>
          <ac:spMkLst>
            <pc:docMk/>
            <pc:sldMk cId="601207151" sldId="1630"/>
            <ac:spMk id="2" creationId="{657EBAC9-7D38-53DD-75E6-D0D3C3A06240}"/>
          </ac:spMkLst>
        </pc:spChg>
        <pc:spChg chg="add mod ord">
          <ac:chgData name="Daniel Khashabi" userId="62390808-c838-45e6-be59-d6fd0d208bc8" providerId="ADAL" clId="{19A97A65-FB7E-DC4C-8433-B675572D5E70}" dt="2023-02-21T15:00:33.811" v="3858" actId="27636"/>
          <ac:spMkLst>
            <pc:docMk/>
            <pc:sldMk cId="601207151" sldId="1630"/>
            <ac:spMk id="3" creationId="{D5A1A784-09B0-3BFB-1ADC-94EBAC152458}"/>
          </ac:spMkLst>
        </pc:spChg>
        <pc:spChg chg="add del mod">
          <ac:chgData name="Daniel Khashabi" userId="62390808-c838-45e6-be59-d6fd0d208bc8" providerId="ADAL" clId="{19A97A65-FB7E-DC4C-8433-B675572D5E70}" dt="2023-02-21T14:52:42.363" v="3611"/>
          <ac:spMkLst>
            <pc:docMk/>
            <pc:sldMk cId="601207151" sldId="1630"/>
            <ac:spMk id="4" creationId="{9017FEFB-28B7-8E01-38E7-10DF3F845DD9}"/>
          </ac:spMkLst>
        </pc:spChg>
        <pc:spChg chg="add del mod">
          <ac:chgData name="Daniel Khashabi" userId="62390808-c838-45e6-be59-d6fd0d208bc8" providerId="ADAL" clId="{19A97A65-FB7E-DC4C-8433-B675572D5E70}" dt="2023-02-21T14:52:41.460" v="3609"/>
          <ac:spMkLst>
            <pc:docMk/>
            <pc:sldMk cId="601207151" sldId="1630"/>
            <ac:spMk id="5" creationId="{C287FCDF-E097-7E77-DD66-2413698C8E32}"/>
          </ac:spMkLst>
        </pc:spChg>
        <pc:spChg chg="add del mod">
          <ac:chgData name="Daniel Khashabi" userId="62390808-c838-45e6-be59-d6fd0d208bc8" providerId="ADAL" clId="{19A97A65-FB7E-DC4C-8433-B675572D5E70}" dt="2023-02-21T14:51:44.756" v="3562" actId="478"/>
          <ac:spMkLst>
            <pc:docMk/>
            <pc:sldMk cId="601207151" sldId="1630"/>
            <ac:spMk id="6" creationId="{D6EDEDF8-DC1F-3F7A-8780-4E7770A8FE21}"/>
          </ac:spMkLst>
        </pc:spChg>
        <pc:spChg chg="del mod">
          <ac:chgData name="Daniel Khashabi" userId="62390808-c838-45e6-be59-d6fd0d208bc8" providerId="ADAL" clId="{19A97A65-FB7E-DC4C-8433-B675572D5E70}" dt="2023-02-21T14:50:23.867" v="3447" actId="478"/>
          <ac:spMkLst>
            <pc:docMk/>
            <pc:sldMk cId="601207151" sldId="1630"/>
            <ac:spMk id="34" creationId="{A9C0BD6A-E7E2-EB64-6222-5D1565C82A77}"/>
          </ac:spMkLst>
        </pc:spChg>
        <pc:spChg chg="mod ord">
          <ac:chgData name="Daniel Khashabi" userId="62390808-c838-45e6-be59-d6fd0d208bc8" providerId="ADAL" clId="{19A97A65-FB7E-DC4C-8433-B675572D5E70}" dt="2023-02-22T17:58:30.299" v="9801"/>
          <ac:spMkLst>
            <pc:docMk/>
            <pc:sldMk cId="601207151" sldId="1630"/>
            <ac:spMk id="40" creationId="{4BEE174F-D5C0-C7D5-94A8-87892E1A8F75}"/>
          </ac:spMkLst>
        </pc:spChg>
        <pc:picChg chg="add del">
          <ac:chgData name="Daniel Khashabi" userId="62390808-c838-45e6-be59-d6fd0d208bc8" providerId="ADAL" clId="{19A97A65-FB7E-DC4C-8433-B675572D5E70}" dt="2023-02-21T14:49:31.827" v="3421" actId="478"/>
          <ac:picMkLst>
            <pc:docMk/>
            <pc:sldMk cId="601207151" sldId="1630"/>
            <ac:picMk id="39" creationId="{97558CE8-3D96-7653-AC8E-025A8AB45C79}"/>
          </ac:picMkLst>
        </pc:picChg>
      </pc:sldChg>
      <pc:sldChg chg="addSp delSp modSp add mod">
        <pc:chgData name="Daniel Khashabi" userId="62390808-c838-45e6-be59-d6fd0d208bc8" providerId="ADAL" clId="{19A97A65-FB7E-DC4C-8433-B675572D5E70}" dt="2023-02-13T20:59:17.575" v="3251" actId="27636"/>
        <pc:sldMkLst>
          <pc:docMk/>
          <pc:sldMk cId="1444086369" sldId="1631"/>
        </pc:sldMkLst>
        <pc:spChg chg="del">
          <ac:chgData name="Daniel Khashabi" userId="62390808-c838-45e6-be59-d6fd0d208bc8" providerId="ADAL" clId="{19A97A65-FB7E-DC4C-8433-B675572D5E70}" dt="2023-02-13T20:59:17.562" v="3250" actId="478"/>
          <ac:spMkLst>
            <pc:docMk/>
            <pc:sldMk cId="1444086369" sldId="1631"/>
            <ac:spMk id="2" creationId="{FEEF21DA-34AE-08F1-D133-83AA67E1B466}"/>
          </ac:spMkLst>
        </pc:spChg>
        <pc:spChg chg="add mod">
          <ac:chgData name="Daniel Khashabi" userId="62390808-c838-45e6-be59-d6fd0d208bc8" providerId="ADAL" clId="{19A97A65-FB7E-DC4C-8433-B675572D5E70}" dt="2023-02-13T20:59:17.575" v="3251" actId="27636"/>
          <ac:spMkLst>
            <pc:docMk/>
            <pc:sldMk cId="1444086369" sldId="1631"/>
            <ac:spMk id="5" creationId="{04A9DFAD-C5EA-E9E7-6445-AA59E65C96FC}"/>
          </ac:spMkLst>
        </pc:spChg>
      </pc:sldChg>
      <pc:sldChg chg="del">
        <pc:chgData name="Daniel Khashabi" userId="62390808-c838-45e6-be59-d6fd0d208bc8" providerId="ADAL" clId="{19A97A65-FB7E-DC4C-8433-B675572D5E70}" dt="2023-02-13T20:59:04.466" v="3246" actId="2696"/>
        <pc:sldMkLst>
          <pc:docMk/>
          <pc:sldMk cId="1627406018" sldId="1631"/>
        </pc:sldMkLst>
      </pc:sldChg>
      <pc:sldChg chg="add">
        <pc:chgData name="Daniel Khashabi" userId="62390808-c838-45e6-be59-d6fd0d208bc8" providerId="ADAL" clId="{19A97A65-FB7E-DC4C-8433-B675572D5E70}" dt="2023-02-13T20:59:14.429" v="3249"/>
        <pc:sldMkLst>
          <pc:docMk/>
          <pc:sldMk cId="1029767625" sldId="1632"/>
        </pc:sldMkLst>
      </pc:sldChg>
      <pc:sldChg chg="del">
        <pc:chgData name="Daniel Khashabi" userId="62390808-c838-45e6-be59-d6fd0d208bc8" providerId="ADAL" clId="{19A97A65-FB7E-DC4C-8433-B675572D5E70}" dt="2023-02-13T20:59:12.055" v="3248" actId="2696"/>
        <pc:sldMkLst>
          <pc:docMk/>
          <pc:sldMk cId="1728503182" sldId="1632"/>
        </pc:sldMkLst>
      </pc:sldChg>
      <pc:sldChg chg="modSp add del mod">
        <pc:chgData name="Daniel Khashabi" userId="62390808-c838-45e6-be59-d6fd0d208bc8" providerId="ADAL" clId="{19A97A65-FB7E-DC4C-8433-B675572D5E70}" dt="2023-02-22T13:27:06.377" v="7811" actId="2696"/>
        <pc:sldMkLst>
          <pc:docMk/>
          <pc:sldMk cId="399423885" sldId="1633"/>
        </pc:sldMkLst>
        <pc:spChg chg="mod">
          <ac:chgData name="Daniel Khashabi" userId="62390808-c838-45e6-be59-d6fd0d208bc8" providerId="ADAL" clId="{19A97A65-FB7E-DC4C-8433-B675572D5E70}" dt="2023-02-13T20:54:41.495" v="3229" actId="20577"/>
          <ac:spMkLst>
            <pc:docMk/>
            <pc:sldMk cId="399423885" sldId="1633"/>
            <ac:spMk id="2" creationId="{A65C4E69-7300-95A8-4ECC-09D570119D66}"/>
          </ac:spMkLst>
        </pc:spChg>
      </pc:sldChg>
      <pc:sldChg chg="modSp del mod">
        <pc:chgData name="Daniel Khashabi" userId="62390808-c838-45e6-be59-d6fd0d208bc8" providerId="ADAL" clId="{19A97A65-FB7E-DC4C-8433-B675572D5E70}" dt="2023-02-12T19:56:31.085" v="545" actId="2696"/>
        <pc:sldMkLst>
          <pc:docMk/>
          <pc:sldMk cId="774716354" sldId="1633"/>
        </pc:sldMkLst>
        <pc:spChg chg="mod">
          <ac:chgData name="Daniel Khashabi" userId="62390808-c838-45e6-be59-d6fd0d208bc8" providerId="ADAL" clId="{19A97A65-FB7E-DC4C-8433-B675572D5E70}" dt="2023-02-11T18:34:59.260" v="6" actId="27636"/>
          <ac:spMkLst>
            <pc:docMk/>
            <pc:sldMk cId="774716354" sldId="1633"/>
            <ac:spMk id="2" creationId="{A65C4E69-7300-95A8-4ECC-09D570119D66}"/>
          </ac:spMkLst>
        </pc:spChg>
      </pc:sldChg>
      <pc:sldChg chg="add del">
        <pc:chgData name="Daniel Khashabi" userId="62390808-c838-45e6-be59-d6fd0d208bc8" providerId="ADAL" clId="{19A97A65-FB7E-DC4C-8433-B675572D5E70}" dt="2023-02-22T14:52:09.481" v="8215" actId="2696"/>
        <pc:sldMkLst>
          <pc:docMk/>
          <pc:sldMk cId="973353530" sldId="1633"/>
        </pc:sldMkLst>
      </pc:sldChg>
      <pc:sldChg chg="add">
        <pc:chgData name="Daniel Khashabi" userId="62390808-c838-45e6-be59-d6fd0d208bc8" providerId="ADAL" clId="{19A97A65-FB7E-DC4C-8433-B675572D5E70}" dt="2023-02-22T14:52:28.920" v="8216"/>
        <pc:sldMkLst>
          <pc:docMk/>
          <pc:sldMk cId="1393260160" sldId="1633"/>
        </pc:sldMkLst>
      </pc:sldChg>
      <pc:sldChg chg="add del">
        <pc:chgData name="Daniel Khashabi" userId="62390808-c838-45e6-be59-d6fd0d208bc8" providerId="ADAL" clId="{19A97A65-FB7E-DC4C-8433-B675572D5E70}" dt="2023-02-13T20:45:12.665" v="3024" actId="2696"/>
        <pc:sldMkLst>
          <pc:docMk/>
          <pc:sldMk cId="2026176002" sldId="1633"/>
        </pc:sldMkLst>
      </pc:sldChg>
      <pc:sldChg chg="addSp delSp modSp add mod addAnim delAnim modAnim">
        <pc:chgData name="Daniel Khashabi" userId="62390808-c838-45e6-be59-d6fd0d208bc8" providerId="ADAL" clId="{19A97A65-FB7E-DC4C-8433-B675572D5E70}" dt="2023-02-22T17:58:30.299" v="9801"/>
        <pc:sldMkLst>
          <pc:docMk/>
          <pc:sldMk cId="295670356" sldId="1634"/>
        </pc:sldMkLst>
        <pc:spChg chg="mod">
          <ac:chgData name="Daniel Khashabi" userId="62390808-c838-45e6-be59-d6fd0d208bc8" providerId="ADAL" clId="{19A97A65-FB7E-DC4C-8433-B675572D5E70}" dt="2023-02-21T15:17:57.464" v="4536" actId="20577"/>
          <ac:spMkLst>
            <pc:docMk/>
            <pc:sldMk cId="295670356" sldId="1634"/>
            <ac:spMk id="3" creationId="{8E8092CD-FBA9-B26F-643E-3A0AA279711C}"/>
          </ac:spMkLst>
        </pc:spChg>
        <pc:spChg chg="mod">
          <ac:chgData name="Daniel Khashabi" userId="62390808-c838-45e6-be59-d6fd0d208bc8" providerId="ADAL" clId="{19A97A65-FB7E-DC4C-8433-B675572D5E70}" dt="2023-02-22T17:58:30.299" v="9801"/>
          <ac:spMkLst>
            <pc:docMk/>
            <pc:sldMk cId="295670356" sldId="1634"/>
            <ac:spMk id="4" creationId="{BEDC438E-8CEC-0CC2-E9D7-766BB19CA8F4}"/>
          </ac:spMkLst>
        </pc:spChg>
        <pc:spChg chg="add mod">
          <ac:chgData name="Daniel Khashabi" userId="62390808-c838-45e6-be59-d6fd0d208bc8" providerId="ADAL" clId="{19A97A65-FB7E-DC4C-8433-B675572D5E70}" dt="2023-02-22T17:58:30.299" v="9801"/>
          <ac:spMkLst>
            <pc:docMk/>
            <pc:sldMk cId="295670356" sldId="1634"/>
            <ac:spMk id="5" creationId="{F4C6E731-2E0D-DC67-66EE-2BFCF1DAA16B}"/>
          </ac:spMkLst>
        </pc:spChg>
        <pc:picChg chg="del mod">
          <ac:chgData name="Daniel Khashabi" userId="62390808-c838-45e6-be59-d6fd0d208bc8" providerId="ADAL" clId="{19A97A65-FB7E-DC4C-8433-B675572D5E70}" dt="2023-02-11T18:39:53.768" v="319" actId="478"/>
          <ac:picMkLst>
            <pc:docMk/>
            <pc:sldMk cId="295670356" sldId="1634"/>
            <ac:picMk id="8" creationId="{D4C779AD-BD1C-00F6-2B9A-52C265DBC757}"/>
          </ac:picMkLst>
        </pc:picChg>
        <pc:picChg chg="add del mod">
          <ac:chgData name="Daniel Khashabi" userId="62390808-c838-45e6-be59-d6fd0d208bc8" providerId="ADAL" clId="{19A97A65-FB7E-DC4C-8433-B675572D5E70}" dt="2023-02-22T01:41:13.573" v="5901" actId="1035"/>
          <ac:picMkLst>
            <pc:docMk/>
            <pc:sldMk cId="295670356" sldId="1634"/>
            <ac:picMk id="9" creationId="{8FD20E9E-4D76-4733-880B-80885E2744DF}"/>
          </ac:picMkLst>
        </pc:picChg>
        <pc:picChg chg="add del mod">
          <ac:chgData name="Daniel Khashabi" userId="62390808-c838-45e6-be59-d6fd0d208bc8" providerId="ADAL" clId="{19A97A65-FB7E-DC4C-8433-B675572D5E70}" dt="2023-02-22T01:41:13.573" v="5901" actId="1035"/>
          <ac:picMkLst>
            <pc:docMk/>
            <pc:sldMk cId="295670356" sldId="1634"/>
            <ac:picMk id="10" creationId="{7F5C5D7D-5C40-F1E2-88C8-8518653E810C}"/>
          </ac:picMkLst>
        </pc:picChg>
        <pc:picChg chg="add del">
          <ac:chgData name="Daniel Khashabi" userId="62390808-c838-45e6-be59-d6fd0d208bc8" providerId="ADAL" clId="{19A97A65-FB7E-DC4C-8433-B675572D5E70}" dt="2023-02-21T15:17:28.774" v="4529" actId="478"/>
          <ac:picMkLst>
            <pc:docMk/>
            <pc:sldMk cId="295670356" sldId="1634"/>
            <ac:picMk id="11" creationId="{98D4D9E8-426E-0EFA-7F61-150E4AE5AD2F}"/>
          </ac:picMkLst>
        </pc:picChg>
      </pc:sldChg>
      <pc:sldChg chg="addSp modSp add mod">
        <pc:chgData name="Daniel Khashabi" userId="62390808-c838-45e6-be59-d6fd0d208bc8" providerId="ADAL" clId="{19A97A65-FB7E-DC4C-8433-B675572D5E70}" dt="2023-02-22T17:58:30.299" v="9801"/>
        <pc:sldMkLst>
          <pc:docMk/>
          <pc:sldMk cId="792073243" sldId="1676"/>
        </pc:sldMkLst>
        <pc:spChg chg="mod">
          <ac:chgData name="Daniel Khashabi" userId="62390808-c838-45e6-be59-d6fd0d208bc8" providerId="ADAL" clId="{19A97A65-FB7E-DC4C-8433-B675572D5E70}" dt="2023-02-11T18:39:58.230" v="338" actId="1036"/>
          <ac:spMkLst>
            <pc:docMk/>
            <pc:sldMk cId="792073243" sldId="1676"/>
            <ac:spMk id="2" creationId="{EAA4E5AE-1C3E-2796-63F2-9096359501A8}"/>
          </ac:spMkLst>
        </pc:spChg>
        <pc:spChg chg="add mod">
          <ac:chgData name="Daniel Khashabi" userId="62390808-c838-45e6-be59-d6fd0d208bc8" providerId="ADAL" clId="{19A97A65-FB7E-DC4C-8433-B675572D5E70}" dt="2023-02-22T17:58:30.299" v="9801"/>
          <ac:spMkLst>
            <pc:docMk/>
            <pc:sldMk cId="792073243" sldId="1676"/>
            <ac:spMk id="4" creationId="{4565D453-6B96-F72C-F7F7-56D51D0EAE6F}"/>
          </ac:spMkLst>
        </pc:spChg>
        <pc:picChg chg="add mod">
          <ac:chgData name="Daniel Khashabi" userId="62390808-c838-45e6-be59-d6fd0d208bc8" providerId="ADAL" clId="{19A97A65-FB7E-DC4C-8433-B675572D5E70}" dt="2023-02-11T18:40:00.054" v="340" actId="1076"/>
          <ac:picMkLst>
            <pc:docMk/>
            <pc:sldMk cId="792073243" sldId="1676"/>
            <ac:picMk id="3" creationId="{D44CCDC2-BB62-25BC-4DDD-1677E7088F31}"/>
          </ac:picMkLst>
        </pc:picChg>
      </pc:sldChg>
      <pc:sldChg chg="addSp delSp modSp add mod ord delAnim modAnim">
        <pc:chgData name="Daniel Khashabi" userId="62390808-c838-45e6-be59-d6fd0d208bc8" providerId="ADAL" clId="{19A97A65-FB7E-DC4C-8433-B675572D5E70}" dt="2023-02-22T17:58:30.299" v="9801"/>
        <pc:sldMkLst>
          <pc:docMk/>
          <pc:sldMk cId="3902540268" sldId="1677"/>
        </pc:sldMkLst>
        <pc:spChg chg="mod">
          <ac:chgData name="Daniel Khashabi" userId="62390808-c838-45e6-be59-d6fd0d208bc8" providerId="ADAL" clId="{19A97A65-FB7E-DC4C-8433-B675572D5E70}" dt="2023-02-11T18:44:12.158" v="363" actId="20577"/>
          <ac:spMkLst>
            <pc:docMk/>
            <pc:sldMk cId="3902540268" sldId="1677"/>
            <ac:spMk id="3" creationId="{8E8092CD-FBA9-B26F-643E-3A0AA279711C}"/>
          </ac:spMkLst>
        </pc:spChg>
        <pc:spChg chg="mod">
          <ac:chgData name="Daniel Khashabi" userId="62390808-c838-45e6-be59-d6fd0d208bc8" providerId="ADAL" clId="{19A97A65-FB7E-DC4C-8433-B675572D5E70}" dt="2023-02-22T17:58:30.299" v="9801"/>
          <ac:spMkLst>
            <pc:docMk/>
            <pc:sldMk cId="3902540268" sldId="1677"/>
            <ac:spMk id="4" creationId="{BEDC438E-8CEC-0CC2-E9D7-766BB19CA8F4}"/>
          </ac:spMkLst>
        </pc:spChg>
        <pc:picChg chg="add mod">
          <ac:chgData name="Daniel Khashabi" userId="62390808-c838-45e6-be59-d6fd0d208bc8" providerId="ADAL" clId="{19A97A65-FB7E-DC4C-8433-B675572D5E70}" dt="2023-02-11T18:57:38.433" v="456" actId="1076"/>
          <ac:picMkLst>
            <pc:docMk/>
            <pc:sldMk cId="3902540268" sldId="1677"/>
            <ac:picMk id="5" creationId="{A7AF120A-4C12-08B3-FFB9-C7F74556C5DC}"/>
          </ac:picMkLst>
        </pc:picChg>
        <pc:picChg chg="add del mod">
          <ac:chgData name="Daniel Khashabi" userId="62390808-c838-45e6-be59-d6fd0d208bc8" providerId="ADAL" clId="{19A97A65-FB7E-DC4C-8433-B675572D5E70}" dt="2023-02-11T18:46:36.345" v="403" actId="478"/>
          <ac:picMkLst>
            <pc:docMk/>
            <pc:sldMk cId="3902540268" sldId="1677"/>
            <ac:picMk id="6" creationId="{F8B50297-E74C-B9B1-8407-C4939459E93A}"/>
          </ac:picMkLst>
        </pc:picChg>
        <pc:picChg chg="del mod">
          <ac:chgData name="Daniel Khashabi" userId="62390808-c838-45e6-be59-d6fd0d208bc8" providerId="ADAL" clId="{19A97A65-FB7E-DC4C-8433-B675572D5E70}" dt="2023-02-11T18:43:33.327" v="351" actId="478"/>
          <ac:picMkLst>
            <pc:docMk/>
            <pc:sldMk cId="3902540268" sldId="1677"/>
            <ac:picMk id="7" creationId="{0B1B48BF-FBEF-CDB9-75CD-8B6AB014AF48}"/>
          </ac:picMkLst>
        </pc:picChg>
        <pc:picChg chg="del">
          <ac:chgData name="Daniel Khashabi" userId="62390808-c838-45e6-be59-d6fd0d208bc8" providerId="ADAL" clId="{19A97A65-FB7E-DC4C-8433-B675572D5E70}" dt="2023-02-11T18:43:31.987" v="349" actId="478"/>
          <ac:picMkLst>
            <pc:docMk/>
            <pc:sldMk cId="3902540268" sldId="1677"/>
            <ac:picMk id="9" creationId="{8FD20E9E-4D76-4733-880B-80885E2744DF}"/>
          </ac:picMkLst>
        </pc:picChg>
        <pc:picChg chg="del">
          <ac:chgData name="Daniel Khashabi" userId="62390808-c838-45e6-be59-d6fd0d208bc8" providerId="ADAL" clId="{19A97A65-FB7E-DC4C-8433-B675572D5E70}" dt="2023-02-11T18:43:31.987" v="349" actId="478"/>
          <ac:picMkLst>
            <pc:docMk/>
            <pc:sldMk cId="3902540268" sldId="1677"/>
            <ac:picMk id="10" creationId="{7F5C5D7D-5C40-F1E2-88C8-8518653E810C}"/>
          </ac:picMkLst>
        </pc:picChg>
        <pc:picChg chg="del">
          <ac:chgData name="Daniel Khashabi" userId="62390808-c838-45e6-be59-d6fd0d208bc8" providerId="ADAL" clId="{19A97A65-FB7E-DC4C-8433-B675572D5E70}" dt="2023-02-11T18:43:31.987" v="349" actId="478"/>
          <ac:picMkLst>
            <pc:docMk/>
            <pc:sldMk cId="3902540268" sldId="1677"/>
            <ac:picMk id="11" creationId="{98D4D9E8-426E-0EFA-7F61-150E4AE5AD2F}"/>
          </ac:picMkLst>
        </pc:picChg>
      </pc:sldChg>
      <pc:sldChg chg="addSp delSp modSp add mod modAnim">
        <pc:chgData name="Daniel Khashabi" userId="62390808-c838-45e6-be59-d6fd0d208bc8" providerId="ADAL" clId="{19A97A65-FB7E-DC4C-8433-B675572D5E70}" dt="2023-02-22T17:58:30.299" v="9801"/>
        <pc:sldMkLst>
          <pc:docMk/>
          <pc:sldMk cId="307258681" sldId="1678"/>
        </pc:sldMkLst>
        <pc:spChg chg="mod">
          <ac:chgData name="Daniel Khashabi" userId="62390808-c838-45e6-be59-d6fd0d208bc8" providerId="ADAL" clId="{19A97A65-FB7E-DC4C-8433-B675572D5E70}" dt="2023-02-21T15:14:51.136" v="4429" actId="20577"/>
          <ac:spMkLst>
            <pc:docMk/>
            <pc:sldMk cId="307258681" sldId="1678"/>
            <ac:spMk id="3" creationId="{8E8092CD-FBA9-B26F-643E-3A0AA279711C}"/>
          </ac:spMkLst>
        </pc:spChg>
        <pc:spChg chg="mod">
          <ac:chgData name="Daniel Khashabi" userId="62390808-c838-45e6-be59-d6fd0d208bc8" providerId="ADAL" clId="{19A97A65-FB7E-DC4C-8433-B675572D5E70}" dt="2023-02-22T17:58:30.299" v="9801"/>
          <ac:spMkLst>
            <pc:docMk/>
            <pc:sldMk cId="307258681" sldId="1678"/>
            <ac:spMk id="4" creationId="{BEDC438E-8CEC-0CC2-E9D7-766BB19CA8F4}"/>
          </ac:spMkLst>
        </pc:spChg>
        <pc:spChg chg="add mod">
          <ac:chgData name="Daniel Khashabi" userId="62390808-c838-45e6-be59-d6fd0d208bc8" providerId="ADAL" clId="{19A97A65-FB7E-DC4C-8433-B675572D5E70}" dt="2023-02-22T17:58:30.299" v="9801"/>
          <ac:spMkLst>
            <pc:docMk/>
            <pc:sldMk cId="307258681" sldId="1678"/>
            <ac:spMk id="9" creationId="{677B11AC-44A2-2559-0BA9-FBBBAB4C784C}"/>
          </ac:spMkLst>
        </pc:spChg>
        <pc:picChg chg="mod">
          <ac:chgData name="Daniel Khashabi" userId="62390808-c838-45e6-be59-d6fd0d208bc8" providerId="ADAL" clId="{19A97A65-FB7E-DC4C-8433-B675572D5E70}" dt="2023-02-21T15:14:25.672" v="4394" actId="1076"/>
          <ac:picMkLst>
            <pc:docMk/>
            <pc:sldMk cId="307258681" sldId="1678"/>
            <ac:picMk id="5" creationId="{A7AF120A-4C12-08B3-FFB9-C7F74556C5DC}"/>
          </ac:picMkLst>
        </pc:picChg>
        <pc:picChg chg="add del mod">
          <ac:chgData name="Daniel Khashabi" userId="62390808-c838-45e6-be59-d6fd0d208bc8" providerId="ADAL" clId="{19A97A65-FB7E-DC4C-8433-B675572D5E70}" dt="2023-02-21T15:13:55.128" v="4388" actId="478"/>
          <ac:picMkLst>
            <pc:docMk/>
            <pc:sldMk cId="307258681" sldId="1678"/>
            <ac:picMk id="6" creationId="{33BAF338-0B86-1AD3-2E32-4DBCA14A1100}"/>
          </ac:picMkLst>
        </pc:picChg>
        <pc:picChg chg="add del mod">
          <ac:chgData name="Daniel Khashabi" userId="62390808-c838-45e6-be59-d6fd0d208bc8" providerId="ADAL" clId="{19A97A65-FB7E-DC4C-8433-B675572D5E70}" dt="2023-02-21T15:14:55.166" v="4430" actId="478"/>
          <ac:picMkLst>
            <pc:docMk/>
            <pc:sldMk cId="307258681" sldId="1678"/>
            <ac:picMk id="7" creationId="{EF3CA6D2-B0BD-FEB4-5AD1-BEA6223C5159}"/>
          </ac:picMkLst>
        </pc:picChg>
        <pc:picChg chg="add mod">
          <ac:chgData name="Daniel Khashabi" userId="62390808-c838-45e6-be59-d6fd0d208bc8" providerId="ADAL" clId="{19A97A65-FB7E-DC4C-8433-B675572D5E70}" dt="2023-02-21T15:15:02.405" v="4435" actId="1076"/>
          <ac:picMkLst>
            <pc:docMk/>
            <pc:sldMk cId="307258681" sldId="1678"/>
            <ac:picMk id="8" creationId="{9A341FA4-A9B4-0C9E-E472-7306C1FB4DFE}"/>
          </ac:picMkLst>
        </pc:picChg>
      </pc:sldChg>
      <pc:sldChg chg="addSp delSp modSp new mod">
        <pc:chgData name="Daniel Khashabi" userId="62390808-c838-45e6-be59-d6fd0d208bc8" providerId="ADAL" clId="{19A97A65-FB7E-DC4C-8433-B675572D5E70}" dt="2023-02-11T18:50:15.114" v="440" actId="5793"/>
        <pc:sldMkLst>
          <pc:docMk/>
          <pc:sldMk cId="3810888665" sldId="1679"/>
        </pc:sldMkLst>
        <pc:spChg chg="del">
          <ac:chgData name="Daniel Khashabi" userId="62390808-c838-45e6-be59-d6fd0d208bc8" providerId="ADAL" clId="{19A97A65-FB7E-DC4C-8433-B675572D5E70}" dt="2023-02-11T18:49:48.262" v="419" actId="26606"/>
          <ac:spMkLst>
            <pc:docMk/>
            <pc:sldMk cId="3810888665" sldId="1679"/>
            <ac:spMk id="2" creationId="{36EC101D-A5A8-A205-8524-391FD70FA027}"/>
          </ac:spMkLst>
        </pc:spChg>
        <pc:spChg chg="del">
          <ac:chgData name="Daniel Khashabi" userId="62390808-c838-45e6-be59-d6fd0d208bc8" providerId="ADAL" clId="{19A97A65-FB7E-DC4C-8433-B675572D5E70}" dt="2023-02-11T18:49:48.262" v="419" actId="26606"/>
          <ac:spMkLst>
            <pc:docMk/>
            <pc:sldMk cId="3810888665" sldId="1679"/>
            <ac:spMk id="3" creationId="{56388DCB-8055-F461-7445-0F290343915D}"/>
          </ac:spMkLst>
        </pc:spChg>
        <pc:spChg chg="add mod">
          <ac:chgData name="Daniel Khashabi" userId="62390808-c838-45e6-be59-d6fd0d208bc8" providerId="ADAL" clId="{19A97A65-FB7E-DC4C-8433-B675572D5E70}" dt="2023-02-11T18:50:15.114" v="440" actId="5793"/>
          <ac:spMkLst>
            <pc:docMk/>
            <pc:sldMk cId="3810888665" sldId="1679"/>
            <ac:spMk id="4" creationId="{2CF7D408-63D6-FB7D-C947-6BB4D3ABE418}"/>
          </ac:spMkLst>
        </pc:spChg>
        <pc:picChg chg="add mod">
          <ac:chgData name="Daniel Khashabi" userId="62390808-c838-45e6-be59-d6fd0d208bc8" providerId="ADAL" clId="{19A97A65-FB7E-DC4C-8433-B675572D5E70}" dt="2023-02-11T18:49:51.418" v="420" actId="14100"/>
          <ac:picMkLst>
            <pc:docMk/>
            <pc:sldMk cId="3810888665" sldId="1679"/>
            <ac:picMk id="1026" creationId="{8DB48B0F-EB3D-19C5-2664-E83905889545}"/>
          </ac:picMkLst>
        </pc:picChg>
      </pc:sldChg>
      <pc:sldChg chg="delSp modSp add del mod">
        <pc:chgData name="Daniel Khashabi" userId="62390808-c838-45e6-be59-d6fd0d208bc8" providerId="ADAL" clId="{19A97A65-FB7E-DC4C-8433-B675572D5E70}" dt="2023-02-12T21:09:59.308" v="599" actId="2696"/>
        <pc:sldMkLst>
          <pc:docMk/>
          <pc:sldMk cId="2538848528" sldId="1680"/>
        </pc:sldMkLst>
        <pc:spChg chg="mod">
          <ac:chgData name="Daniel Khashabi" userId="62390808-c838-45e6-be59-d6fd0d208bc8" providerId="ADAL" clId="{19A97A65-FB7E-DC4C-8433-B675572D5E70}" dt="2023-02-11T19:00:19.578" v="510"/>
          <ac:spMkLst>
            <pc:docMk/>
            <pc:sldMk cId="2538848528" sldId="1680"/>
            <ac:spMk id="2" creationId="{EAA4E5AE-1C3E-2796-63F2-9096359501A8}"/>
          </ac:spMkLst>
        </pc:spChg>
        <pc:picChg chg="del">
          <ac:chgData name="Daniel Khashabi" userId="62390808-c838-45e6-be59-d6fd0d208bc8" providerId="ADAL" clId="{19A97A65-FB7E-DC4C-8433-B675572D5E70}" dt="2023-02-11T18:59:41.748" v="463" actId="478"/>
          <ac:picMkLst>
            <pc:docMk/>
            <pc:sldMk cId="2538848528" sldId="1680"/>
            <ac:picMk id="3" creationId="{D44CCDC2-BB62-25BC-4DDD-1677E7088F31}"/>
          </ac:picMkLst>
        </pc:picChg>
      </pc:sldChg>
      <pc:sldChg chg="addSp delSp modSp add mod">
        <pc:chgData name="Daniel Khashabi" userId="62390808-c838-45e6-be59-d6fd0d208bc8" providerId="ADAL" clId="{19A97A65-FB7E-DC4C-8433-B675572D5E70}" dt="2023-02-22T17:58:30.299" v="9801"/>
        <pc:sldMkLst>
          <pc:docMk/>
          <pc:sldMk cId="2928424476" sldId="1681"/>
        </pc:sldMkLst>
        <pc:spChg chg="mod">
          <ac:chgData name="Daniel Khashabi" userId="62390808-c838-45e6-be59-d6fd0d208bc8" providerId="ADAL" clId="{19A97A65-FB7E-DC4C-8433-B675572D5E70}" dt="2023-02-12T19:54:25.494" v="524" actId="20577"/>
          <ac:spMkLst>
            <pc:docMk/>
            <pc:sldMk cId="2928424476" sldId="1681"/>
            <ac:spMk id="2" creationId="{EAA4E5AE-1C3E-2796-63F2-9096359501A8}"/>
          </ac:spMkLst>
        </pc:spChg>
        <pc:spChg chg="mod">
          <ac:chgData name="Daniel Khashabi" userId="62390808-c838-45e6-be59-d6fd0d208bc8" providerId="ADAL" clId="{19A97A65-FB7E-DC4C-8433-B675572D5E70}" dt="2023-02-13T20:15:56.086" v="2637"/>
          <ac:spMkLst>
            <pc:docMk/>
            <pc:sldMk cId="2928424476" sldId="1681"/>
            <ac:spMk id="5" creationId="{005DA978-AF5B-F048-D335-1AF905476B6B}"/>
          </ac:spMkLst>
        </pc:spChg>
        <pc:spChg chg="mod">
          <ac:chgData name="Daniel Khashabi" userId="62390808-c838-45e6-be59-d6fd0d208bc8" providerId="ADAL" clId="{19A97A65-FB7E-DC4C-8433-B675572D5E70}" dt="2023-02-13T20:15:56.086" v="2637"/>
          <ac:spMkLst>
            <pc:docMk/>
            <pc:sldMk cId="2928424476" sldId="1681"/>
            <ac:spMk id="6" creationId="{5E2DD28E-4FAD-1865-DDFA-9522A3463063}"/>
          </ac:spMkLst>
        </pc:spChg>
        <pc:spChg chg="mod">
          <ac:chgData name="Daniel Khashabi" userId="62390808-c838-45e6-be59-d6fd0d208bc8" providerId="ADAL" clId="{19A97A65-FB7E-DC4C-8433-B675572D5E70}" dt="2023-02-13T20:15:56.086" v="2637"/>
          <ac:spMkLst>
            <pc:docMk/>
            <pc:sldMk cId="2928424476" sldId="1681"/>
            <ac:spMk id="7" creationId="{069B4278-A20A-3670-3031-E08363F209CB}"/>
          </ac:spMkLst>
        </pc:spChg>
        <pc:spChg chg="mod">
          <ac:chgData name="Daniel Khashabi" userId="62390808-c838-45e6-be59-d6fd0d208bc8" providerId="ADAL" clId="{19A97A65-FB7E-DC4C-8433-B675572D5E70}" dt="2023-02-13T20:15:56.086" v="2637"/>
          <ac:spMkLst>
            <pc:docMk/>
            <pc:sldMk cId="2928424476" sldId="1681"/>
            <ac:spMk id="8" creationId="{9C2ECD95-0551-0269-FD93-08221A40915B}"/>
          </ac:spMkLst>
        </pc:spChg>
        <pc:spChg chg="mod">
          <ac:chgData name="Daniel Khashabi" userId="62390808-c838-45e6-be59-d6fd0d208bc8" providerId="ADAL" clId="{19A97A65-FB7E-DC4C-8433-B675572D5E70}" dt="2023-02-13T20:15:56.086" v="2637"/>
          <ac:spMkLst>
            <pc:docMk/>
            <pc:sldMk cId="2928424476" sldId="1681"/>
            <ac:spMk id="9" creationId="{291F7296-941E-7349-9E72-ED9DF721E0BC}"/>
          </ac:spMkLst>
        </pc:spChg>
        <pc:spChg chg="mod">
          <ac:chgData name="Daniel Khashabi" userId="62390808-c838-45e6-be59-d6fd0d208bc8" providerId="ADAL" clId="{19A97A65-FB7E-DC4C-8433-B675572D5E70}" dt="2023-02-13T20:15:56.086" v="2637"/>
          <ac:spMkLst>
            <pc:docMk/>
            <pc:sldMk cId="2928424476" sldId="1681"/>
            <ac:spMk id="10" creationId="{73EA9B62-16B3-3243-8DB6-5A1B4CC7FCB7}"/>
          </ac:spMkLst>
        </pc:spChg>
        <pc:spChg chg="mod">
          <ac:chgData name="Daniel Khashabi" userId="62390808-c838-45e6-be59-d6fd0d208bc8" providerId="ADAL" clId="{19A97A65-FB7E-DC4C-8433-B675572D5E70}" dt="2023-02-13T20:15:56.086" v="2637"/>
          <ac:spMkLst>
            <pc:docMk/>
            <pc:sldMk cId="2928424476" sldId="1681"/>
            <ac:spMk id="11" creationId="{5D63016F-5076-2C27-126D-DB2E543DE277}"/>
          </ac:spMkLst>
        </pc:spChg>
        <pc:spChg chg="mod">
          <ac:chgData name="Daniel Khashabi" userId="62390808-c838-45e6-be59-d6fd0d208bc8" providerId="ADAL" clId="{19A97A65-FB7E-DC4C-8433-B675572D5E70}" dt="2023-02-13T20:15:56.086" v="2637"/>
          <ac:spMkLst>
            <pc:docMk/>
            <pc:sldMk cId="2928424476" sldId="1681"/>
            <ac:spMk id="12" creationId="{657FD129-6AE7-A104-0946-198FBD0E7A43}"/>
          </ac:spMkLst>
        </pc:spChg>
        <pc:spChg chg="mod">
          <ac:chgData name="Daniel Khashabi" userId="62390808-c838-45e6-be59-d6fd0d208bc8" providerId="ADAL" clId="{19A97A65-FB7E-DC4C-8433-B675572D5E70}" dt="2023-02-13T20:15:56.086" v="2637"/>
          <ac:spMkLst>
            <pc:docMk/>
            <pc:sldMk cId="2928424476" sldId="1681"/>
            <ac:spMk id="13" creationId="{852A55F7-9A18-6AAD-6B92-B61CE6B6738C}"/>
          </ac:spMkLst>
        </pc:spChg>
        <pc:spChg chg="mod">
          <ac:chgData name="Daniel Khashabi" userId="62390808-c838-45e6-be59-d6fd0d208bc8" providerId="ADAL" clId="{19A97A65-FB7E-DC4C-8433-B675572D5E70}" dt="2023-02-13T20:15:56.086" v="2637"/>
          <ac:spMkLst>
            <pc:docMk/>
            <pc:sldMk cId="2928424476" sldId="1681"/>
            <ac:spMk id="14" creationId="{623CB211-ED7C-7384-FA0B-51086D6163B8}"/>
          </ac:spMkLst>
        </pc:spChg>
        <pc:spChg chg="mod">
          <ac:chgData name="Daniel Khashabi" userId="62390808-c838-45e6-be59-d6fd0d208bc8" providerId="ADAL" clId="{19A97A65-FB7E-DC4C-8433-B675572D5E70}" dt="2023-02-22T17:58:30.299" v="9801"/>
          <ac:spMkLst>
            <pc:docMk/>
            <pc:sldMk cId="2928424476" sldId="1681"/>
            <ac:spMk id="16" creationId="{0B7596B2-DD01-4F48-3495-C57896648C97}"/>
          </ac:spMkLst>
        </pc:spChg>
        <pc:spChg chg="mod">
          <ac:chgData name="Daniel Khashabi" userId="62390808-c838-45e6-be59-d6fd0d208bc8" providerId="ADAL" clId="{19A97A65-FB7E-DC4C-8433-B675572D5E70}" dt="2023-02-22T17:58:30.299" v="9801"/>
          <ac:spMkLst>
            <pc:docMk/>
            <pc:sldMk cId="2928424476" sldId="1681"/>
            <ac:spMk id="17" creationId="{447EA0B0-F4B9-55F7-F2DB-B698201942DB}"/>
          </ac:spMkLst>
        </pc:spChg>
        <pc:spChg chg="mod">
          <ac:chgData name="Daniel Khashabi" userId="62390808-c838-45e6-be59-d6fd0d208bc8" providerId="ADAL" clId="{19A97A65-FB7E-DC4C-8433-B675572D5E70}" dt="2023-02-22T17:58:30.299" v="9801"/>
          <ac:spMkLst>
            <pc:docMk/>
            <pc:sldMk cId="2928424476" sldId="1681"/>
            <ac:spMk id="18" creationId="{EBF417BD-D245-B7CB-A96D-74353F478A9F}"/>
          </ac:spMkLst>
        </pc:spChg>
        <pc:spChg chg="mod">
          <ac:chgData name="Daniel Khashabi" userId="62390808-c838-45e6-be59-d6fd0d208bc8" providerId="ADAL" clId="{19A97A65-FB7E-DC4C-8433-B675572D5E70}" dt="2023-02-22T17:58:30.299" v="9801"/>
          <ac:spMkLst>
            <pc:docMk/>
            <pc:sldMk cId="2928424476" sldId="1681"/>
            <ac:spMk id="19" creationId="{74F650CD-D8A5-3B20-5B2E-F17200EF42F1}"/>
          </ac:spMkLst>
        </pc:spChg>
        <pc:spChg chg="mod">
          <ac:chgData name="Daniel Khashabi" userId="62390808-c838-45e6-be59-d6fd0d208bc8" providerId="ADAL" clId="{19A97A65-FB7E-DC4C-8433-B675572D5E70}" dt="2023-02-22T17:58:30.299" v="9801"/>
          <ac:spMkLst>
            <pc:docMk/>
            <pc:sldMk cId="2928424476" sldId="1681"/>
            <ac:spMk id="20" creationId="{1CDFF3C1-B20B-68F1-AA7F-D75E7E20986F}"/>
          </ac:spMkLst>
        </pc:spChg>
        <pc:spChg chg="mod">
          <ac:chgData name="Daniel Khashabi" userId="62390808-c838-45e6-be59-d6fd0d208bc8" providerId="ADAL" clId="{19A97A65-FB7E-DC4C-8433-B675572D5E70}" dt="2023-02-22T17:58:30.299" v="9801"/>
          <ac:spMkLst>
            <pc:docMk/>
            <pc:sldMk cId="2928424476" sldId="1681"/>
            <ac:spMk id="21" creationId="{FF410A27-AEC4-4AB0-411C-8A1D7083EAE0}"/>
          </ac:spMkLst>
        </pc:spChg>
        <pc:spChg chg="mod">
          <ac:chgData name="Daniel Khashabi" userId="62390808-c838-45e6-be59-d6fd0d208bc8" providerId="ADAL" clId="{19A97A65-FB7E-DC4C-8433-B675572D5E70}" dt="2023-02-22T17:58:30.299" v="9801"/>
          <ac:spMkLst>
            <pc:docMk/>
            <pc:sldMk cId="2928424476" sldId="1681"/>
            <ac:spMk id="22" creationId="{B5A57D07-0A1A-F07F-F9A1-E29E17C09A22}"/>
          </ac:spMkLst>
        </pc:spChg>
        <pc:spChg chg="mod">
          <ac:chgData name="Daniel Khashabi" userId="62390808-c838-45e6-be59-d6fd0d208bc8" providerId="ADAL" clId="{19A97A65-FB7E-DC4C-8433-B675572D5E70}" dt="2023-02-22T17:58:30.299" v="9801"/>
          <ac:spMkLst>
            <pc:docMk/>
            <pc:sldMk cId="2928424476" sldId="1681"/>
            <ac:spMk id="23" creationId="{D9F9EE0F-E56F-654D-ED6C-554BBE15D853}"/>
          </ac:spMkLst>
        </pc:spChg>
        <pc:spChg chg="mod">
          <ac:chgData name="Daniel Khashabi" userId="62390808-c838-45e6-be59-d6fd0d208bc8" providerId="ADAL" clId="{19A97A65-FB7E-DC4C-8433-B675572D5E70}" dt="2023-02-22T17:58:30.299" v="9801"/>
          <ac:spMkLst>
            <pc:docMk/>
            <pc:sldMk cId="2928424476" sldId="1681"/>
            <ac:spMk id="24" creationId="{9952EE7B-FC3B-EAE5-0270-3C69A1226061}"/>
          </ac:spMkLst>
        </pc:spChg>
        <pc:spChg chg="mod">
          <ac:chgData name="Daniel Khashabi" userId="62390808-c838-45e6-be59-d6fd0d208bc8" providerId="ADAL" clId="{19A97A65-FB7E-DC4C-8433-B675572D5E70}" dt="2023-02-22T17:58:30.299" v="9801"/>
          <ac:spMkLst>
            <pc:docMk/>
            <pc:sldMk cId="2928424476" sldId="1681"/>
            <ac:spMk id="25" creationId="{F5428EF0-8117-3288-B4F2-B24E937C0915}"/>
          </ac:spMkLst>
        </pc:spChg>
        <pc:spChg chg="add mod">
          <ac:chgData name="Daniel Khashabi" userId="62390808-c838-45e6-be59-d6fd0d208bc8" providerId="ADAL" clId="{19A97A65-FB7E-DC4C-8433-B675572D5E70}" dt="2023-02-22T17:58:30.299" v="9801"/>
          <ac:spMkLst>
            <pc:docMk/>
            <pc:sldMk cId="2928424476" sldId="1681"/>
            <ac:spMk id="26" creationId="{F16B208D-4E73-DA3F-B357-B648DCDBA8A1}"/>
          </ac:spMkLst>
        </pc:spChg>
        <pc:grpChg chg="add del mod">
          <ac:chgData name="Daniel Khashabi" userId="62390808-c838-45e6-be59-d6fd0d208bc8" providerId="ADAL" clId="{19A97A65-FB7E-DC4C-8433-B675572D5E70}" dt="2023-02-13T20:15:57.915" v="2638"/>
          <ac:grpSpMkLst>
            <pc:docMk/>
            <pc:sldMk cId="2928424476" sldId="1681"/>
            <ac:grpSpMk id="4" creationId="{33E03CF9-EAE9-47B3-311C-D99FD3950287}"/>
          </ac:grpSpMkLst>
        </pc:grpChg>
        <pc:grpChg chg="add mod">
          <ac:chgData name="Daniel Khashabi" userId="62390808-c838-45e6-be59-d6fd0d208bc8" providerId="ADAL" clId="{19A97A65-FB7E-DC4C-8433-B675572D5E70}" dt="2023-02-13T20:16:08.269" v="2640" actId="1076"/>
          <ac:grpSpMkLst>
            <pc:docMk/>
            <pc:sldMk cId="2928424476" sldId="1681"/>
            <ac:grpSpMk id="15" creationId="{EB7AC6BC-2FDE-5C48-DC38-4641A401B57C}"/>
          </ac:grpSpMkLst>
        </pc:grpChg>
        <pc:picChg chg="del">
          <ac:chgData name="Daniel Khashabi" userId="62390808-c838-45e6-be59-d6fd0d208bc8" providerId="ADAL" clId="{19A97A65-FB7E-DC4C-8433-B675572D5E70}" dt="2023-02-12T19:54:27.083" v="525" actId="478"/>
          <ac:picMkLst>
            <pc:docMk/>
            <pc:sldMk cId="2928424476" sldId="1681"/>
            <ac:picMk id="3" creationId="{D44CCDC2-BB62-25BC-4DDD-1677E7088F31}"/>
          </ac:picMkLst>
        </pc:picChg>
        <pc:picChg chg="add mod">
          <ac:chgData name="Daniel Khashabi" userId="62390808-c838-45e6-be59-d6fd0d208bc8" providerId="ADAL" clId="{19A97A65-FB7E-DC4C-8433-B675572D5E70}" dt="2023-02-12T19:54:43.882" v="529" actId="1076"/>
          <ac:picMkLst>
            <pc:docMk/>
            <pc:sldMk cId="2928424476" sldId="1681"/>
            <ac:picMk id="2050" creationId="{AC0F14DD-0452-5820-DD0A-056F017DAE98}"/>
          </ac:picMkLst>
        </pc:picChg>
      </pc:sldChg>
      <pc:sldChg chg="addSp delSp modSp add mod">
        <pc:chgData name="Daniel Khashabi" userId="62390808-c838-45e6-be59-d6fd0d208bc8" providerId="ADAL" clId="{19A97A65-FB7E-DC4C-8433-B675572D5E70}" dt="2023-02-22T17:58:30.299" v="9801"/>
        <pc:sldMkLst>
          <pc:docMk/>
          <pc:sldMk cId="1727161709" sldId="1682"/>
        </pc:sldMkLst>
        <pc:spChg chg="mod">
          <ac:chgData name="Daniel Khashabi" userId="62390808-c838-45e6-be59-d6fd0d208bc8" providerId="ADAL" clId="{19A97A65-FB7E-DC4C-8433-B675572D5E70}" dt="2023-02-12T20:40:33.444" v="583" actId="1035"/>
          <ac:spMkLst>
            <pc:docMk/>
            <pc:sldMk cId="1727161709" sldId="1682"/>
            <ac:spMk id="2" creationId="{EAA4E5AE-1C3E-2796-63F2-9096359501A8}"/>
          </ac:spMkLst>
        </pc:spChg>
        <pc:spChg chg="add mod">
          <ac:chgData name="Daniel Khashabi" userId="62390808-c838-45e6-be59-d6fd0d208bc8" providerId="ADAL" clId="{19A97A65-FB7E-DC4C-8433-B675572D5E70}" dt="2023-02-22T17:58:30.299" v="9801"/>
          <ac:spMkLst>
            <pc:docMk/>
            <pc:sldMk cId="1727161709" sldId="1682"/>
            <ac:spMk id="4" creationId="{174CC2F0-1AA7-378F-623E-119B1B2AD22D}"/>
          </ac:spMkLst>
        </pc:spChg>
        <pc:picChg chg="add mod">
          <ac:chgData name="Daniel Khashabi" userId="62390808-c838-45e6-be59-d6fd0d208bc8" providerId="ADAL" clId="{19A97A65-FB7E-DC4C-8433-B675572D5E70}" dt="2023-02-13T20:18:44.250" v="2675" actId="1076"/>
          <ac:picMkLst>
            <pc:docMk/>
            <pc:sldMk cId="1727161709" sldId="1682"/>
            <ac:picMk id="3" creationId="{78CDA48F-8807-A09C-6E98-AE412E4E948C}"/>
          </ac:picMkLst>
        </pc:picChg>
        <pc:picChg chg="del">
          <ac:chgData name="Daniel Khashabi" userId="62390808-c838-45e6-be59-d6fd0d208bc8" providerId="ADAL" clId="{19A97A65-FB7E-DC4C-8433-B675572D5E70}" dt="2023-02-12T19:56:09.100" v="542" actId="478"/>
          <ac:picMkLst>
            <pc:docMk/>
            <pc:sldMk cId="1727161709" sldId="1682"/>
            <ac:picMk id="2050" creationId="{AC0F14DD-0452-5820-DD0A-056F017DAE98}"/>
          </ac:picMkLst>
        </pc:picChg>
      </pc:sldChg>
      <pc:sldChg chg="modSp add">
        <pc:chgData name="Daniel Khashabi" userId="62390808-c838-45e6-be59-d6fd0d208bc8" providerId="ADAL" clId="{19A97A65-FB7E-DC4C-8433-B675572D5E70}" dt="2023-02-22T17:58:30.299" v="9801"/>
        <pc:sldMkLst>
          <pc:docMk/>
          <pc:sldMk cId="452930248" sldId="1683"/>
        </pc:sldMkLst>
        <pc:spChg chg="mod">
          <ac:chgData name="Daniel Khashabi" userId="62390808-c838-45e6-be59-d6fd0d208bc8" providerId="ADAL" clId="{19A97A65-FB7E-DC4C-8433-B675572D5E70}" dt="2023-02-22T17:58:30.299" v="9801"/>
          <ac:spMkLst>
            <pc:docMk/>
            <pc:sldMk cId="452930248" sldId="1683"/>
            <ac:spMk id="4" creationId="{7D8C11ED-7DC9-89C9-B1B0-D89FB5DA0F31}"/>
          </ac:spMkLst>
        </pc:spChg>
      </pc:sldChg>
      <pc:sldChg chg="modSp add del mod">
        <pc:chgData name="Daniel Khashabi" userId="62390808-c838-45e6-be59-d6fd0d208bc8" providerId="ADAL" clId="{19A97A65-FB7E-DC4C-8433-B675572D5E70}" dt="2023-02-13T20:16:24.990" v="2641" actId="2696"/>
        <pc:sldMkLst>
          <pc:docMk/>
          <pc:sldMk cId="559306939" sldId="1683"/>
        </pc:sldMkLst>
        <pc:spChg chg="mod">
          <ac:chgData name="Daniel Khashabi" userId="62390808-c838-45e6-be59-d6fd0d208bc8" providerId="ADAL" clId="{19A97A65-FB7E-DC4C-8433-B675572D5E70}" dt="2023-02-12T20:42:03.484" v="593" actId="20577"/>
          <ac:spMkLst>
            <pc:docMk/>
            <pc:sldMk cId="559306939" sldId="1683"/>
            <ac:spMk id="2" creationId="{EAA4E5AE-1C3E-2796-63F2-9096359501A8}"/>
          </ac:spMkLst>
        </pc:spChg>
      </pc:sldChg>
      <pc:sldChg chg="addSp modSp add del mod">
        <pc:chgData name="Daniel Khashabi" userId="62390808-c838-45e6-be59-d6fd0d208bc8" providerId="ADAL" clId="{19A97A65-FB7E-DC4C-8433-B675572D5E70}" dt="2023-02-22T03:17:21.247" v="6418" actId="2696"/>
        <pc:sldMkLst>
          <pc:docMk/>
          <pc:sldMk cId="3714163441" sldId="1683"/>
        </pc:sldMkLst>
        <pc:spChg chg="mod">
          <ac:chgData name="Daniel Khashabi" userId="62390808-c838-45e6-be59-d6fd0d208bc8" providerId="ADAL" clId="{19A97A65-FB7E-DC4C-8433-B675572D5E70}" dt="2023-02-13T20:17:19.729" v="2662" actId="1035"/>
          <ac:spMkLst>
            <pc:docMk/>
            <pc:sldMk cId="3714163441" sldId="1683"/>
            <ac:spMk id="2" creationId="{EAA4E5AE-1C3E-2796-63F2-9096359501A8}"/>
          </ac:spMkLst>
        </pc:spChg>
        <pc:spChg chg="add mod">
          <ac:chgData name="Daniel Khashabi" userId="62390808-c838-45e6-be59-d6fd0d208bc8" providerId="ADAL" clId="{19A97A65-FB7E-DC4C-8433-B675572D5E70}" dt="2023-02-22T01:44:26.233" v="5908"/>
          <ac:spMkLst>
            <pc:docMk/>
            <pc:sldMk cId="3714163441" sldId="1683"/>
            <ac:spMk id="4" creationId="{7D8C11ED-7DC9-89C9-B1B0-D89FB5DA0F31}"/>
          </ac:spMkLst>
        </pc:spChg>
        <pc:picChg chg="add mod">
          <ac:chgData name="Daniel Khashabi" userId="62390808-c838-45e6-be59-d6fd0d208bc8" providerId="ADAL" clId="{19A97A65-FB7E-DC4C-8433-B675572D5E70}" dt="2023-02-13T20:16:53.635" v="2644" actId="1076"/>
          <ac:picMkLst>
            <pc:docMk/>
            <pc:sldMk cId="3714163441" sldId="1683"/>
            <ac:picMk id="3" creationId="{6856745E-B2F3-625B-EFF3-E026FA17A64D}"/>
          </ac:picMkLst>
        </pc:picChg>
      </pc:sldChg>
      <pc:sldChg chg="add modNotes">
        <pc:chgData name="Daniel Khashabi" userId="62390808-c838-45e6-be59-d6fd0d208bc8" providerId="ADAL" clId="{19A97A65-FB7E-DC4C-8433-B675572D5E70}" dt="2023-02-22T17:58:30.299" v="9801"/>
        <pc:sldMkLst>
          <pc:docMk/>
          <pc:sldMk cId="1360697734" sldId="1684"/>
        </pc:sldMkLst>
      </pc:sldChg>
      <pc:sldChg chg="add del modNotes">
        <pc:chgData name="Daniel Khashabi" userId="62390808-c838-45e6-be59-d6fd0d208bc8" providerId="ADAL" clId="{19A97A65-FB7E-DC4C-8433-B675572D5E70}" dt="2023-02-22T03:17:21.247" v="6418" actId="2696"/>
        <pc:sldMkLst>
          <pc:docMk/>
          <pc:sldMk cId="3716526114" sldId="1684"/>
        </pc:sldMkLst>
        <pc:spChg chg="mod">
          <ac:chgData name="Daniel Khashabi" userId="62390808-c838-45e6-be59-d6fd0d208bc8" providerId="ADAL" clId="{19A97A65-FB7E-DC4C-8433-B675572D5E70}" dt="2023-02-13T20:18:05.460" v="2672" actId="20577"/>
          <ac:spMkLst>
            <pc:docMk/>
            <pc:sldMk cId="3716526114" sldId="1684"/>
            <ac:spMk id="216" creationId="{00000000-0000-0000-0000-000000000000}"/>
          </ac:spMkLst>
        </pc:spChg>
        <pc:picChg chg="mod">
          <ac:chgData name="Daniel Khashabi" userId="62390808-c838-45e6-be59-d6fd0d208bc8" providerId="ADAL" clId="{19A97A65-FB7E-DC4C-8433-B675572D5E70}" dt="2023-02-13T20:18:11.550" v="2673" actId="1076"/>
          <ac:picMkLst>
            <pc:docMk/>
            <pc:sldMk cId="3716526114" sldId="1684"/>
            <ac:picMk id="215" creationId="{00000000-0000-0000-0000-000000000000}"/>
          </ac:picMkLst>
        </pc:picChg>
      </pc:sldChg>
      <pc:sldChg chg="add modNotes">
        <pc:chgData name="Daniel Khashabi" userId="62390808-c838-45e6-be59-d6fd0d208bc8" providerId="ADAL" clId="{19A97A65-FB7E-DC4C-8433-B675572D5E70}" dt="2023-02-22T17:58:30.299" v="9801"/>
        <pc:sldMkLst>
          <pc:docMk/>
          <pc:sldMk cId="2245107210" sldId="1685"/>
        </pc:sldMkLst>
      </pc:sldChg>
      <pc:sldChg chg="add del modNotes">
        <pc:chgData name="Daniel Khashabi" userId="62390808-c838-45e6-be59-d6fd0d208bc8" providerId="ADAL" clId="{19A97A65-FB7E-DC4C-8433-B675572D5E70}" dt="2023-02-22T03:17:21.247" v="6418" actId="2696"/>
        <pc:sldMkLst>
          <pc:docMk/>
          <pc:sldMk cId="2522336799" sldId="1685"/>
        </pc:sldMkLst>
        <pc:spChg chg="mod">
          <ac:chgData name="Daniel Khashabi" userId="62390808-c838-45e6-be59-d6fd0d208bc8" providerId="ADAL" clId="{19A97A65-FB7E-DC4C-8433-B675572D5E70}" dt="2023-02-13T20:17:51.273" v="2666" actId="20577"/>
          <ac:spMkLst>
            <pc:docMk/>
            <pc:sldMk cId="2522336799" sldId="1685"/>
            <ac:spMk id="222" creationId="{00000000-0000-0000-0000-000000000000}"/>
          </ac:spMkLst>
        </pc:spChg>
        <pc:picChg chg="mod">
          <ac:chgData name="Daniel Khashabi" userId="62390808-c838-45e6-be59-d6fd0d208bc8" providerId="ADAL" clId="{19A97A65-FB7E-DC4C-8433-B675572D5E70}" dt="2023-02-13T20:17:54.066" v="2667" actId="1076"/>
          <ac:picMkLst>
            <pc:docMk/>
            <pc:sldMk cId="2522336799" sldId="1685"/>
            <ac:picMk id="224" creationId="{00000000-0000-0000-0000-000000000000}"/>
          </ac:picMkLst>
        </pc:picChg>
      </pc:sldChg>
      <pc:sldChg chg="modSp add del mod modNotes">
        <pc:chgData name="Daniel Khashabi" userId="62390808-c838-45e6-be59-d6fd0d208bc8" providerId="ADAL" clId="{19A97A65-FB7E-DC4C-8433-B675572D5E70}" dt="2023-02-22T03:22:13.867" v="6482" actId="2696"/>
        <pc:sldMkLst>
          <pc:docMk/>
          <pc:sldMk cId="3487518411" sldId="1686"/>
        </pc:sldMkLst>
        <pc:picChg chg="mod">
          <ac:chgData name="Daniel Khashabi" userId="62390808-c838-45e6-be59-d6fd0d208bc8" providerId="ADAL" clId="{19A97A65-FB7E-DC4C-8433-B675572D5E70}" dt="2023-02-13T20:18:56.497" v="2677" actId="1076"/>
          <ac:picMkLst>
            <pc:docMk/>
            <pc:sldMk cId="3487518411" sldId="1686"/>
            <ac:picMk id="183" creationId="{00000000-0000-0000-0000-000000000000}"/>
          </ac:picMkLst>
        </pc:picChg>
      </pc:sldChg>
      <pc:sldChg chg="modSp add del mod">
        <pc:chgData name="Daniel Khashabi" userId="62390808-c838-45e6-be59-d6fd0d208bc8" providerId="ADAL" clId="{19A97A65-FB7E-DC4C-8433-B675572D5E70}" dt="2023-02-13T20:24:59.072" v="2763" actId="2696"/>
        <pc:sldMkLst>
          <pc:docMk/>
          <pc:sldMk cId="1029769051" sldId="1687"/>
        </pc:sldMkLst>
        <pc:spChg chg="mod">
          <ac:chgData name="Daniel Khashabi" userId="62390808-c838-45e6-be59-d6fd0d208bc8" providerId="ADAL" clId="{19A97A65-FB7E-DC4C-8433-B675572D5E70}" dt="2023-02-13T20:20:26.440" v="2687"/>
          <ac:spMkLst>
            <pc:docMk/>
            <pc:sldMk cId="1029769051" sldId="1687"/>
            <ac:spMk id="188" creationId="{00000000-0000-0000-0000-000000000000}"/>
          </ac:spMkLst>
        </pc:spChg>
      </pc:sldChg>
      <pc:sldChg chg="modSp add del mod modNotes">
        <pc:chgData name="Daniel Khashabi" userId="62390808-c838-45e6-be59-d6fd0d208bc8" providerId="ADAL" clId="{19A97A65-FB7E-DC4C-8433-B675572D5E70}" dt="2023-02-22T03:23:13.898" v="6516" actId="2696"/>
        <pc:sldMkLst>
          <pc:docMk/>
          <pc:sldMk cId="1633184192" sldId="1687"/>
        </pc:sldMkLst>
        <pc:picChg chg="mod modCrop">
          <ac:chgData name="Daniel Khashabi" userId="62390808-c838-45e6-be59-d6fd0d208bc8" providerId="ADAL" clId="{19A97A65-FB7E-DC4C-8433-B675572D5E70}" dt="2023-02-22T02:04:47.995" v="6417" actId="732"/>
          <ac:picMkLst>
            <pc:docMk/>
            <pc:sldMk cId="1633184192" sldId="1687"/>
            <ac:picMk id="190" creationId="{00000000-0000-0000-0000-000000000000}"/>
          </ac:picMkLst>
        </pc:picChg>
      </pc:sldChg>
      <pc:sldChg chg="add del">
        <pc:chgData name="Daniel Khashabi" userId="62390808-c838-45e6-be59-d6fd0d208bc8" providerId="ADAL" clId="{19A97A65-FB7E-DC4C-8433-B675572D5E70}" dt="2023-02-13T20:25:46.173" v="2768" actId="2696"/>
        <pc:sldMkLst>
          <pc:docMk/>
          <pc:sldMk cId="1784884355" sldId="1688"/>
        </pc:sldMkLst>
      </pc:sldChg>
      <pc:sldChg chg="add del">
        <pc:chgData name="Daniel Khashabi" userId="62390808-c838-45e6-be59-d6fd0d208bc8" providerId="ADAL" clId="{19A97A65-FB7E-DC4C-8433-B675572D5E70}" dt="2023-02-22T04:12:31.869" v="7223" actId="2696"/>
        <pc:sldMkLst>
          <pc:docMk/>
          <pc:sldMk cId="3440703688" sldId="1688"/>
        </pc:sldMkLst>
      </pc:sldChg>
      <pc:sldChg chg="addSp modSp add mod modNotes">
        <pc:chgData name="Daniel Khashabi" userId="62390808-c838-45e6-be59-d6fd0d208bc8" providerId="ADAL" clId="{19A97A65-FB7E-DC4C-8433-B675572D5E70}" dt="2023-02-22T17:58:30.299" v="9801"/>
        <pc:sldMkLst>
          <pc:docMk/>
          <pc:sldMk cId="3927706560" sldId="1688"/>
        </pc:sldMkLst>
        <pc:spChg chg="add mod">
          <ac:chgData name="Daniel Khashabi" userId="62390808-c838-45e6-be59-d6fd0d208bc8" providerId="ADAL" clId="{19A97A65-FB7E-DC4C-8433-B675572D5E70}" dt="2023-02-22T13:14:39.005" v="7561"/>
          <ac:spMkLst>
            <pc:docMk/>
            <pc:sldMk cId="3927706560" sldId="1688"/>
            <ac:spMk id="2" creationId="{99C84A7E-B423-7C11-D861-07D325F338B1}"/>
          </ac:spMkLst>
        </pc:spChg>
        <pc:picChg chg="mod modCrop">
          <ac:chgData name="Daniel Khashabi" userId="62390808-c838-45e6-be59-d6fd0d208bc8" providerId="ADAL" clId="{19A97A65-FB7E-DC4C-8433-B675572D5E70}" dt="2023-02-22T13:14:55.270" v="7565" actId="1076"/>
          <ac:picMkLst>
            <pc:docMk/>
            <pc:sldMk cId="3927706560" sldId="1688"/>
            <ac:picMk id="351" creationId="{00000000-0000-0000-0000-000000000000}"/>
          </ac:picMkLst>
        </pc:picChg>
      </pc:sldChg>
      <pc:sldChg chg="addSp delSp modSp add del ord modNotes">
        <pc:chgData name="Daniel Khashabi" userId="62390808-c838-45e6-be59-d6fd0d208bc8" providerId="ADAL" clId="{19A97A65-FB7E-DC4C-8433-B675572D5E70}" dt="2023-02-22T04:09:15.724" v="7035" actId="2696"/>
        <pc:sldMkLst>
          <pc:docMk/>
          <pc:sldMk cId="4001153569" sldId="1688"/>
        </pc:sldMkLst>
        <pc:spChg chg="del">
          <ac:chgData name="Daniel Khashabi" userId="62390808-c838-45e6-be59-d6fd0d208bc8" providerId="ADAL" clId="{19A97A65-FB7E-DC4C-8433-B675572D5E70}" dt="2023-02-13T20:23:42.731" v="2745" actId="478"/>
          <ac:spMkLst>
            <pc:docMk/>
            <pc:sldMk cId="4001153569" sldId="1688"/>
            <ac:spMk id="2" creationId="{1DAAC10A-B893-6F8E-662F-6B7D6BA21AEA}"/>
          </ac:spMkLst>
        </pc:spChg>
        <pc:spChg chg="del">
          <ac:chgData name="Daniel Khashabi" userId="62390808-c838-45e6-be59-d6fd0d208bc8" providerId="ADAL" clId="{19A97A65-FB7E-DC4C-8433-B675572D5E70}" dt="2023-02-13T20:23:40.715" v="2744" actId="478"/>
          <ac:spMkLst>
            <pc:docMk/>
            <pc:sldMk cId="4001153569" sldId="1688"/>
            <ac:spMk id="3" creationId="{33F6A5F1-F6DF-7903-22E3-C5D496E5FB3F}"/>
          </ac:spMkLst>
        </pc:spChg>
        <pc:picChg chg="add del mod">
          <ac:chgData name="Daniel Khashabi" userId="62390808-c838-45e6-be59-d6fd0d208bc8" providerId="ADAL" clId="{19A97A65-FB7E-DC4C-8433-B675572D5E70}" dt="2023-02-13T20:53:17.668" v="3093"/>
          <ac:picMkLst>
            <pc:docMk/>
            <pc:sldMk cId="4001153569" sldId="1688"/>
            <ac:picMk id="2" creationId="{DCF3E9F1-46C7-70AE-FB9F-86B690C0342F}"/>
          </ac:picMkLst>
        </pc:picChg>
        <pc:picChg chg="add del mod">
          <ac:chgData name="Daniel Khashabi" userId="62390808-c838-45e6-be59-d6fd0d208bc8" providerId="ADAL" clId="{19A97A65-FB7E-DC4C-8433-B675572D5E70}" dt="2023-02-13T20:53:17.668" v="3093"/>
          <ac:picMkLst>
            <pc:docMk/>
            <pc:sldMk cId="4001153569" sldId="1688"/>
            <ac:picMk id="3" creationId="{541261F4-9EE9-999D-41DF-BCF55D5A150E}"/>
          </ac:picMkLst>
        </pc:picChg>
      </pc:sldChg>
      <pc:sldChg chg="modSp add mod modNotes">
        <pc:chgData name="Daniel Khashabi" userId="62390808-c838-45e6-be59-d6fd0d208bc8" providerId="ADAL" clId="{19A97A65-FB7E-DC4C-8433-B675572D5E70}" dt="2023-02-22T17:58:30.299" v="9801"/>
        <pc:sldMkLst>
          <pc:docMk/>
          <pc:sldMk cId="2507996145" sldId="1689"/>
        </pc:sldMkLst>
        <pc:spChg chg="mod">
          <ac:chgData name="Daniel Khashabi" userId="62390808-c838-45e6-be59-d6fd0d208bc8" providerId="ADAL" clId="{19A97A65-FB7E-DC4C-8433-B675572D5E70}" dt="2023-02-22T03:56:58.280" v="6781" actId="20577"/>
          <ac:spMkLst>
            <pc:docMk/>
            <pc:sldMk cId="2507996145" sldId="1689"/>
            <ac:spMk id="196" creationId="{00000000-0000-0000-0000-000000000000}"/>
          </ac:spMkLst>
        </pc:spChg>
        <pc:picChg chg="mod modCrop">
          <ac:chgData name="Daniel Khashabi" userId="62390808-c838-45e6-be59-d6fd0d208bc8" providerId="ADAL" clId="{19A97A65-FB7E-DC4C-8433-B675572D5E70}" dt="2023-02-22T04:08:10.115" v="7029" actId="1076"/>
          <ac:picMkLst>
            <pc:docMk/>
            <pc:sldMk cId="2507996145" sldId="1689"/>
            <ac:picMk id="197" creationId="{00000000-0000-0000-0000-000000000000}"/>
          </ac:picMkLst>
        </pc:picChg>
      </pc:sldChg>
      <pc:sldChg chg="modSp add del mod">
        <pc:chgData name="Daniel Khashabi" userId="62390808-c838-45e6-be59-d6fd0d208bc8" providerId="ADAL" clId="{19A97A65-FB7E-DC4C-8433-B675572D5E70}" dt="2023-02-13T20:24:47.161" v="2761" actId="2696"/>
        <pc:sldMkLst>
          <pc:docMk/>
          <pc:sldMk cId="4048930345" sldId="1689"/>
        </pc:sldMkLst>
        <pc:spChg chg="mod">
          <ac:chgData name="Daniel Khashabi" userId="62390808-c838-45e6-be59-d6fd0d208bc8" providerId="ADAL" clId="{19A97A65-FB7E-DC4C-8433-B675572D5E70}" dt="2023-02-13T20:24:25.074" v="2757"/>
          <ac:spMkLst>
            <pc:docMk/>
            <pc:sldMk cId="4048930345" sldId="1689"/>
            <ac:spMk id="196" creationId="{00000000-0000-0000-0000-000000000000}"/>
          </ac:spMkLst>
        </pc:spChg>
      </pc:sldChg>
      <pc:sldChg chg="add del">
        <pc:chgData name="Daniel Khashabi" userId="62390808-c838-45e6-be59-d6fd0d208bc8" providerId="ADAL" clId="{19A97A65-FB7E-DC4C-8433-B675572D5E70}" dt="2023-02-21T14:49:11.830" v="3418" actId="2696"/>
        <pc:sldMkLst>
          <pc:docMk/>
          <pc:sldMk cId="1583216565" sldId="1690"/>
        </pc:sldMkLst>
        <pc:spChg chg="mod">
          <ac:chgData name="Daniel Khashabi" userId="62390808-c838-45e6-be59-d6fd0d208bc8" providerId="ADAL" clId="{19A97A65-FB7E-DC4C-8433-B675572D5E70}" dt="2023-02-13T18:51:51.843" v="919" actId="20577"/>
          <ac:spMkLst>
            <pc:docMk/>
            <pc:sldMk cId="1583216565" sldId="1690"/>
            <ac:spMk id="2" creationId="{8D5B80C1-F830-BA4A-2369-58EA3C72B33C}"/>
          </ac:spMkLst>
        </pc:spChg>
        <pc:spChg chg="mod">
          <ac:chgData name="Daniel Khashabi" userId="62390808-c838-45e6-be59-d6fd0d208bc8" providerId="ADAL" clId="{19A97A65-FB7E-DC4C-8433-B675572D5E70}" dt="2023-02-13T18:52:01.477" v="969" actId="20577"/>
          <ac:spMkLst>
            <pc:docMk/>
            <pc:sldMk cId="1583216565" sldId="1690"/>
            <ac:spMk id="3" creationId="{8149D632-2BFD-3EE4-B978-77F003EA5517}"/>
          </ac:spMkLst>
        </pc:spChg>
      </pc:sldChg>
      <pc:sldChg chg="addSp delSp modSp new mod ord delAnim modAnim">
        <pc:chgData name="Daniel Khashabi" userId="62390808-c838-45e6-be59-d6fd0d208bc8" providerId="ADAL" clId="{19A97A65-FB7E-DC4C-8433-B675572D5E70}" dt="2023-02-22T01:49:17.934" v="5987" actId="14100"/>
        <pc:sldMkLst>
          <pc:docMk/>
          <pc:sldMk cId="2515196147" sldId="1691"/>
        </pc:sldMkLst>
        <pc:spChg chg="mod">
          <ac:chgData name="Daniel Khashabi" userId="62390808-c838-45e6-be59-d6fd0d208bc8" providerId="ADAL" clId="{19A97A65-FB7E-DC4C-8433-B675572D5E70}" dt="2023-02-13T18:56:00.646" v="1077" actId="20577"/>
          <ac:spMkLst>
            <pc:docMk/>
            <pc:sldMk cId="2515196147" sldId="1691"/>
            <ac:spMk id="2" creationId="{1116A0BC-C360-7DD0-2CEA-C38E9436F0AE}"/>
          </ac:spMkLst>
        </pc:spChg>
        <pc:spChg chg="mod">
          <ac:chgData name="Daniel Khashabi" userId="62390808-c838-45e6-be59-d6fd0d208bc8" providerId="ADAL" clId="{19A97A65-FB7E-DC4C-8433-B675572D5E70}" dt="2023-02-22T01:49:13.987" v="5986" actId="20577"/>
          <ac:spMkLst>
            <pc:docMk/>
            <pc:sldMk cId="2515196147" sldId="1691"/>
            <ac:spMk id="3" creationId="{E2A117A0-4485-230A-7D11-BB43A0049A6E}"/>
          </ac:spMkLst>
        </pc:spChg>
        <pc:spChg chg="add mod">
          <ac:chgData name="Daniel Khashabi" userId="62390808-c838-45e6-be59-d6fd0d208bc8" providerId="ADAL" clId="{19A97A65-FB7E-DC4C-8433-B675572D5E70}" dt="2023-02-13T19:53:15.793" v="2311" actId="1076"/>
          <ac:spMkLst>
            <pc:docMk/>
            <pc:sldMk cId="2515196147" sldId="1691"/>
            <ac:spMk id="7" creationId="{B69B025C-91FB-A877-637F-9FC498D97311}"/>
          </ac:spMkLst>
        </pc:spChg>
        <pc:picChg chg="add mod modCrop">
          <ac:chgData name="Daniel Khashabi" userId="62390808-c838-45e6-be59-d6fd0d208bc8" providerId="ADAL" clId="{19A97A65-FB7E-DC4C-8433-B675572D5E70}" dt="2023-02-22T01:49:17.934" v="5987" actId="14100"/>
          <ac:picMkLst>
            <pc:docMk/>
            <pc:sldMk cId="2515196147" sldId="1691"/>
            <ac:picMk id="4" creationId="{37873F94-EC48-7A41-B259-1B13CE0866C2}"/>
          </ac:picMkLst>
        </pc:picChg>
        <pc:picChg chg="add del mod modCrop">
          <ac:chgData name="Daniel Khashabi" userId="62390808-c838-45e6-be59-d6fd0d208bc8" providerId="ADAL" clId="{19A97A65-FB7E-DC4C-8433-B675572D5E70}" dt="2023-02-13T19:20:30.878" v="1650" actId="478"/>
          <ac:picMkLst>
            <pc:docMk/>
            <pc:sldMk cId="2515196147" sldId="1691"/>
            <ac:picMk id="5" creationId="{A32980F0-E4A6-B23F-2CB9-2FE7D45D8E20}"/>
          </ac:picMkLst>
        </pc:picChg>
        <pc:picChg chg="add mod">
          <ac:chgData name="Daniel Khashabi" userId="62390808-c838-45e6-be59-d6fd0d208bc8" providerId="ADAL" clId="{19A97A65-FB7E-DC4C-8433-B675572D5E70}" dt="2023-02-21T15:30:29.015" v="4679" actId="1076"/>
          <ac:picMkLst>
            <pc:docMk/>
            <pc:sldMk cId="2515196147" sldId="1691"/>
            <ac:picMk id="6" creationId="{27EAD8C6-4D3A-DE11-E6CA-11E98AC4DDAD}"/>
          </ac:picMkLst>
        </pc:picChg>
      </pc:sldChg>
      <pc:sldChg chg="add modAnim">
        <pc:chgData name="Daniel Khashabi" userId="62390808-c838-45e6-be59-d6fd0d208bc8" providerId="ADAL" clId="{19A97A65-FB7E-DC4C-8433-B675572D5E70}" dt="2023-02-23T16:35:45.569" v="10900"/>
        <pc:sldMkLst>
          <pc:docMk/>
          <pc:sldMk cId="524073824" sldId="1692"/>
        </pc:sldMkLst>
      </pc:sldChg>
      <pc:sldChg chg="addSp delSp modSp add del mod delAnim modAnim">
        <pc:chgData name="Daniel Khashabi" userId="62390808-c838-45e6-be59-d6fd0d208bc8" providerId="ADAL" clId="{19A97A65-FB7E-DC4C-8433-B675572D5E70}" dt="2023-02-22T01:50:34.923" v="5992" actId="2696"/>
        <pc:sldMkLst>
          <pc:docMk/>
          <pc:sldMk cId="2500183179" sldId="1692"/>
        </pc:sldMkLst>
        <pc:spChg chg="mod">
          <ac:chgData name="Daniel Khashabi" userId="62390808-c838-45e6-be59-d6fd0d208bc8" providerId="ADAL" clId="{19A97A65-FB7E-DC4C-8433-B675572D5E70}" dt="2023-02-13T19:01:57.770" v="1297" actId="20577"/>
          <ac:spMkLst>
            <pc:docMk/>
            <pc:sldMk cId="2500183179" sldId="1692"/>
            <ac:spMk id="3" creationId="{E2A117A0-4485-230A-7D11-BB43A0049A6E}"/>
          </ac:spMkLst>
        </pc:spChg>
        <pc:spChg chg="add mod">
          <ac:chgData name="Daniel Khashabi" userId="62390808-c838-45e6-be59-d6fd0d208bc8" providerId="ADAL" clId="{19A97A65-FB7E-DC4C-8433-B675572D5E70}" dt="2023-02-13T19:53:18.242" v="2312"/>
          <ac:spMkLst>
            <pc:docMk/>
            <pc:sldMk cId="2500183179" sldId="1692"/>
            <ac:spMk id="8" creationId="{4DB90963-311B-D266-3F8D-FEB911BD0A65}"/>
          </ac:spMkLst>
        </pc:spChg>
        <pc:picChg chg="del">
          <ac:chgData name="Daniel Khashabi" userId="62390808-c838-45e6-be59-d6fd0d208bc8" providerId="ADAL" clId="{19A97A65-FB7E-DC4C-8433-B675572D5E70}" dt="2023-02-13T18:59:04.982" v="1161" actId="478"/>
          <ac:picMkLst>
            <pc:docMk/>
            <pc:sldMk cId="2500183179" sldId="1692"/>
            <ac:picMk id="4" creationId="{37873F94-EC48-7A41-B259-1B13CE0866C2}"/>
          </ac:picMkLst>
        </pc:picChg>
        <pc:picChg chg="del">
          <ac:chgData name="Daniel Khashabi" userId="62390808-c838-45e6-be59-d6fd0d208bc8" providerId="ADAL" clId="{19A97A65-FB7E-DC4C-8433-B675572D5E70}" dt="2023-02-13T19:20:26.643" v="1648" actId="478"/>
          <ac:picMkLst>
            <pc:docMk/>
            <pc:sldMk cId="2500183179" sldId="1692"/>
            <ac:picMk id="5" creationId="{A32980F0-E4A6-B23F-2CB9-2FE7D45D8E20}"/>
          </ac:picMkLst>
        </pc:picChg>
        <pc:picChg chg="add mod modCrop">
          <ac:chgData name="Daniel Khashabi" userId="62390808-c838-45e6-be59-d6fd0d208bc8" providerId="ADAL" clId="{19A97A65-FB7E-DC4C-8433-B675572D5E70}" dt="2023-02-13T18:59:31.649" v="1171" actId="1076"/>
          <ac:picMkLst>
            <pc:docMk/>
            <pc:sldMk cId="2500183179" sldId="1692"/>
            <ac:picMk id="6" creationId="{8E93E9CC-75AF-ECC1-716A-0EDA4C364071}"/>
          </ac:picMkLst>
        </pc:picChg>
        <pc:picChg chg="add mod">
          <ac:chgData name="Daniel Khashabi" userId="62390808-c838-45e6-be59-d6fd0d208bc8" providerId="ADAL" clId="{19A97A65-FB7E-DC4C-8433-B675572D5E70}" dt="2023-02-13T19:20:26.966" v="1649"/>
          <ac:picMkLst>
            <pc:docMk/>
            <pc:sldMk cId="2500183179" sldId="1692"/>
            <ac:picMk id="7" creationId="{69E7E51C-C7D5-5B16-7B5D-00C50E4B928C}"/>
          </ac:picMkLst>
        </pc:picChg>
      </pc:sldChg>
      <pc:sldChg chg="addSp delSp modSp add del mod ord addAnim delAnim modShow">
        <pc:chgData name="Daniel Khashabi" userId="62390808-c838-45e6-be59-d6fd0d208bc8" providerId="ADAL" clId="{19A97A65-FB7E-DC4C-8433-B675572D5E70}" dt="2023-02-23T16:37:00.999" v="10903" actId="20578"/>
        <pc:sldMkLst>
          <pc:docMk/>
          <pc:sldMk cId="2006186394" sldId="1693"/>
        </pc:sldMkLst>
        <pc:spChg chg="mod">
          <ac:chgData name="Daniel Khashabi" userId="62390808-c838-45e6-be59-d6fd0d208bc8" providerId="ADAL" clId="{19A97A65-FB7E-DC4C-8433-B675572D5E70}" dt="2023-02-13T19:18:11.098" v="1416" actId="20577"/>
          <ac:spMkLst>
            <pc:docMk/>
            <pc:sldMk cId="2006186394" sldId="1693"/>
            <ac:spMk id="2" creationId="{1116A0BC-C360-7DD0-2CEA-C38E9436F0AE}"/>
          </ac:spMkLst>
        </pc:spChg>
        <pc:spChg chg="add del mod">
          <ac:chgData name="Daniel Khashabi" userId="62390808-c838-45e6-be59-d6fd0d208bc8" providerId="ADAL" clId="{19A97A65-FB7E-DC4C-8433-B675572D5E70}" dt="2023-02-13T19:30:41.455" v="1850" actId="20577"/>
          <ac:spMkLst>
            <pc:docMk/>
            <pc:sldMk cId="2006186394" sldId="1693"/>
            <ac:spMk id="3" creationId="{E2A117A0-4485-230A-7D11-BB43A0049A6E}"/>
          </ac:spMkLst>
        </pc:spChg>
        <pc:spChg chg="add del mod">
          <ac:chgData name="Daniel Khashabi" userId="62390808-c838-45e6-be59-d6fd0d208bc8" providerId="ADAL" clId="{19A97A65-FB7E-DC4C-8433-B675572D5E70}" dt="2023-02-13T19:17:35.100" v="1408" actId="21"/>
          <ac:spMkLst>
            <pc:docMk/>
            <pc:sldMk cId="2006186394" sldId="1693"/>
            <ac:spMk id="8" creationId="{7DEEE1F3-97EC-1D6A-9CC7-2849D64ADE54}"/>
          </ac:spMkLst>
        </pc:spChg>
        <pc:spChg chg="add del mod">
          <ac:chgData name="Daniel Khashabi" userId="62390808-c838-45e6-be59-d6fd0d208bc8" providerId="ADAL" clId="{19A97A65-FB7E-DC4C-8433-B675572D5E70}" dt="2023-02-13T19:17:34.601" v="1407"/>
          <ac:spMkLst>
            <pc:docMk/>
            <pc:sldMk cId="2006186394" sldId="1693"/>
            <ac:spMk id="9" creationId="{B18455FE-3117-FF71-62A2-ACA8F4CB0AA8}"/>
          </ac:spMkLst>
        </pc:spChg>
        <pc:spChg chg="add mod">
          <ac:chgData name="Daniel Khashabi" userId="62390808-c838-45e6-be59-d6fd0d208bc8" providerId="ADAL" clId="{19A97A65-FB7E-DC4C-8433-B675572D5E70}" dt="2023-02-13T19:53:21.583" v="2314"/>
          <ac:spMkLst>
            <pc:docMk/>
            <pc:sldMk cId="2006186394" sldId="1693"/>
            <ac:spMk id="10" creationId="{0EBCB62F-321B-217C-2922-ED8928DCD9C6}"/>
          </ac:spMkLst>
        </pc:spChg>
        <pc:picChg chg="add del mod modCrop">
          <ac:chgData name="Daniel Khashabi" userId="62390808-c838-45e6-be59-d6fd0d208bc8" providerId="ADAL" clId="{19A97A65-FB7E-DC4C-8433-B675572D5E70}" dt="2023-02-13T19:53:28.917" v="2352" actId="1038"/>
          <ac:picMkLst>
            <pc:docMk/>
            <pc:sldMk cId="2006186394" sldId="1693"/>
            <ac:picMk id="4" creationId="{051C91F7-6CD5-6085-AE87-1F4AD76FFE9B}"/>
          </ac:picMkLst>
        </pc:picChg>
        <pc:picChg chg="add del">
          <ac:chgData name="Daniel Khashabi" userId="62390808-c838-45e6-be59-d6fd0d208bc8" providerId="ADAL" clId="{19A97A65-FB7E-DC4C-8433-B675572D5E70}" dt="2023-02-13T19:01:46.082" v="1262" actId="478"/>
          <ac:picMkLst>
            <pc:docMk/>
            <pc:sldMk cId="2006186394" sldId="1693"/>
            <ac:picMk id="5" creationId="{A32980F0-E4A6-B23F-2CB9-2FE7D45D8E20}"/>
          </ac:picMkLst>
        </pc:picChg>
        <pc:picChg chg="add del">
          <ac:chgData name="Daniel Khashabi" userId="62390808-c838-45e6-be59-d6fd0d208bc8" providerId="ADAL" clId="{19A97A65-FB7E-DC4C-8433-B675572D5E70}" dt="2023-02-13T19:01:46.205" v="1263" actId="478"/>
          <ac:picMkLst>
            <pc:docMk/>
            <pc:sldMk cId="2006186394" sldId="1693"/>
            <ac:picMk id="6" creationId="{8E93E9CC-75AF-ECC1-716A-0EDA4C364071}"/>
          </ac:picMkLst>
        </pc:picChg>
      </pc:sldChg>
      <pc:sldChg chg="addSp delSp modSp add mod">
        <pc:chgData name="Daniel Khashabi" userId="62390808-c838-45e6-be59-d6fd0d208bc8" providerId="ADAL" clId="{19A97A65-FB7E-DC4C-8433-B675572D5E70}" dt="2023-02-13T19:53:32.164" v="2353"/>
        <pc:sldMkLst>
          <pc:docMk/>
          <pc:sldMk cId="2120127745" sldId="1694"/>
        </pc:sldMkLst>
        <pc:spChg chg="mod">
          <ac:chgData name="Daniel Khashabi" userId="62390808-c838-45e6-be59-d6fd0d208bc8" providerId="ADAL" clId="{19A97A65-FB7E-DC4C-8433-B675572D5E70}" dt="2023-02-13T19:18:17.909" v="1437" actId="20577"/>
          <ac:spMkLst>
            <pc:docMk/>
            <pc:sldMk cId="2120127745" sldId="1694"/>
            <ac:spMk id="2" creationId="{1116A0BC-C360-7DD0-2CEA-C38E9436F0AE}"/>
          </ac:spMkLst>
        </pc:spChg>
        <pc:spChg chg="mod">
          <ac:chgData name="Daniel Khashabi" userId="62390808-c838-45e6-be59-d6fd0d208bc8" providerId="ADAL" clId="{19A97A65-FB7E-DC4C-8433-B675572D5E70}" dt="2023-02-13T19:31:15.062" v="1858" actId="20577"/>
          <ac:spMkLst>
            <pc:docMk/>
            <pc:sldMk cId="2120127745" sldId="1694"/>
            <ac:spMk id="3" creationId="{E2A117A0-4485-230A-7D11-BB43A0049A6E}"/>
          </ac:spMkLst>
        </pc:spChg>
        <pc:spChg chg="add mod">
          <ac:chgData name="Daniel Khashabi" userId="62390808-c838-45e6-be59-d6fd0d208bc8" providerId="ADAL" clId="{19A97A65-FB7E-DC4C-8433-B675572D5E70}" dt="2023-02-13T19:53:32.164" v="2353"/>
          <ac:spMkLst>
            <pc:docMk/>
            <pc:sldMk cId="2120127745" sldId="1694"/>
            <ac:spMk id="8" creationId="{E78A6454-B782-607F-34AF-32B4A9040E15}"/>
          </ac:spMkLst>
        </pc:spChg>
        <pc:picChg chg="del">
          <ac:chgData name="Daniel Khashabi" userId="62390808-c838-45e6-be59-d6fd0d208bc8" providerId="ADAL" clId="{19A97A65-FB7E-DC4C-8433-B675572D5E70}" dt="2023-02-13T19:18:23.391" v="1438" actId="478"/>
          <ac:picMkLst>
            <pc:docMk/>
            <pc:sldMk cId="2120127745" sldId="1694"/>
            <ac:picMk id="4" creationId="{051C91F7-6CD5-6085-AE87-1F4AD76FFE9B}"/>
          </ac:picMkLst>
        </pc:picChg>
        <pc:picChg chg="add del mod modCrop">
          <ac:chgData name="Daniel Khashabi" userId="62390808-c838-45e6-be59-d6fd0d208bc8" providerId="ADAL" clId="{19A97A65-FB7E-DC4C-8433-B675572D5E70}" dt="2023-02-13T19:30:59.111" v="1852" actId="478"/>
          <ac:picMkLst>
            <pc:docMk/>
            <pc:sldMk cId="2120127745" sldId="1694"/>
            <ac:picMk id="5" creationId="{A4701A4F-D127-88EC-7D1F-869A9C8B9F66}"/>
          </ac:picMkLst>
        </pc:picChg>
        <pc:picChg chg="add mod">
          <ac:chgData name="Daniel Khashabi" userId="62390808-c838-45e6-be59-d6fd0d208bc8" providerId="ADAL" clId="{19A97A65-FB7E-DC4C-8433-B675572D5E70}" dt="2023-02-13T19:31:30.756" v="1861" actId="1076"/>
          <ac:picMkLst>
            <pc:docMk/>
            <pc:sldMk cId="2120127745" sldId="1694"/>
            <ac:picMk id="7" creationId="{6A937387-23E8-9E44-F150-2CC331DF15AD}"/>
          </ac:picMkLst>
        </pc:picChg>
      </pc:sldChg>
      <pc:sldChg chg="addSp delSp modSp add mod ord">
        <pc:chgData name="Daniel Khashabi" userId="62390808-c838-45e6-be59-d6fd0d208bc8" providerId="ADAL" clId="{19A97A65-FB7E-DC4C-8433-B675572D5E70}" dt="2023-02-13T19:53:41.544" v="2392"/>
        <pc:sldMkLst>
          <pc:docMk/>
          <pc:sldMk cId="1981697071" sldId="1695"/>
        </pc:sldMkLst>
        <pc:spChg chg="mod">
          <ac:chgData name="Daniel Khashabi" userId="62390808-c838-45e6-be59-d6fd0d208bc8" providerId="ADAL" clId="{19A97A65-FB7E-DC4C-8433-B675572D5E70}" dt="2023-02-13T19:32:54.081" v="1928" actId="20577"/>
          <ac:spMkLst>
            <pc:docMk/>
            <pc:sldMk cId="1981697071" sldId="1695"/>
            <ac:spMk id="2" creationId="{1116A0BC-C360-7DD0-2CEA-C38E9436F0AE}"/>
          </ac:spMkLst>
        </pc:spChg>
        <pc:spChg chg="mod">
          <ac:chgData name="Daniel Khashabi" userId="62390808-c838-45e6-be59-d6fd0d208bc8" providerId="ADAL" clId="{19A97A65-FB7E-DC4C-8433-B675572D5E70}" dt="2023-02-13T19:33:20.676" v="1945" actId="20577"/>
          <ac:spMkLst>
            <pc:docMk/>
            <pc:sldMk cId="1981697071" sldId="1695"/>
            <ac:spMk id="3" creationId="{E2A117A0-4485-230A-7D11-BB43A0049A6E}"/>
          </ac:spMkLst>
        </pc:spChg>
        <pc:spChg chg="add mod">
          <ac:chgData name="Daniel Khashabi" userId="62390808-c838-45e6-be59-d6fd0d208bc8" providerId="ADAL" clId="{19A97A65-FB7E-DC4C-8433-B675572D5E70}" dt="2023-02-13T19:53:41.544" v="2392"/>
          <ac:spMkLst>
            <pc:docMk/>
            <pc:sldMk cId="1981697071" sldId="1695"/>
            <ac:spMk id="9" creationId="{5B201285-1088-92F7-07BE-E82BB54A630C}"/>
          </ac:spMkLst>
        </pc:spChg>
        <pc:picChg chg="add del mod">
          <ac:chgData name="Daniel Khashabi" userId="62390808-c838-45e6-be59-d6fd0d208bc8" providerId="ADAL" clId="{19A97A65-FB7E-DC4C-8433-B675572D5E70}" dt="2023-02-13T19:32:24.884" v="1887" actId="478"/>
          <ac:picMkLst>
            <pc:docMk/>
            <pc:sldMk cId="1981697071" sldId="1695"/>
            <ac:picMk id="4" creationId="{C3072673-F8A3-DB8B-3443-DF6B7F284C63}"/>
          </ac:picMkLst>
        </pc:picChg>
        <pc:picChg chg="mod">
          <ac:chgData name="Daniel Khashabi" userId="62390808-c838-45e6-be59-d6fd0d208bc8" providerId="ADAL" clId="{19A97A65-FB7E-DC4C-8433-B675572D5E70}" dt="2023-02-13T19:20:21.147" v="1646" actId="1038"/>
          <ac:picMkLst>
            <pc:docMk/>
            <pc:sldMk cId="1981697071" sldId="1695"/>
            <ac:picMk id="5" creationId="{A32980F0-E4A6-B23F-2CB9-2FE7D45D8E20}"/>
          </ac:picMkLst>
        </pc:picChg>
        <pc:picChg chg="del">
          <ac:chgData name="Daniel Khashabi" userId="62390808-c838-45e6-be59-d6fd0d208bc8" providerId="ADAL" clId="{19A97A65-FB7E-DC4C-8433-B675572D5E70}" dt="2023-02-13T19:19:25.165" v="1499" actId="478"/>
          <ac:picMkLst>
            <pc:docMk/>
            <pc:sldMk cId="1981697071" sldId="1695"/>
            <ac:picMk id="6" creationId="{8E93E9CC-75AF-ECC1-716A-0EDA4C364071}"/>
          </ac:picMkLst>
        </pc:picChg>
        <pc:picChg chg="add mod">
          <ac:chgData name="Daniel Khashabi" userId="62390808-c838-45e6-be59-d6fd0d208bc8" providerId="ADAL" clId="{19A97A65-FB7E-DC4C-8433-B675572D5E70}" dt="2023-02-13T19:33:16.974" v="1944" actId="1076"/>
          <ac:picMkLst>
            <pc:docMk/>
            <pc:sldMk cId="1981697071" sldId="1695"/>
            <ac:picMk id="8" creationId="{0780201C-1A8C-4986-D420-41A7DABF3C2F}"/>
          </ac:picMkLst>
        </pc:picChg>
      </pc:sldChg>
      <pc:sldChg chg="addSp delSp modSp add mod ord">
        <pc:chgData name="Daniel Khashabi" userId="62390808-c838-45e6-be59-d6fd0d208bc8" providerId="ADAL" clId="{19A97A65-FB7E-DC4C-8433-B675572D5E70}" dt="2023-02-13T19:53:19.928" v="2313"/>
        <pc:sldMkLst>
          <pc:docMk/>
          <pc:sldMk cId="339189038" sldId="1696"/>
        </pc:sldMkLst>
        <pc:spChg chg="mod">
          <ac:chgData name="Daniel Khashabi" userId="62390808-c838-45e6-be59-d6fd0d208bc8" providerId="ADAL" clId="{19A97A65-FB7E-DC4C-8433-B675572D5E70}" dt="2023-02-13T19:25:42.131" v="1738" actId="20577"/>
          <ac:spMkLst>
            <pc:docMk/>
            <pc:sldMk cId="339189038" sldId="1696"/>
            <ac:spMk id="3" creationId="{E2A117A0-4485-230A-7D11-BB43A0049A6E}"/>
          </ac:spMkLst>
        </pc:spChg>
        <pc:spChg chg="add mod">
          <ac:chgData name="Daniel Khashabi" userId="62390808-c838-45e6-be59-d6fd0d208bc8" providerId="ADAL" clId="{19A97A65-FB7E-DC4C-8433-B675572D5E70}" dt="2023-02-13T19:26:19.568" v="1752" actId="1076"/>
          <ac:spMkLst>
            <pc:docMk/>
            <pc:sldMk cId="339189038" sldId="1696"/>
            <ac:spMk id="5" creationId="{705F3161-B050-3511-FC0E-DBA67BF3D422}"/>
          </ac:spMkLst>
        </pc:spChg>
        <pc:spChg chg="add mod">
          <ac:chgData name="Daniel Khashabi" userId="62390808-c838-45e6-be59-d6fd0d208bc8" providerId="ADAL" clId="{19A97A65-FB7E-DC4C-8433-B675572D5E70}" dt="2023-02-13T19:26:26.418" v="1759" actId="20577"/>
          <ac:spMkLst>
            <pc:docMk/>
            <pc:sldMk cId="339189038" sldId="1696"/>
            <ac:spMk id="6" creationId="{0F5FCE93-C4B9-E60D-07DF-2F0F6FD4E6F4}"/>
          </ac:spMkLst>
        </pc:spChg>
        <pc:spChg chg="add del mod">
          <ac:chgData name="Daniel Khashabi" userId="62390808-c838-45e6-be59-d6fd0d208bc8" providerId="ADAL" clId="{19A97A65-FB7E-DC4C-8433-B675572D5E70}" dt="2023-02-13T19:29:28.858" v="1762"/>
          <ac:spMkLst>
            <pc:docMk/>
            <pc:sldMk cId="339189038" sldId="1696"/>
            <ac:spMk id="7" creationId="{D70B7E01-70B2-B352-48B3-D9657055BE8A}"/>
          </ac:spMkLst>
        </pc:spChg>
        <pc:spChg chg="add mod">
          <ac:chgData name="Daniel Khashabi" userId="62390808-c838-45e6-be59-d6fd0d208bc8" providerId="ADAL" clId="{19A97A65-FB7E-DC4C-8433-B675572D5E70}" dt="2023-02-13T19:53:19.928" v="2313"/>
          <ac:spMkLst>
            <pc:docMk/>
            <pc:sldMk cId="339189038" sldId="1696"/>
            <ac:spMk id="8" creationId="{CC78253D-CCEE-43A9-82D4-3D4254E5BD48}"/>
          </ac:spMkLst>
        </pc:spChg>
        <pc:picChg chg="del">
          <ac:chgData name="Daniel Khashabi" userId="62390808-c838-45e6-be59-d6fd0d208bc8" providerId="ADAL" clId="{19A97A65-FB7E-DC4C-8433-B675572D5E70}" dt="2023-02-13T19:25:06.283" v="1721" actId="478"/>
          <ac:picMkLst>
            <pc:docMk/>
            <pc:sldMk cId="339189038" sldId="1696"/>
            <ac:picMk id="4" creationId="{051C91F7-6CD5-6085-AE87-1F4AD76FFE9B}"/>
          </ac:picMkLst>
        </pc:picChg>
      </pc:sldChg>
      <pc:sldChg chg="addSp modSp add mod ord">
        <pc:chgData name="Daniel Khashabi" userId="62390808-c838-45e6-be59-d6fd0d208bc8" providerId="ADAL" clId="{19A97A65-FB7E-DC4C-8433-B675572D5E70}" dt="2023-02-23T16:37:12.964" v="10904" actId="20578"/>
        <pc:sldMkLst>
          <pc:docMk/>
          <pc:sldMk cId="3132722689" sldId="1697"/>
        </pc:sldMkLst>
        <pc:spChg chg="add mod">
          <ac:chgData name="Daniel Khashabi" userId="62390808-c838-45e6-be59-d6fd0d208bc8" providerId="ADAL" clId="{19A97A65-FB7E-DC4C-8433-B675572D5E70}" dt="2023-02-13T19:53:34.168" v="2354"/>
          <ac:spMkLst>
            <pc:docMk/>
            <pc:sldMk cId="3132722689" sldId="1697"/>
            <ac:spMk id="4" creationId="{F311EED1-81F4-31F9-D5F6-D066D5B300F2}"/>
          </ac:spMkLst>
        </pc:spChg>
        <pc:picChg chg="mod">
          <ac:chgData name="Daniel Khashabi" userId="62390808-c838-45e6-be59-d6fd0d208bc8" providerId="ADAL" clId="{19A97A65-FB7E-DC4C-8433-B675572D5E70}" dt="2023-02-13T19:53:39.329" v="2391" actId="1035"/>
          <ac:picMkLst>
            <pc:docMk/>
            <pc:sldMk cId="3132722689" sldId="1697"/>
            <ac:picMk id="5" creationId="{A4701A4F-D127-88EC-7D1F-869A9C8B9F66}"/>
          </ac:picMkLst>
        </pc:picChg>
      </pc:sldChg>
      <pc:sldChg chg="addSp modSp new mod">
        <pc:chgData name="Daniel Khashabi" userId="62390808-c838-45e6-be59-d6fd0d208bc8" providerId="ADAL" clId="{19A97A65-FB7E-DC4C-8433-B675572D5E70}" dt="2023-02-13T19:57:24.765" v="2523" actId="27636"/>
        <pc:sldMkLst>
          <pc:docMk/>
          <pc:sldMk cId="860883307" sldId="1698"/>
        </pc:sldMkLst>
        <pc:spChg chg="mod">
          <ac:chgData name="Daniel Khashabi" userId="62390808-c838-45e6-be59-d6fd0d208bc8" providerId="ADAL" clId="{19A97A65-FB7E-DC4C-8433-B675572D5E70}" dt="2023-02-13T19:36:46.546" v="2001" actId="20577"/>
          <ac:spMkLst>
            <pc:docMk/>
            <pc:sldMk cId="860883307" sldId="1698"/>
            <ac:spMk id="2" creationId="{93707156-ED4F-DE28-6B04-A9F047806A52}"/>
          </ac:spMkLst>
        </pc:spChg>
        <pc:spChg chg="mod">
          <ac:chgData name="Daniel Khashabi" userId="62390808-c838-45e6-be59-d6fd0d208bc8" providerId="ADAL" clId="{19A97A65-FB7E-DC4C-8433-B675572D5E70}" dt="2023-02-13T19:57:24.765" v="2523" actId="27636"/>
          <ac:spMkLst>
            <pc:docMk/>
            <pc:sldMk cId="860883307" sldId="1698"/>
            <ac:spMk id="3" creationId="{E4F6CD5C-29F6-C7FA-FC43-91F81B44EB28}"/>
          </ac:spMkLst>
        </pc:spChg>
        <pc:spChg chg="add mod">
          <ac:chgData name="Daniel Khashabi" userId="62390808-c838-45e6-be59-d6fd0d208bc8" providerId="ADAL" clId="{19A97A65-FB7E-DC4C-8433-B675572D5E70}" dt="2023-02-13T19:53:43.368" v="2393"/>
          <ac:spMkLst>
            <pc:docMk/>
            <pc:sldMk cId="860883307" sldId="1698"/>
            <ac:spMk id="4" creationId="{AA3E5411-CCB1-9677-3A6A-CD49B80B7687}"/>
          </ac:spMkLst>
        </pc:spChg>
      </pc:sldChg>
      <pc:sldChg chg="addSp delSp modSp new mod">
        <pc:chgData name="Daniel Khashabi" userId="62390808-c838-45e6-be59-d6fd0d208bc8" providerId="ADAL" clId="{19A97A65-FB7E-DC4C-8433-B675572D5E70}" dt="2023-02-23T16:38:32.043" v="10915" actId="207"/>
        <pc:sldMkLst>
          <pc:docMk/>
          <pc:sldMk cId="1589982863" sldId="1699"/>
        </pc:sldMkLst>
        <pc:spChg chg="mod">
          <ac:chgData name="Daniel Khashabi" userId="62390808-c838-45e6-be59-d6fd0d208bc8" providerId="ADAL" clId="{19A97A65-FB7E-DC4C-8433-B675572D5E70}" dt="2023-02-22T01:54:35.499" v="6092" actId="20577"/>
          <ac:spMkLst>
            <pc:docMk/>
            <pc:sldMk cId="1589982863" sldId="1699"/>
            <ac:spMk id="2" creationId="{CAEDA405-D3F5-D5AE-686E-83A0E8F89E78}"/>
          </ac:spMkLst>
        </pc:spChg>
        <pc:spChg chg="del">
          <ac:chgData name="Daniel Khashabi" userId="62390808-c838-45e6-be59-d6fd0d208bc8" providerId="ADAL" clId="{19A97A65-FB7E-DC4C-8433-B675572D5E70}" dt="2023-02-13T19:40:31.605" v="2024"/>
          <ac:spMkLst>
            <pc:docMk/>
            <pc:sldMk cId="1589982863" sldId="1699"/>
            <ac:spMk id="3" creationId="{647A3C37-7478-EA54-32C7-63BB94FCF2D8}"/>
          </ac:spMkLst>
        </pc:spChg>
        <pc:spChg chg="add mod">
          <ac:chgData name="Daniel Khashabi" userId="62390808-c838-45e6-be59-d6fd0d208bc8" providerId="ADAL" clId="{19A97A65-FB7E-DC4C-8433-B675572D5E70}" dt="2023-02-23T16:38:19.979" v="10911" actId="1076"/>
          <ac:spMkLst>
            <pc:docMk/>
            <pc:sldMk cId="1589982863" sldId="1699"/>
            <ac:spMk id="4" creationId="{9126D771-1F20-CFEC-333B-28C58C084EF6}"/>
          </ac:spMkLst>
        </pc:spChg>
        <pc:spChg chg="add mod">
          <ac:chgData name="Daniel Khashabi" userId="62390808-c838-45e6-be59-d6fd0d208bc8" providerId="ADAL" clId="{19A97A65-FB7E-DC4C-8433-B675572D5E70}" dt="2023-02-13T19:53:48.791" v="2414"/>
          <ac:spMkLst>
            <pc:docMk/>
            <pc:sldMk cId="1589982863" sldId="1699"/>
            <ac:spMk id="6" creationId="{D87354CD-C19B-905D-4AA1-0C57EB792A31}"/>
          </ac:spMkLst>
        </pc:spChg>
        <pc:spChg chg="add del mod">
          <ac:chgData name="Daniel Khashabi" userId="62390808-c838-45e6-be59-d6fd0d208bc8" providerId="ADAL" clId="{19A97A65-FB7E-DC4C-8433-B675572D5E70}" dt="2023-02-23T16:38:32.043" v="10915" actId="207"/>
          <ac:spMkLst>
            <pc:docMk/>
            <pc:sldMk cId="1589982863" sldId="1699"/>
            <ac:spMk id="8" creationId="{E63DE09C-A19E-F3B1-C5F0-5A7D4F90FE9B}"/>
          </ac:spMkLst>
        </pc:spChg>
        <pc:picChg chg="add del mod">
          <ac:chgData name="Daniel Khashabi" userId="62390808-c838-45e6-be59-d6fd0d208bc8" providerId="ADAL" clId="{19A97A65-FB7E-DC4C-8433-B675572D5E70}" dt="2023-02-13T19:58:18.874" v="2550" actId="21"/>
          <ac:picMkLst>
            <pc:docMk/>
            <pc:sldMk cId="1589982863" sldId="1699"/>
            <ac:picMk id="5" creationId="{C45F9867-710F-99FE-5B5B-C011B401689D}"/>
          </ac:picMkLst>
        </pc:picChg>
        <pc:picChg chg="add del mod">
          <ac:chgData name="Daniel Khashabi" userId="62390808-c838-45e6-be59-d6fd0d208bc8" providerId="ADAL" clId="{19A97A65-FB7E-DC4C-8433-B675572D5E70}" dt="2023-02-13T19:57:58.886" v="2529"/>
          <ac:picMkLst>
            <pc:docMk/>
            <pc:sldMk cId="1589982863" sldId="1699"/>
            <ac:picMk id="9" creationId="{BC17D729-92C8-9BA9-60E5-DEEE9870627B}"/>
          </ac:picMkLst>
        </pc:picChg>
        <pc:picChg chg="add del mod">
          <ac:chgData name="Daniel Khashabi" userId="62390808-c838-45e6-be59-d6fd0d208bc8" providerId="ADAL" clId="{19A97A65-FB7E-DC4C-8433-B675572D5E70}" dt="2023-02-13T19:58:36.557" v="2563" actId="1076"/>
          <ac:picMkLst>
            <pc:docMk/>
            <pc:sldMk cId="1589982863" sldId="1699"/>
            <ac:picMk id="10" creationId="{628CF1DA-28D9-0DC1-9EAA-7B9F804C9353}"/>
          </ac:picMkLst>
        </pc:picChg>
      </pc:sldChg>
      <pc:sldChg chg="addSp delSp modSp new mod chgLayout modNotes">
        <pc:chgData name="Daniel Khashabi" userId="62390808-c838-45e6-be59-d6fd0d208bc8" providerId="ADAL" clId="{19A97A65-FB7E-DC4C-8433-B675572D5E70}" dt="2023-02-22T17:58:30.299" v="9801"/>
        <pc:sldMkLst>
          <pc:docMk/>
          <pc:sldMk cId="4279491511" sldId="1700"/>
        </pc:sldMkLst>
        <pc:spChg chg="mod ord">
          <ac:chgData name="Daniel Khashabi" userId="62390808-c838-45e6-be59-d6fd0d208bc8" providerId="ADAL" clId="{19A97A65-FB7E-DC4C-8433-B675572D5E70}" dt="2023-02-13T19:44:36.053" v="2134" actId="700"/>
          <ac:spMkLst>
            <pc:docMk/>
            <pc:sldMk cId="4279491511" sldId="1700"/>
            <ac:spMk id="2" creationId="{1DB10564-BCFA-580E-AA87-63E16A6774BC}"/>
          </ac:spMkLst>
        </pc:spChg>
        <pc:spChg chg="del">
          <ac:chgData name="Daniel Khashabi" userId="62390808-c838-45e6-be59-d6fd0d208bc8" providerId="ADAL" clId="{19A97A65-FB7E-DC4C-8433-B675572D5E70}" dt="2023-02-13T19:42:53.057" v="2111"/>
          <ac:spMkLst>
            <pc:docMk/>
            <pc:sldMk cId="4279491511" sldId="1700"/>
            <ac:spMk id="3" creationId="{11666574-9371-E3A6-F18E-509D39A685E3}"/>
          </ac:spMkLst>
        </pc:spChg>
        <pc:spChg chg="add mod">
          <ac:chgData name="Daniel Khashabi" userId="62390808-c838-45e6-be59-d6fd0d208bc8" providerId="ADAL" clId="{19A97A65-FB7E-DC4C-8433-B675572D5E70}" dt="2023-02-13T19:46:26.934" v="2207" actId="20577"/>
          <ac:spMkLst>
            <pc:docMk/>
            <pc:sldMk cId="4279491511" sldId="1700"/>
            <ac:spMk id="9" creationId="{D9A939C0-E76E-BCE4-E6A3-D53DEC367D8F}"/>
          </ac:spMkLst>
        </pc:spChg>
        <pc:spChg chg="add mod">
          <ac:chgData name="Daniel Khashabi" userId="62390808-c838-45e6-be59-d6fd0d208bc8" providerId="ADAL" clId="{19A97A65-FB7E-DC4C-8433-B675572D5E70}" dt="2023-02-13T19:53:51.158" v="2415"/>
          <ac:spMkLst>
            <pc:docMk/>
            <pc:sldMk cId="4279491511" sldId="1700"/>
            <ac:spMk id="11" creationId="{DD30F583-FB90-C891-2DFC-2A1E1AD8161E}"/>
          </ac:spMkLst>
        </pc:spChg>
        <pc:picChg chg="add del mod ord">
          <ac:chgData name="Daniel Khashabi" userId="62390808-c838-45e6-be59-d6fd0d208bc8" providerId="ADAL" clId="{19A97A65-FB7E-DC4C-8433-B675572D5E70}" dt="2023-02-13T19:44:39.004" v="2135" actId="21"/>
          <ac:picMkLst>
            <pc:docMk/>
            <pc:sldMk cId="4279491511" sldId="1700"/>
            <ac:picMk id="5" creationId="{7275A719-A973-9518-876E-025DA812D70A}"/>
          </ac:picMkLst>
        </pc:picChg>
        <pc:picChg chg="add mod">
          <ac:chgData name="Daniel Khashabi" userId="62390808-c838-45e6-be59-d6fd0d208bc8" providerId="ADAL" clId="{19A97A65-FB7E-DC4C-8433-B675572D5E70}" dt="2023-02-13T19:46:05.212" v="2182" actId="1076"/>
          <ac:picMkLst>
            <pc:docMk/>
            <pc:sldMk cId="4279491511" sldId="1700"/>
            <ac:picMk id="7" creationId="{90071D56-9FAC-5356-3E68-6E5EF350FA61}"/>
          </ac:picMkLst>
        </pc:picChg>
        <pc:picChg chg="add mod">
          <ac:chgData name="Daniel Khashabi" userId="62390808-c838-45e6-be59-d6fd0d208bc8" providerId="ADAL" clId="{19A97A65-FB7E-DC4C-8433-B675572D5E70}" dt="2023-02-13T19:46:22.279" v="2199" actId="14100"/>
          <ac:picMkLst>
            <pc:docMk/>
            <pc:sldMk cId="4279491511" sldId="1700"/>
            <ac:picMk id="10" creationId="{870C9351-F169-3DB0-C763-744D63B6ABD4}"/>
          </ac:picMkLst>
        </pc:picChg>
      </pc:sldChg>
      <pc:sldChg chg="addSp delSp modSp new mod">
        <pc:chgData name="Daniel Khashabi" userId="62390808-c838-45e6-be59-d6fd0d208bc8" providerId="ADAL" clId="{19A97A65-FB7E-DC4C-8433-B675572D5E70}" dt="2023-02-13T19:53:58.210" v="2422" actId="1036"/>
        <pc:sldMkLst>
          <pc:docMk/>
          <pc:sldMk cId="3795276424" sldId="1701"/>
        </pc:sldMkLst>
        <pc:spChg chg="mod">
          <ac:chgData name="Daniel Khashabi" userId="62390808-c838-45e6-be59-d6fd0d208bc8" providerId="ADAL" clId="{19A97A65-FB7E-DC4C-8433-B675572D5E70}" dt="2023-02-13T19:49:43.583" v="2224"/>
          <ac:spMkLst>
            <pc:docMk/>
            <pc:sldMk cId="3795276424" sldId="1701"/>
            <ac:spMk id="2" creationId="{B0834209-B9B0-C4CE-6551-D064CD57CB6E}"/>
          </ac:spMkLst>
        </pc:spChg>
        <pc:spChg chg="del">
          <ac:chgData name="Daniel Khashabi" userId="62390808-c838-45e6-be59-d6fd0d208bc8" providerId="ADAL" clId="{19A97A65-FB7E-DC4C-8433-B675572D5E70}" dt="2023-02-13T19:46:52.708" v="2210"/>
          <ac:spMkLst>
            <pc:docMk/>
            <pc:sldMk cId="3795276424" sldId="1701"/>
            <ac:spMk id="3" creationId="{5365A9B5-8048-CA61-E133-52065B9308BD}"/>
          </ac:spMkLst>
        </pc:spChg>
        <pc:spChg chg="add del mod">
          <ac:chgData name="Daniel Khashabi" userId="62390808-c838-45e6-be59-d6fd0d208bc8" providerId="ADAL" clId="{19A97A65-FB7E-DC4C-8433-B675572D5E70}" dt="2023-02-13T19:48:42.397" v="2216"/>
          <ac:spMkLst>
            <pc:docMk/>
            <pc:sldMk cId="3795276424" sldId="1701"/>
            <ac:spMk id="7" creationId="{6F1022B5-9861-3527-4949-DEF8F81018BA}"/>
          </ac:spMkLst>
        </pc:spChg>
        <pc:spChg chg="add del mod">
          <ac:chgData name="Daniel Khashabi" userId="62390808-c838-45e6-be59-d6fd0d208bc8" providerId="ADAL" clId="{19A97A65-FB7E-DC4C-8433-B675572D5E70}" dt="2023-02-13T19:49:40.142" v="2221"/>
          <ac:spMkLst>
            <pc:docMk/>
            <pc:sldMk cId="3795276424" sldId="1701"/>
            <ac:spMk id="11" creationId="{36B47DCA-72DB-54C6-9D9C-2C48D01CC6C8}"/>
          </ac:spMkLst>
        </pc:spChg>
        <pc:spChg chg="add mod">
          <ac:chgData name="Daniel Khashabi" userId="62390808-c838-45e6-be59-d6fd0d208bc8" providerId="ADAL" clId="{19A97A65-FB7E-DC4C-8433-B675572D5E70}" dt="2023-02-13T19:50:24.009" v="2249" actId="20577"/>
          <ac:spMkLst>
            <pc:docMk/>
            <pc:sldMk cId="3795276424" sldId="1701"/>
            <ac:spMk id="15" creationId="{5FAC1301-6EB9-1738-E646-2078866520A1}"/>
          </ac:spMkLst>
        </pc:spChg>
        <pc:spChg chg="add mod">
          <ac:chgData name="Daniel Khashabi" userId="62390808-c838-45e6-be59-d6fd0d208bc8" providerId="ADAL" clId="{19A97A65-FB7E-DC4C-8433-B675572D5E70}" dt="2023-02-13T19:53:55.035" v="2416"/>
          <ac:spMkLst>
            <pc:docMk/>
            <pc:sldMk cId="3795276424" sldId="1701"/>
            <ac:spMk id="18" creationId="{3A38176D-8909-03F9-E75A-E27B3CD0F929}"/>
          </ac:spMkLst>
        </pc:spChg>
        <pc:picChg chg="add del mod">
          <ac:chgData name="Daniel Khashabi" userId="62390808-c838-45e6-be59-d6fd0d208bc8" providerId="ADAL" clId="{19A97A65-FB7E-DC4C-8433-B675572D5E70}" dt="2023-02-13T19:48:40.556" v="2215" actId="478"/>
          <ac:picMkLst>
            <pc:docMk/>
            <pc:sldMk cId="3795276424" sldId="1701"/>
            <ac:picMk id="5" creationId="{A1B48681-E26E-F353-993F-665901BCB8D4}"/>
          </ac:picMkLst>
        </pc:picChg>
        <pc:picChg chg="add del mod">
          <ac:chgData name="Daniel Khashabi" userId="62390808-c838-45e6-be59-d6fd0d208bc8" providerId="ADAL" clId="{19A97A65-FB7E-DC4C-8433-B675572D5E70}" dt="2023-02-13T19:49:38.446" v="2220" actId="478"/>
          <ac:picMkLst>
            <pc:docMk/>
            <pc:sldMk cId="3795276424" sldId="1701"/>
            <ac:picMk id="9" creationId="{994C4D07-FD11-3DE5-9378-67CF2B4FCB63}"/>
          </ac:picMkLst>
        </pc:picChg>
        <pc:picChg chg="add del mod">
          <ac:chgData name="Daniel Khashabi" userId="62390808-c838-45e6-be59-d6fd0d208bc8" providerId="ADAL" clId="{19A97A65-FB7E-DC4C-8433-B675572D5E70}" dt="2023-02-13T19:49:51.325" v="2225" actId="21"/>
          <ac:picMkLst>
            <pc:docMk/>
            <pc:sldMk cId="3795276424" sldId="1701"/>
            <ac:picMk id="13" creationId="{E1E963AE-E7B2-0483-6C5E-2F5A538B7C55}"/>
          </ac:picMkLst>
        </pc:picChg>
        <pc:picChg chg="add mod">
          <ac:chgData name="Daniel Khashabi" userId="62390808-c838-45e6-be59-d6fd0d208bc8" providerId="ADAL" clId="{19A97A65-FB7E-DC4C-8433-B675572D5E70}" dt="2023-02-13T19:53:58.210" v="2422" actId="1036"/>
          <ac:picMkLst>
            <pc:docMk/>
            <pc:sldMk cId="3795276424" sldId="1701"/>
            <ac:picMk id="17" creationId="{A8222EC6-259A-5F43-C0DF-B8AE7A2F0109}"/>
          </ac:picMkLst>
        </pc:picChg>
      </pc:sldChg>
      <pc:sldChg chg="addSp delSp modSp add mod ord modNotes">
        <pc:chgData name="Daniel Khashabi" userId="62390808-c838-45e6-be59-d6fd0d208bc8" providerId="ADAL" clId="{19A97A65-FB7E-DC4C-8433-B675572D5E70}" dt="2023-02-22T17:58:30.299" v="9801"/>
        <pc:sldMkLst>
          <pc:docMk/>
          <pc:sldMk cId="226051440" sldId="1702"/>
        </pc:sldMkLst>
        <pc:spChg chg="mod">
          <ac:chgData name="Daniel Khashabi" userId="62390808-c838-45e6-be59-d6fd0d208bc8" providerId="ADAL" clId="{19A97A65-FB7E-DC4C-8433-B675572D5E70}" dt="2023-02-22T17:58:30.299" v="9801"/>
          <ac:spMkLst>
            <pc:docMk/>
            <pc:sldMk cId="226051440" sldId="1702"/>
            <ac:spMk id="2" creationId="{4FDD13DC-D601-736A-31CE-8C0C8E297927}"/>
          </ac:spMkLst>
        </pc:spChg>
        <pc:spChg chg="mod">
          <ac:chgData name="Daniel Khashabi" userId="62390808-c838-45e6-be59-d6fd0d208bc8" providerId="ADAL" clId="{19A97A65-FB7E-DC4C-8433-B675572D5E70}" dt="2023-02-22T17:58:30.299" v="9801"/>
          <ac:spMkLst>
            <pc:docMk/>
            <pc:sldMk cId="226051440" sldId="1702"/>
            <ac:spMk id="7" creationId="{9D247EF2-D539-904D-7D23-4F5C04046F24}"/>
          </ac:spMkLst>
        </pc:spChg>
        <pc:picChg chg="add mod">
          <ac:chgData name="Daniel Khashabi" userId="62390808-c838-45e6-be59-d6fd0d208bc8" providerId="ADAL" clId="{19A97A65-FB7E-DC4C-8433-B675572D5E70}" dt="2023-02-13T19:56:29.761" v="2512" actId="1076"/>
          <ac:picMkLst>
            <pc:docMk/>
            <pc:sldMk cId="226051440" sldId="1702"/>
            <ac:picMk id="3" creationId="{A16B45F6-B7D3-1D24-D43F-4737F9DB9EDD}"/>
          </ac:picMkLst>
        </pc:picChg>
        <pc:picChg chg="del">
          <ac:chgData name="Daniel Khashabi" userId="62390808-c838-45e6-be59-d6fd0d208bc8" providerId="ADAL" clId="{19A97A65-FB7E-DC4C-8433-B675572D5E70}" dt="2023-02-13T19:56:23.606" v="2508" actId="478"/>
          <ac:picMkLst>
            <pc:docMk/>
            <pc:sldMk cId="226051440" sldId="1702"/>
            <ac:picMk id="4" creationId="{B96B1E2F-F697-BFD8-C328-4C2130F94C3C}"/>
          </ac:picMkLst>
        </pc:picChg>
      </pc:sldChg>
      <pc:sldChg chg="add del">
        <pc:chgData name="Daniel Khashabi" userId="62390808-c838-45e6-be59-d6fd0d208bc8" providerId="ADAL" clId="{19A97A65-FB7E-DC4C-8433-B675572D5E70}" dt="2023-02-13T19:56:45.100" v="2515" actId="2696"/>
        <pc:sldMkLst>
          <pc:docMk/>
          <pc:sldMk cId="544493550" sldId="1703"/>
        </pc:sldMkLst>
      </pc:sldChg>
      <pc:sldChg chg="modSp new mod">
        <pc:chgData name="Daniel Khashabi" userId="62390808-c838-45e6-be59-d6fd0d208bc8" providerId="ADAL" clId="{19A97A65-FB7E-DC4C-8433-B675572D5E70}" dt="2023-02-22T04:19:06.972" v="7248" actId="20577"/>
        <pc:sldMkLst>
          <pc:docMk/>
          <pc:sldMk cId="1168865004" sldId="1703"/>
        </pc:sldMkLst>
        <pc:spChg chg="mod">
          <ac:chgData name="Daniel Khashabi" userId="62390808-c838-45e6-be59-d6fd0d208bc8" providerId="ADAL" clId="{19A97A65-FB7E-DC4C-8433-B675572D5E70}" dt="2023-02-22T04:19:06.972" v="7248" actId="20577"/>
          <ac:spMkLst>
            <pc:docMk/>
            <pc:sldMk cId="1168865004" sldId="1703"/>
            <ac:spMk id="2" creationId="{91C35241-F2B6-5E9C-5018-0FBF0C0333E6}"/>
          </ac:spMkLst>
        </pc:spChg>
        <pc:spChg chg="mod">
          <ac:chgData name="Daniel Khashabi" userId="62390808-c838-45e6-be59-d6fd0d208bc8" providerId="ADAL" clId="{19A97A65-FB7E-DC4C-8433-B675572D5E70}" dt="2023-02-13T20:11:37.591" v="2636" actId="20577"/>
          <ac:spMkLst>
            <pc:docMk/>
            <pc:sldMk cId="1168865004" sldId="1703"/>
            <ac:spMk id="3" creationId="{AFC09FF9-2B85-894A-2201-A31C9EE9E9B9}"/>
          </ac:spMkLst>
        </pc:spChg>
      </pc:sldChg>
      <pc:sldChg chg="add del">
        <pc:chgData name="Daniel Khashabi" userId="62390808-c838-45e6-be59-d6fd0d208bc8" providerId="ADAL" clId="{19A97A65-FB7E-DC4C-8433-B675572D5E70}" dt="2023-02-13T19:56:19.196" v="2507"/>
        <pc:sldMkLst>
          <pc:docMk/>
          <pc:sldMk cId="2569076565" sldId="1704"/>
        </pc:sldMkLst>
      </pc:sldChg>
      <pc:sldChg chg="delSp modSp add del mod">
        <pc:chgData name="Daniel Khashabi" userId="62390808-c838-45e6-be59-d6fd0d208bc8" providerId="ADAL" clId="{19A97A65-FB7E-DC4C-8433-B675572D5E70}" dt="2023-02-22T14:58:32.640" v="8338" actId="2696"/>
        <pc:sldMkLst>
          <pc:docMk/>
          <pc:sldMk cId="4132447779" sldId="1704"/>
        </pc:sldMkLst>
        <pc:spChg chg="mod">
          <ac:chgData name="Daniel Khashabi" userId="62390808-c838-45e6-be59-d6fd0d208bc8" providerId="ADAL" clId="{19A97A65-FB7E-DC4C-8433-B675572D5E70}" dt="2023-02-13T20:21:11.631" v="2743" actId="1036"/>
          <ac:spMkLst>
            <pc:docMk/>
            <pc:sldMk cId="4132447779" sldId="1704"/>
            <ac:spMk id="2" creationId="{EAA4E5AE-1C3E-2796-63F2-9096359501A8}"/>
          </ac:spMkLst>
        </pc:spChg>
        <pc:spChg chg="del">
          <ac:chgData name="Daniel Khashabi" userId="62390808-c838-45e6-be59-d6fd0d208bc8" providerId="ADAL" clId="{19A97A65-FB7E-DC4C-8433-B675572D5E70}" dt="2023-02-13T20:21:02.390" v="2692" actId="478"/>
          <ac:spMkLst>
            <pc:docMk/>
            <pc:sldMk cId="4132447779" sldId="1704"/>
            <ac:spMk id="4" creationId="{174CC2F0-1AA7-378F-623E-119B1B2AD22D}"/>
          </ac:spMkLst>
        </pc:spChg>
        <pc:picChg chg="del">
          <ac:chgData name="Daniel Khashabi" userId="62390808-c838-45e6-be59-d6fd0d208bc8" providerId="ADAL" clId="{19A97A65-FB7E-DC4C-8433-B675572D5E70}" dt="2023-02-13T20:21:02.390" v="2692" actId="478"/>
          <ac:picMkLst>
            <pc:docMk/>
            <pc:sldMk cId="4132447779" sldId="1704"/>
            <ac:picMk id="3" creationId="{78CDA48F-8807-A09C-6E98-AE412E4E948C}"/>
          </ac:picMkLst>
        </pc:picChg>
      </pc:sldChg>
      <pc:sldChg chg="add">
        <pc:chgData name="Daniel Khashabi" userId="62390808-c838-45e6-be59-d6fd0d208bc8" providerId="ADAL" clId="{19A97A65-FB7E-DC4C-8433-B675572D5E70}" dt="2023-02-22T14:58:56.749" v="8339"/>
        <pc:sldMkLst>
          <pc:docMk/>
          <pc:sldMk cId="4165398194" sldId="1704"/>
        </pc:sldMkLst>
      </pc:sldChg>
      <pc:sldChg chg="addSp delSp modSp new mod">
        <pc:chgData name="Daniel Khashabi" userId="62390808-c838-45e6-be59-d6fd0d208bc8" providerId="ADAL" clId="{19A97A65-FB7E-DC4C-8433-B675572D5E70}" dt="2023-02-22T17:58:30.299" v="9801"/>
        <pc:sldMkLst>
          <pc:docMk/>
          <pc:sldMk cId="3932640753" sldId="1705"/>
        </pc:sldMkLst>
        <pc:spChg chg="mod">
          <ac:chgData name="Daniel Khashabi" userId="62390808-c838-45e6-be59-d6fd0d208bc8" providerId="ADAL" clId="{19A97A65-FB7E-DC4C-8433-B675572D5E70}" dt="2023-02-13T20:31:48.531" v="2855" actId="20577"/>
          <ac:spMkLst>
            <pc:docMk/>
            <pc:sldMk cId="3932640753" sldId="1705"/>
            <ac:spMk id="2" creationId="{90F7FFA4-B27A-FAA9-DA8C-EE31A4C371FB}"/>
          </ac:spMkLst>
        </pc:spChg>
        <pc:spChg chg="del">
          <ac:chgData name="Daniel Khashabi" userId="62390808-c838-45e6-be59-d6fd0d208bc8" providerId="ADAL" clId="{19A97A65-FB7E-DC4C-8433-B675572D5E70}" dt="2023-02-13T20:31:41.551" v="2829" actId="478"/>
          <ac:spMkLst>
            <pc:docMk/>
            <pc:sldMk cId="3932640753" sldId="1705"/>
            <ac:spMk id="3" creationId="{390A236D-67C7-5B0D-628A-AC032B331F39}"/>
          </ac:spMkLst>
        </pc:spChg>
        <pc:spChg chg="add mod">
          <ac:chgData name="Daniel Khashabi" userId="62390808-c838-45e6-be59-d6fd0d208bc8" providerId="ADAL" clId="{19A97A65-FB7E-DC4C-8433-B675572D5E70}" dt="2023-02-22T17:58:30.299" v="9801"/>
          <ac:spMkLst>
            <pc:docMk/>
            <pc:sldMk cId="3932640753" sldId="1705"/>
            <ac:spMk id="3" creationId="{82168FEB-6883-1893-0A3F-00B011E99FA0}"/>
          </ac:spMkLst>
        </pc:spChg>
        <pc:spChg chg="add mod">
          <ac:chgData name="Daniel Khashabi" userId="62390808-c838-45e6-be59-d6fd0d208bc8" providerId="ADAL" clId="{19A97A65-FB7E-DC4C-8433-B675572D5E70}" dt="2023-02-22T17:58:30.299" v="9801"/>
          <ac:spMkLst>
            <pc:docMk/>
            <pc:sldMk cId="3932640753" sldId="1705"/>
            <ac:spMk id="5" creationId="{46DA3D6A-436D-CB1F-1A45-7C5D949553CE}"/>
          </ac:spMkLst>
        </pc:spChg>
        <pc:spChg chg="add mod">
          <ac:chgData name="Daniel Khashabi" userId="62390808-c838-45e6-be59-d6fd0d208bc8" providerId="ADAL" clId="{19A97A65-FB7E-DC4C-8433-B675572D5E70}" dt="2023-02-22T17:58:30.299" v="9801"/>
          <ac:spMkLst>
            <pc:docMk/>
            <pc:sldMk cId="3932640753" sldId="1705"/>
            <ac:spMk id="6" creationId="{8646D8E5-2440-7A05-760B-061F92EC50FA}"/>
          </ac:spMkLst>
        </pc:spChg>
        <pc:spChg chg="add mod">
          <ac:chgData name="Daniel Khashabi" userId="62390808-c838-45e6-be59-d6fd0d208bc8" providerId="ADAL" clId="{19A97A65-FB7E-DC4C-8433-B675572D5E70}" dt="2023-02-22T17:58:30.299" v="9801"/>
          <ac:spMkLst>
            <pc:docMk/>
            <pc:sldMk cId="3932640753" sldId="1705"/>
            <ac:spMk id="7" creationId="{8D8B83A2-20E8-5C56-A9C7-07C619F52C3D}"/>
          </ac:spMkLst>
        </pc:spChg>
        <pc:spChg chg="add mod">
          <ac:chgData name="Daniel Khashabi" userId="62390808-c838-45e6-be59-d6fd0d208bc8" providerId="ADAL" clId="{19A97A65-FB7E-DC4C-8433-B675572D5E70}" dt="2023-02-22T17:58:30.299" v="9801"/>
          <ac:spMkLst>
            <pc:docMk/>
            <pc:sldMk cId="3932640753" sldId="1705"/>
            <ac:spMk id="8" creationId="{8BF3A708-EF18-EF4B-5D58-EA1B4A2E98CF}"/>
          </ac:spMkLst>
        </pc:spChg>
        <pc:spChg chg="add del mod">
          <ac:chgData name="Daniel Khashabi" userId="62390808-c838-45e6-be59-d6fd0d208bc8" providerId="ADAL" clId="{19A97A65-FB7E-DC4C-8433-B675572D5E70}" dt="2023-02-13T20:32:02.955" v="2857" actId="478"/>
          <ac:spMkLst>
            <pc:docMk/>
            <pc:sldMk cId="3932640753" sldId="1705"/>
            <ac:spMk id="9" creationId="{01C97458-8196-073C-8891-E08624A9769A}"/>
          </ac:spMkLst>
        </pc:spChg>
        <pc:spChg chg="add mod">
          <ac:chgData name="Daniel Khashabi" userId="62390808-c838-45e6-be59-d6fd0d208bc8" providerId="ADAL" clId="{19A97A65-FB7E-DC4C-8433-B675572D5E70}" dt="2023-02-22T17:58:30.299" v="9801"/>
          <ac:spMkLst>
            <pc:docMk/>
            <pc:sldMk cId="3932640753" sldId="1705"/>
            <ac:spMk id="11" creationId="{80DC1DEF-2A16-0E4F-D36F-42AA381F1701}"/>
          </ac:spMkLst>
        </pc:spChg>
        <pc:picChg chg="add mod">
          <ac:chgData name="Daniel Khashabi" userId="62390808-c838-45e6-be59-d6fd0d208bc8" providerId="ADAL" clId="{19A97A65-FB7E-DC4C-8433-B675572D5E70}" dt="2023-02-22T03:24:01.031" v="6555" actId="1036"/>
          <ac:picMkLst>
            <pc:docMk/>
            <pc:sldMk cId="3932640753" sldId="1705"/>
            <ac:picMk id="4" creationId="{6D3A1922-D298-A289-D57B-E4C6F8D7177A}"/>
          </ac:picMkLst>
        </pc:picChg>
      </pc:sldChg>
      <pc:sldChg chg="addSp delSp modSp new mod">
        <pc:chgData name="Daniel Khashabi" userId="62390808-c838-45e6-be59-d6fd0d208bc8" providerId="ADAL" clId="{19A97A65-FB7E-DC4C-8433-B675572D5E70}" dt="2023-02-22T17:58:30.299" v="9801"/>
        <pc:sldMkLst>
          <pc:docMk/>
          <pc:sldMk cId="1439795745" sldId="1706"/>
        </pc:sldMkLst>
        <pc:spChg chg="mod">
          <ac:chgData name="Daniel Khashabi" userId="62390808-c838-45e6-be59-d6fd0d208bc8" providerId="ADAL" clId="{19A97A65-FB7E-DC4C-8433-B675572D5E70}" dt="2023-02-22T03:28:34.484" v="6575" actId="20577"/>
          <ac:spMkLst>
            <pc:docMk/>
            <pc:sldMk cId="1439795745" sldId="1706"/>
            <ac:spMk id="2" creationId="{122E6C18-1399-BCCF-39C0-F06BDF0C14AE}"/>
          </ac:spMkLst>
        </pc:spChg>
        <pc:spChg chg="add mod">
          <ac:chgData name="Daniel Khashabi" userId="62390808-c838-45e6-be59-d6fd0d208bc8" providerId="ADAL" clId="{19A97A65-FB7E-DC4C-8433-B675572D5E70}" dt="2023-02-22T17:58:30.299" v="9801"/>
          <ac:spMkLst>
            <pc:docMk/>
            <pc:sldMk cId="1439795745" sldId="1706"/>
            <ac:spMk id="4" creationId="{AFD46386-D533-ED5F-5876-FAC638F2D762}"/>
          </ac:spMkLst>
        </pc:spChg>
        <pc:picChg chg="add del mod">
          <ac:chgData name="Daniel Khashabi" userId="62390808-c838-45e6-be59-d6fd0d208bc8" providerId="ADAL" clId="{19A97A65-FB7E-DC4C-8433-B675572D5E70}" dt="2023-02-13T20:32:52.989" v="2887" actId="478"/>
          <ac:picMkLst>
            <pc:docMk/>
            <pc:sldMk cId="1439795745" sldId="1706"/>
            <ac:picMk id="4" creationId="{619802BF-C62A-044A-2900-E6606E1DEDF6}"/>
          </ac:picMkLst>
        </pc:picChg>
        <pc:picChg chg="add mod">
          <ac:chgData name="Daniel Khashabi" userId="62390808-c838-45e6-be59-d6fd0d208bc8" providerId="ADAL" clId="{19A97A65-FB7E-DC4C-8433-B675572D5E70}" dt="2023-02-13T20:32:59.930" v="2890" actId="1076"/>
          <ac:picMkLst>
            <pc:docMk/>
            <pc:sldMk cId="1439795745" sldId="1706"/>
            <ac:picMk id="7170" creationId="{093E0EF3-48A7-2C61-5E70-DE5D15C8B6AE}"/>
          </ac:picMkLst>
        </pc:picChg>
      </pc:sldChg>
      <pc:sldChg chg="addSp modSp new mod">
        <pc:chgData name="Daniel Khashabi" userId="62390808-c838-45e6-be59-d6fd0d208bc8" providerId="ADAL" clId="{19A97A65-FB7E-DC4C-8433-B675572D5E70}" dt="2023-02-22T12:57:02.761" v="7377" actId="1076"/>
        <pc:sldMkLst>
          <pc:docMk/>
          <pc:sldMk cId="2335958500" sldId="1707"/>
        </pc:sldMkLst>
        <pc:spChg chg="mod">
          <ac:chgData name="Daniel Khashabi" userId="62390808-c838-45e6-be59-d6fd0d208bc8" providerId="ADAL" clId="{19A97A65-FB7E-DC4C-8433-B675572D5E70}" dt="2023-02-22T04:19:19.617" v="7284" actId="20577"/>
          <ac:spMkLst>
            <pc:docMk/>
            <pc:sldMk cId="2335958500" sldId="1707"/>
            <ac:spMk id="2" creationId="{F0715149-4F93-B25C-8637-38213413B0CC}"/>
          </ac:spMkLst>
        </pc:spChg>
        <pc:spChg chg="mod">
          <ac:chgData name="Daniel Khashabi" userId="62390808-c838-45e6-be59-d6fd0d208bc8" providerId="ADAL" clId="{19A97A65-FB7E-DC4C-8433-B675572D5E70}" dt="2023-02-22T04:22:59.239" v="7371" actId="27636"/>
          <ac:spMkLst>
            <pc:docMk/>
            <pc:sldMk cId="2335958500" sldId="1707"/>
            <ac:spMk id="3" creationId="{BF2F5DA4-C119-FF28-BDEF-5E700E6A2DF9}"/>
          </ac:spMkLst>
        </pc:spChg>
        <pc:picChg chg="add mod">
          <ac:chgData name="Daniel Khashabi" userId="62390808-c838-45e6-be59-d6fd0d208bc8" providerId="ADAL" clId="{19A97A65-FB7E-DC4C-8433-B675572D5E70}" dt="2023-02-22T12:57:02.761" v="7377" actId="1076"/>
          <ac:picMkLst>
            <pc:docMk/>
            <pc:sldMk cId="2335958500" sldId="1707"/>
            <ac:picMk id="5" creationId="{810942FF-3338-66DB-EC73-D972EF6B46CA}"/>
          </ac:picMkLst>
        </pc:picChg>
      </pc:sldChg>
      <pc:sldChg chg="modSp add mod ord modShow">
        <pc:chgData name="Daniel Khashabi" userId="62390808-c838-45e6-be59-d6fd0d208bc8" providerId="ADAL" clId="{19A97A65-FB7E-DC4C-8433-B675572D5E70}" dt="2023-02-22T13:14:10.895" v="7552" actId="20578"/>
        <pc:sldMkLst>
          <pc:docMk/>
          <pc:sldMk cId="1061067491" sldId="1708"/>
        </pc:sldMkLst>
        <pc:picChg chg="mod">
          <ac:chgData name="Daniel Khashabi" userId="62390808-c838-45e6-be59-d6fd0d208bc8" providerId="ADAL" clId="{19A97A65-FB7E-DC4C-8433-B675572D5E70}" dt="2023-02-22T13:13:20.231" v="7548" actId="1076"/>
          <ac:picMkLst>
            <pc:docMk/>
            <pc:sldMk cId="1061067491" sldId="1708"/>
            <ac:picMk id="10242" creationId="{2F90DCFF-3402-AE62-A925-EEE5B96E44A0}"/>
          </ac:picMkLst>
        </pc:picChg>
      </pc:sldChg>
      <pc:sldChg chg="addSp modSp new del mod ord">
        <pc:chgData name="Daniel Khashabi" userId="62390808-c838-45e6-be59-d6fd0d208bc8" providerId="ADAL" clId="{19A97A65-FB7E-DC4C-8433-B675572D5E70}" dt="2023-02-22T04:09:15.724" v="7035" actId="2696"/>
        <pc:sldMkLst>
          <pc:docMk/>
          <pc:sldMk cId="2425870981" sldId="1708"/>
        </pc:sldMkLst>
        <pc:spChg chg="mod">
          <ac:chgData name="Daniel Khashabi" userId="62390808-c838-45e6-be59-d6fd0d208bc8" providerId="ADAL" clId="{19A97A65-FB7E-DC4C-8433-B675572D5E70}" dt="2023-02-13T20:42:15.647" v="3016" actId="20577"/>
          <ac:spMkLst>
            <pc:docMk/>
            <pc:sldMk cId="2425870981" sldId="1708"/>
            <ac:spMk id="2" creationId="{F88C372A-92FB-D67D-2F46-09A4D302F6E9}"/>
          </ac:spMkLst>
        </pc:spChg>
        <pc:picChg chg="add mod">
          <ac:chgData name="Daniel Khashabi" userId="62390808-c838-45e6-be59-d6fd0d208bc8" providerId="ADAL" clId="{19A97A65-FB7E-DC4C-8433-B675572D5E70}" dt="2023-02-13T20:57:00.617" v="3245" actId="1076"/>
          <ac:picMkLst>
            <pc:docMk/>
            <pc:sldMk cId="2425870981" sldId="1708"/>
            <ac:picMk id="10242" creationId="{2F90DCFF-3402-AE62-A925-EEE5B96E44A0}"/>
          </ac:picMkLst>
        </pc:picChg>
      </pc:sldChg>
      <pc:sldChg chg="add del">
        <pc:chgData name="Daniel Khashabi" userId="62390808-c838-45e6-be59-d6fd0d208bc8" providerId="ADAL" clId="{19A97A65-FB7E-DC4C-8433-B675572D5E70}" dt="2023-02-22T04:12:31.869" v="7223" actId="2696"/>
        <pc:sldMkLst>
          <pc:docMk/>
          <pc:sldMk cId="3157504638" sldId="1708"/>
        </pc:sldMkLst>
      </pc:sldChg>
      <pc:sldChg chg="add del">
        <pc:chgData name="Daniel Khashabi" userId="62390808-c838-45e6-be59-d6fd0d208bc8" providerId="ADAL" clId="{19A97A65-FB7E-DC4C-8433-B675572D5E70}" dt="2023-02-22T14:52:09.481" v="8215" actId="2696"/>
        <pc:sldMkLst>
          <pc:docMk/>
          <pc:sldMk cId="832610573" sldId="1709"/>
        </pc:sldMkLst>
      </pc:sldChg>
      <pc:sldChg chg="add">
        <pc:chgData name="Daniel Khashabi" userId="62390808-c838-45e6-be59-d6fd0d208bc8" providerId="ADAL" clId="{19A97A65-FB7E-DC4C-8433-B675572D5E70}" dt="2023-02-22T14:52:28.920" v="8216"/>
        <pc:sldMkLst>
          <pc:docMk/>
          <pc:sldMk cId="1473584143" sldId="1709"/>
        </pc:sldMkLst>
      </pc:sldChg>
      <pc:sldChg chg="modSp add del mod">
        <pc:chgData name="Daniel Khashabi" userId="62390808-c838-45e6-be59-d6fd0d208bc8" providerId="ADAL" clId="{19A97A65-FB7E-DC4C-8433-B675572D5E70}" dt="2023-02-22T13:27:12.004" v="7813" actId="2696"/>
        <pc:sldMkLst>
          <pc:docMk/>
          <pc:sldMk cId="1980461367" sldId="1710"/>
        </pc:sldMkLst>
        <pc:spChg chg="mod">
          <ac:chgData name="Daniel Khashabi" userId="62390808-c838-45e6-be59-d6fd0d208bc8" providerId="ADAL" clId="{19A97A65-FB7E-DC4C-8433-B675572D5E70}" dt="2023-02-22T13:03:23.088" v="7477" actId="1036"/>
          <ac:spMkLst>
            <pc:docMk/>
            <pc:sldMk cId="1980461367" sldId="1710"/>
            <ac:spMk id="2" creationId="{EAA4E5AE-1C3E-2796-63F2-9096359501A8}"/>
          </ac:spMkLst>
        </pc:spChg>
      </pc:sldChg>
      <pc:sldChg chg="modSp add modNotes">
        <pc:chgData name="Daniel Khashabi" userId="62390808-c838-45e6-be59-d6fd0d208bc8" providerId="ADAL" clId="{19A97A65-FB7E-DC4C-8433-B675572D5E70}" dt="2023-02-22T17:58:30.299" v="9801"/>
        <pc:sldMkLst>
          <pc:docMk/>
          <pc:sldMk cId="0" sldId="1711"/>
        </pc:sldMkLst>
        <pc:spChg chg="mod">
          <ac:chgData name="Daniel Khashabi" userId="62390808-c838-45e6-be59-d6fd0d208bc8" providerId="ADAL" clId="{19A97A65-FB7E-DC4C-8433-B675572D5E70}" dt="2023-02-22T17:58:30.299" v="9801"/>
          <ac:spMkLst>
            <pc:docMk/>
            <pc:sldMk cId="0" sldId="1711"/>
            <ac:spMk id="2" creationId="{68FED5E6-0755-C388-E977-ED1AA0654D90}"/>
          </ac:spMkLst>
        </pc:spChg>
      </pc:sldChg>
      <pc:sldChg chg="add del">
        <pc:chgData name="Daniel Khashabi" userId="62390808-c838-45e6-be59-d6fd0d208bc8" providerId="ADAL" clId="{19A97A65-FB7E-DC4C-8433-B675572D5E70}" dt="2023-02-13T20:56:15.263" v="3240" actId="2696"/>
        <pc:sldMkLst>
          <pc:docMk/>
          <pc:sldMk cId="0" sldId="1712"/>
        </pc:sldMkLst>
      </pc:sldChg>
      <pc:sldChg chg="add del">
        <pc:chgData name="Daniel Khashabi" userId="62390808-c838-45e6-be59-d6fd0d208bc8" providerId="ADAL" clId="{19A97A65-FB7E-DC4C-8433-B675572D5E70}" dt="2023-02-13T20:56:23.730" v="3243" actId="2696"/>
        <pc:sldMkLst>
          <pc:docMk/>
          <pc:sldMk cId="0" sldId="1713"/>
        </pc:sldMkLst>
      </pc:sldChg>
      <pc:sldChg chg="addSp modSp new ord">
        <pc:chgData name="Daniel Khashabi" userId="62390808-c838-45e6-be59-d6fd0d208bc8" providerId="ADAL" clId="{19A97A65-FB7E-DC4C-8433-B675572D5E70}" dt="2023-02-22T04:09:10.721" v="7034" actId="20578"/>
        <pc:sldMkLst>
          <pc:docMk/>
          <pc:sldMk cId="1715798551" sldId="1714"/>
        </pc:sldMkLst>
        <pc:picChg chg="add mod">
          <ac:chgData name="Daniel Khashabi" userId="62390808-c838-45e6-be59-d6fd0d208bc8" providerId="ADAL" clId="{19A97A65-FB7E-DC4C-8433-B675572D5E70}" dt="2023-02-13T20:47:09.647" v="3045" actId="1076"/>
          <ac:picMkLst>
            <pc:docMk/>
            <pc:sldMk cId="1715798551" sldId="1714"/>
            <ac:picMk id="9218" creationId="{2AAECD28-EB00-1099-46DC-E40BF60CE077}"/>
          </ac:picMkLst>
        </pc:picChg>
      </pc:sldChg>
      <pc:sldChg chg="add del">
        <pc:chgData name="Daniel Khashabi" userId="62390808-c838-45e6-be59-d6fd0d208bc8" providerId="ADAL" clId="{19A97A65-FB7E-DC4C-8433-B675572D5E70}" dt="2023-02-22T04:12:31.869" v="7223" actId="2696"/>
        <pc:sldMkLst>
          <pc:docMk/>
          <pc:sldMk cId="1549112695" sldId="1715"/>
        </pc:sldMkLst>
      </pc:sldChg>
      <pc:sldChg chg="addSp modSp new del mod">
        <pc:chgData name="Daniel Khashabi" userId="62390808-c838-45e6-be59-d6fd0d208bc8" providerId="ADAL" clId="{19A97A65-FB7E-DC4C-8433-B675572D5E70}" dt="2023-02-22T04:09:15.724" v="7035" actId="2696"/>
        <pc:sldMkLst>
          <pc:docMk/>
          <pc:sldMk cId="2096936668" sldId="1715"/>
        </pc:sldMkLst>
        <pc:spChg chg="mod">
          <ac:chgData name="Daniel Khashabi" userId="62390808-c838-45e6-be59-d6fd0d208bc8" providerId="ADAL" clId="{19A97A65-FB7E-DC4C-8433-B675572D5E70}" dt="2023-02-13T20:54:09.107" v="3187" actId="20577"/>
          <ac:spMkLst>
            <pc:docMk/>
            <pc:sldMk cId="2096936668" sldId="1715"/>
            <ac:spMk id="2" creationId="{933443C4-5A7E-2B13-BB12-8182F336F7F7}"/>
          </ac:spMkLst>
        </pc:spChg>
        <pc:picChg chg="add mod">
          <ac:chgData name="Daniel Khashabi" userId="62390808-c838-45e6-be59-d6fd0d208bc8" providerId="ADAL" clId="{19A97A65-FB7E-DC4C-8433-B675572D5E70}" dt="2023-02-13T20:53:51.214" v="3103" actId="1076"/>
          <ac:picMkLst>
            <pc:docMk/>
            <pc:sldMk cId="2096936668" sldId="1715"/>
            <ac:picMk id="4" creationId="{622ABF98-D5C5-6F2B-6105-D1F9539D10B3}"/>
          </ac:picMkLst>
        </pc:picChg>
        <pc:picChg chg="add mod">
          <ac:chgData name="Daniel Khashabi" userId="62390808-c838-45e6-be59-d6fd0d208bc8" providerId="ADAL" clId="{19A97A65-FB7E-DC4C-8433-B675572D5E70}" dt="2023-02-13T20:53:48.883" v="3102" actId="1076"/>
          <ac:picMkLst>
            <pc:docMk/>
            <pc:sldMk cId="2096936668" sldId="1715"/>
            <ac:picMk id="5" creationId="{24D47560-D0C5-1A4C-0E57-EEF137956037}"/>
          </ac:picMkLst>
        </pc:picChg>
      </pc:sldChg>
      <pc:sldChg chg="add del">
        <pc:chgData name="Daniel Khashabi" userId="62390808-c838-45e6-be59-d6fd0d208bc8" providerId="ADAL" clId="{19A97A65-FB7E-DC4C-8433-B675572D5E70}" dt="2023-02-22T13:19:00.319" v="7587" actId="2696"/>
        <pc:sldMkLst>
          <pc:docMk/>
          <pc:sldMk cId="3405480145" sldId="1715"/>
        </pc:sldMkLst>
      </pc:sldChg>
      <pc:sldChg chg="delSp modSp add del mod">
        <pc:chgData name="Daniel Khashabi" userId="62390808-c838-45e6-be59-d6fd0d208bc8" providerId="ADAL" clId="{19A97A65-FB7E-DC4C-8433-B675572D5E70}" dt="2023-02-22T13:31:06.491" v="7818" actId="2696"/>
        <pc:sldMkLst>
          <pc:docMk/>
          <pc:sldMk cId="4205288300" sldId="1715"/>
        </pc:sldMkLst>
        <pc:picChg chg="mod">
          <ac:chgData name="Daniel Khashabi" userId="62390808-c838-45e6-be59-d6fd0d208bc8" providerId="ADAL" clId="{19A97A65-FB7E-DC4C-8433-B675572D5E70}" dt="2023-02-22T13:19:58.655" v="7604" actId="1038"/>
          <ac:picMkLst>
            <pc:docMk/>
            <pc:sldMk cId="4205288300" sldId="1715"/>
            <ac:picMk id="4" creationId="{622ABF98-D5C5-6F2B-6105-D1F9539D10B3}"/>
          </ac:picMkLst>
        </pc:picChg>
        <pc:picChg chg="del">
          <ac:chgData name="Daniel Khashabi" userId="62390808-c838-45e6-be59-d6fd0d208bc8" providerId="ADAL" clId="{19A97A65-FB7E-DC4C-8433-B675572D5E70}" dt="2023-02-22T13:19:15.108" v="7589" actId="478"/>
          <ac:picMkLst>
            <pc:docMk/>
            <pc:sldMk cId="4205288300" sldId="1715"/>
            <ac:picMk id="5" creationId="{24D47560-D0C5-1A4C-0E57-EEF137956037}"/>
          </ac:picMkLst>
        </pc:picChg>
      </pc:sldChg>
      <pc:sldChg chg="add del">
        <pc:chgData name="Daniel Khashabi" userId="62390808-c838-45e6-be59-d6fd0d208bc8" providerId="ADAL" clId="{19A97A65-FB7E-DC4C-8433-B675572D5E70}" dt="2023-02-22T13:19:00.319" v="7587" actId="2696"/>
        <pc:sldMkLst>
          <pc:docMk/>
          <pc:sldMk cId="559911475" sldId="1716"/>
        </pc:sldMkLst>
      </pc:sldChg>
      <pc:sldChg chg="add del">
        <pc:chgData name="Daniel Khashabi" userId="62390808-c838-45e6-be59-d6fd0d208bc8" providerId="ADAL" clId="{19A97A65-FB7E-DC4C-8433-B675572D5E70}" dt="2023-02-22T13:19:43.599" v="7595" actId="2696"/>
        <pc:sldMkLst>
          <pc:docMk/>
          <pc:sldMk cId="1609623940" sldId="1716"/>
        </pc:sldMkLst>
      </pc:sldChg>
      <pc:sldChg chg="add del">
        <pc:chgData name="Daniel Khashabi" userId="62390808-c838-45e6-be59-d6fd0d208bc8" providerId="ADAL" clId="{19A97A65-FB7E-DC4C-8433-B675572D5E70}" dt="2023-02-22T13:27:06.377" v="7811" actId="2696"/>
        <pc:sldMkLst>
          <pc:docMk/>
          <pc:sldMk cId="2074904476" sldId="1716"/>
        </pc:sldMkLst>
      </pc:sldChg>
      <pc:sldChg chg="add del">
        <pc:chgData name="Daniel Khashabi" userId="62390808-c838-45e6-be59-d6fd0d208bc8" providerId="ADAL" clId="{19A97A65-FB7E-DC4C-8433-B675572D5E70}" dt="2023-02-22T13:19:49.082" v="7597"/>
        <pc:sldMkLst>
          <pc:docMk/>
          <pc:sldMk cId="2816589189" sldId="1716"/>
        </pc:sldMkLst>
      </pc:sldChg>
      <pc:sldChg chg="add del">
        <pc:chgData name="Daniel Khashabi" userId="62390808-c838-45e6-be59-d6fd0d208bc8" providerId="ADAL" clId="{19A97A65-FB7E-DC4C-8433-B675572D5E70}" dt="2023-02-22T04:12:31.869" v="7223" actId="2696"/>
        <pc:sldMkLst>
          <pc:docMk/>
          <pc:sldMk cId="3053985458" sldId="1716"/>
        </pc:sldMkLst>
      </pc:sldChg>
      <pc:sldChg chg="addSp delSp modSp add">
        <pc:chgData name="Daniel Khashabi" userId="62390808-c838-45e6-be59-d6fd0d208bc8" providerId="ADAL" clId="{19A97A65-FB7E-DC4C-8433-B675572D5E70}" dt="2023-02-22T16:23:16.930" v="9016"/>
        <pc:sldMkLst>
          <pc:docMk/>
          <pc:sldMk cId="3144402979" sldId="1716"/>
        </pc:sldMkLst>
        <pc:spChg chg="add del mod">
          <ac:chgData name="Daniel Khashabi" userId="62390808-c838-45e6-be59-d6fd0d208bc8" providerId="ADAL" clId="{19A97A65-FB7E-DC4C-8433-B675572D5E70}" dt="2023-02-22T16:23:16.930" v="9016"/>
          <ac:spMkLst>
            <pc:docMk/>
            <pc:sldMk cId="3144402979" sldId="1716"/>
            <ac:spMk id="4" creationId="{E53E0D2D-2F15-99BF-CF65-FF3A6192A6C2}"/>
          </ac:spMkLst>
        </pc:spChg>
      </pc:sldChg>
      <pc:sldChg chg="addSp delSp modSp add del mod">
        <pc:chgData name="Daniel Khashabi" userId="62390808-c838-45e6-be59-d6fd0d208bc8" providerId="ADAL" clId="{19A97A65-FB7E-DC4C-8433-B675572D5E70}" dt="2023-02-22T04:09:15.724" v="7035" actId="2696"/>
        <pc:sldMkLst>
          <pc:docMk/>
          <pc:sldMk cId="4072756919" sldId="1716"/>
        </pc:sldMkLst>
        <pc:picChg chg="del">
          <ac:chgData name="Daniel Khashabi" userId="62390808-c838-45e6-be59-d6fd0d208bc8" providerId="ADAL" clId="{19A97A65-FB7E-DC4C-8433-B675572D5E70}" dt="2023-02-13T20:54:13.982" v="3190" actId="478"/>
          <ac:picMkLst>
            <pc:docMk/>
            <pc:sldMk cId="4072756919" sldId="1716"/>
            <ac:picMk id="4" creationId="{622ABF98-D5C5-6F2B-6105-D1F9539D10B3}"/>
          </ac:picMkLst>
        </pc:picChg>
        <pc:picChg chg="del">
          <ac:chgData name="Daniel Khashabi" userId="62390808-c838-45e6-be59-d6fd0d208bc8" providerId="ADAL" clId="{19A97A65-FB7E-DC4C-8433-B675572D5E70}" dt="2023-02-13T20:54:12.411" v="3189" actId="21"/>
          <ac:picMkLst>
            <pc:docMk/>
            <pc:sldMk cId="4072756919" sldId="1716"/>
            <ac:picMk id="5" creationId="{24D47560-D0C5-1A4C-0E57-EEF137956037}"/>
          </ac:picMkLst>
        </pc:picChg>
        <pc:picChg chg="add mod">
          <ac:chgData name="Daniel Khashabi" userId="62390808-c838-45e6-be59-d6fd0d208bc8" providerId="ADAL" clId="{19A97A65-FB7E-DC4C-8433-B675572D5E70}" dt="2023-02-13T20:54:18.570" v="3194" actId="1076"/>
          <ac:picMkLst>
            <pc:docMk/>
            <pc:sldMk cId="4072756919" sldId="1716"/>
            <ac:picMk id="6" creationId="{66EF79A1-BD99-9E3E-60A6-53FDC318D57C}"/>
          </ac:picMkLst>
        </pc:picChg>
      </pc:sldChg>
      <pc:sldChg chg="add del">
        <pc:chgData name="Daniel Khashabi" userId="62390808-c838-45e6-be59-d6fd0d208bc8" providerId="ADAL" clId="{19A97A65-FB7E-DC4C-8433-B675572D5E70}" dt="2023-02-22T14:52:09.481" v="8215" actId="2696"/>
        <pc:sldMkLst>
          <pc:docMk/>
          <pc:sldMk cId="4121961523" sldId="1716"/>
        </pc:sldMkLst>
      </pc:sldChg>
      <pc:sldChg chg="addSp modSp new mod">
        <pc:chgData name="Daniel Khashabi" userId="62390808-c838-45e6-be59-d6fd0d208bc8" providerId="ADAL" clId="{19A97A65-FB7E-DC4C-8433-B675572D5E70}" dt="2023-02-13T20:55:20.583" v="3236" actId="1076"/>
        <pc:sldMkLst>
          <pc:docMk/>
          <pc:sldMk cId="1180057205" sldId="1717"/>
        </pc:sldMkLst>
        <pc:spChg chg="mod">
          <ac:chgData name="Daniel Khashabi" userId="62390808-c838-45e6-be59-d6fd0d208bc8" providerId="ADAL" clId="{19A97A65-FB7E-DC4C-8433-B675572D5E70}" dt="2023-02-13T20:55:19.679" v="3235" actId="27636"/>
          <ac:spMkLst>
            <pc:docMk/>
            <pc:sldMk cId="1180057205" sldId="1717"/>
            <ac:spMk id="2" creationId="{ADBC343D-56C6-DDE0-E1CB-40ACEC4BA97C}"/>
          </ac:spMkLst>
        </pc:spChg>
        <pc:picChg chg="add mod">
          <ac:chgData name="Daniel Khashabi" userId="62390808-c838-45e6-be59-d6fd0d208bc8" providerId="ADAL" clId="{19A97A65-FB7E-DC4C-8433-B675572D5E70}" dt="2023-02-13T20:55:20.583" v="3236" actId="1076"/>
          <ac:picMkLst>
            <pc:docMk/>
            <pc:sldMk cId="1180057205" sldId="1717"/>
            <ac:picMk id="4" creationId="{313832C0-7804-7ED5-49C8-B54B50AABA34}"/>
          </ac:picMkLst>
        </pc:picChg>
      </pc:sldChg>
      <pc:sldChg chg="modSp new del mod modShow">
        <pc:chgData name="Daniel Khashabi" userId="62390808-c838-45e6-be59-d6fd0d208bc8" providerId="ADAL" clId="{19A97A65-FB7E-DC4C-8433-B675572D5E70}" dt="2023-02-22T01:37:51.596" v="5872" actId="2696"/>
        <pc:sldMkLst>
          <pc:docMk/>
          <pc:sldMk cId="2576972802" sldId="1718"/>
        </pc:sldMkLst>
        <pc:spChg chg="mod">
          <ac:chgData name="Daniel Khashabi" userId="62390808-c838-45e6-be59-d6fd0d208bc8" providerId="ADAL" clId="{19A97A65-FB7E-DC4C-8433-B675572D5E70}" dt="2023-02-22T01:37:45.900" v="5871" actId="21"/>
          <ac:spMkLst>
            <pc:docMk/>
            <pc:sldMk cId="2576972802" sldId="1718"/>
            <ac:spMk id="2" creationId="{551D9525-4F9F-F2DD-C404-4692C453DC80}"/>
          </ac:spMkLst>
        </pc:spChg>
      </pc:sldChg>
      <pc:sldChg chg="addSp delSp modSp new mod ord modNotes modNotesTx">
        <pc:chgData name="Daniel Khashabi" userId="62390808-c838-45e6-be59-d6fd0d208bc8" providerId="ADAL" clId="{19A97A65-FB7E-DC4C-8433-B675572D5E70}" dt="2023-02-22T17:58:30.299" v="9801"/>
        <pc:sldMkLst>
          <pc:docMk/>
          <pc:sldMk cId="1142527989" sldId="1719"/>
        </pc:sldMkLst>
        <pc:spChg chg="mod">
          <ac:chgData name="Daniel Khashabi" userId="62390808-c838-45e6-be59-d6fd0d208bc8" providerId="ADAL" clId="{19A97A65-FB7E-DC4C-8433-B675572D5E70}" dt="2023-02-14T02:43:41.578" v="3265" actId="27636"/>
          <ac:spMkLst>
            <pc:docMk/>
            <pc:sldMk cId="1142527989" sldId="1719"/>
            <ac:spMk id="2" creationId="{08789809-64CA-2178-6839-151C86F4B65A}"/>
          </ac:spMkLst>
        </pc:spChg>
        <pc:spChg chg="del">
          <ac:chgData name="Daniel Khashabi" userId="62390808-c838-45e6-be59-d6fd0d208bc8" providerId="ADAL" clId="{19A97A65-FB7E-DC4C-8433-B675572D5E70}" dt="2023-02-14T02:43:41.423" v="3264"/>
          <ac:spMkLst>
            <pc:docMk/>
            <pc:sldMk cId="1142527989" sldId="1719"/>
            <ac:spMk id="3" creationId="{4C213F49-7BD4-FB3F-F901-991B7F10580A}"/>
          </ac:spMkLst>
        </pc:spChg>
        <pc:spChg chg="add del mod">
          <ac:chgData name="Daniel Khashabi" userId="62390808-c838-45e6-be59-d6fd0d208bc8" providerId="ADAL" clId="{19A97A65-FB7E-DC4C-8433-B675572D5E70}" dt="2023-02-14T02:44:05.503" v="3274"/>
          <ac:spMkLst>
            <pc:docMk/>
            <pc:sldMk cId="1142527989" sldId="1719"/>
            <ac:spMk id="7" creationId="{F4212460-F1B1-9295-0FC3-FE7508034E3B}"/>
          </ac:spMkLst>
        </pc:spChg>
        <pc:picChg chg="add del mod">
          <ac:chgData name="Daniel Khashabi" userId="62390808-c838-45e6-be59-d6fd0d208bc8" providerId="ADAL" clId="{19A97A65-FB7E-DC4C-8433-B675572D5E70}" dt="2023-02-14T02:43:54.837" v="3273" actId="478"/>
          <ac:picMkLst>
            <pc:docMk/>
            <pc:sldMk cId="1142527989" sldId="1719"/>
            <ac:picMk id="5" creationId="{D80E0188-B6D9-3463-C172-9CA039EF234A}"/>
          </ac:picMkLst>
        </pc:picChg>
        <pc:picChg chg="add mod">
          <ac:chgData name="Daniel Khashabi" userId="62390808-c838-45e6-be59-d6fd0d208bc8" providerId="ADAL" clId="{19A97A65-FB7E-DC4C-8433-B675572D5E70}" dt="2023-02-14T02:44:46.184" v="3304" actId="1076"/>
          <ac:picMkLst>
            <pc:docMk/>
            <pc:sldMk cId="1142527989" sldId="1719"/>
            <ac:picMk id="9" creationId="{DCB80CCD-0996-4BD8-52F0-E0D98EC1C962}"/>
          </ac:picMkLst>
        </pc:picChg>
      </pc:sldChg>
      <pc:sldChg chg="new del">
        <pc:chgData name="Daniel Khashabi" userId="62390808-c838-45e6-be59-d6fd0d208bc8" providerId="ADAL" clId="{19A97A65-FB7E-DC4C-8433-B675572D5E70}" dt="2023-02-17T01:32:30.100" v="3307" actId="680"/>
        <pc:sldMkLst>
          <pc:docMk/>
          <pc:sldMk cId="915769081" sldId="1720"/>
        </pc:sldMkLst>
      </pc:sldChg>
      <pc:sldChg chg="modSp new mod">
        <pc:chgData name="Daniel Khashabi" userId="62390808-c838-45e6-be59-d6fd0d208bc8" providerId="ADAL" clId="{19A97A65-FB7E-DC4C-8433-B675572D5E70}" dt="2023-02-17T01:41:02.067" v="3332" actId="27636"/>
        <pc:sldMkLst>
          <pc:docMk/>
          <pc:sldMk cId="3897027653" sldId="1720"/>
        </pc:sldMkLst>
        <pc:spChg chg="mod">
          <ac:chgData name="Daniel Khashabi" userId="62390808-c838-45e6-be59-d6fd0d208bc8" providerId="ADAL" clId="{19A97A65-FB7E-DC4C-8433-B675572D5E70}" dt="2023-02-17T01:41:02.067" v="3332" actId="27636"/>
          <ac:spMkLst>
            <pc:docMk/>
            <pc:sldMk cId="3897027653" sldId="1720"/>
            <ac:spMk id="2" creationId="{B728386F-125B-F570-34D7-791E20E06B38}"/>
          </ac:spMkLst>
        </pc:spChg>
        <pc:spChg chg="mod">
          <ac:chgData name="Daniel Khashabi" userId="62390808-c838-45e6-be59-d6fd0d208bc8" providerId="ADAL" clId="{19A97A65-FB7E-DC4C-8433-B675572D5E70}" dt="2023-02-17T01:41:02.057" v="3331" actId="20577"/>
          <ac:spMkLst>
            <pc:docMk/>
            <pc:sldMk cId="3897027653" sldId="1720"/>
            <ac:spMk id="3" creationId="{DAFE221A-364C-F0B3-95AC-8B7F63D576DA}"/>
          </ac:spMkLst>
        </pc:spChg>
      </pc:sldChg>
      <pc:sldChg chg="modSp new mod">
        <pc:chgData name="Daniel Khashabi" userId="62390808-c838-45e6-be59-d6fd0d208bc8" providerId="ADAL" clId="{19A97A65-FB7E-DC4C-8433-B675572D5E70}" dt="2023-02-17T02:21:46.174" v="3336" actId="27636"/>
        <pc:sldMkLst>
          <pc:docMk/>
          <pc:sldMk cId="863095108" sldId="1721"/>
        </pc:sldMkLst>
        <pc:spChg chg="mod">
          <ac:chgData name="Daniel Khashabi" userId="62390808-c838-45e6-be59-d6fd0d208bc8" providerId="ADAL" clId="{19A97A65-FB7E-DC4C-8433-B675572D5E70}" dt="2023-02-17T02:21:46.174" v="3336" actId="27636"/>
          <ac:spMkLst>
            <pc:docMk/>
            <pc:sldMk cId="863095108" sldId="1721"/>
            <ac:spMk id="2" creationId="{A7733133-AC67-8CCE-7B5F-A6FBCB8414D0}"/>
          </ac:spMkLst>
        </pc:spChg>
        <pc:spChg chg="mod">
          <ac:chgData name="Daniel Khashabi" userId="62390808-c838-45e6-be59-d6fd0d208bc8" providerId="ADAL" clId="{19A97A65-FB7E-DC4C-8433-B675572D5E70}" dt="2023-02-17T02:21:46.148" v="3335" actId="20577"/>
          <ac:spMkLst>
            <pc:docMk/>
            <pc:sldMk cId="863095108" sldId="1721"/>
            <ac:spMk id="3" creationId="{2B634B45-E669-ACEB-B4DC-1953A8F1F0C5}"/>
          </ac:spMkLst>
        </pc:spChg>
      </pc:sldChg>
      <pc:sldChg chg="addSp delSp modSp add mod delAnim modAnim">
        <pc:chgData name="Daniel Khashabi" userId="62390808-c838-45e6-be59-d6fd0d208bc8" providerId="ADAL" clId="{19A97A65-FB7E-DC4C-8433-B675572D5E70}" dt="2023-02-22T17:58:30.299" v="9801"/>
        <pc:sldMkLst>
          <pc:docMk/>
          <pc:sldMk cId="427231988" sldId="1722"/>
        </pc:sldMkLst>
        <pc:spChg chg="mod">
          <ac:chgData name="Daniel Khashabi" userId="62390808-c838-45e6-be59-d6fd0d208bc8" providerId="ADAL" clId="{19A97A65-FB7E-DC4C-8433-B675572D5E70}" dt="2023-02-21T14:55:34.905" v="3754" actId="20577"/>
          <ac:spMkLst>
            <pc:docMk/>
            <pc:sldMk cId="427231988" sldId="1722"/>
            <ac:spMk id="2" creationId="{76DA58C6-D07F-F171-0116-40E86AB37A2A}"/>
          </ac:spMkLst>
        </pc:spChg>
        <pc:spChg chg="add del mod">
          <ac:chgData name="Daniel Khashabi" userId="62390808-c838-45e6-be59-d6fd0d208bc8" providerId="ADAL" clId="{19A97A65-FB7E-DC4C-8433-B675572D5E70}" dt="2023-02-21T14:55:39.611" v="3757" actId="478"/>
          <ac:spMkLst>
            <pc:docMk/>
            <pc:sldMk cId="427231988" sldId="1722"/>
            <ac:spMk id="4" creationId="{DAFE5DE5-CF29-6872-E35F-7CE54B55DCFA}"/>
          </ac:spMkLst>
        </pc:spChg>
        <pc:spChg chg="add mod">
          <ac:chgData name="Daniel Khashabi" userId="62390808-c838-45e6-be59-d6fd0d208bc8" providerId="ADAL" clId="{19A97A65-FB7E-DC4C-8433-B675572D5E70}" dt="2023-02-22T17:58:30.299" v="9801"/>
          <ac:spMkLst>
            <pc:docMk/>
            <pc:sldMk cId="427231988" sldId="1722"/>
            <ac:spMk id="9" creationId="{0488F254-88DB-66A5-4DE3-8D3F5C88FF79}"/>
          </ac:spMkLst>
        </pc:spChg>
        <pc:spChg chg="mod">
          <ac:chgData name="Daniel Khashabi" userId="62390808-c838-45e6-be59-d6fd0d208bc8" providerId="ADAL" clId="{19A97A65-FB7E-DC4C-8433-B675572D5E70}" dt="2023-02-22T17:58:30.299" v="9801"/>
          <ac:spMkLst>
            <pc:docMk/>
            <pc:sldMk cId="427231988" sldId="1722"/>
            <ac:spMk id="14" creationId="{A36870B9-7A8F-3986-EAFA-01C9AFCAB1E2}"/>
          </ac:spMkLst>
        </pc:spChg>
        <pc:spChg chg="del">
          <ac:chgData name="Daniel Khashabi" userId="62390808-c838-45e6-be59-d6fd0d208bc8" providerId="ADAL" clId="{19A97A65-FB7E-DC4C-8433-B675572D5E70}" dt="2023-02-21T14:55:54.725" v="3760" actId="478"/>
          <ac:spMkLst>
            <pc:docMk/>
            <pc:sldMk cId="427231988" sldId="1722"/>
            <ac:spMk id="27" creationId="{10683730-6D83-35E5-BEB0-A811E5749C5F}"/>
          </ac:spMkLst>
        </pc:spChg>
        <pc:spChg chg="del">
          <ac:chgData name="Daniel Khashabi" userId="62390808-c838-45e6-be59-d6fd0d208bc8" providerId="ADAL" clId="{19A97A65-FB7E-DC4C-8433-B675572D5E70}" dt="2023-02-21T14:55:54.725" v="3760" actId="478"/>
          <ac:spMkLst>
            <pc:docMk/>
            <pc:sldMk cId="427231988" sldId="1722"/>
            <ac:spMk id="37" creationId="{15C41768-28CF-7289-5876-14858B5A2BAD}"/>
          </ac:spMkLst>
        </pc:spChg>
        <pc:spChg chg="del">
          <ac:chgData name="Daniel Khashabi" userId="62390808-c838-45e6-be59-d6fd0d208bc8" providerId="ADAL" clId="{19A97A65-FB7E-DC4C-8433-B675572D5E70}" dt="2023-02-21T14:55:54.725" v="3760" actId="478"/>
          <ac:spMkLst>
            <pc:docMk/>
            <pc:sldMk cId="427231988" sldId="1722"/>
            <ac:spMk id="38" creationId="{55E58F12-EC7F-D14C-15AD-C3911E590D1A}"/>
          </ac:spMkLst>
        </pc:spChg>
        <pc:spChg chg="del">
          <ac:chgData name="Daniel Khashabi" userId="62390808-c838-45e6-be59-d6fd0d208bc8" providerId="ADAL" clId="{19A97A65-FB7E-DC4C-8433-B675572D5E70}" dt="2023-02-21T14:55:54.725" v="3760" actId="478"/>
          <ac:spMkLst>
            <pc:docMk/>
            <pc:sldMk cId="427231988" sldId="1722"/>
            <ac:spMk id="39" creationId="{B585EF6B-9495-23B6-FF86-EB0E6AC7B8A6}"/>
          </ac:spMkLst>
        </pc:spChg>
        <pc:spChg chg="mod">
          <ac:chgData name="Daniel Khashabi" userId="62390808-c838-45e6-be59-d6fd0d208bc8" providerId="ADAL" clId="{19A97A65-FB7E-DC4C-8433-B675572D5E70}" dt="2023-02-21T14:59:09.088" v="3849" actId="20577"/>
          <ac:spMkLst>
            <pc:docMk/>
            <pc:sldMk cId="427231988" sldId="1722"/>
            <ac:spMk id="53" creationId="{AEB7C671-2D9C-8C11-B8CD-405A4D89B449}"/>
          </ac:spMkLst>
        </pc:spChg>
        <pc:grpChg chg="del">
          <ac:chgData name="Daniel Khashabi" userId="62390808-c838-45e6-be59-d6fd0d208bc8" providerId="ADAL" clId="{19A97A65-FB7E-DC4C-8433-B675572D5E70}" dt="2023-02-21T14:55:54.725" v="3760" actId="478"/>
          <ac:grpSpMkLst>
            <pc:docMk/>
            <pc:sldMk cId="427231988" sldId="1722"/>
            <ac:grpSpMk id="12" creationId="{CEFFD582-BA7A-5E4F-5B99-133861D858DD}"/>
          </ac:grpSpMkLst>
        </pc:grpChg>
        <pc:grpChg chg="del">
          <ac:chgData name="Daniel Khashabi" userId="62390808-c838-45e6-be59-d6fd0d208bc8" providerId="ADAL" clId="{19A97A65-FB7E-DC4C-8433-B675572D5E70}" dt="2023-02-21T14:55:41.394" v="3758" actId="478"/>
          <ac:grpSpMkLst>
            <pc:docMk/>
            <pc:sldMk cId="427231988" sldId="1722"/>
            <ac:grpSpMk id="13" creationId="{963BECF5-E259-5E21-2E4B-A25E3CCE6D24}"/>
          </ac:grpSpMkLst>
        </pc:grpChg>
        <pc:picChg chg="del mod">
          <ac:chgData name="Daniel Khashabi" userId="62390808-c838-45e6-be59-d6fd0d208bc8" providerId="ADAL" clId="{19A97A65-FB7E-DC4C-8433-B675572D5E70}" dt="2023-02-21T14:55:37.617" v="3756" actId="478"/>
          <ac:picMkLst>
            <pc:docMk/>
            <pc:sldMk cId="427231988" sldId="1722"/>
            <ac:picMk id="5" creationId="{B4A80493-6C8B-44AC-416E-902CC5653E52}"/>
          </ac:picMkLst>
        </pc:picChg>
        <pc:picChg chg="add mod">
          <ac:chgData name="Daniel Khashabi" userId="62390808-c838-45e6-be59-d6fd0d208bc8" providerId="ADAL" clId="{19A97A65-FB7E-DC4C-8433-B675572D5E70}" dt="2023-02-21T14:56:15.496" v="3776" actId="1076"/>
          <ac:picMkLst>
            <pc:docMk/>
            <pc:sldMk cId="427231988" sldId="1722"/>
            <ac:picMk id="7" creationId="{9E45C032-D6F4-7DFB-8C5A-41D9B820F23E}"/>
          </ac:picMkLst>
        </pc:picChg>
        <pc:cxnChg chg="del">
          <ac:chgData name="Daniel Khashabi" userId="62390808-c838-45e6-be59-d6fd0d208bc8" providerId="ADAL" clId="{19A97A65-FB7E-DC4C-8433-B675572D5E70}" dt="2023-02-21T14:55:54.725" v="3760" actId="478"/>
          <ac:cxnSpMkLst>
            <pc:docMk/>
            <pc:sldMk cId="427231988" sldId="1722"/>
            <ac:cxnSpMk id="40" creationId="{4289F968-4282-180F-A39A-E6E4C91BFF6B}"/>
          </ac:cxnSpMkLst>
        </pc:cxnChg>
        <pc:cxnChg chg="del">
          <ac:chgData name="Daniel Khashabi" userId="62390808-c838-45e6-be59-d6fd0d208bc8" providerId="ADAL" clId="{19A97A65-FB7E-DC4C-8433-B675572D5E70}" dt="2023-02-21T14:55:54.725" v="3760" actId="478"/>
          <ac:cxnSpMkLst>
            <pc:docMk/>
            <pc:sldMk cId="427231988" sldId="1722"/>
            <ac:cxnSpMk id="41" creationId="{60C5D781-BA73-96EF-BD17-2C0448F8A136}"/>
          </ac:cxnSpMkLst>
        </pc:cxnChg>
        <pc:cxnChg chg="del">
          <ac:chgData name="Daniel Khashabi" userId="62390808-c838-45e6-be59-d6fd0d208bc8" providerId="ADAL" clId="{19A97A65-FB7E-DC4C-8433-B675572D5E70}" dt="2023-02-21T14:55:54.725" v="3760" actId="478"/>
          <ac:cxnSpMkLst>
            <pc:docMk/>
            <pc:sldMk cId="427231988" sldId="1722"/>
            <ac:cxnSpMk id="42" creationId="{1B69A15A-5FFD-5064-00AD-4DEC26B1849A}"/>
          </ac:cxnSpMkLst>
        </pc:cxnChg>
        <pc:cxnChg chg="del">
          <ac:chgData name="Daniel Khashabi" userId="62390808-c838-45e6-be59-d6fd0d208bc8" providerId="ADAL" clId="{19A97A65-FB7E-DC4C-8433-B675572D5E70}" dt="2023-02-21T14:55:54.725" v="3760" actId="478"/>
          <ac:cxnSpMkLst>
            <pc:docMk/>
            <pc:sldMk cId="427231988" sldId="1722"/>
            <ac:cxnSpMk id="43" creationId="{B585D337-8BCB-0E2F-59EE-34C055D5F8A5}"/>
          </ac:cxnSpMkLst>
        </pc:cxnChg>
        <pc:cxnChg chg="del">
          <ac:chgData name="Daniel Khashabi" userId="62390808-c838-45e6-be59-d6fd0d208bc8" providerId="ADAL" clId="{19A97A65-FB7E-DC4C-8433-B675572D5E70}" dt="2023-02-21T14:55:54.725" v="3760" actId="478"/>
          <ac:cxnSpMkLst>
            <pc:docMk/>
            <pc:sldMk cId="427231988" sldId="1722"/>
            <ac:cxnSpMk id="44" creationId="{179B0E64-AB4F-3D06-2F60-21DA199F35E9}"/>
          </ac:cxnSpMkLst>
        </pc:cxnChg>
        <pc:cxnChg chg="del">
          <ac:chgData name="Daniel Khashabi" userId="62390808-c838-45e6-be59-d6fd0d208bc8" providerId="ADAL" clId="{19A97A65-FB7E-DC4C-8433-B675572D5E70}" dt="2023-02-21T14:55:54.725" v="3760" actId="478"/>
          <ac:cxnSpMkLst>
            <pc:docMk/>
            <pc:sldMk cId="427231988" sldId="1722"/>
            <ac:cxnSpMk id="45" creationId="{897FC6C2-914F-3B64-BA8A-19FDAEAF2745}"/>
          </ac:cxnSpMkLst>
        </pc:cxnChg>
      </pc:sldChg>
      <pc:sldChg chg="modSp add modNotes">
        <pc:chgData name="Daniel Khashabi" userId="62390808-c838-45e6-be59-d6fd0d208bc8" providerId="ADAL" clId="{19A97A65-FB7E-DC4C-8433-B675572D5E70}" dt="2023-02-22T17:58:30.299" v="9801"/>
        <pc:sldMkLst>
          <pc:docMk/>
          <pc:sldMk cId="2283472175" sldId="1723"/>
        </pc:sldMkLst>
        <pc:spChg chg="mod">
          <ac:chgData name="Daniel Khashabi" userId="62390808-c838-45e6-be59-d6fd0d208bc8" providerId="ADAL" clId="{19A97A65-FB7E-DC4C-8433-B675572D5E70}" dt="2023-02-22T17:58:30.299" v="9801"/>
          <ac:spMkLst>
            <pc:docMk/>
            <pc:sldMk cId="2283472175" sldId="1723"/>
            <ac:spMk id="4" creationId="{66E47F1C-C79A-1486-8DC5-943653E554A8}"/>
          </ac:spMkLst>
        </pc:spChg>
        <pc:spChg chg="mod">
          <ac:chgData name="Daniel Khashabi" userId="62390808-c838-45e6-be59-d6fd0d208bc8" providerId="ADAL" clId="{19A97A65-FB7E-DC4C-8433-B675572D5E70}" dt="2023-02-22T17:58:30.299" v="9801"/>
          <ac:spMkLst>
            <pc:docMk/>
            <pc:sldMk cId="2283472175" sldId="1723"/>
            <ac:spMk id="6" creationId="{2A0C8778-88E2-0944-059D-85BDD5C6A549}"/>
          </ac:spMkLst>
        </pc:spChg>
        <pc:spChg chg="mod">
          <ac:chgData name="Daniel Khashabi" userId="62390808-c838-45e6-be59-d6fd0d208bc8" providerId="ADAL" clId="{19A97A65-FB7E-DC4C-8433-B675572D5E70}" dt="2023-02-22T17:58:30.299" v="9801"/>
          <ac:spMkLst>
            <pc:docMk/>
            <pc:sldMk cId="2283472175" sldId="1723"/>
            <ac:spMk id="8" creationId="{74E461D6-5837-F3B3-A53F-073118A3B85D}"/>
          </ac:spMkLst>
        </pc:spChg>
        <pc:spChg chg="mod">
          <ac:chgData name="Daniel Khashabi" userId="62390808-c838-45e6-be59-d6fd0d208bc8" providerId="ADAL" clId="{19A97A65-FB7E-DC4C-8433-B675572D5E70}" dt="2023-02-22T17:58:30.299" v="9801"/>
          <ac:spMkLst>
            <pc:docMk/>
            <pc:sldMk cId="2283472175" sldId="1723"/>
            <ac:spMk id="10" creationId="{91BA1FD3-B7AA-33CC-60EC-5D9F502D3C1C}"/>
          </ac:spMkLst>
        </pc:spChg>
        <pc:spChg chg="mod">
          <ac:chgData name="Daniel Khashabi" userId="62390808-c838-45e6-be59-d6fd0d208bc8" providerId="ADAL" clId="{19A97A65-FB7E-DC4C-8433-B675572D5E70}" dt="2023-02-22T17:58:30.299" v="9801"/>
          <ac:spMkLst>
            <pc:docMk/>
            <pc:sldMk cId="2283472175" sldId="1723"/>
            <ac:spMk id="15" creationId="{6D2400EA-94C6-D025-290F-D884FB0CE89D}"/>
          </ac:spMkLst>
        </pc:spChg>
        <pc:spChg chg="mod">
          <ac:chgData name="Daniel Khashabi" userId="62390808-c838-45e6-be59-d6fd0d208bc8" providerId="ADAL" clId="{19A97A65-FB7E-DC4C-8433-B675572D5E70}" dt="2023-02-22T17:58:30.299" v="9801"/>
          <ac:spMkLst>
            <pc:docMk/>
            <pc:sldMk cId="2283472175" sldId="1723"/>
            <ac:spMk id="18" creationId="{CC8B955F-53CA-0B24-ADC9-4BA802D38646}"/>
          </ac:spMkLst>
        </pc:spChg>
        <pc:spChg chg="mod">
          <ac:chgData name="Daniel Khashabi" userId="62390808-c838-45e6-be59-d6fd0d208bc8" providerId="ADAL" clId="{19A97A65-FB7E-DC4C-8433-B675572D5E70}" dt="2023-02-22T17:58:30.299" v="9801"/>
          <ac:spMkLst>
            <pc:docMk/>
            <pc:sldMk cId="2283472175" sldId="1723"/>
            <ac:spMk id="20" creationId="{BBF4471C-92E2-A432-1CAB-6A09449A9E19}"/>
          </ac:spMkLst>
        </pc:spChg>
        <pc:spChg chg="mod">
          <ac:chgData name="Daniel Khashabi" userId="62390808-c838-45e6-be59-d6fd0d208bc8" providerId="ADAL" clId="{19A97A65-FB7E-DC4C-8433-B675572D5E70}" dt="2023-02-22T17:58:30.299" v="9801"/>
          <ac:spMkLst>
            <pc:docMk/>
            <pc:sldMk cId="2283472175" sldId="1723"/>
            <ac:spMk id="22" creationId="{5F41F5D6-5AC0-E165-48FC-D590E73F1357}"/>
          </ac:spMkLst>
        </pc:spChg>
        <pc:spChg chg="mod">
          <ac:chgData name="Daniel Khashabi" userId="62390808-c838-45e6-be59-d6fd0d208bc8" providerId="ADAL" clId="{19A97A65-FB7E-DC4C-8433-B675572D5E70}" dt="2023-02-22T17:58:30.299" v="9801"/>
          <ac:spMkLst>
            <pc:docMk/>
            <pc:sldMk cId="2283472175" sldId="1723"/>
            <ac:spMk id="26" creationId="{082B7E43-F6AA-F2C8-6C31-C60686B3E19E}"/>
          </ac:spMkLst>
        </pc:spChg>
        <pc:spChg chg="mod">
          <ac:chgData name="Daniel Khashabi" userId="62390808-c838-45e6-be59-d6fd0d208bc8" providerId="ADAL" clId="{19A97A65-FB7E-DC4C-8433-B675572D5E70}" dt="2023-02-22T17:58:30.299" v="9801"/>
          <ac:spMkLst>
            <pc:docMk/>
            <pc:sldMk cId="2283472175" sldId="1723"/>
            <ac:spMk id="28" creationId="{1503E800-03F6-F0C7-19EB-098227C7B1E7}"/>
          </ac:spMkLst>
        </pc:spChg>
        <pc:spChg chg="mod">
          <ac:chgData name="Daniel Khashabi" userId="62390808-c838-45e6-be59-d6fd0d208bc8" providerId="ADAL" clId="{19A97A65-FB7E-DC4C-8433-B675572D5E70}" dt="2023-02-22T17:58:30.299" v="9801"/>
          <ac:spMkLst>
            <pc:docMk/>
            <pc:sldMk cId="2283472175" sldId="1723"/>
            <ac:spMk id="30" creationId="{9DBC8D66-39AD-808B-8BFC-CBB1558018AB}"/>
          </ac:spMkLst>
        </pc:spChg>
        <pc:spChg chg="mod">
          <ac:chgData name="Daniel Khashabi" userId="62390808-c838-45e6-be59-d6fd0d208bc8" providerId="ADAL" clId="{19A97A65-FB7E-DC4C-8433-B675572D5E70}" dt="2023-02-22T17:58:30.299" v="9801"/>
          <ac:spMkLst>
            <pc:docMk/>
            <pc:sldMk cId="2283472175" sldId="1723"/>
            <ac:spMk id="37" creationId="{27FD3151-EC6F-D61B-FDC1-F6EF65C6E5F3}"/>
          </ac:spMkLst>
        </pc:spChg>
        <pc:spChg chg="mod">
          <ac:chgData name="Daniel Khashabi" userId="62390808-c838-45e6-be59-d6fd0d208bc8" providerId="ADAL" clId="{19A97A65-FB7E-DC4C-8433-B675572D5E70}" dt="2023-02-22T17:58:30.299" v="9801"/>
          <ac:spMkLst>
            <pc:docMk/>
            <pc:sldMk cId="2283472175" sldId="1723"/>
            <ac:spMk id="40" creationId="{6EDAFD65-0267-8B63-C7D5-2DC5FB31B6F6}"/>
          </ac:spMkLst>
        </pc:spChg>
        <pc:spChg chg="mod">
          <ac:chgData name="Daniel Khashabi" userId="62390808-c838-45e6-be59-d6fd0d208bc8" providerId="ADAL" clId="{19A97A65-FB7E-DC4C-8433-B675572D5E70}" dt="2023-02-22T17:58:30.299" v="9801"/>
          <ac:spMkLst>
            <pc:docMk/>
            <pc:sldMk cId="2283472175" sldId="1723"/>
            <ac:spMk id="42" creationId="{9FCD99F5-C896-9DB4-024D-4E079E521DFC}"/>
          </ac:spMkLst>
        </pc:spChg>
        <pc:spChg chg="mod">
          <ac:chgData name="Daniel Khashabi" userId="62390808-c838-45e6-be59-d6fd0d208bc8" providerId="ADAL" clId="{19A97A65-FB7E-DC4C-8433-B675572D5E70}" dt="2023-02-22T17:58:30.299" v="9801"/>
          <ac:spMkLst>
            <pc:docMk/>
            <pc:sldMk cId="2283472175" sldId="1723"/>
            <ac:spMk id="44" creationId="{748C98E8-FBB9-C66C-5271-6685E2C5FB0D}"/>
          </ac:spMkLst>
        </pc:spChg>
        <pc:spChg chg="mod">
          <ac:chgData name="Daniel Khashabi" userId="62390808-c838-45e6-be59-d6fd0d208bc8" providerId="ADAL" clId="{19A97A65-FB7E-DC4C-8433-B675572D5E70}" dt="2023-02-22T17:58:30.299" v="9801"/>
          <ac:spMkLst>
            <pc:docMk/>
            <pc:sldMk cId="2283472175" sldId="1723"/>
            <ac:spMk id="49" creationId="{A46EBD32-73FD-F055-706F-4F51AF97868B}"/>
          </ac:spMkLst>
        </pc:spChg>
        <pc:spChg chg="mod">
          <ac:chgData name="Daniel Khashabi" userId="62390808-c838-45e6-be59-d6fd0d208bc8" providerId="ADAL" clId="{19A97A65-FB7E-DC4C-8433-B675572D5E70}" dt="2023-02-22T17:58:30.299" v="9801"/>
          <ac:spMkLst>
            <pc:docMk/>
            <pc:sldMk cId="2283472175" sldId="1723"/>
            <ac:spMk id="51" creationId="{743CAFAF-E7CA-8E81-FD02-E149EA13888A}"/>
          </ac:spMkLst>
        </pc:spChg>
        <pc:spChg chg="mod">
          <ac:chgData name="Daniel Khashabi" userId="62390808-c838-45e6-be59-d6fd0d208bc8" providerId="ADAL" clId="{19A97A65-FB7E-DC4C-8433-B675572D5E70}" dt="2023-02-22T17:58:30.299" v="9801"/>
          <ac:spMkLst>
            <pc:docMk/>
            <pc:sldMk cId="2283472175" sldId="1723"/>
            <ac:spMk id="52" creationId="{FBA72B9B-A41D-E682-4FA8-BB864F96D181}"/>
          </ac:spMkLst>
        </pc:spChg>
        <pc:spChg chg="mod">
          <ac:chgData name="Daniel Khashabi" userId="62390808-c838-45e6-be59-d6fd0d208bc8" providerId="ADAL" clId="{19A97A65-FB7E-DC4C-8433-B675572D5E70}" dt="2023-02-22T17:58:30.299" v="9801"/>
          <ac:spMkLst>
            <pc:docMk/>
            <pc:sldMk cId="2283472175" sldId="1723"/>
            <ac:spMk id="60" creationId="{594A1929-FCFD-4119-F59F-07430367B6A8}"/>
          </ac:spMkLst>
        </pc:spChg>
        <pc:spChg chg="mod">
          <ac:chgData name="Daniel Khashabi" userId="62390808-c838-45e6-be59-d6fd0d208bc8" providerId="ADAL" clId="{19A97A65-FB7E-DC4C-8433-B675572D5E70}" dt="2023-02-22T17:58:30.299" v="9801"/>
          <ac:spMkLst>
            <pc:docMk/>
            <pc:sldMk cId="2283472175" sldId="1723"/>
            <ac:spMk id="62" creationId="{0B1A8DB0-57D9-5A4A-3B6E-2BB2BCF0C56D}"/>
          </ac:spMkLst>
        </pc:spChg>
        <pc:spChg chg="mod">
          <ac:chgData name="Daniel Khashabi" userId="62390808-c838-45e6-be59-d6fd0d208bc8" providerId="ADAL" clId="{19A97A65-FB7E-DC4C-8433-B675572D5E70}" dt="2023-02-22T17:58:30.299" v="9801"/>
          <ac:spMkLst>
            <pc:docMk/>
            <pc:sldMk cId="2283472175" sldId="1723"/>
            <ac:spMk id="70" creationId="{F8B30533-4510-FCE5-B2C9-9BE083838BE5}"/>
          </ac:spMkLst>
        </pc:spChg>
        <pc:spChg chg="mod">
          <ac:chgData name="Daniel Khashabi" userId="62390808-c838-45e6-be59-d6fd0d208bc8" providerId="ADAL" clId="{19A97A65-FB7E-DC4C-8433-B675572D5E70}" dt="2023-02-22T17:58:30.299" v="9801"/>
          <ac:spMkLst>
            <pc:docMk/>
            <pc:sldMk cId="2283472175" sldId="1723"/>
            <ac:spMk id="71" creationId="{1539C76B-D283-179F-B27F-6B0BC334DDDB}"/>
          </ac:spMkLst>
        </pc:spChg>
        <pc:spChg chg="mod">
          <ac:chgData name="Daniel Khashabi" userId="62390808-c838-45e6-be59-d6fd0d208bc8" providerId="ADAL" clId="{19A97A65-FB7E-DC4C-8433-B675572D5E70}" dt="2023-02-22T17:58:30.299" v="9801"/>
          <ac:spMkLst>
            <pc:docMk/>
            <pc:sldMk cId="2283472175" sldId="1723"/>
            <ac:spMk id="72" creationId="{6198D14A-B413-4D74-2253-B13CCCE0616C}"/>
          </ac:spMkLst>
        </pc:spChg>
        <pc:spChg chg="mod">
          <ac:chgData name="Daniel Khashabi" userId="62390808-c838-45e6-be59-d6fd0d208bc8" providerId="ADAL" clId="{19A97A65-FB7E-DC4C-8433-B675572D5E70}" dt="2023-02-22T17:58:30.299" v="9801"/>
          <ac:spMkLst>
            <pc:docMk/>
            <pc:sldMk cId="2283472175" sldId="1723"/>
            <ac:spMk id="76" creationId="{F6D10EC4-98AD-4E80-607E-F293C2ACF9D1}"/>
          </ac:spMkLst>
        </pc:spChg>
        <pc:spChg chg="mod">
          <ac:chgData name="Daniel Khashabi" userId="62390808-c838-45e6-be59-d6fd0d208bc8" providerId="ADAL" clId="{19A97A65-FB7E-DC4C-8433-B675572D5E70}" dt="2023-02-22T17:58:30.299" v="9801"/>
          <ac:spMkLst>
            <pc:docMk/>
            <pc:sldMk cId="2283472175" sldId="1723"/>
            <ac:spMk id="80" creationId="{1910C4F5-8206-ED07-6A9B-3B236A65148B}"/>
          </ac:spMkLst>
        </pc:spChg>
        <pc:spChg chg="mod">
          <ac:chgData name="Daniel Khashabi" userId="62390808-c838-45e6-be59-d6fd0d208bc8" providerId="ADAL" clId="{19A97A65-FB7E-DC4C-8433-B675572D5E70}" dt="2023-02-22T17:58:30.299" v="9801"/>
          <ac:spMkLst>
            <pc:docMk/>
            <pc:sldMk cId="2283472175" sldId="1723"/>
            <ac:spMk id="81" creationId="{BFCA7D9C-67E5-47A6-55CF-D45A35009F88}"/>
          </ac:spMkLst>
        </pc:spChg>
        <pc:spChg chg="mod">
          <ac:chgData name="Daniel Khashabi" userId="62390808-c838-45e6-be59-d6fd0d208bc8" providerId="ADAL" clId="{19A97A65-FB7E-DC4C-8433-B675572D5E70}" dt="2023-02-22T17:58:30.299" v="9801"/>
          <ac:spMkLst>
            <pc:docMk/>
            <pc:sldMk cId="2283472175" sldId="1723"/>
            <ac:spMk id="82" creationId="{566D775E-748E-C5E0-FC18-9065BE19C46B}"/>
          </ac:spMkLst>
        </pc:spChg>
        <pc:spChg chg="mod">
          <ac:chgData name="Daniel Khashabi" userId="62390808-c838-45e6-be59-d6fd0d208bc8" providerId="ADAL" clId="{19A97A65-FB7E-DC4C-8433-B675572D5E70}" dt="2023-02-22T17:58:30.299" v="9801"/>
          <ac:spMkLst>
            <pc:docMk/>
            <pc:sldMk cId="2283472175" sldId="1723"/>
            <ac:spMk id="154" creationId="{0E1A55C4-99E6-7E32-4228-7F1BC7BE6651}"/>
          </ac:spMkLst>
        </pc:spChg>
      </pc:sldChg>
      <pc:sldChg chg="modSp add mod modNotes">
        <pc:chgData name="Daniel Khashabi" userId="62390808-c838-45e6-be59-d6fd0d208bc8" providerId="ADAL" clId="{19A97A65-FB7E-DC4C-8433-B675572D5E70}" dt="2023-02-22T17:58:30.299" v="9801"/>
        <pc:sldMkLst>
          <pc:docMk/>
          <pc:sldMk cId="1307919850" sldId="1724"/>
        </pc:sldMkLst>
        <pc:spChg chg="mod">
          <ac:chgData name="Daniel Khashabi" userId="62390808-c838-45e6-be59-d6fd0d208bc8" providerId="ADAL" clId="{19A97A65-FB7E-DC4C-8433-B675572D5E70}" dt="2023-02-22T17:58:30.299" v="9801"/>
          <ac:spMkLst>
            <pc:docMk/>
            <pc:sldMk cId="1307919850" sldId="1724"/>
            <ac:spMk id="4" creationId="{86017B22-7C21-F04B-4F88-58E7E7CA332C}"/>
          </ac:spMkLst>
        </pc:spChg>
        <pc:spChg chg="mod">
          <ac:chgData name="Daniel Khashabi" userId="62390808-c838-45e6-be59-d6fd0d208bc8" providerId="ADAL" clId="{19A97A65-FB7E-DC4C-8433-B675572D5E70}" dt="2023-02-22T17:58:30.299" v="9801"/>
          <ac:spMkLst>
            <pc:docMk/>
            <pc:sldMk cId="1307919850" sldId="1724"/>
            <ac:spMk id="6" creationId="{2A0C8778-88E2-0944-059D-85BDD5C6A549}"/>
          </ac:spMkLst>
        </pc:spChg>
        <pc:spChg chg="mod">
          <ac:chgData name="Daniel Khashabi" userId="62390808-c838-45e6-be59-d6fd0d208bc8" providerId="ADAL" clId="{19A97A65-FB7E-DC4C-8433-B675572D5E70}" dt="2023-02-22T17:58:30.299" v="9801"/>
          <ac:spMkLst>
            <pc:docMk/>
            <pc:sldMk cId="1307919850" sldId="1724"/>
            <ac:spMk id="8" creationId="{74E461D6-5837-F3B3-A53F-073118A3B85D}"/>
          </ac:spMkLst>
        </pc:spChg>
        <pc:spChg chg="mod">
          <ac:chgData name="Daniel Khashabi" userId="62390808-c838-45e6-be59-d6fd0d208bc8" providerId="ADAL" clId="{19A97A65-FB7E-DC4C-8433-B675572D5E70}" dt="2023-02-22T17:58:30.299" v="9801"/>
          <ac:spMkLst>
            <pc:docMk/>
            <pc:sldMk cId="1307919850" sldId="1724"/>
            <ac:spMk id="10" creationId="{91BA1FD3-B7AA-33CC-60EC-5D9F502D3C1C}"/>
          </ac:spMkLst>
        </pc:spChg>
        <pc:spChg chg="mod">
          <ac:chgData name="Daniel Khashabi" userId="62390808-c838-45e6-be59-d6fd0d208bc8" providerId="ADAL" clId="{19A97A65-FB7E-DC4C-8433-B675572D5E70}" dt="2023-02-22T17:58:30.299" v="9801"/>
          <ac:spMkLst>
            <pc:docMk/>
            <pc:sldMk cId="1307919850" sldId="1724"/>
            <ac:spMk id="15" creationId="{6D2400EA-94C6-D025-290F-D884FB0CE89D}"/>
          </ac:spMkLst>
        </pc:spChg>
        <pc:spChg chg="mod">
          <ac:chgData name="Daniel Khashabi" userId="62390808-c838-45e6-be59-d6fd0d208bc8" providerId="ADAL" clId="{19A97A65-FB7E-DC4C-8433-B675572D5E70}" dt="2023-02-22T17:58:30.299" v="9801"/>
          <ac:spMkLst>
            <pc:docMk/>
            <pc:sldMk cId="1307919850" sldId="1724"/>
            <ac:spMk id="18" creationId="{CC8B955F-53CA-0B24-ADC9-4BA802D38646}"/>
          </ac:spMkLst>
        </pc:spChg>
        <pc:spChg chg="mod">
          <ac:chgData name="Daniel Khashabi" userId="62390808-c838-45e6-be59-d6fd0d208bc8" providerId="ADAL" clId="{19A97A65-FB7E-DC4C-8433-B675572D5E70}" dt="2023-02-22T17:58:30.299" v="9801"/>
          <ac:spMkLst>
            <pc:docMk/>
            <pc:sldMk cId="1307919850" sldId="1724"/>
            <ac:spMk id="20" creationId="{BBF4471C-92E2-A432-1CAB-6A09449A9E19}"/>
          </ac:spMkLst>
        </pc:spChg>
        <pc:spChg chg="mod">
          <ac:chgData name="Daniel Khashabi" userId="62390808-c838-45e6-be59-d6fd0d208bc8" providerId="ADAL" clId="{19A97A65-FB7E-DC4C-8433-B675572D5E70}" dt="2023-02-22T17:58:30.299" v="9801"/>
          <ac:spMkLst>
            <pc:docMk/>
            <pc:sldMk cId="1307919850" sldId="1724"/>
            <ac:spMk id="22" creationId="{5F41F5D6-5AC0-E165-48FC-D590E73F1357}"/>
          </ac:spMkLst>
        </pc:spChg>
        <pc:spChg chg="mod">
          <ac:chgData name="Daniel Khashabi" userId="62390808-c838-45e6-be59-d6fd0d208bc8" providerId="ADAL" clId="{19A97A65-FB7E-DC4C-8433-B675572D5E70}" dt="2023-02-22T17:58:30.299" v="9801"/>
          <ac:spMkLst>
            <pc:docMk/>
            <pc:sldMk cId="1307919850" sldId="1724"/>
            <ac:spMk id="26" creationId="{082B7E43-F6AA-F2C8-6C31-C60686B3E19E}"/>
          </ac:spMkLst>
        </pc:spChg>
        <pc:spChg chg="mod">
          <ac:chgData name="Daniel Khashabi" userId="62390808-c838-45e6-be59-d6fd0d208bc8" providerId="ADAL" clId="{19A97A65-FB7E-DC4C-8433-B675572D5E70}" dt="2023-02-22T17:58:30.299" v="9801"/>
          <ac:spMkLst>
            <pc:docMk/>
            <pc:sldMk cId="1307919850" sldId="1724"/>
            <ac:spMk id="28" creationId="{1503E800-03F6-F0C7-19EB-098227C7B1E7}"/>
          </ac:spMkLst>
        </pc:spChg>
        <pc:spChg chg="mod">
          <ac:chgData name="Daniel Khashabi" userId="62390808-c838-45e6-be59-d6fd0d208bc8" providerId="ADAL" clId="{19A97A65-FB7E-DC4C-8433-B675572D5E70}" dt="2023-02-22T17:58:30.299" v="9801"/>
          <ac:spMkLst>
            <pc:docMk/>
            <pc:sldMk cId="1307919850" sldId="1724"/>
            <ac:spMk id="30" creationId="{9DBC8D66-39AD-808B-8BFC-CBB1558018AB}"/>
          </ac:spMkLst>
        </pc:spChg>
        <pc:spChg chg="mod">
          <ac:chgData name="Daniel Khashabi" userId="62390808-c838-45e6-be59-d6fd0d208bc8" providerId="ADAL" clId="{19A97A65-FB7E-DC4C-8433-B675572D5E70}" dt="2023-02-22T17:58:30.299" v="9801"/>
          <ac:spMkLst>
            <pc:docMk/>
            <pc:sldMk cId="1307919850" sldId="1724"/>
            <ac:spMk id="37" creationId="{27FD3151-EC6F-D61B-FDC1-F6EF65C6E5F3}"/>
          </ac:spMkLst>
        </pc:spChg>
        <pc:spChg chg="mod">
          <ac:chgData name="Daniel Khashabi" userId="62390808-c838-45e6-be59-d6fd0d208bc8" providerId="ADAL" clId="{19A97A65-FB7E-DC4C-8433-B675572D5E70}" dt="2023-02-22T17:58:30.299" v="9801"/>
          <ac:spMkLst>
            <pc:docMk/>
            <pc:sldMk cId="1307919850" sldId="1724"/>
            <ac:spMk id="40" creationId="{6EDAFD65-0267-8B63-C7D5-2DC5FB31B6F6}"/>
          </ac:spMkLst>
        </pc:spChg>
        <pc:spChg chg="mod">
          <ac:chgData name="Daniel Khashabi" userId="62390808-c838-45e6-be59-d6fd0d208bc8" providerId="ADAL" clId="{19A97A65-FB7E-DC4C-8433-B675572D5E70}" dt="2023-02-22T17:58:30.299" v="9801"/>
          <ac:spMkLst>
            <pc:docMk/>
            <pc:sldMk cId="1307919850" sldId="1724"/>
            <ac:spMk id="42" creationId="{9FCD99F5-C896-9DB4-024D-4E079E521DFC}"/>
          </ac:spMkLst>
        </pc:spChg>
        <pc:spChg chg="mod">
          <ac:chgData name="Daniel Khashabi" userId="62390808-c838-45e6-be59-d6fd0d208bc8" providerId="ADAL" clId="{19A97A65-FB7E-DC4C-8433-B675572D5E70}" dt="2023-02-22T17:58:30.299" v="9801"/>
          <ac:spMkLst>
            <pc:docMk/>
            <pc:sldMk cId="1307919850" sldId="1724"/>
            <ac:spMk id="44" creationId="{748C98E8-FBB9-C66C-5271-6685E2C5FB0D}"/>
          </ac:spMkLst>
        </pc:spChg>
        <pc:spChg chg="mod">
          <ac:chgData name="Daniel Khashabi" userId="62390808-c838-45e6-be59-d6fd0d208bc8" providerId="ADAL" clId="{19A97A65-FB7E-DC4C-8433-B675572D5E70}" dt="2023-02-22T17:58:30.299" v="9801"/>
          <ac:spMkLst>
            <pc:docMk/>
            <pc:sldMk cId="1307919850" sldId="1724"/>
            <ac:spMk id="49" creationId="{A46EBD32-73FD-F055-706F-4F51AF97868B}"/>
          </ac:spMkLst>
        </pc:spChg>
        <pc:spChg chg="mod">
          <ac:chgData name="Daniel Khashabi" userId="62390808-c838-45e6-be59-d6fd0d208bc8" providerId="ADAL" clId="{19A97A65-FB7E-DC4C-8433-B675572D5E70}" dt="2023-02-22T17:58:30.299" v="9801"/>
          <ac:spMkLst>
            <pc:docMk/>
            <pc:sldMk cId="1307919850" sldId="1724"/>
            <ac:spMk id="51" creationId="{84B3B072-1724-71BF-EB35-6E3DE41DD56E}"/>
          </ac:spMkLst>
        </pc:spChg>
        <pc:spChg chg="mod">
          <ac:chgData name="Daniel Khashabi" userId="62390808-c838-45e6-be59-d6fd0d208bc8" providerId="ADAL" clId="{19A97A65-FB7E-DC4C-8433-B675572D5E70}" dt="2023-02-22T17:58:30.299" v="9801"/>
          <ac:spMkLst>
            <pc:docMk/>
            <pc:sldMk cId="1307919850" sldId="1724"/>
            <ac:spMk id="60" creationId="{594A1929-FCFD-4119-F59F-07430367B6A8}"/>
          </ac:spMkLst>
        </pc:spChg>
        <pc:spChg chg="mod">
          <ac:chgData name="Daniel Khashabi" userId="62390808-c838-45e6-be59-d6fd0d208bc8" providerId="ADAL" clId="{19A97A65-FB7E-DC4C-8433-B675572D5E70}" dt="2023-02-22T17:58:30.299" v="9801"/>
          <ac:spMkLst>
            <pc:docMk/>
            <pc:sldMk cId="1307919850" sldId="1724"/>
            <ac:spMk id="62" creationId="{0B1A8DB0-57D9-5A4A-3B6E-2BB2BCF0C56D}"/>
          </ac:spMkLst>
        </pc:spChg>
        <pc:spChg chg="mod">
          <ac:chgData name="Daniel Khashabi" userId="62390808-c838-45e6-be59-d6fd0d208bc8" providerId="ADAL" clId="{19A97A65-FB7E-DC4C-8433-B675572D5E70}" dt="2023-02-22T17:58:30.299" v="9801"/>
          <ac:spMkLst>
            <pc:docMk/>
            <pc:sldMk cId="1307919850" sldId="1724"/>
            <ac:spMk id="70" creationId="{F8B30533-4510-FCE5-B2C9-9BE083838BE5}"/>
          </ac:spMkLst>
        </pc:spChg>
        <pc:spChg chg="mod">
          <ac:chgData name="Daniel Khashabi" userId="62390808-c838-45e6-be59-d6fd0d208bc8" providerId="ADAL" clId="{19A97A65-FB7E-DC4C-8433-B675572D5E70}" dt="2023-02-22T17:58:30.299" v="9801"/>
          <ac:spMkLst>
            <pc:docMk/>
            <pc:sldMk cId="1307919850" sldId="1724"/>
            <ac:spMk id="71" creationId="{1539C76B-D283-179F-B27F-6B0BC334DDDB}"/>
          </ac:spMkLst>
        </pc:spChg>
        <pc:spChg chg="mod">
          <ac:chgData name="Daniel Khashabi" userId="62390808-c838-45e6-be59-d6fd0d208bc8" providerId="ADAL" clId="{19A97A65-FB7E-DC4C-8433-B675572D5E70}" dt="2023-02-22T17:58:30.299" v="9801"/>
          <ac:spMkLst>
            <pc:docMk/>
            <pc:sldMk cId="1307919850" sldId="1724"/>
            <ac:spMk id="72" creationId="{6198D14A-B413-4D74-2253-B13CCCE0616C}"/>
          </ac:spMkLst>
        </pc:spChg>
        <pc:spChg chg="mod">
          <ac:chgData name="Daniel Khashabi" userId="62390808-c838-45e6-be59-d6fd0d208bc8" providerId="ADAL" clId="{19A97A65-FB7E-DC4C-8433-B675572D5E70}" dt="2023-02-22T17:58:30.299" v="9801"/>
          <ac:spMkLst>
            <pc:docMk/>
            <pc:sldMk cId="1307919850" sldId="1724"/>
            <ac:spMk id="74" creationId="{1162C052-9858-2BBA-884D-1F77AD757806}"/>
          </ac:spMkLst>
        </pc:spChg>
        <pc:spChg chg="mod">
          <ac:chgData name="Daniel Khashabi" userId="62390808-c838-45e6-be59-d6fd0d208bc8" providerId="ADAL" clId="{19A97A65-FB7E-DC4C-8433-B675572D5E70}" dt="2023-02-22T17:58:30.299" v="9801"/>
          <ac:spMkLst>
            <pc:docMk/>
            <pc:sldMk cId="1307919850" sldId="1724"/>
            <ac:spMk id="76" creationId="{F6D10EC4-98AD-4E80-607E-F293C2ACF9D1}"/>
          </ac:spMkLst>
        </pc:spChg>
        <pc:spChg chg="mod">
          <ac:chgData name="Daniel Khashabi" userId="62390808-c838-45e6-be59-d6fd0d208bc8" providerId="ADAL" clId="{19A97A65-FB7E-DC4C-8433-B675572D5E70}" dt="2023-02-22T17:58:30.299" v="9801"/>
          <ac:spMkLst>
            <pc:docMk/>
            <pc:sldMk cId="1307919850" sldId="1724"/>
            <ac:spMk id="80" creationId="{1910C4F5-8206-ED07-6A9B-3B236A65148B}"/>
          </ac:spMkLst>
        </pc:spChg>
        <pc:spChg chg="mod">
          <ac:chgData name="Daniel Khashabi" userId="62390808-c838-45e6-be59-d6fd0d208bc8" providerId="ADAL" clId="{19A97A65-FB7E-DC4C-8433-B675572D5E70}" dt="2023-02-22T17:58:30.299" v="9801"/>
          <ac:spMkLst>
            <pc:docMk/>
            <pc:sldMk cId="1307919850" sldId="1724"/>
            <ac:spMk id="81" creationId="{BFCA7D9C-67E5-47A6-55CF-D45A35009F88}"/>
          </ac:spMkLst>
        </pc:spChg>
        <pc:spChg chg="mod">
          <ac:chgData name="Daniel Khashabi" userId="62390808-c838-45e6-be59-d6fd0d208bc8" providerId="ADAL" clId="{19A97A65-FB7E-DC4C-8433-B675572D5E70}" dt="2023-02-22T17:58:30.299" v="9801"/>
          <ac:spMkLst>
            <pc:docMk/>
            <pc:sldMk cId="1307919850" sldId="1724"/>
            <ac:spMk id="82" creationId="{566D775E-748E-C5E0-FC18-9065BE19C46B}"/>
          </ac:spMkLst>
        </pc:spChg>
        <pc:spChg chg="mod">
          <ac:chgData name="Daniel Khashabi" userId="62390808-c838-45e6-be59-d6fd0d208bc8" providerId="ADAL" clId="{19A97A65-FB7E-DC4C-8433-B675572D5E70}" dt="2023-02-22T17:58:30.299" v="9801"/>
          <ac:spMkLst>
            <pc:docMk/>
            <pc:sldMk cId="1307919850" sldId="1724"/>
            <ac:spMk id="102" creationId="{FF39D38A-EEF9-A3A8-8D4C-77807FB9373D}"/>
          </ac:spMkLst>
        </pc:spChg>
        <pc:spChg chg="mod">
          <ac:chgData name="Daniel Khashabi" userId="62390808-c838-45e6-be59-d6fd0d208bc8" providerId="ADAL" clId="{19A97A65-FB7E-DC4C-8433-B675572D5E70}" dt="2023-02-22T17:58:30.299" v="9801"/>
          <ac:spMkLst>
            <pc:docMk/>
            <pc:sldMk cId="1307919850" sldId="1724"/>
            <ac:spMk id="128" creationId="{AC94FE2C-6DF1-59FE-3AD8-F8ACD228B747}"/>
          </ac:spMkLst>
        </pc:spChg>
        <pc:spChg chg="mod">
          <ac:chgData name="Daniel Khashabi" userId="62390808-c838-45e6-be59-d6fd0d208bc8" providerId="ADAL" clId="{19A97A65-FB7E-DC4C-8433-B675572D5E70}" dt="2023-02-22T17:58:30.299" v="9801"/>
          <ac:spMkLst>
            <pc:docMk/>
            <pc:sldMk cId="1307919850" sldId="1724"/>
            <ac:spMk id="140" creationId="{1045F370-A114-D62A-C7D6-44E01284FBE2}"/>
          </ac:spMkLst>
        </pc:spChg>
        <pc:spChg chg="mod">
          <ac:chgData name="Daniel Khashabi" userId="62390808-c838-45e6-be59-d6fd0d208bc8" providerId="ADAL" clId="{19A97A65-FB7E-DC4C-8433-B675572D5E70}" dt="2023-02-22T17:58:30.299" v="9801"/>
          <ac:spMkLst>
            <pc:docMk/>
            <pc:sldMk cId="1307919850" sldId="1724"/>
            <ac:spMk id="149" creationId="{2263CDD6-08A9-6F3B-BB35-323C4B4662DF}"/>
          </ac:spMkLst>
        </pc:spChg>
        <pc:spChg chg="mod">
          <ac:chgData name="Daniel Khashabi" userId="62390808-c838-45e6-be59-d6fd0d208bc8" providerId="ADAL" clId="{19A97A65-FB7E-DC4C-8433-B675572D5E70}" dt="2023-02-22T17:58:30.299" v="9801"/>
          <ac:spMkLst>
            <pc:docMk/>
            <pc:sldMk cId="1307919850" sldId="1724"/>
            <ac:spMk id="154" creationId="{0E1A55C4-99E6-7E32-4228-7F1BC7BE6651}"/>
          </ac:spMkLst>
        </pc:spChg>
        <pc:spChg chg="mod">
          <ac:chgData name="Daniel Khashabi" userId="62390808-c838-45e6-be59-d6fd0d208bc8" providerId="ADAL" clId="{19A97A65-FB7E-DC4C-8433-B675572D5E70}" dt="2023-02-22T17:58:30.299" v="9801"/>
          <ac:spMkLst>
            <pc:docMk/>
            <pc:sldMk cId="1307919850" sldId="1724"/>
            <ac:spMk id="164" creationId="{F098A132-0227-A725-9918-BBF5F00235DE}"/>
          </ac:spMkLst>
        </pc:spChg>
      </pc:sldChg>
      <pc:sldChg chg="modSp new add del mod">
        <pc:chgData name="Daniel Khashabi" userId="62390808-c838-45e6-be59-d6fd0d208bc8" providerId="ADAL" clId="{19A97A65-FB7E-DC4C-8433-B675572D5E70}" dt="2023-02-21T15:01:43.363" v="3889" actId="2696"/>
        <pc:sldMkLst>
          <pc:docMk/>
          <pc:sldMk cId="266142629" sldId="1725"/>
        </pc:sldMkLst>
        <pc:spChg chg="mod">
          <ac:chgData name="Daniel Khashabi" userId="62390808-c838-45e6-be59-d6fd0d208bc8" providerId="ADAL" clId="{19A97A65-FB7E-DC4C-8433-B675572D5E70}" dt="2023-02-21T15:00:51.595" v="3882" actId="20577"/>
          <ac:spMkLst>
            <pc:docMk/>
            <pc:sldMk cId="266142629" sldId="1725"/>
            <ac:spMk id="2" creationId="{8C5E5E59-D20A-2D83-B1C1-59DF58ADD142}"/>
          </ac:spMkLst>
        </pc:spChg>
      </pc:sldChg>
      <pc:sldChg chg="addSp delSp modSp add mod modNotes">
        <pc:chgData name="Daniel Khashabi" userId="62390808-c838-45e6-be59-d6fd0d208bc8" providerId="ADAL" clId="{19A97A65-FB7E-DC4C-8433-B675572D5E70}" dt="2023-02-22T17:58:30.299" v="9801"/>
        <pc:sldMkLst>
          <pc:docMk/>
          <pc:sldMk cId="1144263790" sldId="1726"/>
        </pc:sldMkLst>
        <pc:spChg chg="mod">
          <ac:chgData name="Daniel Khashabi" userId="62390808-c838-45e6-be59-d6fd0d208bc8" providerId="ADAL" clId="{19A97A65-FB7E-DC4C-8433-B675572D5E70}" dt="2023-02-22T17:58:30.299" v="9801"/>
          <ac:spMkLst>
            <pc:docMk/>
            <pc:sldMk cId="1144263790" sldId="1726"/>
            <ac:spMk id="4" creationId="{86017B22-7C21-F04B-4F88-58E7E7CA332C}"/>
          </ac:spMkLst>
        </pc:spChg>
        <pc:spChg chg="del">
          <ac:chgData name="Daniel Khashabi" userId="62390808-c838-45e6-be59-d6fd0d208bc8" providerId="ADAL" clId="{19A97A65-FB7E-DC4C-8433-B675572D5E70}" dt="2023-02-21T15:01:28.308" v="3886" actId="478"/>
          <ac:spMkLst>
            <pc:docMk/>
            <pc:sldMk cId="1144263790" sldId="1726"/>
            <ac:spMk id="6" creationId="{2A0C8778-88E2-0944-059D-85BDD5C6A549}"/>
          </ac:spMkLst>
        </pc:spChg>
        <pc:spChg chg="del">
          <ac:chgData name="Daniel Khashabi" userId="62390808-c838-45e6-be59-d6fd0d208bc8" providerId="ADAL" clId="{19A97A65-FB7E-DC4C-8433-B675572D5E70}" dt="2023-02-21T15:01:28.308" v="3886" actId="478"/>
          <ac:spMkLst>
            <pc:docMk/>
            <pc:sldMk cId="1144263790" sldId="1726"/>
            <ac:spMk id="8" creationId="{74E461D6-5837-F3B3-A53F-073118A3B85D}"/>
          </ac:spMkLst>
        </pc:spChg>
        <pc:spChg chg="del">
          <ac:chgData name="Daniel Khashabi" userId="62390808-c838-45e6-be59-d6fd0d208bc8" providerId="ADAL" clId="{19A97A65-FB7E-DC4C-8433-B675572D5E70}" dt="2023-02-21T15:01:28.308" v="3886" actId="478"/>
          <ac:spMkLst>
            <pc:docMk/>
            <pc:sldMk cId="1144263790" sldId="1726"/>
            <ac:spMk id="10" creationId="{91BA1FD3-B7AA-33CC-60EC-5D9F502D3C1C}"/>
          </ac:spMkLst>
        </pc:spChg>
        <pc:spChg chg="mod">
          <ac:chgData name="Daniel Khashabi" userId="62390808-c838-45e6-be59-d6fd0d208bc8" providerId="ADAL" clId="{19A97A65-FB7E-DC4C-8433-B675572D5E70}" dt="2023-02-22T17:58:30.299" v="9801"/>
          <ac:spMkLst>
            <pc:docMk/>
            <pc:sldMk cId="1144263790" sldId="1726"/>
            <ac:spMk id="15" creationId="{6D2400EA-94C6-D025-290F-D884FB0CE89D}"/>
          </ac:spMkLst>
        </pc:spChg>
        <pc:spChg chg="del">
          <ac:chgData name="Daniel Khashabi" userId="62390808-c838-45e6-be59-d6fd0d208bc8" providerId="ADAL" clId="{19A97A65-FB7E-DC4C-8433-B675572D5E70}" dt="2023-02-21T15:01:28.308" v="3886" actId="478"/>
          <ac:spMkLst>
            <pc:docMk/>
            <pc:sldMk cId="1144263790" sldId="1726"/>
            <ac:spMk id="18" creationId="{CC8B955F-53CA-0B24-ADC9-4BA802D38646}"/>
          </ac:spMkLst>
        </pc:spChg>
        <pc:spChg chg="del">
          <ac:chgData name="Daniel Khashabi" userId="62390808-c838-45e6-be59-d6fd0d208bc8" providerId="ADAL" clId="{19A97A65-FB7E-DC4C-8433-B675572D5E70}" dt="2023-02-21T15:01:28.308" v="3886" actId="478"/>
          <ac:spMkLst>
            <pc:docMk/>
            <pc:sldMk cId="1144263790" sldId="1726"/>
            <ac:spMk id="20" creationId="{BBF4471C-92E2-A432-1CAB-6A09449A9E19}"/>
          </ac:spMkLst>
        </pc:spChg>
        <pc:spChg chg="del">
          <ac:chgData name="Daniel Khashabi" userId="62390808-c838-45e6-be59-d6fd0d208bc8" providerId="ADAL" clId="{19A97A65-FB7E-DC4C-8433-B675572D5E70}" dt="2023-02-21T15:01:28.308" v="3886" actId="478"/>
          <ac:spMkLst>
            <pc:docMk/>
            <pc:sldMk cId="1144263790" sldId="1726"/>
            <ac:spMk id="22" creationId="{5F41F5D6-5AC0-E165-48FC-D590E73F1357}"/>
          </ac:spMkLst>
        </pc:spChg>
        <pc:spChg chg="del">
          <ac:chgData name="Daniel Khashabi" userId="62390808-c838-45e6-be59-d6fd0d208bc8" providerId="ADAL" clId="{19A97A65-FB7E-DC4C-8433-B675572D5E70}" dt="2023-02-21T15:01:28.308" v="3886" actId="478"/>
          <ac:spMkLst>
            <pc:docMk/>
            <pc:sldMk cId="1144263790" sldId="1726"/>
            <ac:spMk id="26" creationId="{082B7E43-F6AA-F2C8-6C31-C60686B3E19E}"/>
          </ac:spMkLst>
        </pc:spChg>
        <pc:spChg chg="del">
          <ac:chgData name="Daniel Khashabi" userId="62390808-c838-45e6-be59-d6fd0d208bc8" providerId="ADAL" clId="{19A97A65-FB7E-DC4C-8433-B675572D5E70}" dt="2023-02-21T15:01:28.308" v="3886" actId="478"/>
          <ac:spMkLst>
            <pc:docMk/>
            <pc:sldMk cId="1144263790" sldId="1726"/>
            <ac:spMk id="28" creationId="{1503E800-03F6-F0C7-19EB-098227C7B1E7}"/>
          </ac:spMkLst>
        </pc:spChg>
        <pc:spChg chg="del">
          <ac:chgData name="Daniel Khashabi" userId="62390808-c838-45e6-be59-d6fd0d208bc8" providerId="ADAL" clId="{19A97A65-FB7E-DC4C-8433-B675572D5E70}" dt="2023-02-21T15:01:28.308" v="3886" actId="478"/>
          <ac:spMkLst>
            <pc:docMk/>
            <pc:sldMk cId="1144263790" sldId="1726"/>
            <ac:spMk id="30" creationId="{9DBC8D66-39AD-808B-8BFC-CBB1558018AB}"/>
          </ac:spMkLst>
        </pc:spChg>
        <pc:spChg chg="mod">
          <ac:chgData name="Daniel Khashabi" userId="62390808-c838-45e6-be59-d6fd0d208bc8" providerId="ADAL" clId="{19A97A65-FB7E-DC4C-8433-B675572D5E70}" dt="2023-02-22T17:58:30.299" v="9801"/>
          <ac:spMkLst>
            <pc:docMk/>
            <pc:sldMk cId="1144263790" sldId="1726"/>
            <ac:spMk id="37" creationId="{27FD3151-EC6F-D61B-FDC1-F6EF65C6E5F3}"/>
          </ac:spMkLst>
        </pc:spChg>
        <pc:spChg chg="del">
          <ac:chgData name="Daniel Khashabi" userId="62390808-c838-45e6-be59-d6fd0d208bc8" providerId="ADAL" clId="{19A97A65-FB7E-DC4C-8433-B675572D5E70}" dt="2023-02-21T15:01:28.308" v="3886" actId="478"/>
          <ac:spMkLst>
            <pc:docMk/>
            <pc:sldMk cId="1144263790" sldId="1726"/>
            <ac:spMk id="40" creationId="{6EDAFD65-0267-8B63-C7D5-2DC5FB31B6F6}"/>
          </ac:spMkLst>
        </pc:spChg>
        <pc:spChg chg="del">
          <ac:chgData name="Daniel Khashabi" userId="62390808-c838-45e6-be59-d6fd0d208bc8" providerId="ADAL" clId="{19A97A65-FB7E-DC4C-8433-B675572D5E70}" dt="2023-02-21T15:01:28.308" v="3886" actId="478"/>
          <ac:spMkLst>
            <pc:docMk/>
            <pc:sldMk cId="1144263790" sldId="1726"/>
            <ac:spMk id="42" creationId="{9FCD99F5-C896-9DB4-024D-4E079E521DFC}"/>
          </ac:spMkLst>
        </pc:spChg>
        <pc:spChg chg="del">
          <ac:chgData name="Daniel Khashabi" userId="62390808-c838-45e6-be59-d6fd0d208bc8" providerId="ADAL" clId="{19A97A65-FB7E-DC4C-8433-B675572D5E70}" dt="2023-02-21T15:01:28.308" v="3886" actId="478"/>
          <ac:spMkLst>
            <pc:docMk/>
            <pc:sldMk cId="1144263790" sldId="1726"/>
            <ac:spMk id="44" creationId="{748C98E8-FBB9-C66C-5271-6685E2C5FB0D}"/>
          </ac:spMkLst>
        </pc:spChg>
        <pc:spChg chg="mod">
          <ac:chgData name="Daniel Khashabi" userId="62390808-c838-45e6-be59-d6fd0d208bc8" providerId="ADAL" clId="{19A97A65-FB7E-DC4C-8433-B675572D5E70}" dt="2023-02-22T17:58:30.299" v="9801"/>
          <ac:spMkLst>
            <pc:docMk/>
            <pc:sldMk cId="1144263790" sldId="1726"/>
            <ac:spMk id="49" creationId="{A46EBD32-73FD-F055-706F-4F51AF97868B}"/>
          </ac:spMkLst>
        </pc:spChg>
        <pc:spChg chg="del">
          <ac:chgData name="Daniel Khashabi" userId="62390808-c838-45e6-be59-d6fd0d208bc8" providerId="ADAL" clId="{19A97A65-FB7E-DC4C-8433-B675572D5E70}" dt="2023-02-21T15:07:25.895" v="4134" actId="478"/>
          <ac:spMkLst>
            <pc:docMk/>
            <pc:sldMk cId="1144263790" sldId="1726"/>
            <ac:spMk id="51" creationId="{84B3B072-1724-71BF-EB35-6E3DE41DD56E}"/>
          </ac:spMkLst>
        </pc:spChg>
        <pc:spChg chg="add del mod">
          <ac:chgData name="Daniel Khashabi" userId="62390808-c838-45e6-be59-d6fd0d208bc8" providerId="ADAL" clId="{19A97A65-FB7E-DC4C-8433-B675572D5E70}" dt="2023-02-21T15:05:03.654" v="4029" actId="478"/>
          <ac:spMkLst>
            <pc:docMk/>
            <pc:sldMk cId="1144263790" sldId="1726"/>
            <ac:spMk id="52" creationId="{10D7A7F2-A736-7819-BB22-E9E9B99FB548}"/>
          </ac:spMkLst>
        </pc:spChg>
        <pc:spChg chg="del">
          <ac:chgData name="Daniel Khashabi" userId="62390808-c838-45e6-be59-d6fd0d208bc8" providerId="ADAL" clId="{19A97A65-FB7E-DC4C-8433-B675572D5E70}" dt="2023-02-21T15:01:28.308" v="3886" actId="478"/>
          <ac:spMkLst>
            <pc:docMk/>
            <pc:sldMk cId="1144263790" sldId="1726"/>
            <ac:spMk id="60" creationId="{594A1929-FCFD-4119-F59F-07430367B6A8}"/>
          </ac:spMkLst>
        </pc:spChg>
        <pc:spChg chg="del">
          <ac:chgData name="Daniel Khashabi" userId="62390808-c838-45e6-be59-d6fd0d208bc8" providerId="ADAL" clId="{19A97A65-FB7E-DC4C-8433-B675572D5E70}" dt="2023-02-21T15:01:28.308" v="3886" actId="478"/>
          <ac:spMkLst>
            <pc:docMk/>
            <pc:sldMk cId="1144263790" sldId="1726"/>
            <ac:spMk id="61" creationId="{0674880C-667E-1E98-D6F7-F1C6EBFA7453}"/>
          </ac:spMkLst>
        </pc:spChg>
        <pc:spChg chg="del">
          <ac:chgData name="Daniel Khashabi" userId="62390808-c838-45e6-be59-d6fd0d208bc8" providerId="ADAL" clId="{19A97A65-FB7E-DC4C-8433-B675572D5E70}" dt="2023-02-21T15:01:28.308" v="3886" actId="478"/>
          <ac:spMkLst>
            <pc:docMk/>
            <pc:sldMk cId="1144263790" sldId="1726"/>
            <ac:spMk id="62" creationId="{0B1A8DB0-57D9-5A4A-3B6E-2BB2BCF0C56D}"/>
          </ac:spMkLst>
        </pc:spChg>
        <pc:spChg chg="del">
          <ac:chgData name="Daniel Khashabi" userId="62390808-c838-45e6-be59-d6fd0d208bc8" providerId="ADAL" clId="{19A97A65-FB7E-DC4C-8433-B675572D5E70}" dt="2023-02-21T15:01:28.308" v="3886" actId="478"/>
          <ac:spMkLst>
            <pc:docMk/>
            <pc:sldMk cId="1144263790" sldId="1726"/>
            <ac:spMk id="63" creationId="{53052C9F-30AB-DCD7-6802-F10392EFA663}"/>
          </ac:spMkLst>
        </pc:spChg>
        <pc:spChg chg="del">
          <ac:chgData name="Daniel Khashabi" userId="62390808-c838-45e6-be59-d6fd0d208bc8" providerId="ADAL" clId="{19A97A65-FB7E-DC4C-8433-B675572D5E70}" dt="2023-02-21T15:01:28.308" v="3886" actId="478"/>
          <ac:spMkLst>
            <pc:docMk/>
            <pc:sldMk cId="1144263790" sldId="1726"/>
            <ac:spMk id="64" creationId="{06AC2E08-CA5A-4B42-69CB-12C009C8481B}"/>
          </ac:spMkLst>
        </pc:spChg>
        <pc:spChg chg="del">
          <ac:chgData name="Daniel Khashabi" userId="62390808-c838-45e6-be59-d6fd0d208bc8" providerId="ADAL" clId="{19A97A65-FB7E-DC4C-8433-B675572D5E70}" dt="2023-02-21T15:01:28.308" v="3886" actId="478"/>
          <ac:spMkLst>
            <pc:docMk/>
            <pc:sldMk cId="1144263790" sldId="1726"/>
            <ac:spMk id="65" creationId="{090BA7A6-12CB-8FC4-1962-4237260C4A22}"/>
          </ac:spMkLst>
        </pc:spChg>
        <pc:spChg chg="del">
          <ac:chgData name="Daniel Khashabi" userId="62390808-c838-45e6-be59-d6fd0d208bc8" providerId="ADAL" clId="{19A97A65-FB7E-DC4C-8433-B675572D5E70}" dt="2023-02-21T15:01:28.308" v="3886" actId="478"/>
          <ac:spMkLst>
            <pc:docMk/>
            <pc:sldMk cId="1144263790" sldId="1726"/>
            <ac:spMk id="70" creationId="{F8B30533-4510-FCE5-B2C9-9BE083838BE5}"/>
          </ac:spMkLst>
        </pc:spChg>
        <pc:spChg chg="mod">
          <ac:chgData name="Daniel Khashabi" userId="62390808-c838-45e6-be59-d6fd0d208bc8" providerId="ADAL" clId="{19A97A65-FB7E-DC4C-8433-B675572D5E70}" dt="2023-02-22T17:58:30.299" v="9801"/>
          <ac:spMkLst>
            <pc:docMk/>
            <pc:sldMk cId="1144263790" sldId="1726"/>
            <ac:spMk id="71" creationId="{1539C76B-D283-179F-B27F-6B0BC334DDDB}"/>
          </ac:spMkLst>
        </pc:spChg>
        <pc:spChg chg="del">
          <ac:chgData name="Daniel Khashabi" userId="62390808-c838-45e6-be59-d6fd0d208bc8" providerId="ADAL" clId="{19A97A65-FB7E-DC4C-8433-B675572D5E70}" dt="2023-02-21T15:01:28.308" v="3886" actId="478"/>
          <ac:spMkLst>
            <pc:docMk/>
            <pc:sldMk cId="1144263790" sldId="1726"/>
            <ac:spMk id="72" creationId="{6198D14A-B413-4D74-2253-B13CCCE0616C}"/>
          </ac:spMkLst>
        </pc:spChg>
        <pc:spChg chg="del">
          <ac:chgData name="Daniel Khashabi" userId="62390808-c838-45e6-be59-d6fd0d208bc8" providerId="ADAL" clId="{19A97A65-FB7E-DC4C-8433-B675572D5E70}" dt="2023-02-21T15:01:28.308" v="3886" actId="478"/>
          <ac:spMkLst>
            <pc:docMk/>
            <pc:sldMk cId="1144263790" sldId="1726"/>
            <ac:spMk id="73" creationId="{711D89AB-DE66-2B77-192B-DD226A7E3FC7}"/>
          </ac:spMkLst>
        </pc:spChg>
        <pc:spChg chg="del">
          <ac:chgData name="Daniel Khashabi" userId="62390808-c838-45e6-be59-d6fd0d208bc8" providerId="ADAL" clId="{19A97A65-FB7E-DC4C-8433-B675572D5E70}" dt="2023-02-21T15:01:30.948" v="3887" actId="478"/>
          <ac:spMkLst>
            <pc:docMk/>
            <pc:sldMk cId="1144263790" sldId="1726"/>
            <ac:spMk id="74" creationId="{1162C052-9858-2BBA-884D-1F77AD757806}"/>
          </ac:spMkLst>
        </pc:spChg>
        <pc:spChg chg="del">
          <ac:chgData name="Daniel Khashabi" userId="62390808-c838-45e6-be59-d6fd0d208bc8" providerId="ADAL" clId="{19A97A65-FB7E-DC4C-8433-B675572D5E70}" dt="2023-02-21T15:01:28.308" v="3886" actId="478"/>
          <ac:spMkLst>
            <pc:docMk/>
            <pc:sldMk cId="1144263790" sldId="1726"/>
            <ac:spMk id="76" creationId="{F6D10EC4-98AD-4E80-607E-F293C2ACF9D1}"/>
          </ac:spMkLst>
        </pc:spChg>
        <pc:spChg chg="del">
          <ac:chgData name="Daniel Khashabi" userId="62390808-c838-45e6-be59-d6fd0d208bc8" providerId="ADAL" clId="{19A97A65-FB7E-DC4C-8433-B675572D5E70}" dt="2023-02-21T15:01:28.308" v="3886" actId="478"/>
          <ac:spMkLst>
            <pc:docMk/>
            <pc:sldMk cId="1144263790" sldId="1726"/>
            <ac:spMk id="80" creationId="{1910C4F5-8206-ED07-6A9B-3B236A65148B}"/>
          </ac:spMkLst>
        </pc:spChg>
        <pc:spChg chg="del">
          <ac:chgData name="Daniel Khashabi" userId="62390808-c838-45e6-be59-d6fd0d208bc8" providerId="ADAL" clId="{19A97A65-FB7E-DC4C-8433-B675572D5E70}" dt="2023-02-21T15:01:28.308" v="3886" actId="478"/>
          <ac:spMkLst>
            <pc:docMk/>
            <pc:sldMk cId="1144263790" sldId="1726"/>
            <ac:spMk id="81" creationId="{BFCA7D9C-67E5-47A6-55CF-D45A35009F88}"/>
          </ac:spMkLst>
        </pc:spChg>
        <pc:spChg chg="del">
          <ac:chgData name="Daniel Khashabi" userId="62390808-c838-45e6-be59-d6fd0d208bc8" providerId="ADAL" clId="{19A97A65-FB7E-DC4C-8433-B675572D5E70}" dt="2023-02-21T15:01:28.308" v="3886" actId="478"/>
          <ac:spMkLst>
            <pc:docMk/>
            <pc:sldMk cId="1144263790" sldId="1726"/>
            <ac:spMk id="82" creationId="{566D775E-748E-C5E0-FC18-9065BE19C46B}"/>
          </ac:spMkLst>
        </pc:spChg>
        <pc:spChg chg="add del mod">
          <ac:chgData name="Daniel Khashabi" userId="62390808-c838-45e6-be59-d6fd0d208bc8" providerId="ADAL" clId="{19A97A65-FB7E-DC4C-8433-B675572D5E70}" dt="2023-02-21T15:07:36.363" v="4139" actId="21"/>
          <ac:spMkLst>
            <pc:docMk/>
            <pc:sldMk cId="1144263790" sldId="1726"/>
            <ac:spMk id="92" creationId="{4180DFB7-165B-A11C-14F7-572E6EAD8DE4}"/>
          </ac:spMkLst>
        </pc:spChg>
        <pc:spChg chg="del">
          <ac:chgData name="Daniel Khashabi" userId="62390808-c838-45e6-be59-d6fd0d208bc8" providerId="ADAL" clId="{19A97A65-FB7E-DC4C-8433-B675572D5E70}" dt="2023-02-21T15:01:30.948" v="3887" actId="478"/>
          <ac:spMkLst>
            <pc:docMk/>
            <pc:sldMk cId="1144263790" sldId="1726"/>
            <ac:spMk id="93" creationId="{BC311B3C-A334-1F24-F1D1-F971EFD3651A}"/>
          </ac:spMkLst>
        </pc:spChg>
        <pc:spChg chg="add mod">
          <ac:chgData name="Daniel Khashabi" userId="62390808-c838-45e6-be59-d6fd0d208bc8" providerId="ADAL" clId="{19A97A65-FB7E-DC4C-8433-B675572D5E70}" dt="2023-02-22T17:58:30.299" v="9801"/>
          <ac:spMkLst>
            <pc:docMk/>
            <pc:sldMk cId="1144263790" sldId="1726"/>
            <ac:spMk id="99" creationId="{0CAE97B9-251E-F9EC-07A0-8F2846B46F9D}"/>
          </ac:spMkLst>
        </pc:spChg>
        <pc:spChg chg="mod">
          <ac:chgData name="Daniel Khashabi" userId="62390808-c838-45e6-be59-d6fd0d208bc8" providerId="ADAL" clId="{19A97A65-FB7E-DC4C-8433-B675572D5E70}" dt="2023-02-22T17:58:30.299" v="9801"/>
          <ac:spMkLst>
            <pc:docMk/>
            <pc:sldMk cId="1144263790" sldId="1726"/>
            <ac:spMk id="102" creationId="{FF39D38A-EEF9-A3A8-8D4C-77807FB9373D}"/>
          </ac:spMkLst>
        </pc:spChg>
        <pc:spChg chg="add del mod">
          <ac:chgData name="Daniel Khashabi" userId="62390808-c838-45e6-be59-d6fd0d208bc8" providerId="ADAL" clId="{19A97A65-FB7E-DC4C-8433-B675572D5E70}" dt="2023-02-21T15:07:38.805" v="4141" actId="478"/>
          <ac:spMkLst>
            <pc:docMk/>
            <pc:sldMk cId="1144263790" sldId="1726"/>
            <ac:spMk id="104" creationId="{12F84E4D-91E8-1B01-AC16-D5C1A49B0C38}"/>
          </ac:spMkLst>
        </pc:spChg>
        <pc:spChg chg="mod">
          <ac:chgData name="Daniel Khashabi" userId="62390808-c838-45e6-be59-d6fd0d208bc8" providerId="ADAL" clId="{19A97A65-FB7E-DC4C-8433-B675572D5E70}" dt="2023-02-22T17:58:30.299" v="9801"/>
          <ac:spMkLst>
            <pc:docMk/>
            <pc:sldMk cId="1144263790" sldId="1726"/>
            <ac:spMk id="128" creationId="{AC94FE2C-6DF1-59FE-3AD8-F8ACD228B747}"/>
          </ac:spMkLst>
        </pc:spChg>
        <pc:spChg chg="mod">
          <ac:chgData name="Daniel Khashabi" userId="62390808-c838-45e6-be59-d6fd0d208bc8" providerId="ADAL" clId="{19A97A65-FB7E-DC4C-8433-B675572D5E70}" dt="2023-02-22T17:58:30.299" v="9801"/>
          <ac:spMkLst>
            <pc:docMk/>
            <pc:sldMk cId="1144263790" sldId="1726"/>
            <ac:spMk id="140" creationId="{1045F370-A114-D62A-C7D6-44E01284FBE2}"/>
          </ac:spMkLst>
        </pc:spChg>
        <pc:spChg chg="mod">
          <ac:chgData name="Daniel Khashabi" userId="62390808-c838-45e6-be59-d6fd0d208bc8" providerId="ADAL" clId="{19A97A65-FB7E-DC4C-8433-B675572D5E70}" dt="2023-02-22T17:58:30.299" v="9801"/>
          <ac:spMkLst>
            <pc:docMk/>
            <pc:sldMk cId="1144263790" sldId="1726"/>
            <ac:spMk id="149" creationId="{2263CDD6-08A9-6F3B-BB35-323C4B4662DF}"/>
          </ac:spMkLst>
        </pc:spChg>
        <pc:spChg chg="del">
          <ac:chgData name="Daniel Khashabi" userId="62390808-c838-45e6-be59-d6fd0d208bc8" providerId="ADAL" clId="{19A97A65-FB7E-DC4C-8433-B675572D5E70}" dt="2023-02-21T15:01:30.948" v="3887" actId="478"/>
          <ac:spMkLst>
            <pc:docMk/>
            <pc:sldMk cId="1144263790" sldId="1726"/>
            <ac:spMk id="154" creationId="{0E1A55C4-99E6-7E32-4228-7F1BC7BE6651}"/>
          </ac:spMkLst>
        </pc:spChg>
        <pc:spChg chg="add mod">
          <ac:chgData name="Daniel Khashabi" userId="62390808-c838-45e6-be59-d6fd0d208bc8" providerId="ADAL" clId="{19A97A65-FB7E-DC4C-8433-B675572D5E70}" dt="2023-02-21T15:07:36.702" v="4140"/>
          <ac:spMkLst>
            <pc:docMk/>
            <pc:sldMk cId="1144263790" sldId="1726"/>
            <ac:spMk id="159" creationId="{4EF851FB-ED4A-127C-7424-25D3E612E2FF}"/>
          </ac:spMkLst>
        </pc:spChg>
        <pc:spChg chg="mod">
          <ac:chgData name="Daniel Khashabi" userId="62390808-c838-45e6-be59-d6fd0d208bc8" providerId="ADAL" clId="{19A97A65-FB7E-DC4C-8433-B675572D5E70}" dt="2023-02-22T17:58:30.299" v="9801"/>
          <ac:spMkLst>
            <pc:docMk/>
            <pc:sldMk cId="1144263790" sldId="1726"/>
            <ac:spMk id="164" creationId="{F098A132-0227-A725-9918-BBF5F00235DE}"/>
          </ac:spMkLst>
        </pc:spChg>
        <pc:grpChg chg="del">
          <ac:chgData name="Daniel Khashabi" userId="62390808-c838-45e6-be59-d6fd0d208bc8" providerId="ADAL" clId="{19A97A65-FB7E-DC4C-8433-B675572D5E70}" dt="2023-02-21T15:01:28.308" v="3886" actId="478"/>
          <ac:grpSpMkLst>
            <pc:docMk/>
            <pc:sldMk cId="1144263790" sldId="1726"/>
            <ac:grpSpMk id="77" creationId="{92C9053B-321A-103E-268B-CF90B93A9D58}"/>
          </ac:grpSpMkLst>
        </pc:grpChg>
        <pc:grpChg chg="del">
          <ac:chgData name="Daniel Khashabi" userId="62390808-c838-45e6-be59-d6fd0d208bc8" providerId="ADAL" clId="{19A97A65-FB7E-DC4C-8433-B675572D5E70}" dt="2023-02-21T15:01:28.308" v="3886" actId="478"/>
          <ac:grpSpMkLst>
            <pc:docMk/>
            <pc:sldMk cId="1144263790" sldId="1726"/>
            <ac:grpSpMk id="94" creationId="{928180B9-0586-C509-4DB7-722ADCE4F1C4}"/>
          </ac:grpSpMkLst>
        </pc:grpChg>
        <pc:grpChg chg="del">
          <ac:chgData name="Daniel Khashabi" userId="62390808-c838-45e6-be59-d6fd0d208bc8" providerId="ADAL" clId="{19A97A65-FB7E-DC4C-8433-B675572D5E70}" dt="2023-02-21T15:01:28.308" v="3886" actId="478"/>
          <ac:grpSpMkLst>
            <pc:docMk/>
            <pc:sldMk cId="1144263790" sldId="1726"/>
            <ac:grpSpMk id="106" creationId="{38B7CEE5-C242-9B63-6285-D10BA35B1C69}"/>
          </ac:grpSpMkLst>
        </pc:grpChg>
        <pc:grpChg chg="del">
          <ac:chgData name="Daniel Khashabi" userId="62390808-c838-45e6-be59-d6fd0d208bc8" providerId="ADAL" clId="{19A97A65-FB7E-DC4C-8433-B675572D5E70}" dt="2023-02-21T15:01:28.308" v="3886" actId="478"/>
          <ac:grpSpMkLst>
            <pc:docMk/>
            <pc:sldMk cId="1144263790" sldId="1726"/>
            <ac:grpSpMk id="113" creationId="{9B9FF175-F0DE-D440-B2C2-257026386726}"/>
          </ac:grpSpMkLst>
        </pc:grpChg>
        <pc:grpChg chg="del">
          <ac:chgData name="Daniel Khashabi" userId="62390808-c838-45e6-be59-d6fd0d208bc8" providerId="ADAL" clId="{19A97A65-FB7E-DC4C-8433-B675572D5E70}" dt="2023-02-21T15:01:28.308" v="3886" actId="478"/>
          <ac:grpSpMkLst>
            <pc:docMk/>
            <pc:sldMk cId="1144263790" sldId="1726"/>
            <ac:grpSpMk id="120" creationId="{57C05700-45A2-5E33-6644-B8E4FF0906E0}"/>
          </ac:grpSpMkLst>
        </pc:grpChg>
        <pc:picChg chg="add mod">
          <ac:chgData name="Daniel Khashabi" userId="62390808-c838-45e6-be59-d6fd0d208bc8" providerId="ADAL" clId="{19A97A65-FB7E-DC4C-8433-B675572D5E70}" dt="2023-02-21T15:06:37.337" v="4085" actId="1076"/>
          <ac:picMkLst>
            <pc:docMk/>
            <pc:sldMk cId="1144263790" sldId="1726"/>
            <ac:picMk id="1026" creationId="{58961678-9EE6-DC92-6065-05F2944FDD57}"/>
          </ac:picMkLst>
        </pc:picChg>
        <pc:cxnChg chg="del">
          <ac:chgData name="Daniel Khashabi" userId="62390808-c838-45e6-be59-d6fd0d208bc8" providerId="ADAL" clId="{19A97A65-FB7E-DC4C-8433-B675572D5E70}" dt="2023-02-21T15:01:28.308" v="3886" actId="478"/>
          <ac:cxnSpMkLst>
            <pc:docMk/>
            <pc:sldMk cId="1144263790" sldId="1726"/>
            <ac:cxnSpMk id="2" creationId="{32C587A7-81C7-B4A5-D42A-0B3D8E1D4198}"/>
          </ac:cxnSpMkLst>
        </pc:cxnChg>
        <pc:cxnChg chg="del mod">
          <ac:chgData name="Daniel Khashabi" userId="62390808-c838-45e6-be59-d6fd0d208bc8" providerId="ADAL" clId="{19A97A65-FB7E-DC4C-8433-B675572D5E70}" dt="2023-02-21T15:01:28.308" v="3886" actId="478"/>
          <ac:cxnSpMkLst>
            <pc:docMk/>
            <pc:sldMk cId="1144263790" sldId="1726"/>
            <ac:cxnSpMk id="3" creationId="{18ECC739-F67F-748B-A02D-51684570DDE9}"/>
          </ac:cxnSpMkLst>
        </pc:cxnChg>
        <pc:cxnChg chg="del">
          <ac:chgData name="Daniel Khashabi" userId="62390808-c838-45e6-be59-d6fd0d208bc8" providerId="ADAL" clId="{19A97A65-FB7E-DC4C-8433-B675572D5E70}" dt="2023-02-21T15:01:28.308" v="3886" actId="478"/>
          <ac:cxnSpMkLst>
            <pc:docMk/>
            <pc:sldMk cId="1144263790" sldId="1726"/>
            <ac:cxnSpMk id="54" creationId="{A94679ED-C901-9F6C-C869-00BC9E79023B}"/>
          </ac:cxnSpMkLst>
        </pc:cxnChg>
        <pc:cxnChg chg="del">
          <ac:chgData name="Daniel Khashabi" userId="62390808-c838-45e6-be59-d6fd0d208bc8" providerId="ADAL" clId="{19A97A65-FB7E-DC4C-8433-B675572D5E70}" dt="2023-02-21T15:01:28.308" v="3886" actId="478"/>
          <ac:cxnSpMkLst>
            <pc:docMk/>
            <pc:sldMk cId="1144263790" sldId="1726"/>
            <ac:cxnSpMk id="55" creationId="{6D657E48-D28A-BF95-5A9A-B655997C4F40}"/>
          </ac:cxnSpMkLst>
        </pc:cxnChg>
        <pc:cxnChg chg="del">
          <ac:chgData name="Daniel Khashabi" userId="62390808-c838-45e6-be59-d6fd0d208bc8" providerId="ADAL" clId="{19A97A65-FB7E-DC4C-8433-B675572D5E70}" dt="2023-02-21T15:01:28.308" v="3886" actId="478"/>
          <ac:cxnSpMkLst>
            <pc:docMk/>
            <pc:sldMk cId="1144263790" sldId="1726"/>
            <ac:cxnSpMk id="56" creationId="{EF1581EF-9566-E61E-9021-734422BF1D7C}"/>
          </ac:cxnSpMkLst>
        </pc:cxnChg>
        <pc:cxnChg chg="del mod">
          <ac:chgData name="Daniel Khashabi" userId="62390808-c838-45e6-be59-d6fd0d208bc8" providerId="ADAL" clId="{19A97A65-FB7E-DC4C-8433-B675572D5E70}" dt="2023-02-21T15:01:28.308" v="3886" actId="478"/>
          <ac:cxnSpMkLst>
            <pc:docMk/>
            <pc:sldMk cId="1144263790" sldId="1726"/>
            <ac:cxnSpMk id="57" creationId="{A964AC22-358F-952E-CD85-430F88D68B59}"/>
          </ac:cxnSpMkLst>
        </pc:cxnChg>
        <pc:cxnChg chg="del mod">
          <ac:chgData name="Daniel Khashabi" userId="62390808-c838-45e6-be59-d6fd0d208bc8" providerId="ADAL" clId="{19A97A65-FB7E-DC4C-8433-B675572D5E70}" dt="2023-02-21T15:01:28.308" v="3886" actId="478"/>
          <ac:cxnSpMkLst>
            <pc:docMk/>
            <pc:sldMk cId="1144263790" sldId="1726"/>
            <ac:cxnSpMk id="58" creationId="{45E4EC60-E872-74B3-C653-59C6F69E70B0}"/>
          </ac:cxnSpMkLst>
        </pc:cxnChg>
        <pc:cxnChg chg="del mod">
          <ac:chgData name="Daniel Khashabi" userId="62390808-c838-45e6-be59-d6fd0d208bc8" providerId="ADAL" clId="{19A97A65-FB7E-DC4C-8433-B675572D5E70}" dt="2023-02-21T15:01:28.308" v="3886" actId="478"/>
          <ac:cxnSpMkLst>
            <pc:docMk/>
            <pc:sldMk cId="1144263790" sldId="1726"/>
            <ac:cxnSpMk id="59" creationId="{03C9A3A2-1D42-7275-5339-682E9E89BD83}"/>
          </ac:cxnSpMkLst>
        </pc:cxnChg>
        <pc:cxnChg chg="del mod">
          <ac:chgData name="Daniel Khashabi" userId="62390808-c838-45e6-be59-d6fd0d208bc8" providerId="ADAL" clId="{19A97A65-FB7E-DC4C-8433-B675572D5E70}" dt="2023-02-21T15:01:28.308" v="3886" actId="478"/>
          <ac:cxnSpMkLst>
            <pc:docMk/>
            <pc:sldMk cId="1144263790" sldId="1726"/>
            <ac:cxnSpMk id="66" creationId="{DD3CE235-B6FE-8B0C-D736-604259F259F1}"/>
          </ac:cxnSpMkLst>
        </pc:cxnChg>
        <pc:cxnChg chg="del mod">
          <ac:chgData name="Daniel Khashabi" userId="62390808-c838-45e6-be59-d6fd0d208bc8" providerId="ADAL" clId="{19A97A65-FB7E-DC4C-8433-B675572D5E70}" dt="2023-02-21T15:01:28.308" v="3886" actId="478"/>
          <ac:cxnSpMkLst>
            <pc:docMk/>
            <pc:sldMk cId="1144263790" sldId="1726"/>
            <ac:cxnSpMk id="67" creationId="{8370720C-1B3C-C240-CB98-80894D6A916A}"/>
          </ac:cxnSpMkLst>
        </pc:cxnChg>
        <pc:cxnChg chg="del mod">
          <ac:chgData name="Daniel Khashabi" userId="62390808-c838-45e6-be59-d6fd0d208bc8" providerId="ADAL" clId="{19A97A65-FB7E-DC4C-8433-B675572D5E70}" dt="2023-02-21T15:01:28.308" v="3886" actId="478"/>
          <ac:cxnSpMkLst>
            <pc:docMk/>
            <pc:sldMk cId="1144263790" sldId="1726"/>
            <ac:cxnSpMk id="68" creationId="{71B0D39B-9672-D347-D2E8-1A4DC9AE7726}"/>
          </ac:cxnSpMkLst>
        </pc:cxnChg>
        <pc:cxnChg chg="del mod">
          <ac:chgData name="Daniel Khashabi" userId="62390808-c838-45e6-be59-d6fd0d208bc8" providerId="ADAL" clId="{19A97A65-FB7E-DC4C-8433-B675572D5E70}" dt="2023-02-21T15:01:28.308" v="3886" actId="478"/>
          <ac:cxnSpMkLst>
            <pc:docMk/>
            <pc:sldMk cId="1144263790" sldId="1726"/>
            <ac:cxnSpMk id="69" creationId="{F0C18AC2-AEF7-126F-9E83-AEF5FE18F5B9}"/>
          </ac:cxnSpMkLst>
        </pc:cxnChg>
        <pc:cxnChg chg="del mod">
          <ac:chgData name="Daniel Khashabi" userId="62390808-c838-45e6-be59-d6fd0d208bc8" providerId="ADAL" clId="{19A97A65-FB7E-DC4C-8433-B675572D5E70}" dt="2023-02-21T15:01:28.308" v="3886" actId="478"/>
          <ac:cxnSpMkLst>
            <pc:docMk/>
            <pc:sldMk cId="1144263790" sldId="1726"/>
            <ac:cxnSpMk id="75" creationId="{79DB2721-721C-E4CB-374A-D453DE68212C}"/>
          </ac:cxnSpMkLst>
        </pc:cxnChg>
        <pc:cxnChg chg="del mod">
          <ac:chgData name="Daniel Khashabi" userId="62390808-c838-45e6-be59-d6fd0d208bc8" providerId="ADAL" clId="{19A97A65-FB7E-DC4C-8433-B675572D5E70}" dt="2023-02-21T15:01:28.308" v="3886" actId="478"/>
          <ac:cxnSpMkLst>
            <pc:docMk/>
            <pc:sldMk cId="1144263790" sldId="1726"/>
            <ac:cxnSpMk id="88" creationId="{977F6171-F05F-2836-44F0-735E95568A38}"/>
          </ac:cxnSpMkLst>
        </pc:cxnChg>
        <pc:cxnChg chg="del mod">
          <ac:chgData name="Daniel Khashabi" userId="62390808-c838-45e6-be59-d6fd0d208bc8" providerId="ADAL" clId="{19A97A65-FB7E-DC4C-8433-B675572D5E70}" dt="2023-02-21T15:01:28.308" v="3886" actId="478"/>
          <ac:cxnSpMkLst>
            <pc:docMk/>
            <pc:sldMk cId="1144263790" sldId="1726"/>
            <ac:cxnSpMk id="105" creationId="{F3315F5A-2343-DCA2-AE24-B73A03ACE4B4}"/>
          </ac:cxnSpMkLst>
        </pc:cxnChg>
        <pc:cxnChg chg="del mod">
          <ac:chgData name="Daniel Khashabi" userId="62390808-c838-45e6-be59-d6fd0d208bc8" providerId="ADAL" clId="{19A97A65-FB7E-DC4C-8433-B675572D5E70}" dt="2023-02-21T15:01:28.308" v="3886" actId="478"/>
          <ac:cxnSpMkLst>
            <pc:docMk/>
            <pc:sldMk cId="1144263790" sldId="1726"/>
            <ac:cxnSpMk id="111" creationId="{FE5BB17C-25F0-1DC0-36BB-AD360F735C29}"/>
          </ac:cxnSpMkLst>
        </pc:cxnChg>
        <pc:cxnChg chg="del mod">
          <ac:chgData name="Daniel Khashabi" userId="62390808-c838-45e6-be59-d6fd0d208bc8" providerId="ADAL" clId="{19A97A65-FB7E-DC4C-8433-B675572D5E70}" dt="2023-02-21T15:01:28.308" v="3886" actId="478"/>
          <ac:cxnSpMkLst>
            <pc:docMk/>
            <pc:sldMk cId="1144263790" sldId="1726"/>
            <ac:cxnSpMk id="112" creationId="{0B227AB8-466B-08B2-267F-F902E501F43E}"/>
          </ac:cxnSpMkLst>
        </pc:cxnChg>
        <pc:cxnChg chg="del mod">
          <ac:chgData name="Daniel Khashabi" userId="62390808-c838-45e6-be59-d6fd0d208bc8" providerId="ADAL" clId="{19A97A65-FB7E-DC4C-8433-B675572D5E70}" dt="2023-02-21T15:01:28.308" v="3886" actId="478"/>
          <ac:cxnSpMkLst>
            <pc:docMk/>
            <pc:sldMk cId="1144263790" sldId="1726"/>
            <ac:cxnSpMk id="118" creationId="{A604603D-7D33-7C8D-3F02-1871DECCA438}"/>
          </ac:cxnSpMkLst>
        </pc:cxnChg>
        <pc:cxnChg chg="del mod">
          <ac:chgData name="Daniel Khashabi" userId="62390808-c838-45e6-be59-d6fd0d208bc8" providerId="ADAL" clId="{19A97A65-FB7E-DC4C-8433-B675572D5E70}" dt="2023-02-21T15:01:28.308" v="3886" actId="478"/>
          <ac:cxnSpMkLst>
            <pc:docMk/>
            <pc:sldMk cId="1144263790" sldId="1726"/>
            <ac:cxnSpMk id="119" creationId="{8FC4DAB3-DB20-198D-B736-D4235C3B54B9}"/>
          </ac:cxnSpMkLst>
        </pc:cxnChg>
        <pc:cxnChg chg="del mod">
          <ac:chgData name="Daniel Khashabi" userId="62390808-c838-45e6-be59-d6fd0d208bc8" providerId="ADAL" clId="{19A97A65-FB7E-DC4C-8433-B675572D5E70}" dt="2023-02-21T15:01:28.308" v="3886" actId="478"/>
          <ac:cxnSpMkLst>
            <pc:docMk/>
            <pc:sldMk cId="1144263790" sldId="1726"/>
            <ac:cxnSpMk id="125" creationId="{780E37CC-01AC-99C7-60EE-77CF386EAE24}"/>
          </ac:cxnSpMkLst>
        </pc:cxnChg>
        <pc:cxnChg chg="del mod">
          <ac:chgData name="Daniel Khashabi" userId="62390808-c838-45e6-be59-d6fd0d208bc8" providerId="ADAL" clId="{19A97A65-FB7E-DC4C-8433-B675572D5E70}" dt="2023-02-21T15:01:28.308" v="3886" actId="478"/>
          <ac:cxnSpMkLst>
            <pc:docMk/>
            <pc:sldMk cId="1144263790" sldId="1726"/>
            <ac:cxnSpMk id="127" creationId="{9EF3EF72-D760-0569-9A1B-0212E0A289DB}"/>
          </ac:cxnSpMkLst>
        </pc:cxnChg>
        <pc:cxnChg chg="del mod">
          <ac:chgData name="Daniel Khashabi" userId="62390808-c838-45e6-be59-d6fd0d208bc8" providerId="ADAL" clId="{19A97A65-FB7E-DC4C-8433-B675572D5E70}" dt="2023-02-21T15:01:28.308" v="3886" actId="478"/>
          <ac:cxnSpMkLst>
            <pc:docMk/>
            <pc:sldMk cId="1144263790" sldId="1726"/>
            <ac:cxnSpMk id="129" creationId="{C511446E-1A30-C4F0-046E-D5A52C72488D}"/>
          </ac:cxnSpMkLst>
        </pc:cxnChg>
        <pc:cxnChg chg="del mod">
          <ac:chgData name="Daniel Khashabi" userId="62390808-c838-45e6-be59-d6fd0d208bc8" providerId="ADAL" clId="{19A97A65-FB7E-DC4C-8433-B675572D5E70}" dt="2023-02-21T15:01:28.308" v="3886" actId="478"/>
          <ac:cxnSpMkLst>
            <pc:docMk/>
            <pc:sldMk cId="1144263790" sldId="1726"/>
            <ac:cxnSpMk id="132" creationId="{493A4FA4-484F-E584-D0F6-02898F9B4D98}"/>
          </ac:cxnSpMkLst>
        </pc:cxnChg>
        <pc:cxnChg chg="del mod">
          <ac:chgData name="Daniel Khashabi" userId="62390808-c838-45e6-be59-d6fd0d208bc8" providerId="ADAL" clId="{19A97A65-FB7E-DC4C-8433-B675572D5E70}" dt="2023-02-21T15:01:28.308" v="3886" actId="478"/>
          <ac:cxnSpMkLst>
            <pc:docMk/>
            <pc:sldMk cId="1144263790" sldId="1726"/>
            <ac:cxnSpMk id="135" creationId="{57704448-2B07-815B-6DCD-BEC31BEC9E60}"/>
          </ac:cxnSpMkLst>
        </pc:cxnChg>
        <pc:cxnChg chg="del mod">
          <ac:chgData name="Daniel Khashabi" userId="62390808-c838-45e6-be59-d6fd0d208bc8" providerId="ADAL" clId="{19A97A65-FB7E-DC4C-8433-B675572D5E70}" dt="2023-02-21T15:01:28.308" v="3886" actId="478"/>
          <ac:cxnSpMkLst>
            <pc:docMk/>
            <pc:sldMk cId="1144263790" sldId="1726"/>
            <ac:cxnSpMk id="151" creationId="{3A2F5CA8-03B1-081D-A472-6D6B434C03CD}"/>
          </ac:cxnSpMkLst>
        </pc:cxnChg>
      </pc:sldChg>
      <pc:sldChg chg="addSp delSp modSp new mod">
        <pc:chgData name="Daniel Khashabi" userId="62390808-c838-45e6-be59-d6fd0d208bc8" providerId="ADAL" clId="{19A97A65-FB7E-DC4C-8433-B675572D5E70}" dt="2023-02-22T17:58:30.299" v="9801"/>
        <pc:sldMkLst>
          <pc:docMk/>
          <pc:sldMk cId="2309835176" sldId="1727"/>
        </pc:sldMkLst>
        <pc:spChg chg="mod">
          <ac:chgData name="Daniel Khashabi" userId="62390808-c838-45e6-be59-d6fd0d208bc8" providerId="ADAL" clId="{19A97A65-FB7E-DC4C-8433-B675572D5E70}" dt="2023-02-21T15:08:21.359" v="4175" actId="20577"/>
          <ac:spMkLst>
            <pc:docMk/>
            <pc:sldMk cId="2309835176" sldId="1727"/>
            <ac:spMk id="2" creationId="{203F98F8-682C-12DA-E8CC-841FC43A8D66}"/>
          </ac:spMkLst>
        </pc:spChg>
        <pc:spChg chg="del">
          <ac:chgData name="Daniel Khashabi" userId="62390808-c838-45e6-be59-d6fd0d208bc8" providerId="ADAL" clId="{19A97A65-FB7E-DC4C-8433-B675572D5E70}" dt="2023-02-21T15:08:31.231" v="4177"/>
          <ac:spMkLst>
            <pc:docMk/>
            <pc:sldMk cId="2309835176" sldId="1727"/>
            <ac:spMk id="3" creationId="{674D1101-9EC0-DFB9-2F0F-8C47D0CA9FA6}"/>
          </ac:spMkLst>
        </pc:spChg>
        <pc:spChg chg="add del mod">
          <ac:chgData name="Daniel Khashabi" userId="62390808-c838-45e6-be59-d6fd0d208bc8" providerId="ADAL" clId="{19A97A65-FB7E-DC4C-8433-B675572D5E70}" dt="2023-02-21T15:08:35.328" v="4182"/>
          <ac:spMkLst>
            <pc:docMk/>
            <pc:sldMk cId="2309835176" sldId="1727"/>
            <ac:spMk id="4" creationId="{EB4FF20A-E7E0-39B5-BFF7-39ACCD77DF4A}"/>
          </ac:spMkLst>
        </pc:spChg>
        <pc:spChg chg="add mod">
          <ac:chgData name="Daniel Khashabi" userId="62390808-c838-45e6-be59-d6fd0d208bc8" providerId="ADAL" clId="{19A97A65-FB7E-DC4C-8433-B675572D5E70}" dt="2023-02-22T17:58:30.299" v="9801"/>
          <ac:spMkLst>
            <pc:docMk/>
            <pc:sldMk cId="2309835176" sldId="1727"/>
            <ac:spMk id="8" creationId="{5CCED583-FE7C-EA34-63FF-111B9BBED642}"/>
          </ac:spMkLst>
        </pc:spChg>
        <pc:spChg chg="add mod">
          <ac:chgData name="Daniel Khashabi" userId="62390808-c838-45e6-be59-d6fd0d208bc8" providerId="ADAL" clId="{19A97A65-FB7E-DC4C-8433-B675572D5E70}" dt="2023-02-22T17:58:30.299" v="9801"/>
          <ac:spMkLst>
            <pc:docMk/>
            <pc:sldMk cId="2309835176" sldId="1727"/>
            <ac:spMk id="9" creationId="{A136A542-A9CC-43A3-308F-4C6DDCB567F1}"/>
          </ac:spMkLst>
        </pc:spChg>
        <pc:picChg chg="add mod">
          <ac:chgData name="Daniel Khashabi" userId="62390808-c838-45e6-be59-d6fd0d208bc8" providerId="ADAL" clId="{19A97A65-FB7E-DC4C-8433-B675572D5E70}" dt="2023-02-21T15:08:52.449" v="4184" actId="1076"/>
          <ac:picMkLst>
            <pc:docMk/>
            <pc:sldMk cId="2309835176" sldId="1727"/>
            <ac:picMk id="6" creationId="{2F8A71C7-EA82-5BCF-2E43-8AFE82759F37}"/>
          </ac:picMkLst>
        </pc:picChg>
      </pc:sldChg>
      <pc:sldChg chg="add del">
        <pc:chgData name="Daniel Khashabi" userId="62390808-c838-45e6-be59-d6fd0d208bc8" providerId="ADAL" clId="{19A97A65-FB7E-DC4C-8433-B675572D5E70}" dt="2023-02-21T15:17:21.151" v="4527" actId="2696"/>
        <pc:sldMkLst>
          <pc:docMk/>
          <pc:sldMk cId="352869949" sldId="1728"/>
        </pc:sldMkLst>
      </pc:sldChg>
      <pc:sldChg chg="addSp modSp add mod">
        <pc:chgData name="Daniel Khashabi" userId="62390808-c838-45e6-be59-d6fd0d208bc8" providerId="ADAL" clId="{19A97A65-FB7E-DC4C-8433-B675572D5E70}" dt="2023-02-22T17:58:30.299" v="9801"/>
        <pc:sldMkLst>
          <pc:docMk/>
          <pc:sldMk cId="3414470684" sldId="1729"/>
        </pc:sldMkLst>
        <pc:spChg chg="mod">
          <ac:chgData name="Daniel Khashabi" userId="62390808-c838-45e6-be59-d6fd0d208bc8" providerId="ADAL" clId="{19A97A65-FB7E-DC4C-8433-B675572D5E70}" dt="2023-02-22T17:58:30.299" v="9801"/>
          <ac:spMkLst>
            <pc:docMk/>
            <pc:sldMk cId="3414470684" sldId="1729"/>
            <ac:spMk id="4" creationId="{BEDC438E-8CEC-0CC2-E9D7-766BB19CA8F4}"/>
          </ac:spMkLst>
        </pc:spChg>
        <pc:spChg chg="add mod">
          <ac:chgData name="Daniel Khashabi" userId="62390808-c838-45e6-be59-d6fd0d208bc8" providerId="ADAL" clId="{19A97A65-FB7E-DC4C-8433-B675572D5E70}" dt="2023-02-22T17:58:30.299" v="9801"/>
          <ac:spMkLst>
            <pc:docMk/>
            <pc:sldMk cId="3414470684" sldId="1729"/>
            <ac:spMk id="6" creationId="{8C270C2E-6A6D-0D64-53BD-71940CE322EF}"/>
          </ac:spMkLst>
        </pc:spChg>
        <pc:picChg chg="mod">
          <ac:chgData name="Daniel Khashabi" userId="62390808-c838-45e6-be59-d6fd0d208bc8" providerId="ADAL" clId="{19A97A65-FB7E-DC4C-8433-B675572D5E70}" dt="2023-02-21T15:15:06.328" v="4436" actId="14100"/>
          <ac:picMkLst>
            <pc:docMk/>
            <pc:sldMk cId="3414470684" sldId="1729"/>
            <ac:picMk id="7" creationId="{EF3CA6D2-B0BD-FEB4-5AD1-BEA6223C5159}"/>
          </ac:picMkLst>
        </pc:picChg>
      </pc:sldChg>
      <pc:sldChg chg="addSp delSp modSp add mod modAnim">
        <pc:chgData name="Daniel Khashabi" userId="62390808-c838-45e6-be59-d6fd0d208bc8" providerId="ADAL" clId="{19A97A65-FB7E-DC4C-8433-B675572D5E70}" dt="2023-02-22T17:58:30.299" v="9801"/>
        <pc:sldMkLst>
          <pc:docMk/>
          <pc:sldMk cId="3160390091" sldId="1730"/>
        </pc:sldMkLst>
        <pc:spChg chg="mod">
          <ac:chgData name="Daniel Khashabi" userId="62390808-c838-45e6-be59-d6fd0d208bc8" providerId="ADAL" clId="{19A97A65-FB7E-DC4C-8433-B675572D5E70}" dt="2023-02-21T15:16:00.341" v="4512" actId="20577"/>
          <ac:spMkLst>
            <pc:docMk/>
            <pc:sldMk cId="3160390091" sldId="1730"/>
            <ac:spMk id="3" creationId="{8E8092CD-FBA9-B26F-643E-3A0AA279711C}"/>
          </ac:spMkLst>
        </pc:spChg>
        <pc:spChg chg="mod">
          <ac:chgData name="Daniel Khashabi" userId="62390808-c838-45e6-be59-d6fd0d208bc8" providerId="ADAL" clId="{19A97A65-FB7E-DC4C-8433-B675572D5E70}" dt="2023-02-22T17:58:30.299" v="9801"/>
          <ac:spMkLst>
            <pc:docMk/>
            <pc:sldMk cId="3160390091" sldId="1730"/>
            <ac:spMk id="4" creationId="{BEDC438E-8CEC-0CC2-E9D7-766BB19CA8F4}"/>
          </ac:spMkLst>
        </pc:spChg>
        <pc:spChg chg="add mod">
          <ac:chgData name="Daniel Khashabi" userId="62390808-c838-45e6-be59-d6fd0d208bc8" providerId="ADAL" clId="{19A97A65-FB7E-DC4C-8433-B675572D5E70}" dt="2023-02-22T17:58:30.299" v="9801"/>
          <ac:spMkLst>
            <pc:docMk/>
            <pc:sldMk cId="3160390091" sldId="1730"/>
            <ac:spMk id="8" creationId="{BCA40919-AB36-DC51-5C86-CB7F38AA55AD}"/>
          </ac:spMkLst>
        </pc:spChg>
        <pc:picChg chg="add mod">
          <ac:chgData name="Daniel Khashabi" userId="62390808-c838-45e6-be59-d6fd0d208bc8" providerId="ADAL" clId="{19A97A65-FB7E-DC4C-8433-B675572D5E70}" dt="2023-02-21T15:16:04.302" v="4513" actId="1076"/>
          <ac:picMkLst>
            <pc:docMk/>
            <pc:sldMk cId="3160390091" sldId="1730"/>
            <ac:picMk id="6" creationId="{4212318E-E76D-12DB-985F-1EE0067CA1F1}"/>
          </ac:picMkLst>
        </pc:picChg>
        <pc:picChg chg="del">
          <ac:chgData name="Daniel Khashabi" userId="62390808-c838-45e6-be59-d6fd0d208bc8" providerId="ADAL" clId="{19A97A65-FB7E-DC4C-8433-B675572D5E70}" dt="2023-02-21T15:15:29.072" v="4438" actId="478"/>
          <ac:picMkLst>
            <pc:docMk/>
            <pc:sldMk cId="3160390091" sldId="1730"/>
            <ac:picMk id="7" creationId="{EF3CA6D2-B0BD-FEB4-5AD1-BEA6223C5159}"/>
          </ac:picMkLst>
        </pc:picChg>
      </pc:sldChg>
      <pc:sldChg chg="addSp delSp modSp add mod">
        <pc:chgData name="Daniel Khashabi" userId="62390808-c838-45e6-be59-d6fd0d208bc8" providerId="ADAL" clId="{19A97A65-FB7E-DC4C-8433-B675572D5E70}" dt="2023-02-22T17:58:30.299" v="9801"/>
        <pc:sldMkLst>
          <pc:docMk/>
          <pc:sldMk cId="3145848906" sldId="1731"/>
        </pc:sldMkLst>
        <pc:spChg chg="mod">
          <ac:chgData name="Daniel Khashabi" userId="62390808-c838-45e6-be59-d6fd0d208bc8" providerId="ADAL" clId="{19A97A65-FB7E-DC4C-8433-B675572D5E70}" dt="2023-02-21T15:20:36.324" v="4572" actId="15"/>
          <ac:spMkLst>
            <pc:docMk/>
            <pc:sldMk cId="3145848906" sldId="1731"/>
            <ac:spMk id="3" creationId="{8E8092CD-FBA9-B26F-643E-3A0AA279711C}"/>
          </ac:spMkLst>
        </pc:spChg>
        <pc:spChg chg="mod">
          <ac:chgData name="Daniel Khashabi" userId="62390808-c838-45e6-be59-d6fd0d208bc8" providerId="ADAL" clId="{19A97A65-FB7E-DC4C-8433-B675572D5E70}" dt="2023-02-22T17:58:30.299" v="9801"/>
          <ac:spMkLst>
            <pc:docMk/>
            <pc:sldMk cId="3145848906" sldId="1731"/>
            <ac:spMk id="4" creationId="{BEDC438E-8CEC-0CC2-E9D7-766BB19CA8F4}"/>
          </ac:spMkLst>
        </pc:spChg>
        <pc:spChg chg="add mod">
          <ac:chgData name="Daniel Khashabi" userId="62390808-c838-45e6-be59-d6fd0d208bc8" providerId="ADAL" clId="{19A97A65-FB7E-DC4C-8433-B675572D5E70}" dt="2023-02-22T17:58:30.299" v="9801"/>
          <ac:spMkLst>
            <pc:docMk/>
            <pc:sldMk cId="3145848906" sldId="1731"/>
            <ac:spMk id="7" creationId="{9DF5BC11-F95E-5A3F-C1A7-05C2AC9D06FB}"/>
          </ac:spMkLst>
        </pc:spChg>
        <pc:picChg chg="del">
          <ac:chgData name="Daniel Khashabi" userId="62390808-c838-45e6-be59-d6fd0d208bc8" providerId="ADAL" clId="{19A97A65-FB7E-DC4C-8433-B675572D5E70}" dt="2023-02-21T15:16:44.659" v="4515" actId="478"/>
          <ac:picMkLst>
            <pc:docMk/>
            <pc:sldMk cId="3145848906" sldId="1731"/>
            <ac:picMk id="6" creationId="{4212318E-E76D-12DB-985F-1EE0067CA1F1}"/>
          </ac:picMkLst>
        </pc:picChg>
      </pc:sldChg>
      <pc:sldChg chg="modSp new mod ord">
        <pc:chgData name="Daniel Khashabi" userId="62390808-c838-45e6-be59-d6fd0d208bc8" providerId="ADAL" clId="{19A97A65-FB7E-DC4C-8433-B675572D5E70}" dt="2023-02-22T18:57:39.292" v="10579" actId="27636"/>
        <pc:sldMkLst>
          <pc:docMk/>
          <pc:sldMk cId="1446965755" sldId="1732"/>
        </pc:sldMkLst>
        <pc:spChg chg="mod">
          <ac:chgData name="Daniel Khashabi" userId="62390808-c838-45e6-be59-d6fd0d208bc8" providerId="ADAL" clId="{19A97A65-FB7E-DC4C-8433-B675572D5E70}" dt="2023-02-21T23:20:13.389" v="4702" actId="20577"/>
          <ac:spMkLst>
            <pc:docMk/>
            <pc:sldMk cId="1446965755" sldId="1732"/>
            <ac:spMk id="2" creationId="{90CB4F26-3FF4-3083-EE58-39A2EEC10D58}"/>
          </ac:spMkLst>
        </pc:spChg>
        <pc:spChg chg="mod">
          <ac:chgData name="Daniel Khashabi" userId="62390808-c838-45e6-be59-d6fd0d208bc8" providerId="ADAL" clId="{19A97A65-FB7E-DC4C-8433-B675572D5E70}" dt="2023-02-22T18:57:39.292" v="10579" actId="27636"/>
          <ac:spMkLst>
            <pc:docMk/>
            <pc:sldMk cId="1446965755" sldId="1732"/>
            <ac:spMk id="3" creationId="{7B2BFE65-F95C-7CC3-C7B1-AC8F523DFC10}"/>
          </ac:spMkLst>
        </pc:spChg>
      </pc:sldChg>
      <pc:sldChg chg="modSp add del mod modShow">
        <pc:chgData name="Daniel Khashabi" userId="62390808-c838-45e6-be59-d6fd0d208bc8" providerId="ADAL" clId="{19A97A65-FB7E-DC4C-8433-B675572D5E70}" dt="2023-02-23T16:37:31.810" v="10905" actId="2696"/>
        <pc:sldMkLst>
          <pc:docMk/>
          <pc:sldMk cId="0" sldId="1733"/>
        </pc:sldMkLst>
        <pc:spChg chg="mod">
          <ac:chgData name="Daniel Khashabi" userId="62390808-c838-45e6-be59-d6fd0d208bc8" providerId="ADAL" clId="{19A97A65-FB7E-DC4C-8433-B675572D5E70}" dt="2023-02-22T17:58:30.299" v="9801"/>
          <ac:spMkLst>
            <pc:docMk/>
            <pc:sldMk cId="0" sldId="1733"/>
            <ac:spMk id="3" creationId="{00000000-0000-0000-0000-000000000000}"/>
          </ac:spMkLst>
        </pc:spChg>
        <pc:spChg chg="mod">
          <ac:chgData name="Daniel Khashabi" userId="62390808-c838-45e6-be59-d6fd0d208bc8" providerId="ADAL" clId="{19A97A65-FB7E-DC4C-8433-B675572D5E70}" dt="2023-02-22T17:58:30.299" v="9801"/>
          <ac:spMkLst>
            <pc:docMk/>
            <pc:sldMk cId="0" sldId="1733"/>
            <ac:spMk id="5" creationId="{00000000-0000-0000-0000-000000000000}"/>
          </ac:spMkLst>
        </pc:spChg>
      </pc:sldChg>
      <pc:sldChg chg="modSp add del mod modShow">
        <pc:chgData name="Daniel Khashabi" userId="62390808-c838-45e6-be59-d6fd0d208bc8" providerId="ADAL" clId="{19A97A65-FB7E-DC4C-8433-B675572D5E70}" dt="2023-02-22T17:58:30.299" v="9801"/>
        <pc:sldMkLst>
          <pc:docMk/>
          <pc:sldMk cId="0" sldId="1734"/>
        </pc:sldMkLst>
        <pc:spChg chg="mod">
          <ac:chgData name="Daniel Khashabi" userId="62390808-c838-45e6-be59-d6fd0d208bc8" providerId="ADAL" clId="{19A97A65-FB7E-DC4C-8433-B675572D5E70}" dt="2023-02-22T17:58:30.299" v="9801"/>
          <ac:spMkLst>
            <pc:docMk/>
            <pc:sldMk cId="0" sldId="1734"/>
            <ac:spMk id="2" creationId="{00000000-0000-0000-0000-000000000000}"/>
          </ac:spMkLst>
        </pc:spChg>
        <pc:spChg chg="mod">
          <ac:chgData name="Daniel Khashabi" userId="62390808-c838-45e6-be59-d6fd0d208bc8" providerId="ADAL" clId="{19A97A65-FB7E-DC4C-8433-B675572D5E70}" dt="2023-02-22T17:58:30.299" v="9801"/>
          <ac:spMkLst>
            <pc:docMk/>
            <pc:sldMk cId="0" sldId="1734"/>
            <ac:spMk id="6" creationId="{00000000-0000-0000-0000-000000000000}"/>
          </ac:spMkLst>
        </pc:spChg>
        <pc:spChg chg="mod">
          <ac:chgData name="Daniel Khashabi" userId="62390808-c838-45e6-be59-d6fd0d208bc8" providerId="ADAL" clId="{19A97A65-FB7E-DC4C-8433-B675572D5E70}" dt="2023-02-22T17:58:30.299" v="9801"/>
          <ac:spMkLst>
            <pc:docMk/>
            <pc:sldMk cId="0" sldId="1734"/>
            <ac:spMk id="7" creationId="{00000000-0000-0000-0000-000000000000}"/>
          </ac:spMkLst>
        </pc:spChg>
        <pc:spChg chg="mod">
          <ac:chgData name="Daniel Khashabi" userId="62390808-c838-45e6-be59-d6fd0d208bc8" providerId="ADAL" clId="{19A97A65-FB7E-DC4C-8433-B675572D5E70}" dt="2023-02-22T01:53:37.017" v="6087"/>
          <ac:spMkLst>
            <pc:docMk/>
            <pc:sldMk cId="0" sldId="1734"/>
            <ac:spMk id="8" creationId="{00000000-0000-0000-0000-000000000000}"/>
          </ac:spMkLst>
        </pc:spChg>
        <pc:spChg chg="mod">
          <ac:chgData name="Daniel Khashabi" userId="62390808-c838-45e6-be59-d6fd0d208bc8" providerId="ADAL" clId="{19A97A65-FB7E-DC4C-8433-B675572D5E70}" dt="2023-02-22T17:58:30.299" v="9801"/>
          <ac:spMkLst>
            <pc:docMk/>
            <pc:sldMk cId="0" sldId="1734"/>
            <ac:spMk id="9" creationId="{00000000-0000-0000-0000-000000000000}"/>
          </ac:spMkLst>
        </pc:spChg>
      </pc:sldChg>
      <pc:sldChg chg="modSp add del mod modShow">
        <pc:chgData name="Daniel Khashabi" userId="62390808-c838-45e6-be59-d6fd0d208bc8" providerId="ADAL" clId="{19A97A65-FB7E-DC4C-8433-B675572D5E70}" dt="2023-02-22T17:58:30.299" v="9801"/>
        <pc:sldMkLst>
          <pc:docMk/>
          <pc:sldMk cId="0" sldId="1735"/>
        </pc:sldMkLst>
        <pc:spChg chg="mod">
          <ac:chgData name="Daniel Khashabi" userId="62390808-c838-45e6-be59-d6fd0d208bc8" providerId="ADAL" clId="{19A97A65-FB7E-DC4C-8433-B675572D5E70}" dt="2023-02-22T17:58:30.299" v="9801"/>
          <ac:spMkLst>
            <pc:docMk/>
            <pc:sldMk cId="0" sldId="1735"/>
            <ac:spMk id="2" creationId="{00000000-0000-0000-0000-000000000000}"/>
          </ac:spMkLst>
        </pc:spChg>
        <pc:spChg chg="mod">
          <ac:chgData name="Daniel Khashabi" userId="62390808-c838-45e6-be59-d6fd0d208bc8" providerId="ADAL" clId="{19A97A65-FB7E-DC4C-8433-B675572D5E70}" dt="2023-02-22T17:58:30.299" v="9801"/>
          <ac:spMkLst>
            <pc:docMk/>
            <pc:sldMk cId="0" sldId="1735"/>
            <ac:spMk id="6" creationId="{00000000-0000-0000-0000-000000000000}"/>
          </ac:spMkLst>
        </pc:spChg>
        <pc:spChg chg="mod">
          <ac:chgData name="Daniel Khashabi" userId="62390808-c838-45e6-be59-d6fd0d208bc8" providerId="ADAL" clId="{19A97A65-FB7E-DC4C-8433-B675572D5E70}" dt="2023-02-22T17:58:30.299" v="9801"/>
          <ac:spMkLst>
            <pc:docMk/>
            <pc:sldMk cId="0" sldId="1735"/>
            <ac:spMk id="7" creationId="{00000000-0000-0000-0000-000000000000}"/>
          </ac:spMkLst>
        </pc:spChg>
        <pc:spChg chg="mod">
          <ac:chgData name="Daniel Khashabi" userId="62390808-c838-45e6-be59-d6fd0d208bc8" providerId="ADAL" clId="{19A97A65-FB7E-DC4C-8433-B675572D5E70}" dt="2023-02-22T17:58:30.299" v="9801"/>
          <ac:spMkLst>
            <pc:docMk/>
            <pc:sldMk cId="0" sldId="1735"/>
            <ac:spMk id="8" creationId="{00000000-0000-0000-0000-000000000000}"/>
          </ac:spMkLst>
        </pc:spChg>
        <pc:spChg chg="mod">
          <ac:chgData name="Daniel Khashabi" userId="62390808-c838-45e6-be59-d6fd0d208bc8" providerId="ADAL" clId="{19A97A65-FB7E-DC4C-8433-B675572D5E70}" dt="2023-02-22T17:58:30.299" v="9801"/>
          <ac:spMkLst>
            <pc:docMk/>
            <pc:sldMk cId="0" sldId="1735"/>
            <ac:spMk id="9" creationId="{00000000-0000-0000-0000-000000000000}"/>
          </ac:spMkLst>
        </pc:spChg>
        <pc:spChg chg="mod">
          <ac:chgData name="Daniel Khashabi" userId="62390808-c838-45e6-be59-d6fd0d208bc8" providerId="ADAL" clId="{19A97A65-FB7E-DC4C-8433-B675572D5E70}" dt="2023-02-22T17:58:30.299" v="9801"/>
          <ac:spMkLst>
            <pc:docMk/>
            <pc:sldMk cId="0" sldId="1735"/>
            <ac:spMk id="10" creationId="{00000000-0000-0000-0000-000000000000}"/>
          </ac:spMkLst>
        </pc:spChg>
        <pc:spChg chg="mod">
          <ac:chgData name="Daniel Khashabi" userId="62390808-c838-45e6-be59-d6fd0d208bc8" providerId="ADAL" clId="{19A97A65-FB7E-DC4C-8433-B675572D5E70}" dt="2023-02-22T17:58:30.299" v="9801"/>
          <ac:spMkLst>
            <pc:docMk/>
            <pc:sldMk cId="0" sldId="1735"/>
            <ac:spMk id="11" creationId="{00000000-0000-0000-0000-000000000000}"/>
          </ac:spMkLst>
        </pc:spChg>
        <pc:spChg chg="mod">
          <ac:chgData name="Daniel Khashabi" userId="62390808-c838-45e6-be59-d6fd0d208bc8" providerId="ADAL" clId="{19A97A65-FB7E-DC4C-8433-B675572D5E70}" dt="2023-02-22T01:53:37.017" v="6087"/>
          <ac:spMkLst>
            <pc:docMk/>
            <pc:sldMk cId="0" sldId="1735"/>
            <ac:spMk id="12" creationId="{00000000-0000-0000-0000-000000000000}"/>
          </ac:spMkLst>
        </pc:spChg>
        <pc:spChg chg="mod">
          <ac:chgData name="Daniel Khashabi" userId="62390808-c838-45e6-be59-d6fd0d208bc8" providerId="ADAL" clId="{19A97A65-FB7E-DC4C-8433-B675572D5E70}" dt="2023-02-22T17:58:30.299" v="9801"/>
          <ac:spMkLst>
            <pc:docMk/>
            <pc:sldMk cId="0" sldId="1735"/>
            <ac:spMk id="13" creationId="{00000000-0000-0000-0000-000000000000}"/>
          </ac:spMkLst>
        </pc:spChg>
      </pc:sldChg>
      <pc:sldChg chg="modSp new mod ord">
        <pc:chgData name="Daniel Khashabi" userId="62390808-c838-45e6-be59-d6fd0d208bc8" providerId="ADAL" clId="{19A97A65-FB7E-DC4C-8433-B675572D5E70}" dt="2023-02-23T16:40:58.911" v="11070" actId="20578"/>
        <pc:sldMkLst>
          <pc:docMk/>
          <pc:sldMk cId="4248584166" sldId="1736"/>
        </pc:sldMkLst>
        <pc:spChg chg="mod">
          <ac:chgData name="Daniel Khashabi" userId="62390808-c838-45e6-be59-d6fd0d208bc8" providerId="ADAL" clId="{19A97A65-FB7E-DC4C-8433-B675572D5E70}" dt="2023-02-22T01:58:00.283" v="6368" actId="20577"/>
          <ac:spMkLst>
            <pc:docMk/>
            <pc:sldMk cId="4248584166" sldId="1736"/>
            <ac:spMk id="2" creationId="{39275670-7707-984C-09FA-C85049939DA1}"/>
          </ac:spMkLst>
        </pc:spChg>
        <pc:spChg chg="mod">
          <ac:chgData name="Daniel Khashabi" userId="62390808-c838-45e6-be59-d6fd0d208bc8" providerId="ADAL" clId="{19A97A65-FB7E-DC4C-8433-B675572D5E70}" dt="2023-02-23T16:40:53.107" v="11068" actId="12"/>
          <ac:spMkLst>
            <pc:docMk/>
            <pc:sldMk cId="4248584166" sldId="1736"/>
            <ac:spMk id="3" creationId="{38780202-6629-C48E-1848-46A76232BDDA}"/>
          </ac:spMkLst>
        </pc:spChg>
      </pc:sldChg>
      <pc:sldChg chg="modSp new add del mod">
        <pc:chgData name="Daniel Khashabi" userId="62390808-c838-45e6-be59-d6fd0d208bc8" providerId="ADAL" clId="{19A97A65-FB7E-DC4C-8433-B675572D5E70}" dt="2023-02-22T13:00:39.822" v="7433" actId="2696"/>
        <pc:sldMkLst>
          <pc:docMk/>
          <pc:sldMk cId="3543043108" sldId="1737"/>
        </pc:sldMkLst>
        <pc:spChg chg="mod">
          <ac:chgData name="Daniel Khashabi" userId="62390808-c838-45e6-be59-d6fd0d208bc8" providerId="ADAL" clId="{19A97A65-FB7E-DC4C-8433-B675572D5E70}" dt="2023-02-22T01:58:47.146" v="6414" actId="20577"/>
          <ac:spMkLst>
            <pc:docMk/>
            <pc:sldMk cId="3543043108" sldId="1737"/>
            <ac:spMk id="2" creationId="{3312052D-007E-EAB5-A583-7513C571892B}"/>
          </ac:spMkLst>
        </pc:spChg>
        <pc:spChg chg="mod">
          <ac:chgData name="Daniel Khashabi" userId="62390808-c838-45e6-be59-d6fd0d208bc8" providerId="ADAL" clId="{19A97A65-FB7E-DC4C-8433-B675572D5E70}" dt="2023-02-22T01:58:43.801" v="6407" actId="5793"/>
          <ac:spMkLst>
            <pc:docMk/>
            <pc:sldMk cId="3543043108" sldId="1737"/>
            <ac:spMk id="3" creationId="{0A2ACB8F-2132-732C-5822-9FAC51E8715D}"/>
          </ac:spMkLst>
        </pc:spChg>
      </pc:sldChg>
      <pc:sldChg chg="addSp delSp modSp add mod">
        <pc:chgData name="Daniel Khashabi" userId="62390808-c838-45e6-be59-d6fd0d208bc8" providerId="ADAL" clId="{19A97A65-FB7E-DC4C-8433-B675572D5E70}" dt="2023-02-22T17:58:30.299" v="9801"/>
        <pc:sldMkLst>
          <pc:docMk/>
          <pc:sldMk cId="0" sldId="1738"/>
        </pc:sldMkLst>
        <pc:spChg chg="del">
          <ac:chgData name="Daniel Khashabi" userId="62390808-c838-45e6-be59-d6fd0d208bc8" providerId="ADAL" clId="{19A97A65-FB7E-DC4C-8433-B675572D5E70}" dt="2023-02-22T03:19:32.082" v="6424" actId="478"/>
          <ac:spMkLst>
            <pc:docMk/>
            <pc:sldMk cId="0" sldId="1738"/>
            <ac:spMk id="2" creationId="{00000000-0000-0000-0000-000000000000}"/>
          </ac:spMkLst>
        </pc:spChg>
        <pc:spChg chg="del">
          <ac:chgData name="Daniel Khashabi" userId="62390808-c838-45e6-be59-d6fd0d208bc8" providerId="ADAL" clId="{19A97A65-FB7E-DC4C-8433-B675572D5E70}" dt="2023-02-22T03:19:28.308" v="6421" actId="478"/>
          <ac:spMkLst>
            <pc:docMk/>
            <pc:sldMk cId="0" sldId="1738"/>
            <ac:spMk id="3" creationId="{00000000-0000-0000-0000-000000000000}"/>
          </ac:spMkLst>
        </pc:spChg>
        <pc:spChg chg="mod">
          <ac:chgData name="Daniel Khashabi" userId="62390808-c838-45e6-be59-d6fd0d208bc8" providerId="ADAL" clId="{19A97A65-FB7E-DC4C-8433-B675572D5E70}" dt="2023-02-22T17:58:30.299" v="9801"/>
          <ac:spMkLst>
            <pc:docMk/>
            <pc:sldMk cId="0" sldId="1738"/>
            <ac:spMk id="4" creationId="{00000000-0000-0000-0000-000000000000}"/>
          </ac:spMkLst>
        </pc:spChg>
        <pc:spChg chg="mod">
          <ac:chgData name="Daniel Khashabi" userId="62390808-c838-45e6-be59-d6fd0d208bc8" providerId="ADAL" clId="{19A97A65-FB7E-DC4C-8433-B675572D5E70}" dt="2023-02-22T17:58:30.299" v="9801"/>
          <ac:spMkLst>
            <pc:docMk/>
            <pc:sldMk cId="0" sldId="1738"/>
            <ac:spMk id="5" creationId="{00000000-0000-0000-0000-000000000000}"/>
          </ac:spMkLst>
        </pc:spChg>
        <pc:spChg chg="add del mod">
          <ac:chgData name="Daniel Khashabi" userId="62390808-c838-45e6-be59-d6fd0d208bc8" providerId="ADAL" clId="{19A97A65-FB7E-DC4C-8433-B675572D5E70}" dt="2023-02-22T03:19:31.040" v="6423" actId="478"/>
          <ac:spMkLst>
            <pc:docMk/>
            <pc:sldMk cId="0" sldId="1738"/>
            <ac:spMk id="7" creationId="{BC93B8D9-6E69-DEB6-80CC-17B99C9B4024}"/>
          </ac:spMkLst>
        </pc:spChg>
        <pc:spChg chg="add mod">
          <ac:chgData name="Daniel Khashabi" userId="62390808-c838-45e6-be59-d6fd0d208bc8" providerId="ADAL" clId="{19A97A65-FB7E-DC4C-8433-B675572D5E70}" dt="2023-02-22T17:58:30.299" v="9801"/>
          <ac:spMkLst>
            <pc:docMk/>
            <pc:sldMk cId="0" sldId="1738"/>
            <ac:spMk id="10" creationId="{4F6900CA-1C92-40A2-70DD-0FCF74D6D4E7}"/>
          </ac:spMkLst>
        </pc:spChg>
        <pc:spChg chg="add mod">
          <ac:chgData name="Daniel Khashabi" userId="62390808-c838-45e6-be59-d6fd0d208bc8" providerId="ADAL" clId="{19A97A65-FB7E-DC4C-8433-B675572D5E70}" dt="2023-02-22T17:58:30.299" v="9801"/>
          <ac:spMkLst>
            <pc:docMk/>
            <pc:sldMk cId="0" sldId="1738"/>
            <ac:spMk id="13" creationId="{1E2EE972-88E8-8A87-918D-8B7018FBF59C}"/>
          </ac:spMkLst>
        </pc:spChg>
        <pc:picChg chg="add mod modCrop">
          <ac:chgData name="Daniel Khashabi" userId="62390808-c838-45e6-be59-d6fd0d208bc8" providerId="ADAL" clId="{19A97A65-FB7E-DC4C-8433-B675572D5E70}" dt="2023-02-22T03:22:08.711" v="6481" actId="14861"/>
          <ac:picMkLst>
            <pc:docMk/>
            <pc:sldMk cId="0" sldId="1738"/>
            <ac:picMk id="8" creationId="{8D1CA031-E600-82A0-BC23-B31D5B7ABF4F}"/>
          </ac:picMkLst>
        </pc:picChg>
        <pc:picChg chg="add mod modCrop">
          <ac:chgData name="Daniel Khashabi" userId="62390808-c838-45e6-be59-d6fd0d208bc8" providerId="ADAL" clId="{19A97A65-FB7E-DC4C-8433-B675572D5E70}" dt="2023-02-22T03:22:59.490" v="6513" actId="1038"/>
          <ac:picMkLst>
            <pc:docMk/>
            <pc:sldMk cId="0" sldId="1738"/>
            <ac:picMk id="11" creationId="{B535E4C9-C2BC-F5A3-DF61-E07E2AAA1061}"/>
          </ac:picMkLst>
        </pc:picChg>
      </pc:sldChg>
      <pc:sldChg chg="addSp delSp modSp add del mod modClrScheme chgLayout">
        <pc:chgData name="Daniel Khashabi" userId="62390808-c838-45e6-be59-d6fd0d208bc8" providerId="ADAL" clId="{19A97A65-FB7E-DC4C-8433-B675572D5E70}" dt="2023-02-22T03:20:33.136" v="6442"/>
        <pc:sldMkLst>
          <pc:docMk/>
          <pc:sldMk cId="126430258" sldId="1739"/>
        </pc:sldMkLst>
        <pc:spChg chg="mod">
          <ac:chgData name="Daniel Khashabi" userId="62390808-c838-45e6-be59-d6fd0d208bc8" providerId="ADAL" clId="{19A97A65-FB7E-DC4C-8433-B675572D5E70}" dt="2023-02-22T03:23:32.861" v="6526" actId="20577"/>
          <ac:spMkLst>
            <pc:docMk/>
            <pc:sldMk cId="126430258" sldId="1739"/>
            <ac:spMk id="2" creationId="{80123361-F7C5-9309-783D-E6D22BD6A4C9}"/>
          </ac:spMkLst>
        </pc:spChg>
        <pc:spChg chg="mod">
          <ac:chgData name="Daniel Khashabi" userId="62390808-c838-45e6-be59-d6fd0d208bc8" providerId="ADAL" clId="{19A97A65-FB7E-DC4C-8433-B675572D5E70}" dt="2023-02-22T13:48:49.813" v="7938"/>
          <ac:spMkLst>
            <pc:docMk/>
            <pc:sldMk cId="126430258" sldId="1739"/>
            <ac:spMk id="3" creationId="{1AE15490-D7A5-D343-CA3B-AE593B61B4A9}"/>
          </ac:spMkLst>
        </pc:spChg>
        <pc:spChg chg="add mod">
          <ac:chgData name="Daniel Khashabi" userId="62390808-c838-45e6-be59-d6fd0d208bc8" providerId="ADAL" clId="{19A97A65-FB7E-DC4C-8433-B675572D5E70}" dt="2023-02-22T17:58:30.299" v="9801"/>
          <ac:spMkLst>
            <pc:docMk/>
            <pc:sldMk cId="126430258" sldId="1739"/>
            <ac:spMk id="5" creationId="{C35752E2-B13B-9E60-B832-57771B56DDAB}"/>
          </ac:spMkLst>
        </pc:spChg>
        <pc:spChg chg="mod ord">
          <ac:chgData name="Daniel Khashabi" userId="62390808-c838-45e6-be59-d6fd0d208bc8" providerId="ADAL" clId="{19A97A65-FB7E-DC4C-8433-B675572D5E70}" dt="2023-02-22T03:20:32.203" v="6441" actId="700"/>
          <ac:spMkLst>
            <pc:docMk/>
            <pc:sldMk cId="126430258" sldId="1739"/>
            <ac:spMk id="6" creationId="{00000000-0000-0000-0000-000000000000}"/>
          </ac:spMkLst>
        </pc:spChg>
        <pc:spChg chg="add del mod ord">
          <ac:chgData name="Daniel Khashabi" userId="62390808-c838-45e6-be59-d6fd0d208bc8" providerId="ADAL" clId="{19A97A65-FB7E-DC4C-8433-B675572D5E70}" dt="2023-02-22T03:20:32.203" v="6441" actId="700"/>
          <ac:spMkLst>
            <pc:docMk/>
            <pc:sldMk cId="126430258" sldId="1739"/>
            <ac:spMk id="8" creationId="{D31DC65D-63C8-A15F-63DB-48417F504EC0}"/>
          </ac:spMkLst>
        </pc:spChg>
        <pc:spChg chg="add del mod ord">
          <ac:chgData name="Daniel Khashabi" userId="62390808-c838-45e6-be59-d6fd0d208bc8" providerId="ADAL" clId="{19A97A65-FB7E-DC4C-8433-B675572D5E70}" dt="2023-02-22T03:20:32.203" v="6441" actId="700"/>
          <ac:spMkLst>
            <pc:docMk/>
            <pc:sldMk cId="126430258" sldId="1739"/>
            <ac:spMk id="9" creationId="{58EC04F8-2548-1A6F-446E-E6F461E6DABA}"/>
          </ac:spMkLst>
        </pc:spChg>
        <pc:spChg chg="add del mod ord">
          <ac:chgData name="Daniel Khashabi" userId="62390808-c838-45e6-be59-d6fd0d208bc8" providerId="ADAL" clId="{19A97A65-FB7E-DC4C-8433-B675572D5E70}" dt="2023-02-22T03:20:32.203" v="6441" actId="700"/>
          <ac:spMkLst>
            <pc:docMk/>
            <pc:sldMk cId="126430258" sldId="1739"/>
            <ac:spMk id="10" creationId="{1C27AD77-EBD5-9CFA-D642-7BF0B0B73CD5}"/>
          </ac:spMkLst>
        </pc:spChg>
        <pc:picChg chg="add mod">
          <ac:chgData name="Daniel Khashabi" userId="62390808-c838-45e6-be59-d6fd0d208bc8" providerId="ADAL" clId="{19A97A65-FB7E-DC4C-8433-B675572D5E70}" dt="2023-02-22T03:23:46.145" v="6536" actId="1036"/>
          <ac:picMkLst>
            <pc:docMk/>
            <pc:sldMk cId="126430258" sldId="1739"/>
            <ac:picMk id="4" creationId="{3EFC1115-3AE7-2FA3-87D1-F4E8E9948F44}"/>
          </ac:picMkLst>
        </pc:picChg>
      </pc:sldChg>
      <pc:sldChg chg="addSp delSp modSp new mod">
        <pc:chgData name="Daniel Khashabi" userId="62390808-c838-45e6-be59-d6fd0d208bc8" providerId="ADAL" clId="{19A97A65-FB7E-DC4C-8433-B675572D5E70}" dt="2023-02-22T17:58:30.299" v="9801"/>
        <pc:sldMkLst>
          <pc:docMk/>
          <pc:sldMk cId="1994282376" sldId="1740"/>
        </pc:sldMkLst>
        <pc:spChg chg="mod">
          <ac:chgData name="Daniel Khashabi" userId="62390808-c838-45e6-be59-d6fd0d208bc8" providerId="ADAL" clId="{19A97A65-FB7E-DC4C-8433-B675572D5E70}" dt="2023-02-22T03:25:55.081" v="6565" actId="20577"/>
          <ac:spMkLst>
            <pc:docMk/>
            <pc:sldMk cId="1994282376" sldId="1740"/>
            <ac:spMk id="2" creationId="{3AAE09DB-D512-32CF-FAC3-F4934B7CFCE9}"/>
          </ac:spMkLst>
        </pc:spChg>
        <pc:spChg chg="mod">
          <ac:chgData name="Daniel Khashabi" userId="62390808-c838-45e6-be59-d6fd0d208bc8" providerId="ADAL" clId="{19A97A65-FB7E-DC4C-8433-B675572D5E70}" dt="2023-02-22T03:34:25.422" v="6597" actId="368"/>
          <ac:spMkLst>
            <pc:docMk/>
            <pc:sldMk cId="1994282376" sldId="1740"/>
            <ac:spMk id="3" creationId="{A3D986DC-BDE4-6D83-A8E9-51A35E89DFE6}"/>
          </ac:spMkLst>
        </pc:spChg>
        <pc:spChg chg="add mod">
          <ac:chgData name="Daniel Khashabi" userId="62390808-c838-45e6-be59-d6fd0d208bc8" providerId="ADAL" clId="{19A97A65-FB7E-DC4C-8433-B675572D5E70}" dt="2023-02-22T17:58:30.299" v="9801"/>
          <ac:spMkLst>
            <pc:docMk/>
            <pc:sldMk cId="1994282376" sldId="1740"/>
            <ac:spMk id="5" creationId="{0AD9BA31-59DE-EF48-7269-B586FB5C5E00}"/>
          </ac:spMkLst>
        </pc:spChg>
        <pc:picChg chg="add del mod">
          <ac:chgData name="Daniel Khashabi" userId="62390808-c838-45e6-be59-d6fd0d208bc8" providerId="ADAL" clId="{19A97A65-FB7E-DC4C-8433-B675572D5E70}" dt="2023-02-22T03:33:50.686" v="6584" actId="478"/>
          <ac:picMkLst>
            <pc:docMk/>
            <pc:sldMk cId="1994282376" sldId="1740"/>
            <ac:picMk id="4" creationId="{3AA6F052-D738-F965-E481-1DB580A164A1}"/>
          </ac:picMkLst>
        </pc:picChg>
        <pc:picChg chg="add mod">
          <ac:chgData name="Daniel Khashabi" userId="62390808-c838-45e6-be59-d6fd0d208bc8" providerId="ADAL" clId="{19A97A65-FB7E-DC4C-8433-B675572D5E70}" dt="2023-02-22T03:34:16.012" v="6595" actId="14100"/>
          <ac:picMkLst>
            <pc:docMk/>
            <pc:sldMk cId="1994282376" sldId="1740"/>
            <ac:picMk id="2050" creationId="{FCDFB180-5503-D40F-1E47-6571D3F596C9}"/>
          </ac:picMkLst>
        </pc:picChg>
      </pc:sldChg>
      <pc:sldChg chg="modSp add modAnim">
        <pc:chgData name="Daniel Khashabi" userId="62390808-c838-45e6-be59-d6fd0d208bc8" providerId="ADAL" clId="{19A97A65-FB7E-DC4C-8433-B675572D5E70}" dt="2023-02-23T16:20:58.151" v="10779"/>
        <pc:sldMkLst>
          <pc:docMk/>
          <pc:sldMk cId="3278760500" sldId="1741"/>
        </pc:sldMkLst>
        <pc:spChg chg="mod">
          <ac:chgData name="Daniel Khashabi" userId="62390808-c838-45e6-be59-d6fd0d208bc8" providerId="ADAL" clId="{19A97A65-FB7E-DC4C-8433-B675572D5E70}" dt="2023-02-22T17:58:30.299" v="9801"/>
          <ac:spMkLst>
            <pc:docMk/>
            <pc:sldMk cId="3278760500" sldId="1741"/>
            <ac:spMk id="2" creationId="{905AB810-3D7D-65ED-BA58-504F065A446C}"/>
          </ac:spMkLst>
        </pc:spChg>
        <pc:spChg chg="mod">
          <ac:chgData name="Daniel Khashabi" userId="62390808-c838-45e6-be59-d6fd0d208bc8" providerId="ADAL" clId="{19A97A65-FB7E-DC4C-8433-B675572D5E70}" dt="2023-02-22T17:58:30.299" v="9801"/>
          <ac:spMkLst>
            <pc:docMk/>
            <pc:sldMk cId="3278760500" sldId="1741"/>
            <ac:spMk id="26" creationId="{082B7E43-F6AA-F2C8-6C31-C60686B3E19E}"/>
          </ac:spMkLst>
        </pc:spChg>
        <pc:spChg chg="mod">
          <ac:chgData name="Daniel Khashabi" userId="62390808-c838-45e6-be59-d6fd0d208bc8" providerId="ADAL" clId="{19A97A65-FB7E-DC4C-8433-B675572D5E70}" dt="2023-02-22T17:58:30.299" v="9801"/>
          <ac:spMkLst>
            <pc:docMk/>
            <pc:sldMk cId="3278760500" sldId="1741"/>
            <ac:spMk id="28" creationId="{1503E800-03F6-F0C7-19EB-098227C7B1E7}"/>
          </ac:spMkLst>
        </pc:spChg>
        <pc:spChg chg="mod">
          <ac:chgData name="Daniel Khashabi" userId="62390808-c838-45e6-be59-d6fd0d208bc8" providerId="ADAL" clId="{19A97A65-FB7E-DC4C-8433-B675572D5E70}" dt="2023-02-22T17:58:30.299" v="9801"/>
          <ac:spMkLst>
            <pc:docMk/>
            <pc:sldMk cId="3278760500" sldId="1741"/>
            <ac:spMk id="30" creationId="{9DBC8D66-39AD-808B-8BFC-CBB1558018AB}"/>
          </ac:spMkLst>
        </pc:spChg>
        <pc:spChg chg="mod">
          <ac:chgData name="Daniel Khashabi" userId="62390808-c838-45e6-be59-d6fd0d208bc8" providerId="ADAL" clId="{19A97A65-FB7E-DC4C-8433-B675572D5E70}" dt="2023-02-22T17:58:30.299" v="9801"/>
          <ac:spMkLst>
            <pc:docMk/>
            <pc:sldMk cId="3278760500" sldId="1741"/>
            <ac:spMk id="71" creationId="{1539C76B-D283-179F-B27F-6B0BC334DDDB}"/>
          </ac:spMkLst>
        </pc:spChg>
        <pc:spChg chg="mod">
          <ac:chgData name="Daniel Khashabi" userId="62390808-c838-45e6-be59-d6fd0d208bc8" providerId="ADAL" clId="{19A97A65-FB7E-DC4C-8433-B675572D5E70}" dt="2023-02-22T17:58:30.299" v="9801"/>
          <ac:spMkLst>
            <pc:docMk/>
            <pc:sldMk cId="3278760500" sldId="1741"/>
            <ac:spMk id="72" creationId="{04DFAC35-FC15-B1A5-77DB-85B7FE63420F}"/>
          </ac:spMkLst>
        </pc:spChg>
        <pc:spChg chg="mod">
          <ac:chgData name="Daniel Khashabi" userId="62390808-c838-45e6-be59-d6fd0d208bc8" providerId="ADAL" clId="{19A97A65-FB7E-DC4C-8433-B675572D5E70}" dt="2023-02-22T17:58:30.299" v="9801"/>
          <ac:spMkLst>
            <pc:docMk/>
            <pc:sldMk cId="3278760500" sldId="1741"/>
            <ac:spMk id="73" creationId="{4AD54B33-4EB9-F9E9-FCFC-4827A8F0707A}"/>
          </ac:spMkLst>
        </pc:spChg>
        <pc:spChg chg="mod">
          <ac:chgData name="Daniel Khashabi" userId="62390808-c838-45e6-be59-d6fd0d208bc8" providerId="ADAL" clId="{19A97A65-FB7E-DC4C-8433-B675572D5E70}" dt="2023-02-22T17:58:30.299" v="9801"/>
          <ac:spMkLst>
            <pc:docMk/>
            <pc:sldMk cId="3278760500" sldId="1741"/>
            <ac:spMk id="74" creationId="{A91F834F-03B1-65F8-DE13-896DC2ACB383}"/>
          </ac:spMkLst>
        </pc:spChg>
        <pc:spChg chg="mod">
          <ac:chgData name="Daniel Khashabi" userId="62390808-c838-45e6-be59-d6fd0d208bc8" providerId="ADAL" clId="{19A97A65-FB7E-DC4C-8433-B675572D5E70}" dt="2023-02-22T17:58:30.299" v="9801"/>
          <ac:spMkLst>
            <pc:docMk/>
            <pc:sldMk cId="3278760500" sldId="1741"/>
            <ac:spMk id="75" creationId="{47DC07F5-F6D6-834F-C030-5FE921DBCAEF}"/>
          </ac:spMkLst>
        </pc:spChg>
        <pc:spChg chg="mod">
          <ac:chgData name="Daniel Khashabi" userId="62390808-c838-45e6-be59-d6fd0d208bc8" providerId="ADAL" clId="{19A97A65-FB7E-DC4C-8433-B675572D5E70}" dt="2023-02-22T17:58:30.299" v="9801"/>
          <ac:spMkLst>
            <pc:docMk/>
            <pc:sldMk cId="3278760500" sldId="1741"/>
            <ac:spMk id="76" creationId="{94F950C8-5268-2D4E-5CF0-0932BF19BA22}"/>
          </ac:spMkLst>
        </pc:spChg>
        <pc:spChg chg="mod">
          <ac:chgData name="Daniel Khashabi" userId="62390808-c838-45e6-be59-d6fd0d208bc8" providerId="ADAL" clId="{19A97A65-FB7E-DC4C-8433-B675572D5E70}" dt="2023-02-22T17:58:30.299" v="9801"/>
          <ac:spMkLst>
            <pc:docMk/>
            <pc:sldMk cId="3278760500" sldId="1741"/>
            <ac:spMk id="77" creationId="{10EF2801-489D-B352-6833-0FFD4FF5EA98}"/>
          </ac:spMkLst>
        </pc:spChg>
        <pc:spChg chg="mod">
          <ac:chgData name="Daniel Khashabi" userId="62390808-c838-45e6-be59-d6fd0d208bc8" providerId="ADAL" clId="{19A97A65-FB7E-DC4C-8433-B675572D5E70}" dt="2023-02-22T17:58:30.299" v="9801"/>
          <ac:spMkLst>
            <pc:docMk/>
            <pc:sldMk cId="3278760500" sldId="1741"/>
            <ac:spMk id="78" creationId="{BC7D00C1-D2D2-7BFE-E1C0-2A0E4ACF4D3F}"/>
          </ac:spMkLst>
        </pc:spChg>
      </pc:sldChg>
      <pc:sldChg chg="addSp delSp modSp add del">
        <pc:chgData name="Daniel Khashabi" userId="62390808-c838-45e6-be59-d6fd0d208bc8" providerId="ADAL" clId="{19A97A65-FB7E-DC4C-8433-B675572D5E70}" dt="2023-02-22T19:00:42.581" v="10611" actId="2696"/>
        <pc:sldMkLst>
          <pc:docMk/>
          <pc:sldMk cId="3750412668" sldId="1742"/>
        </pc:sldMkLst>
        <pc:spChg chg="mod">
          <ac:chgData name="Daniel Khashabi" userId="62390808-c838-45e6-be59-d6fd0d208bc8" providerId="ADAL" clId="{19A97A65-FB7E-DC4C-8433-B675572D5E70}" dt="2023-02-22T17:58:30.299" v="9801"/>
          <ac:spMkLst>
            <pc:docMk/>
            <pc:sldMk cId="3750412668" sldId="1742"/>
            <ac:spMk id="2" creationId="{905AB810-3D7D-65ED-BA58-504F065A446C}"/>
          </ac:spMkLst>
        </pc:spChg>
        <pc:spChg chg="add mod">
          <ac:chgData name="Daniel Khashabi" userId="62390808-c838-45e6-be59-d6fd0d208bc8" providerId="ADAL" clId="{19A97A65-FB7E-DC4C-8433-B675572D5E70}" dt="2023-02-22T17:58:30.299" v="9801"/>
          <ac:spMkLst>
            <pc:docMk/>
            <pc:sldMk cId="3750412668" sldId="1742"/>
            <ac:spMk id="5" creationId="{B5AA5CC6-3C1C-F7CE-54E4-FA40088E0F0E}"/>
          </ac:spMkLst>
        </pc:spChg>
        <pc:spChg chg="mod">
          <ac:chgData name="Daniel Khashabi" userId="62390808-c838-45e6-be59-d6fd0d208bc8" providerId="ADAL" clId="{19A97A65-FB7E-DC4C-8433-B675572D5E70}" dt="2023-02-22T17:58:30.299" v="9801"/>
          <ac:spMkLst>
            <pc:docMk/>
            <pc:sldMk cId="3750412668" sldId="1742"/>
            <ac:spMk id="73" creationId="{4AD54B33-4EB9-F9E9-FCFC-4827A8F0707A}"/>
          </ac:spMkLst>
        </pc:spChg>
        <pc:spChg chg="mod">
          <ac:chgData name="Daniel Khashabi" userId="62390808-c838-45e6-be59-d6fd0d208bc8" providerId="ADAL" clId="{19A97A65-FB7E-DC4C-8433-B675572D5E70}" dt="2023-02-22T17:58:30.299" v="9801"/>
          <ac:spMkLst>
            <pc:docMk/>
            <pc:sldMk cId="3750412668" sldId="1742"/>
            <ac:spMk id="74" creationId="{A91F834F-03B1-65F8-DE13-896DC2ACB383}"/>
          </ac:spMkLst>
        </pc:spChg>
        <pc:spChg chg="mod">
          <ac:chgData name="Daniel Khashabi" userId="62390808-c838-45e6-be59-d6fd0d208bc8" providerId="ADAL" clId="{19A97A65-FB7E-DC4C-8433-B675572D5E70}" dt="2023-02-22T17:58:30.299" v="9801"/>
          <ac:spMkLst>
            <pc:docMk/>
            <pc:sldMk cId="3750412668" sldId="1742"/>
            <ac:spMk id="75" creationId="{47DC07F5-F6D6-834F-C030-5FE921DBCAEF}"/>
          </ac:spMkLst>
        </pc:spChg>
        <pc:spChg chg="mod">
          <ac:chgData name="Daniel Khashabi" userId="62390808-c838-45e6-be59-d6fd0d208bc8" providerId="ADAL" clId="{19A97A65-FB7E-DC4C-8433-B675572D5E70}" dt="2023-02-22T17:58:30.299" v="9801"/>
          <ac:spMkLst>
            <pc:docMk/>
            <pc:sldMk cId="3750412668" sldId="1742"/>
            <ac:spMk id="76" creationId="{94F950C8-5268-2D4E-5CF0-0932BF19BA22}"/>
          </ac:spMkLst>
        </pc:spChg>
        <pc:spChg chg="mod">
          <ac:chgData name="Daniel Khashabi" userId="62390808-c838-45e6-be59-d6fd0d208bc8" providerId="ADAL" clId="{19A97A65-FB7E-DC4C-8433-B675572D5E70}" dt="2023-02-22T17:58:30.299" v="9801"/>
          <ac:spMkLst>
            <pc:docMk/>
            <pc:sldMk cId="3750412668" sldId="1742"/>
            <ac:spMk id="77" creationId="{10EF2801-489D-B352-6833-0FFD4FF5EA98}"/>
          </ac:spMkLst>
        </pc:spChg>
        <pc:spChg chg="mod">
          <ac:chgData name="Daniel Khashabi" userId="62390808-c838-45e6-be59-d6fd0d208bc8" providerId="ADAL" clId="{19A97A65-FB7E-DC4C-8433-B675572D5E70}" dt="2023-02-22T17:58:30.299" v="9801"/>
          <ac:spMkLst>
            <pc:docMk/>
            <pc:sldMk cId="3750412668" sldId="1742"/>
            <ac:spMk id="78" creationId="{BC7D00C1-D2D2-7BFE-E1C0-2A0E4ACF4D3F}"/>
          </ac:spMkLst>
        </pc:spChg>
        <pc:picChg chg="add del mod">
          <ac:chgData name="Daniel Khashabi" userId="62390808-c838-45e6-be59-d6fd0d208bc8" providerId="ADAL" clId="{19A97A65-FB7E-DC4C-8433-B675572D5E70}" dt="2023-02-22T03:36:57.650" v="6613" actId="21"/>
          <ac:picMkLst>
            <pc:docMk/>
            <pc:sldMk cId="3750412668" sldId="1742"/>
            <ac:picMk id="3" creationId="{51E08E77-C9E5-41AA-7AF0-CA2D4FFCB9DE}"/>
          </ac:picMkLst>
        </pc:picChg>
        <pc:picChg chg="add mod">
          <ac:chgData name="Daniel Khashabi" userId="62390808-c838-45e6-be59-d6fd0d208bc8" providerId="ADAL" clId="{19A97A65-FB7E-DC4C-8433-B675572D5E70}" dt="2023-02-22T03:37:04.775" v="6617"/>
          <ac:picMkLst>
            <pc:docMk/>
            <pc:sldMk cId="3750412668" sldId="1742"/>
            <ac:picMk id="4" creationId="{249B9028-BBE1-18CF-D758-CDCBAB37DCCA}"/>
          </ac:picMkLst>
        </pc:picChg>
        <pc:picChg chg="del">
          <ac:chgData name="Daniel Khashabi" userId="62390808-c838-45e6-be59-d6fd0d208bc8" providerId="ADAL" clId="{19A97A65-FB7E-DC4C-8433-B675572D5E70}" dt="2023-02-22T03:36:46.953" v="6605" actId="478"/>
          <ac:picMkLst>
            <pc:docMk/>
            <pc:sldMk cId="3750412668" sldId="1742"/>
            <ac:picMk id="3074" creationId="{56DCD32C-25E8-B0B9-2042-E1E6E225B4A6}"/>
          </ac:picMkLst>
        </pc:picChg>
        <pc:picChg chg="add del">
          <ac:chgData name="Daniel Khashabi" userId="62390808-c838-45e6-be59-d6fd0d208bc8" providerId="ADAL" clId="{19A97A65-FB7E-DC4C-8433-B675572D5E70}" dt="2023-02-22T03:36:50.408" v="6607" actId="21"/>
          <ac:picMkLst>
            <pc:docMk/>
            <pc:sldMk cId="3750412668" sldId="1742"/>
            <ac:picMk id="4098" creationId="{B159C033-2F20-F12E-DE53-A37080905F1B}"/>
          </ac:picMkLst>
        </pc:picChg>
      </pc:sldChg>
      <pc:sldChg chg="addSp delSp modSp add del mod">
        <pc:chgData name="Daniel Khashabi" userId="62390808-c838-45e6-be59-d6fd0d208bc8" providerId="ADAL" clId="{19A97A65-FB7E-DC4C-8433-B675572D5E70}" dt="2023-02-22T18:59:55.645" v="10590" actId="2696"/>
        <pc:sldMkLst>
          <pc:docMk/>
          <pc:sldMk cId="4046426474" sldId="1743"/>
        </pc:sldMkLst>
        <pc:spChg chg="mod">
          <ac:chgData name="Daniel Khashabi" userId="62390808-c838-45e6-be59-d6fd0d208bc8" providerId="ADAL" clId="{19A97A65-FB7E-DC4C-8433-B675572D5E70}" dt="2023-02-22T17:58:30.299" v="9801"/>
          <ac:spMkLst>
            <pc:docMk/>
            <pc:sldMk cId="4046426474" sldId="1743"/>
            <ac:spMk id="2" creationId="{905AB810-3D7D-65ED-BA58-504F065A446C}"/>
          </ac:spMkLst>
        </pc:spChg>
        <pc:spChg chg="add del mod">
          <ac:chgData name="Daniel Khashabi" userId="62390808-c838-45e6-be59-d6fd0d208bc8" providerId="ADAL" clId="{19A97A65-FB7E-DC4C-8433-B675572D5E70}" dt="2023-02-22T03:38:45.507" v="6656" actId="21"/>
          <ac:spMkLst>
            <pc:docMk/>
            <pc:sldMk cId="4046426474" sldId="1743"/>
            <ac:spMk id="3" creationId="{6E0B3E5A-8B86-F3B2-C809-610CDD126057}"/>
          </ac:spMkLst>
        </pc:spChg>
        <pc:spChg chg="add mod">
          <ac:chgData name="Daniel Khashabi" userId="62390808-c838-45e6-be59-d6fd0d208bc8" providerId="ADAL" clId="{19A97A65-FB7E-DC4C-8433-B675572D5E70}" dt="2023-02-22T17:58:30.299" v="9801"/>
          <ac:spMkLst>
            <pc:docMk/>
            <pc:sldMk cId="4046426474" sldId="1743"/>
            <ac:spMk id="4" creationId="{25041EA4-9E0C-0096-F389-E908EA8D65F9}"/>
          </ac:spMkLst>
        </pc:spChg>
        <pc:spChg chg="mod">
          <ac:chgData name="Daniel Khashabi" userId="62390808-c838-45e6-be59-d6fd0d208bc8" providerId="ADAL" clId="{19A97A65-FB7E-DC4C-8433-B675572D5E70}" dt="2023-02-22T17:58:30.299" v="9801"/>
          <ac:spMkLst>
            <pc:docMk/>
            <pc:sldMk cId="4046426474" sldId="1743"/>
            <ac:spMk id="5" creationId="{DA93FE49-03FB-1D41-B71F-34A76A63958A}"/>
          </ac:spMkLst>
        </pc:spChg>
        <pc:spChg chg="mod">
          <ac:chgData name="Daniel Khashabi" userId="62390808-c838-45e6-be59-d6fd0d208bc8" providerId="ADAL" clId="{19A97A65-FB7E-DC4C-8433-B675572D5E70}" dt="2023-02-22T17:58:30.299" v="9801"/>
          <ac:spMkLst>
            <pc:docMk/>
            <pc:sldMk cId="4046426474" sldId="1743"/>
            <ac:spMk id="73" creationId="{4AD54B33-4EB9-F9E9-FCFC-4827A8F0707A}"/>
          </ac:spMkLst>
        </pc:spChg>
        <pc:spChg chg="mod">
          <ac:chgData name="Daniel Khashabi" userId="62390808-c838-45e6-be59-d6fd0d208bc8" providerId="ADAL" clId="{19A97A65-FB7E-DC4C-8433-B675572D5E70}" dt="2023-02-22T17:58:30.299" v="9801"/>
          <ac:spMkLst>
            <pc:docMk/>
            <pc:sldMk cId="4046426474" sldId="1743"/>
            <ac:spMk id="74" creationId="{A91F834F-03B1-65F8-DE13-896DC2ACB383}"/>
          </ac:spMkLst>
        </pc:spChg>
        <pc:spChg chg="mod">
          <ac:chgData name="Daniel Khashabi" userId="62390808-c838-45e6-be59-d6fd0d208bc8" providerId="ADAL" clId="{19A97A65-FB7E-DC4C-8433-B675572D5E70}" dt="2023-02-22T17:58:30.299" v="9801"/>
          <ac:spMkLst>
            <pc:docMk/>
            <pc:sldMk cId="4046426474" sldId="1743"/>
            <ac:spMk id="75" creationId="{47DC07F5-F6D6-834F-C030-5FE921DBCAEF}"/>
          </ac:spMkLst>
        </pc:spChg>
        <pc:spChg chg="mod">
          <ac:chgData name="Daniel Khashabi" userId="62390808-c838-45e6-be59-d6fd0d208bc8" providerId="ADAL" clId="{19A97A65-FB7E-DC4C-8433-B675572D5E70}" dt="2023-02-22T17:58:30.299" v="9801"/>
          <ac:spMkLst>
            <pc:docMk/>
            <pc:sldMk cId="4046426474" sldId="1743"/>
            <ac:spMk id="76" creationId="{94F950C8-5268-2D4E-5CF0-0932BF19BA22}"/>
          </ac:spMkLst>
        </pc:spChg>
        <pc:spChg chg="mod">
          <ac:chgData name="Daniel Khashabi" userId="62390808-c838-45e6-be59-d6fd0d208bc8" providerId="ADAL" clId="{19A97A65-FB7E-DC4C-8433-B675572D5E70}" dt="2023-02-22T17:58:30.299" v="9801"/>
          <ac:spMkLst>
            <pc:docMk/>
            <pc:sldMk cId="4046426474" sldId="1743"/>
            <ac:spMk id="77" creationId="{10EF2801-489D-B352-6833-0FFD4FF5EA98}"/>
          </ac:spMkLst>
        </pc:spChg>
        <pc:spChg chg="mod">
          <ac:chgData name="Daniel Khashabi" userId="62390808-c838-45e6-be59-d6fd0d208bc8" providerId="ADAL" clId="{19A97A65-FB7E-DC4C-8433-B675572D5E70}" dt="2023-02-22T17:58:30.299" v="9801"/>
          <ac:spMkLst>
            <pc:docMk/>
            <pc:sldMk cId="4046426474" sldId="1743"/>
            <ac:spMk id="78" creationId="{BC7D00C1-D2D2-7BFE-E1C0-2A0E4ACF4D3F}"/>
          </ac:spMkLst>
        </pc:spChg>
      </pc:sldChg>
      <pc:sldChg chg="addSp delSp modSp add">
        <pc:chgData name="Daniel Khashabi" userId="62390808-c838-45e6-be59-d6fd0d208bc8" providerId="ADAL" clId="{19A97A65-FB7E-DC4C-8433-B675572D5E70}" dt="2023-02-22T17:58:30.299" v="9801"/>
        <pc:sldMkLst>
          <pc:docMk/>
          <pc:sldMk cId="2062362447" sldId="1744"/>
        </pc:sldMkLst>
        <pc:spChg chg="mod">
          <ac:chgData name="Daniel Khashabi" userId="62390808-c838-45e6-be59-d6fd0d208bc8" providerId="ADAL" clId="{19A97A65-FB7E-DC4C-8433-B675572D5E70}" dt="2023-02-22T17:58:30.299" v="9801"/>
          <ac:spMkLst>
            <pc:docMk/>
            <pc:sldMk cId="2062362447" sldId="1744"/>
            <ac:spMk id="5" creationId="{0AD9BA31-59DE-EF48-7269-B586FB5C5E00}"/>
          </ac:spMkLst>
        </pc:spChg>
        <pc:picChg chg="del">
          <ac:chgData name="Daniel Khashabi" userId="62390808-c838-45e6-be59-d6fd0d208bc8" providerId="ADAL" clId="{19A97A65-FB7E-DC4C-8433-B675572D5E70}" dt="2023-02-22T03:52:45.058" v="6767" actId="478"/>
          <ac:picMkLst>
            <pc:docMk/>
            <pc:sldMk cId="2062362447" sldId="1744"/>
            <ac:picMk id="2050" creationId="{FCDFB180-5503-D40F-1E47-6571D3F596C9}"/>
          </ac:picMkLst>
        </pc:picChg>
        <pc:picChg chg="add mod">
          <ac:chgData name="Daniel Khashabi" userId="62390808-c838-45e6-be59-d6fd0d208bc8" providerId="ADAL" clId="{19A97A65-FB7E-DC4C-8433-B675572D5E70}" dt="2023-02-22T03:52:56.268" v="6772" actId="1076"/>
          <ac:picMkLst>
            <pc:docMk/>
            <pc:sldMk cId="2062362447" sldId="1744"/>
            <ac:picMk id="7170" creationId="{6B44BBCB-DE60-E606-AAA7-03A3B4C79397}"/>
          </ac:picMkLst>
        </pc:picChg>
      </pc:sldChg>
      <pc:sldChg chg="modSp new del mod ord">
        <pc:chgData name="Daniel Khashabi" userId="62390808-c838-45e6-be59-d6fd0d208bc8" providerId="ADAL" clId="{19A97A65-FB7E-DC4C-8433-B675572D5E70}" dt="2023-02-22T04:06:17.199" v="6970" actId="2696"/>
        <pc:sldMkLst>
          <pc:docMk/>
          <pc:sldMk cId="1632303341" sldId="1745"/>
        </pc:sldMkLst>
        <pc:spChg chg="mod">
          <ac:chgData name="Daniel Khashabi" userId="62390808-c838-45e6-be59-d6fd0d208bc8" providerId="ADAL" clId="{19A97A65-FB7E-DC4C-8433-B675572D5E70}" dt="2023-02-22T04:03:28.228" v="6851" actId="20577"/>
          <ac:spMkLst>
            <pc:docMk/>
            <pc:sldMk cId="1632303341" sldId="1745"/>
            <ac:spMk id="2" creationId="{BFC58898-EB37-9717-084B-8DA1AA078149}"/>
          </ac:spMkLst>
        </pc:spChg>
        <pc:spChg chg="mod">
          <ac:chgData name="Daniel Khashabi" userId="62390808-c838-45e6-be59-d6fd0d208bc8" providerId="ADAL" clId="{19A97A65-FB7E-DC4C-8433-B675572D5E70}" dt="2023-02-22T04:04:57.139" v="6926" actId="21"/>
          <ac:spMkLst>
            <pc:docMk/>
            <pc:sldMk cId="1632303341" sldId="1745"/>
            <ac:spMk id="3" creationId="{6E5D63DB-6301-1147-D53F-D4D7C07F63C6}"/>
          </ac:spMkLst>
        </pc:spChg>
      </pc:sldChg>
      <pc:sldChg chg="new del">
        <pc:chgData name="Daniel Khashabi" userId="62390808-c838-45e6-be59-d6fd0d208bc8" providerId="ADAL" clId="{19A97A65-FB7E-DC4C-8433-B675572D5E70}" dt="2023-02-22T04:03:08.357" v="6819" actId="680"/>
        <pc:sldMkLst>
          <pc:docMk/>
          <pc:sldMk cId="4250712915" sldId="1745"/>
        </pc:sldMkLst>
      </pc:sldChg>
      <pc:sldChg chg="modSp new del mod">
        <pc:chgData name="Daniel Khashabi" userId="62390808-c838-45e6-be59-d6fd0d208bc8" providerId="ADAL" clId="{19A97A65-FB7E-DC4C-8433-B675572D5E70}" dt="2023-02-22T04:06:26.078" v="6971" actId="2696"/>
        <pc:sldMkLst>
          <pc:docMk/>
          <pc:sldMk cId="92454876" sldId="1746"/>
        </pc:sldMkLst>
        <pc:spChg chg="mod">
          <ac:chgData name="Daniel Khashabi" userId="62390808-c838-45e6-be59-d6fd0d208bc8" providerId="ADAL" clId="{19A97A65-FB7E-DC4C-8433-B675572D5E70}" dt="2023-02-22T04:06:05.700" v="6965" actId="21"/>
          <ac:spMkLst>
            <pc:docMk/>
            <pc:sldMk cId="92454876" sldId="1746"/>
            <ac:spMk id="3" creationId="{409DCC47-22CB-41AA-4CD8-5661123BE4EA}"/>
          </ac:spMkLst>
        </pc:spChg>
      </pc:sldChg>
      <pc:sldChg chg="modSp new mod">
        <pc:chgData name="Daniel Khashabi" userId="62390808-c838-45e6-be59-d6fd0d208bc8" providerId="ADAL" clId="{19A97A65-FB7E-DC4C-8433-B675572D5E70}" dt="2023-02-22T13:48:49.813" v="7938"/>
        <pc:sldMkLst>
          <pc:docMk/>
          <pc:sldMk cId="1561276032" sldId="1747"/>
        </pc:sldMkLst>
        <pc:spChg chg="mod">
          <ac:chgData name="Daniel Khashabi" userId="62390808-c838-45e6-be59-d6fd0d208bc8" providerId="ADAL" clId="{19A97A65-FB7E-DC4C-8433-B675572D5E70}" dt="2023-02-22T04:06:52.824" v="6984" actId="20577"/>
          <ac:spMkLst>
            <pc:docMk/>
            <pc:sldMk cId="1561276032" sldId="1747"/>
            <ac:spMk id="2" creationId="{27F57767-9F38-41E5-14CD-3A56AE52B630}"/>
          </ac:spMkLst>
        </pc:spChg>
        <pc:spChg chg="mod">
          <ac:chgData name="Daniel Khashabi" userId="62390808-c838-45e6-be59-d6fd0d208bc8" providerId="ADAL" clId="{19A97A65-FB7E-DC4C-8433-B675572D5E70}" dt="2023-02-22T13:48:49.813" v="7938"/>
          <ac:spMkLst>
            <pc:docMk/>
            <pc:sldMk cId="1561276032" sldId="1747"/>
            <ac:spMk id="3" creationId="{F4F59BB6-F46C-15A8-EBD1-D1347283E946}"/>
          </ac:spMkLst>
        </pc:spChg>
      </pc:sldChg>
      <pc:sldChg chg="modSp new mod">
        <pc:chgData name="Daniel Khashabi" userId="62390808-c838-45e6-be59-d6fd0d208bc8" providerId="ADAL" clId="{19A97A65-FB7E-DC4C-8433-B675572D5E70}" dt="2023-02-22T13:48:49.813" v="7938"/>
        <pc:sldMkLst>
          <pc:docMk/>
          <pc:sldMk cId="1057357431" sldId="1748"/>
        </pc:sldMkLst>
        <pc:spChg chg="mod">
          <ac:chgData name="Daniel Khashabi" userId="62390808-c838-45e6-be59-d6fd0d208bc8" providerId="ADAL" clId="{19A97A65-FB7E-DC4C-8433-B675572D5E70}" dt="2023-02-22T04:06:56.880" v="6990" actId="20577"/>
          <ac:spMkLst>
            <pc:docMk/>
            <pc:sldMk cId="1057357431" sldId="1748"/>
            <ac:spMk id="2" creationId="{AE83F712-243D-96C2-5C13-D2AED1E58EE4}"/>
          </ac:spMkLst>
        </pc:spChg>
        <pc:spChg chg="mod">
          <ac:chgData name="Daniel Khashabi" userId="62390808-c838-45e6-be59-d6fd0d208bc8" providerId="ADAL" clId="{19A97A65-FB7E-DC4C-8433-B675572D5E70}" dt="2023-02-22T13:48:49.813" v="7938"/>
          <ac:spMkLst>
            <pc:docMk/>
            <pc:sldMk cId="1057357431" sldId="1748"/>
            <ac:spMk id="3" creationId="{6D141459-A88C-A5FB-6433-54F0A929B146}"/>
          </ac:spMkLst>
        </pc:spChg>
      </pc:sldChg>
      <pc:sldChg chg="new del">
        <pc:chgData name="Daniel Khashabi" userId="62390808-c838-45e6-be59-d6fd0d208bc8" providerId="ADAL" clId="{19A97A65-FB7E-DC4C-8433-B675572D5E70}" dt="2023-02-22T04:06:32.367" v="6973" actId="680"/>
        <pc:sldMkLst>
          <pc:docMk/>
          <pc:sldMk cId="2852075714" sldId="1748"/>
        </pc:sldMkLst>
      </pc:sldChg>
      <pc:sldChg chg="add del">
        <pc:chgData name="Daniel Khashabi" userId="62390808-c838-45e6-be59-d6fd0d208bc8" providerId="ADAL" clId="{19A97A65-FB7E-DC4C-8433-B675572D5E70}" dt="2023-02-22T13:45:55.952" v="7853" actId="2696"/>
        <pc:sldMkLst>
          <pc:docMk/>
          <pc:sldMk cId="1232599182" sldId="1749"/>
        </pc:sldMkLst>
      </pc:sldChg>
      <pc:sldChg chg="add del">
        <pc:chgData name="Daniel Khashabi" userId="62390808-c838-45e6-be59-d6fd0d208bc8" providerId="ADAL" clId="{19A97A65-FB7E-DC4C-8433-B675572D5E70}" dt="2023-02-22T13:45:51.613" v="7851"/>
        <pc:sldMkLst>
          <pc:docMk/>
          <pc:sldMk cId="1865120953" sldId="1749"/>
        </pc:sldMkLst>
      </pc:sldChg>
      <pc:sldChg chg="add del">
        <pc:chgData name="Daniel Khashabi" userId="62390808-c838-45e6-be59-d6fd0d208bc8" providerId="ADAL" clId="{19A97A65-FB7E-DC4C-8433-B675572D5E70}" dt="2023-02-22T13:45:50.542" v="7849" actId="2696"/>
        <pc:sldMkLst>
          <pc:docMk/>
          <pc:sldMk cId="3473380781" sldId="1749"/>
        </pc:sldMkLst>
      </pc:sldChg>
      <pc:sldChg chg="modSp add del mod">
        <pc:chgData name="Daniel Khashabi" userId="62390808-c838-45e6-be59-d6fd0d208bc8" providerId="ADAL" clId="{19A97A65-FB7E-DC4C-8433-B675572D5E70}" dt="2023-02-22T04:12:31.869" v="7223" actId="2696"/>
        <pc:sldMkLst>
          <pc:docMk/>
          <pc:sldMk cId="3662427456" sldId="1749"/>
        </pc:sldMkLst>
        <pc:spChg chg="mod">
          <ac:chgData name="Daniel Khashabi" userId="62390808-c838-45e6-be59-d6fd0d208bc8" providerId="ADAL" clId="{19A97A65-FB7E-DC4C-8433-B675572D5E70}" dt="2023-02-22T04:11:12.304" v="7155" actId="20577"/>
          <ac:spMkLst>
            <pc:docMk/>
            <pc:sldMk cId="3662427456" sldId="1749"/>
            <ac:spMk id="2" creationId="{EAA4E5AE-1C3E-2796-63F2-9096359501A8}"/>
          </ac:spMkLst>
        </pc:spChg>
      </pc:sldChg>
      <pc:sldChg chg="modSp new mod modShow">
        <pc:chgData name="Daniel Khashabi" userId="62390808-c838-45e6-be59-d6fd0d208bc8" providerId="ADAL" clId="{19A97A65-FB7E-DC4C-8433-B675572D5E70}" dt="2023-02-22T04:12:38.395" v="7225" actId="27636"/>
        <pc:sldMkLst>
          <pc:docMk/>
          <pc:sldMk cId="3065630538" sldId="1750"/>
        </pc:sldMkLst>
        <pc:spChg chg="mod">
          <ac:chgData name="Daniel Khashabi" userId="62390808-c838-45e6-be59-d6fd0d208bc8" providerId="ADAL" clId="{19A97A65-FB7E-DC4C-8433-B675572D5E70}" dt="2023-02-22T04:12:38.395" v="7225" actId="27636"/>
          <ac:spMkLst>
            <pc:docMk/>
            <pc:sldMk cId="3065630538" sldId="1750"/>
            <ac:spMk id="2" creationId="{EBEE15E2-399F-7914-010B-5F8906F1AFAB}"/>
          </ac:spMkLst>
        </pc:spChg>
        <pc:spChg chg="mod">
          <ac:chgData name="Daniel Khashabi" userId="62390808-c838-45e6-be59-d6fd0d208bc8" providerId="ADAL" clId="{19A97A65-FB7E-DC4C-8433-B675572D5E70}" dt="2023-02-22T04:12:14.356" v="7221" actId="403"/>
          <ac:spMkLst>
            <pc:docMk/>
            <pc:sldMk cId="3065630538" sldId="1750"/>
            <ac:spMk id="3" creationId="{489B1AF4-B345-D5EF-AA37-58CA8E9BB7EA}"/>
          </ac:spMkLst>
        </pc:spChg>
      </pc:sldChg>
      <pc:sldChg chg="addSp delSp modSp add mod">
        <pc:chgData name="Daniel Khashabi" userId="62390808-c838-45e6-be59-d6fd0d208bc8" providerId="ADAL" clId="{19A97A65-FB7E-DC4C-8433-B675572D5E70}" dt="2023-02-22T13:00:29.624" v="7430" actId="1076"/>
        <pc:sldMkLst>
          <pc:docMk/>
          <pc:sldMk cId="3685191956" sldId="1751"/>
        </pc:sldMkLst>
        <pc:spChg chg="mod">
          <ac:chgData name="Daniel Khashabi" userId="62390808-c838-45e6-be59-d6fd0d208bc8" providerId="ADAL" clId="{19A97A65-FB7E-DC4C-8433-B675572D5E70}" dt="2023-02-22T13:00:25.836" v="7428" actId="27636"/>
          <ac:spMkLst>
            <pc:docMk/>
            <pc:sldMk cId="3685191956" sldId="1751"/>
            <ac:spMk id="3" creationId="{BF2F5DA4-C119-FF28-BDEF-5E700E6A2DF9}"/>
          </ac:spMkLst>
        </pc:spChg>
        <pc:picChg chg="add mod">
          <ac:chgData name="Daniel Khashabi" userId="62390808-c838-45e6-be59-d6fd0d208bc8" providerId="ADAL" clId="{19A97A65-FB7E-DC4C-8433-B675572D5E70}" dt="2023-02-22T13:00:27.269" v="7429" actId="1076"/>
          <ac:picMkLst>
            <pc:docMk/>
            <pc:sldMk cId="3685191956" sldId="1751"/>
            <ac:picMk id="4" creationId="{52B6B6F9-249A-2638-1394-AC08B36964BA}"/>
          </ac:picMkLst>
        </pc:picChg>
        <pc:picChg chg="del">
          <ac:chgData name="Daniel Khashabi" userId="62390808-c838-45e6-be59-d6fd0d208bc8" providerId="ADAL" clId="{19A97A65-FB7E-DC4C-8433-B675572D5E70}" dt="2023-02-22T12:59:23.978" v="7409" actId="478"/>
          <ac:picMkLst>
            <pc:docMk/>
            <pc:sldMk cId="3685191956" sldId="1751"/>
            <ac:picMk id="5" creationId="{810942FF-3338-66DB-EC73-D972EF6B46CA}"/>
          </ac:picMkLst>
        </pc:picChg>
        <pc:picChg chg="add del mod">
          <ac:chgData name="Daniel Khashabi" userId="62390808-c838-45e6-be59-d6fd0d208bc8" providerId="ADAL" clId="{19A97A65-FB7E-DC4C-8433-B675572D5E70}" dt="2023-02-22T12:59:45.635" v="7413" actId="478"/>
          <ac:picMkLst>
            <pc:docMk/>
            <pc:sldMk cId="3685191956" sldId="1751"/>
            <ac:picMk id="8194" creationId="{F8512FBD-B91B-EF59-01B0-F0EF728EC30A}"/>
          </ac:picMkLst>
        </pc:picChg>
        <pc:picChg chg="add mod">
          <ac:chgData name="Daniel Khashabi" userId="62390808-c838-45e6-be59-d6fd0d208bc8" providerId="ADAL" clId="{19A97A65-FB7E-DC4C-8433-B675572D5E70}" dt="2023-02-22T13:00:29.624" v="7430" actId="1076"/>
          <ac:picMkLst>
            <pc:docMk/>
            <pc:sldMk cId="3685191956" sldId="1751"/>
            <ac:picMk id="8196" creationId="{8D8E225C-F0DE-418B-C5F8-5E8E22D4EED8}"/>
          </ac:picMkLst>
        </pc:picChg>
      </pc:sldChg>
      <pc:sldChg chg="addSp delSp modSp new mod">
        <pc:chgData name="Daniel Khashabi" userId="62390808-c838-45e6-be59-d6fd0d208bc8" providerId="ADAL" clId="{19A97A65-FB7E-DC4C-8433-B675572D5E70}" dt="2023-02-22T13:01:50.296" v="7441" actId="962"/>
        <pc:sldMkLst>
          <pc:docMk/>
          <pc:sldMk cId="3857990865" sldId="1752"/>
        </pc:sldMkLst>
        <pc:spChg chg="mod">
          <ac:chgData name="Daniel Khashabi" userId="62390808-c838-45e6-be59-d6fd0d208bc8" providerId="ADAL" clId="{19A97A65-FB7E-DC4C-8433-B675572D5E70}" dt="2023-02-22T13:01:41.869" v="7438" actId="27636"/>
          <ac:spMkLst>
            <pc:docMk/>
            <pc:sldMk cId="3857990865" sldId="1752"/>
            <ac:spMk id="2" creationId="{8C305F53-ED52-592E-8E1C-97AE24A8BD85}"/>
          </ac:spMkLst>
        </pc:spChg>
        <pc:spChg chg="del">
          <ac:chgData name="Daniel Khashabi" userId="62390808-c838-45e6-be59-d6fd0d208bc8" providerId="ADAL" clId="{19A97A65-FB7E-DC4C-8433-B675572D5E70}" dt="2023-02-22T13:01:49.200" v="7439"/>
          <ac:spMkLst>
            <pc:docMk/>
            <pc:sldMk cId="3857990865" sldId="1752"/>
            <ac:spMk id="3" creationId="{C95FF09A-9CE5-62CC-A424-A61DFBBF23D8}"/>
          </ac:spMkLst>
        </pc:spChg>
        <pc:picChg chg="add mod">
          <ac:chgData name="Daniel Khashabi" userId="62390808-c838-45e6-be59-d6fd0d208bc8" providerId="ADAL" clId="{19A97A65-FB7E-DC4C-8433-B675572D5E70}" dt="2023-02-22T13:01:50.296" v="7441" actId="962"/>
          <ac:picMkLst>
            <pc:docMk/>
            <pc:sldMk cId="3857990865" sldId="1752"/>
            <ac:picMk id="5" creationId="{5BEC8F98-F181-AF7D-B568-777E167E234D}"/>
          </ac:picMkLst>
        </pc:picChg>
      </pc:sldChg>
      <pc:sldChg chg="add del">
        <pc:chgData name="Daniel Khashabi" userId="62390808-c838-45e6-be59-d6fd0d208bc8" providerId="ADAL" clId="{19A97A65-FB7E-DC4C-8433-B675572D5E70}" dt="2023-02-22T14:52:09.481" v="8215" actId="2696"/>
        <pc:sldMkLst>
          <pc:docMk/>
          <pc:sldMk cId="232579753" sldId="1753"/>
        </pc:sldMkLst>
      </pc:sldChg>
      <pc:sldChg chg="addSp delSp modSp add">
        <pc:chgData name="Daniel Khashabi" userId="62390808-c838-45e6-be59-d6fd0d208bc8" providerId="ADAL" clId="{19A97A65-FB7E-DC4C-8433-B675572D5E70}" dt="2023-02-22T16:23:18.313" v="9017"/>
        <pc:sldMkLst>
          <pc:docMk/>
          <pc:sldMk cId="750854351" sldId="1753"/>
        </pc:sldMkLst>
        <pc:spChg chg="add del mod">
          <ac:chgData name="Daniel Khashabi" userId="62390808-c838-45e6-be59-d6fd0d208bc8" providerId="ADAL" clId="{19A97A65-FB7E-DC4C-8433-B675572D5E70}" dt="2023-02-22T16:23:18.313" v="9017"/>
          <ac:spMkLst>
            <pc:docMk/>
            <pc:sldMk cId="750854351" sldId="1753"/>
            <ac:spMk id="4" creationId="{2C35824B-8BAB-2F00-23EE-2CCB4E9821EA}"/>
          </ac:spMkLst>
        </pc:spChg>
      </pc:sldChg>
      <pc:sldChg chg="new del">
        <pc:chgData name="Daniel Khashabi" userId="62390808-c838-45e6-be59-d6fd0d208bc8" providerId="ADAL" clId="{19A97A65-FB7E-DC4C-8433-B675572D5E70}" dt="2023-02-22T13:03:35.737" v="7479" actId="680"/>
        <pc:sldMkLst>
          <pc:docMk/>
          <pc:sldMk cId="2713098360" sldId="1753"/>
        </pc:sldMkLst>
      </pc:sldChg>
      <pc:sldChg chg="addSp delSp modSp new del mod ord modClrScheme chgLayout">
        <pc:chgData name="Daniel Khashabi" userId="62390808-c838-45e6-be59-d6fd0d208bc8" providerId="ADAL" clId="{19A97A65-FB7E-DC4C-8433-B675572D5E70}" dt="2023-02-22T13:27:06.377" v="7811" actId="2696"/>
        <pc:sldMkLst>
          <pc:docMk/>
          <pc:sldMk cId="3305335094" sldId="1753"/>
        </pc:sldMkLst>
        <pc:spChg chg="mod ord">
          <ac:chgData name="Daniel Khashabi" userId="62390808-c838-45e6-be59-d6fd0d208bc8" providerId="ADAL" clId="{19A97A65-FB7E-DC4C-8433-B675572D5E70}" dt="2023-02-22T13:03:57.923" v="7498" actId="700"/>
          <ac:spMkLst>
            <pc:docMk/>
            <pc:sldMk cId="3305335094" sldId="1753"/>
            <ac:spMk id="2" creationId="{557A8091-9B2B-911D-8701-27F6EB9835D1}"/>
          </ac:spMkLst>
        </pc:spChg>
        <pc:spChg chg="mod ord">
          <ac:chgData name="Daniel Khashabi" userId="62390808-c838-45e6-be59-d6fd0d208bc8" providerId="ADAL" clId="{19A97A65-FB7E-DC4C-8433-B675572D5E70}" dt="2023-02-22T13:03:57.923" v="7498" actId="700"/>
          <ac:spMkLst>
            <pc:docMk/>
            <pc:sldMk cId="3305335094" sldId="1753"/>
            <ac:spMk id="3" creationId="{745E96B2-BAEA-3714-D386-E8EEE8B74548}"/>
          </ac:spMkLst>
        </pc:spChg>
        <pc:spChg chg="add del mod">
          <ac:chgData name="Daniel Khashabi" userId="62390808-c838-45e6-be59-d6fd0d208bc8" providerId="ADAL" clId="{19A97A65-FB7E-DC4C-8433-B675572D5E70}" dt="2023-02-22T13:03:52.071" v="7496"/>
          <ac:spMkLst>
            <pc:docMk/>
            <pc:sldMk cId="3305335094" sldId="1753"/>
            <ac:spMk id="4" creationId="{F488FB57-6557-CC2A-A9C6-47876591BB15}"/>
          </ac:spMkLst>
        </pc:spChg>
        <pc:spChg chg="add mod ord">
          <ac:chgData name="Daniel Khashabi" userId="62390808-c838-45e6-be59-d6fd0d208bc8" providerId="ADAL" clId="{19A97A65-FB7E-DC4C-8433-B675572D5E70}" dt="2023-02-22T13:04:03.440" v="7499"/>
          <ac:spMkLst>
            <pc:docMk/>
            <pc:sldMk cId="3305335094" sldId="1753"/>
            <ac:spMk id="5" creationId="{3F989209-6DF7-C29A-8FEA-DD2012EBCE7B}"/>
          </ac:spMkLst>
        </pc:spChg>
        <pc:spChg chg="add mod ord">
          <ac:chgData name="Daniel Khashabi" userId="62390808-c838-45e6-be59-d6fd0d208bc8" providerId="ADAL" clId="{19A97A65-FB7E-DC4C-8433-B675572D5E70}" dt="2023-02-22T13:03:57.923" v="7498" actId="700"/>
          <ac:spMkLst>
            <pc:docMk/>
            <pc:sldMk cId="3305335094" sldId="1753"/>
            <ac:spMk id="6" creationId="{C118CEFA-D6A3-4FB2-97A2-C37E92E5B461}"/>
          </ac:spMkLst>
        </pc:spChg>
        <pc:picChg chg="add mod">
          <ac:chgData name="Daniel Khashabi" userId="62390808-c838-45e6-be59-d6fd0d208bc8" providerId="ADAL" clId="{19A97A65-FB7E-DC4C-8433-B675572D5E70}" dt="2023-02-22T13:04:17.357" v="7503" actId="1076"/>
          <ac:picMkLst>
            <pc:docMk/>
            <pc:sldMk cId="3305335094" sldId="1753"/>
            <ac:picMk id="8" creationId="{D88B1983-2C40-6867-2FFB-A44A9E07504E}"/>
          </ac:picMkLst>
        </pc:picChg>
      </pc:sldChg>
      <pc:sldChg chg="modSp new mod">
        <pc:chgData name="Daniel Khashabi" userId="62390808-c838-45e6-be59-d6fd0d208bc8" providerId="ADAL" clId="{19A97A65-FB7E-DC4C-8433-B675572D5E70}" dt="2023-02-22T13:05:34.276" v="7507" actId="27636"/>
        <pc:sldMkLst>
          <pc:docMk/>
          <pc:sldMk cId="4058999134" sldId="1754"/>
        </pc:sldMkLst>
        <pc:spChg chg="mod">
          <ac:chgData name="Daniel Khashabi" userId="62390808-c838-45e6-be59-d6fd0d208bc8" providerId="ADAL" clId="{19A97A65-FB7E-DC4C-8433-B675572D5E70}" dt="2023-02-22T13:05:34.276" v="7507" actId="27636"/>
          <ac:spMkLst>
            <pc:docMk/>
            <pc:sldMk cId="4058999134" sldId="1754"/>
            <ac:spMk id="2" creationId="{521A83E5-080A-BCA3-5A79-FA2F94703974}"/>
          </ac:spMkLst>
        </pc:spChg>
        <pc:spChg chg="mod">
          <ac:chgData name="Daniel Khashabi" userId="62390808-c838-45e6-be59-d6fd0d208bc8" providerId="ADAL" clId="{19A97A65-FB7E-DC4C-8433-B675572D5E70}" dt="2023-02-22T13:05:34.271" v="7506" actId="20577"/>
          <ac:spMkLst>
            <pc:docMk/>
            <pc:sldMk cId="4058999134" sldId="1754"/>
            <ac:spMk id="3" creationId="{49ED8F0B-7B83-5BFF-404A-C643779F2A22}"/>
          </ac:spMkLst>
        </pc:spChg>
      </pc:sldChg>
      <pc:sldChg chg="addSp delSp modSp add mod">
        <pc:chgData name="Daniel Khashabi" userId="62390808-c838-45e6-be59-d6fd0d208bc8" providerId="ADAL" clId="{19A97A65-FB7E-DC4C-8433-B675572D5E70}" dt="2023-02-22T16:15:17.023" v="8756"/>
        <pc:sldMkLst>
          <pc:docMk/>
          <pc:sldMk cId="964885118" sldId="1755"/>
        </pc:sldMkLst>
        <pc:spChg chg="add mod">
          <ac:chgData name="Daniel Khashabi" userId="62390808-c838-45e6-be59-d6fd0d208bc8" providerId="ADAL" clId="{19A97A65-FB7E-DC4C-8433-B675572D5E70}" dt="2023-02-22T16:15:17.023" v="8756"/>
          <ac:spMkLst>
            <pc:docMk/>
            <pc:sldMk cId="964885118" sldId="1755"/>
            <ac:spMk id="3" creationId="{7B9EBC02-056C-2B81-472B-92FB82311462}"/>
          </ac:spMkLst>
        </pc:spChg>
        <pc:spChg chg="mod">
          <ac:chgData name="Daniel Khashabi" userId="62390808-c838-45e6-be59-d6fd0d208bc8" providerId="ADAL" clId="{19A97A65-FB7E-DC4C-8433-B675572D5E70}" dt="2023-02-22T13:21:26.822" v="7694" actId="20577"/>
          <ac:spMkLst>
            <pc:docMk/>
            <pc:sldMk cId="964885118" sldId="1755"/>
            <ac:spMk id="4" creationId="{072F4981-F7F0-5E08-3290-3D2450E9D4C8}"/>
          </ac:spMkLst>
        </pc:spChg>
        <pc:picChg chg="add mod modCrop">
          <ac:chgData name="Daniel Khashabi" userId="62390808-c838-45e6-be59-d6fd0d208bc8" providerId="ADAL" clId="{19A97A65-FB7E-DC4C-8433-B675572D5E70}" dt="2023-02-22T13:21:57.863" v="7720" actId="1035"/>
          <ac:picMkLst>
            <pc:docMk/>
            <pc:sldMk cId="964885118" sldId="1755"/>
            <ac:picMk id="2" creationId="{EFB155E0-377C-5FE5-1FAA-2D5D6CF2DBA1}"/>
          </ac:picMkLst>
        </pc:picChg>
        <pc:picChg chg="del">
          <ac:chgData name="Daniel Khashabi" userId="62390808-c838-45e6-be59-d6fd0d208bc8" providerId="ADAL" clId="{19A97A65-FB7E-DC4C-8433-B675572D5E70}" dt="2023-02-22T13:21:17.678" v="7684" actId="478"/>
          <ac:picMkLst>
            <pc:docMk/>
            <pc:sldMk cId="964885118" sldId="1755"/>
            <ac:picMk id="5" creationId="{EEB5E67A-128B-B729-6C35-0C2117AB5FA5}"/>
          </ac:picMkLst>
        </pc:picChg>
      </pc:sldChg>
      <pc:sldChg chg="modSp new del mod">
        <pc:chgData name="Daniel Khashabi" userId="62390808-c838-45e6-be59-d6fd0d208bc8" providerId="ADAL" clId="{19A97A65-FB7E-DC4C-8433-B675572D5E70}" dt="2023-02-22T13:09:28.770" v="7534" actId="2696"/>
        <pc:sldMkLst>
          <pc:docMk/>
          <pc:sldMk cId="967396582" sldId="1755"/>
        </pc:sldMkLst>
        <pc:spChg chg="mod">
          <ac:chgData name="Daniel Khashabi" userId="62390808-c838-45e6-be59-d6fd0d208bc8" providerId="ADAL" clId="{19A97A65-FB7E-DC4C-8433-B675572D5E70}" dt="2023-02-22T13:09:27.151" v="7533" actId="20577"/>
          <ac:spMkLst>
            <pc:docMk/>
            <pc:sldMk cId="967396582" sldId="1755"/>
            <ac:spMk id="2" creationId="{25F299EC-4C83-D24B-2B38-B7638CC65C76}"/>
          </ac:spMkLst>
        </pc:spChg>
      </pc:sldChg>
      <pc:sldChg chg="addSp delSp modSp add mod">
        <pc:chgData name="Daniel Khashabi" userId="62390808-c838-45e6-be59-d6fd0d208bc8" providerId="ADAL" clId="{19A97A65-FB7E-DC4C-8433-B675572D5E70}" dt="2023-02-22T16:15:18.391" v="8757"/>
        <pc:sldMkLst>
          <pc:docMk/>
          <pc:sldMk cId="3302907784" sldId="1756"/>
        </pc:sldMkLst>
        <pc:spChg chg="mod">
          <ac:chgData name="Daniel Khashabi" userId="62390808-c838-45e6-be59-d6fd0d208bc8" providerId="ADAL" clId="{19A97A65-FB7E-DC4C-8433-B675572D5E70}" dt="2023-02-22T13:22:48.430" v="7764" actId="20577"/>
          <ac:spMkLst>
            <pc:docMk/>
            <pc:sldMk cId="3302907784" sldId="1756"/>
            <ac:spMk id="4" creationId="{072F4981-F7F0-5E08-3290-3D2450E9D4C8}"/>
          </ac:spMkLst>
        </pc:spChg>
        <pc:spChg chg="add mod">
          <ac:chgData name="Daniel Khashabi" userId="62390808-c838-45e6-be59-d6fd0d208bc8" providerId="ADAL" clId="{19A97A65-FB7E-DC4C-8433-B675572D5E70}" dt="2023-02-22T16:15:18.391" v="8757"/>
          <ac:spMkLst>
            <pc:docMk/>
            <pc:sldMk cId="3302907784" sldId="1756"/>
            <ac:spMk id="5" creationId="{3EE10569-C700-596D-4422-27B7303C3414}"/>
          </ac:spMkLst>
        </pc:spChg>
        <pc:picChg chg="del">
          <ac:chgData name="Daniel Khashabi" userId="62390808-c838-45e6-be59-d6fd0d208bc8" providerId="ADAL" clId="{19A97A65-FB7E-DC4C-8433-B675572D5E70}" dt="2023-02-22T13:22:31.516" v="7725" actId="478"/>
          <ac:picMkLst>
            <pc:docMk/>
            <pc:sldMk cId="3302907784" sldId="1756"/>
            <ac:picMk id="2" creationId="{EFB155E0-377C-5FE5-1FAA-2D5D6CF2DBA1}"/>
          </ac:picMkLst>
        </pc:picChg>
        <pc:picChg chg="add mod modCrop">
          <ac:chgData name="Daniel Khashabi" userId="62390808-c838-45e6-be59-d6fd0d208bc8" providerId="ADAL" clId="{19A97A65-FB7E-DC4C-8433-B675572D5E70}" dt="2023-02-22T13:24:32.315" v="7785" actId="1036"/>
          <ac:picMkLst>
            <pc:docMk/>
            <pc:sldMk cId="3302907784" sldId="1756"/>
            <ac:picMk id="3" creationId="{C1B01296-0972-95C0-F4AE-A469D713DDF1}"/>
          </ac:picMkLst>
        </pc:picChg>
      </pc:sldChg>
      <pc:sldChg chg="addSp delSp modSp add mod">
        <pc:chgData name="Daniel Khashabi" userId="62390808-c838-45e6-be59-d6fd0d208bc8" providerId="ADAL" clId="{19A97A65-FB7E-DC4C-8433-B675572D5E70}" dt="2023-02-22T16:15:20.528" v="8758"/>
        <pc:sldMkLst>
          <pc:docMk/>
          <pc:sldMk cId="3341050306" sldId="1757"/>
        </pc:sldMkLst>
        <pc:spChg chg="mod">
          <ac:chgData name="Daniel Khashabi" userId="62390808-c838-45e6-be59-d6fd0d208bc8" providerId="ADAL" clId="{19A97A65-FB7E-DC4C-8433-B675572D5E70}" dt="2023-02-22T13:25:05.322" v="7802" actId="20577"/>
          <ac:spMkLst>
            <pc:docMk/>
            <pc:sldMk cId="3341050306" sldId="1757"/>
            <ac:spMk id="4" creationId="{072F4981-F7F0-5E08-3290-3D2450E9D4C8}"/>
          </ac:spMkLst>
        </pc:spChg>
        <pc:spChg chg="add mod">
          <ac:chgData name="Daniel Khashabi" userId="62390808-c838-45e6-be59-d6fd0d208bc8" providerId="ADAL" clId="{19A97A65-FB7E-DC4C-8433-B675572D5E70}" dt="2023-02-22T16:15:20.528" v="8758"/>
          <ac:spMkLst>
            <pc:docMk/>
            <pc:sldMk cId="3341050306" sldId="1757"/>
            <ac:spMk id="5" creationId="{D31F3251-64CD-62E5-9001-BEFFEC459AD0}"/>
          </ac:spMkLst>
        </pc:spChg>
        <pc:picChg chg="add mod modCrop">
          <ac:chgData name="Daniel Khashabi" userId="62390808-c838-45e6-be59-d6fd0d208bc8" providerId="ADAL" clId="{19A97A65-FB7E-DC4C-8433-B675572D5E70}" dt="2023-02-22T13:25:19.111" v="7806" actId="1076"/>
          <ac:picMkLst>
            <pc:docMk/>
            <pc:sldMk cId="3341050306" sldId="1757"/>
            <ac:picMk id="2" creationId="{037292EB-A224-EA31-8F5C-3990E27BA9FE}"/>
          </ac:picMkLst>
        </pc:picChg>
        <pc:picChg chg="del">
          <ac:chgData name="Daniel Khashabi" userId="62390808-c838-45e6-be59-d6fd0d208bc8" providerId="ADAL" clId="{19A97A65-FB7E-DC4C-8433-B675572D5E70}" dt="2023-02-22T13:24:59.401" v="7790" actId="478"/>
          <ac:picMkLst>
            <pc:docMk/>
            <pc:sldMk cId="3341050306" sldId="1757"/>
            <ac:picMk id="3" creationId="{C1B01296-0972-95C0-F4AE-A469D713DDF1}"/>
          </ac:picMkLst>
        </pc:picChg>
      </pc:sldChg>
      <pc:sldChg chg="modSp add">
        <pc:chgData name="Daniel Khashabi" userId="62390808-c838-45e6-be59-d6fd0d208bc8" providerId="ADAL" clId="{19A97A65-FB7E-DC4C-8433-B675572D5E70}" dt="2023-02-22T17:58:30.299" v="9801"/>
        <pc:sldMkLst>
          <pc:docMk/>
          <pc:sldMk cId="80289203" sldId="1758"/>
        </pc:sldMkLst>
        <pc:spChg chg="mod">
          <ac:chgData name="Daniel Khashabi" userId="62390808-c838-45e6-be59-d6fd0d208bc8" providerId="ADAL" clId="{19A97A65-FB7E-DC4C-8433-B675572D5E70}" dt="2023-02-22T17:58:30.299" v="9801"/>
          <ac:spMkLst>
            <pc:docMk/>
            <pc:sldMk cId="80289203" sldId="1758"/>
            <ac:spMk id="3" creationId="{00000000-0000-0000-0000-000000000000}"/>
          </ac:spMkLst>
        </pc:spChg>
        <pc:spChg chg="mod">
          <ac:chgData name="Daniel Khashabi" userId="62390808-c838-45e6-be59-d6fd0d208bc8" providerId="ADAL" clId="{19A97A65-FB7E-DC4C-8433-B675572D5E70}" dt="2023-02-22T17:58:30.299" v="9801"/>
          <ac:spMkLst>
            <pc:docMk/>
            <pc:sldMk cId="80289203" sldId="1758"/>
            <ac:spMk id="4" creationId="{00000000-0000-0000-0000-000000000000}"/>
          </ac:spMkLst>
        </pc:spChg>
        <pc:spChg chg="mod">
          <ac:chgData name="Daniel Khashabi" userId="62390808-c838-45e6-be59-d6fd0d208bc8" providerId="ADAL" clId="{19A97A65-FB7E-DC4C-8433-B675572D5E70}" dt="2023-02-22T17:58:30.299" v="9801"/>
          <ac:spMkLst>
            <pc:docMk/>
            <pc:sldMk cId="80289203" sldId="1758"/>
            <ac:spMk id="6" creationId="{00000000-0000-0000-0000-000000000000}"/>
          </ac:spMkLst>
        </pc:spChg>
      </pc:sldChg>
      <pc:sldChg chg="modSp add del">
        <pc:chgData name="Daniel Khashabi" userId="62390808-c838-45e6-be59-d6fd0d208bc8" providerId="ADAL" clId="{19A97A65-FB7E-DC4C-8433-B675572D5E70}" dt="2023-02-22T14:52:09.481" v="8215" actId="2696"/>
        <pc:sldMkLst>
          <pc:docMk/>
          <pc:sldMk cId="374292282" sldId="1758"/>
        </pc:sldMkLst>
        <pc:spChg chg="mod">
          <ac:chgData name="Daniel Khashabi" userId="62390808-c838-45e6-be59-d6fd0d208bc8" providerId="ADAL" clId="{19A97A65-FB7E-DC4C-8433-B675572D5E70}" dt="2023-02-22T13:48:49.813" v="7938"/>
          <ac:spMkLst>
            <pc:docMk/>
            <pc:sldMk cId="374292282" sldId="1758"/>
            <ac:spMk id="4" creationId="{00000000-0000-0000-0000-000000000000}"/>
          </ac:spMkLst>
        </pc:spChg>
        <pc:spChg chg="mod">
          <ac:chgData name="Daniel Khashabi" userId="62390808-c838-45e6-be59-d6fd0d208bc8" providerId="ADAL" clId="{19A97A65-FB7E-DC4C-8433-B675572D5E70}" dt="2023-02-22T13:48:49.813" v="7938"/>
          <ac:spMkLst>
            <pc:docMk/>
            <pc:sldMk cId="374292282" sldId="1758"/>
            <ac:spMk id="6" creationId="{00000000-0000-0000-0000-000000000000}"/>
          </ac:spMkLst>
        </pc:spChg>
      </pc:sldChg>
      <pc:sldChg chg="addSp modSp add mod modNotes">
        <pc:chgData name="Daniel Khashabi" userId="62390808-c838-45e6-be59-d6fd0d208bc8" providerId="ADAL" clId="{19A97A65-FB7E-DC4C-8433-B675572D5E70}" dt="2023-02-22T17:58:30.299" v="9801"/>
        <pc:sldMkLst>
          <pc:docMk/>
          <pc:sldMk cId="3824973247" sldId="1759"/>
        </pc:sldMkLst>
        <pc:spChg chg="add mod">
          <ac:chgData name="Daniel Khashabi" userId="62390808-c838-45e6-be59-d6fd0d208bc8" providerId="ADAL" clId="{19A97A65-FB7E-DC4C-8433-B675572D5E70}" dt="2023-02-22T16:15:01.777" v="8745" actId="1035"/>
          <ac:spMkLst>
            <pc:docMk/>
            <pc:sldMk cId="3824973247" sldId="1759"/>
            <ac:spMk id="3" creationId="{943C0393-BED5-5741-867C-2A8883E05369}"/>
          </ac:spMkLst>
        </pc:spChg>
      </pc:sldChg>
      <pc:sldChg chg="addSp delSp modSp add mod modShow">
        <pc:chgData name="Daniel Khashabi" userId="62390808-c838-45e6-be59-d6fd0d208bc8" providerId="ADAL" clId="{19A97A65-FB7E-DC4C-8433-B675572D5E70}" dt="2023-02-22T18:03:31.471" v="9848" actId="368"/>
        <pc:sldMkLst>
          <pc:docMk/>
          <pc:sldMk cId="3236888526" sldId="1760"/>
        </pc:sldMkLst>
        <pc:spChg chg="mod">
          <ac:chgData name="Daniel Khashabi" userId="62390808-c838-45e6-be59-d6fd0d208bc8" providerId="ADAL" clId="{19A97A65-FB7E-DC4C-8433-B675572D5E70}" dt="2023-02-22T18:03:31.471" v="9848" actId="368"/>
          <ac:spMkLst>
            <pc:docMk/>
            <pc:sldMk cId="3236888526" sldId="1760"/>
            <ac:spMk id="2" creationId="{00000000-0000-0000-0000-000000000000}"/>
          </ac:spMkLst>
        </pc:spChg>
        <pc:spChg chg="mod">
          <ac:chgData name="Daniel Khashabi" userId="62390808-c838-45e6-be59-d6fd0d208bc8" providerId="ADAL" clId="{19A97A65-FB7E-DC4C-8433-B675572D5E70}" dt="2023-02-22T17:58:30.299" v="9801"/>
          <ac:spMkLst>
            <pc:docMk/>
            <pc:sldMk cId="3236888526" sldId="1760"/>
            <ac:spMk id="7" creationId="{00000000-0000-0000-0000-000000000000}"/>
          </ac:spMkLst>
        </pc:spChg>
        <pc:spChg chg="mod">
          <ac:chgData name="Daniel Khashabi" userId="62390808-c838-45e6-be59-d6fd0d208bc8" providerId="ADAL" clId="{19A97A65-FB7E-DC4C-8433-B675572D5E70}" dt="2023-02-22T17:58:30.299" v="9801"/>
          <ac:spMkLst>
            <pc:docMk/>
            <pc:sldMk cId="3236888526" sldId="1760"/>
            <ac:spMk id="8" creationId="{00000000-0000-0000-0000-000000000000}"/>
          </ac:spMkLst>
        </pc:spChg>
        <pc:spChg chg="mod">
          <ac:chgData name="Daniel Khashabi" userId="62390808-c838-45e6-be59-d6fd0d208bc8" providerId="ADAL" clId="{19A97A65-FB7E-DC4C-8433-B675572D5E70}" dt="2023-02-22T17:58:30.299" v="9801"/>
          <ac:spMkLst>
            <pc:docMk/>
            <pc:sldMk cId="3236888526" sldId="1760"/>
            <ac:spMk id="9" creationId="{00000000-0000-0000-0000-000000000000}"/>
          </ac:spMkLst>
        </pc:spChg>
        <pc:spChg chg="mod">
          <ac:chgData name="Daniel Khashabi" userId="62390808-c838-45e6-be59-d6fd0d208bc8" providerId="ADAL" clId="{19A97A65-FB7E-DC4C-8433-B675572D5E70}" dt="2023-02-22T17:58:30.299" v="9801"/>
          <ac:spMkLst>
            <pc:docMk/>
            <pc:sldMk cId="3236888526" sldId="1760"/>
            <ac:spMk id="10" creationId="{00000000-0000-0000-0000-000000000000}"/>
          </ac:spMkLst>
        </pc:spChg>
        <pc:spChg chg="mod">
          <ac:chgData name="Daniel Khashabi" userId="62390808-c838-45e6-be59-d6fd0d208bc8" providerId="ADAL" clId="{19A97A65-FB7E-DC4C-8433-B675572D5E70}" dt="2023-02-22T17:58:30.299" v="9801"/>
          <ac:spMkLst>
            <pc:docMk/>
            <pc:sldMk cId="3236888526" sldId="1760"/>
            <ac:spMk id="14" creationId="{00000000-0000-0000-0000-000000000000}"/>
          </ac:spMkLst>
        </pc:spChg>
        <pc:spChg chg="mod">
          <ac:chgData name="Daniel Khashabi" userId="62390808-c838-45e6-be59-d6fd0d208bc8" providerId="ADAL" clId="{19A97A65-FB7E-DC4C-8433-B675572D5E70}" dt="2023-02-22T17:58:30.299" v="9801"/>
          <ac:spMkLst>
            <pc:docMk/>
            <pc:sldMk cId="3236888526" sldId="1760"/>
            <ac:spMk id="15" creationId="{00000000-0000-0000-0000-000000000000}"/>
          </ac:spMkLst>
        </pc:spChg>
        <pc:spChg chg="mod">
          <ac:chgData name="Daniel Khashabi" userId="62390808-c838-45e6-be59-d6fd0d208bc8" providerId="ADAL" clId="{19A97A65-FB7E-DC4C-8433-B675572D5E70}" dt="2023-02-22T17:58:30.299" v="9801"/>
          <ac:spMkLst>
            <pc:docMk/>
            <pc:sldMk cId="3236888526" sldId="1760"/>
            <ac:spMk id="16" creationId="{00000000-0000-0000-0000-000000000000}"/>
          </ac:spMkLst>
        </pc:spChg>
        <pc:spChg chg="del mod">
          <ac:chgData name="Daniel Khashabi" userId="62390808-c838-45e6-be59-d6fd0d208bc8" providerId="ADAL" clId="{19A97A65-FB7E-DC4C-8433-B675572D5E70}" dt="2023-02-22T13:55:50.392" v="8061" actId="478"/>
          <ac:spMkLst>
            <pc:docMk/>
            <pc:sldMk cId="3236888526" sldId="1760"/>
            <ac:spMk id="17" creationId="{00000000-0000-0000-0000-000000000000}"/>
          </ac:spMkLst>
        </pc:spChg>
        <pc:spChg chg="del">
          <ac:chgData name="Daniel Khashabi" userId="62390808-c838-45e6-be59-d6fd0d208bc8" providerId="ADAL" clId="{19A97A65-FB7E-DC4C-8433-B675572D5E70}" dt="2023-02-22T13:55:08.732" v="8056" actId="478"/>
          <ac:spMkLst>
            <pc:docMk/>
            <pc:sldMk cId="3236888526" sldId="1760"/>
            <ac:spMk id="18" creationId="{E8666A9B-DD89-5FFC-502A-33EC3D786F53}"/>
          </ac:spMkLst>
        </pc:spChg>
        <pc:spChg chg="add mod">
          <ac:chgData name="Daniel Khashabi" userId="62390808-c838-45e6-be59-d6fd0d208bc8" providerId="ADAL" clId="{19A97A65-FB7E-DC4C-8433-B675572D5E70}" dt="2023-02-22T16:15:26.935" v="8762"/>
          <ac:spMkLst>
            <pc:docMk/>
            <pc:sldMk cId="3236888526" sldId="1760"/>
            <ac:spMk id="19" creationId="{124208DC-4B60-A68E-8FC9-C70D3B29181B}"/>
          </ac:spMkLst>
        </pc:spChg>
      </pc:sldChg>
      <pc:sldChg chg="delSp modSp add del mod">
        <pc:chgData name="Daniel Khashabi" userId="62390808-c838-45e6-be59-d6fd0d208bc8" providerId="ADAL" clId="{19A97A65-FB7E-DC4C-8433-B675572D5E70}" dt="2023-02-22T14:46:23.353" v="8128" actId="2696"/>
        <pc:sldMkLst>
          <pc:docMk/>
          <pc:sldMk cId="2435091048" sldId="1761"/>
        </pc:sldMkLst>
        <pc:spChg chg="del mod">
          <ac:chgData name="Daniel Khashabi" userId="62390808-c838-45e6-be59-d6fd0d208bc8" providerId="ADAL" clId="{19A97A65-FB7E-DC4C-8433-B675572D5E70}" dt="2023-02-22T13:58:10.515" v="8125" actId="478"/>
          <ac:spMkLst>
            <pc:docMk/>
            <pc:sldMk cId="2435091048" sldId="1761"/>
            <ac:spMk id="3" creationId="{00000000-0000-0000-0000-000000000000}"/>
          </ac:spMkLst>
        </pc:spChg>
        <pc:spChg chg="del mod">
          <ac:chgData name="Daniel Khashabi" userId="62390808-c838-45e6-be59-d6fd0d208bc8" providerId="ADAL" clId="{19A97A65-FB7E-DC4C-8433-B675572D5E70}" dt="2023-02-22T13:56:36.220" v="8072" actId="478"/>
          <ac:spMkLst>
            <pc:docMk/>
            <pc:sldMk cId="2435091048" sldId="1761"/>
            <ac:spMk id="4" creationId="{00000000-0000-0000-0000-000000000000}"/>
          </ac:spMkLst>
        </pc:spChg>
        <pc:spChg chg="mod">
          <ac:chgData name="Daniel Khashabi" userId="62390808-c838-45e6-be59-d6fd0d208bc8" providerId="ADAL" clId="{19A97A65-FB7E-DC4C-8433-B675572D5E70}" dt="2023-02-22T13:58:11.340" v="8127" actId="27636"/>
          <ac:spMkLst>
            <pc:docMk/>
            <pc:sldMk cId="2435091048" sldId="1761"/>
            <ac:spMk id="5" creationId="{B8AC2240-94F2-3616-798F-ED6BC0FA0CA8}"/>
          </ac:spMkLst>
        </pc:spChg>
      </pc:sldChg>
      <pc:sldChg chg="delSp modSp add del mod">
        <pc:chgData name="Daniel Khashabi" userId="62390808-c838-45e6-be59-d6fd0d208bc8" providerId="ADAL" clId="{19A97A65-FB7E-DC4C-8433-B675572D5E70}" dt="2023-02-22T14:47:05.269" v="8130" actId="2696"/>
        <pc:sldMkLst>
          <pc:docMk/>
          <pc:sldMk cId="2719021951" sldId="1762"/>
        </pc:sldMkLst>
        <pc:spChg chg="del mod">
          <ac:chgData name="Daniel Khashabi" userId="62390808-c838-45e6-be59-d6fd0d208bc8" providerId="ADAL" clId="{19A97A65-FB7E-DC4C-8433-B675572D5E70}" dt="2023-02-22T13:56:40.676" v="8073" actId="478"/>
          <ac:spMkLst>
            <pc:docMk/>
            <pc:sldMk cId="2719021951" sldId="1762"/>
            <ac:spMk id="10" creationId="{00000000-0000-0000-0000-000000000000}"/>
          </ac:spMkLst>
        </pc:spChg>
      </pc:sldChg>
      <pc:sldChg chg="modSp add del">
        <pc:chgData name="Daniel Khashabi" userId="62390808-c838-45e6-be59-d6fd0d208bc8" providerId="ADAL" clId="{19A97A65-FB7E-DC4C-8433-B675572D5E70}" dt="2023-02-22T14:47:05.269" v="8130" actId="2696"/>
        <pc:sldMkLst>
          <pc:docMk/>
          <pc:sldMk cId="78304962" sldId="1763"/>
        </pc:sldMkLst>
        <pc:spChg chg="mod">
          <ac:chgData name="Daniel Khashabi" userId="62390808-c838-45e6-be59-d6fd0d208bc8" providerId="ADAL" clId="{19A97A65-FB7E-DC4C-8433-B675572D5E70}" dt="2023-02-22T13:48:49.813" v="7938"/>
          <ac:spMkLst>
            <pc:docMk/>
            <pc:sldMk cId="78304962" sldId="1763"/>
            <ac:spMk id="10" creationId="{00000000-0000-0000-0000-000000000000}"/>
          </ac:spMkLst>
        </pc:spChg>
      </pc:sldChg>
      <pc:sldChg chg="modSp add del">
        <pc:chgData name="Daniel Khashabi" userId="62390808-c838-45e6-be59-d6fd0d208bc8" providerId="ADAL" clId="{19A97A65-FB7E-DC4C-8433-B675572D5E70}" dt="2023-02-22T14:47:22.403" v="8136" actId="2696"/>
        <pc:sldMkLst>
          <pc:docMk/>
          <pc:sldMk cId="1113956596" sldId="1764"/>
        </pc:sldMkLst>
        <pc:spChg chg="mod">
          <ac:chgData name="Daniel Khashabi" userId="62390808-c838-45e6-be59-d6fd0d208bc8" providerId="ADAL" clId="{19A97A65-FB7E-DC4C-8433-B675572D5E70}" dt="2023-02-22T13:48:49.813" v="7938"/>
          <ac:spMkLst>
            <pc:docMk/>
            <pc:sldMk cId="1113956596" sldId="1764"/>
            <ac:spMk id="9" creationId="{00000000-0000-0000-0000-000000000000}"/>
          </ac:spMkLst>
        </pc:spChg>
      </pc:sldChg>
      <pc:sldChg chg="modSp add del">
        <pc:chgData name="Daniel Khashabi" userId="62390808-c838-45e6-be59-d6fd0d208bc8" providerId="ADAL" clId="{19A97A65-FB7E-DC4C-8433-B675572D5E70}" dt="2023-02-22T14:47:28.368" v="8137" actId="2696"/>
        <pc:sldMkLst>
          <pc:docMk/>
          <pc:sldMk cId="2946443857" sldId="1765"/>
        </pc:sldMkLst>
        <pc:spChg chg="mod">
          <ac:chgData name="Daniel Khashabi" userId="62390808-c838-45e6-be59-d6fd0d208bc8" providerId="ADAL" clId="{19A97A65-FB7E-DC4C-8433-B675572D5E70}" dt="2023-02-22T13:48:49.813" v="7938"/>
          <ac:spMkLst>
            <pc:docMk/>
            <pc:sldMk cId="2946443857" sldId="1765"/>
            <ac:spMk id="3" creationId="{00000000-0000-0000-0000-000000000000}"/>
          </ac:spMkLst>
        </pc:spChg>
        <pc:spChg chg="mod">
          <ac:chgData name="Daniel Khashabi" userId="62390808-c838-45e6-be59-d6fd0d208bc8" providerId="ADAL" clId="{19A97A65-FB7E-DC4C-8433-B675572D5E70}" dt="2023-02-22T13:48:49.813" v="7938"/>
          <ac:spMkLst>
            <pc:docMk/>
            <pc:sldMk cId="2946443857" sldId="1765"/>
            <ac:spMk id="4" creationId="{00000000-0000-0000-0000-000000000000}"/>
          </ac:spMkLst>
        </pc:spChg>
      </pc:sldChg>
      <pc:sldChg chg="addSp delSp modSp add mod">
        <pc:chgData name="Daniel Khashabi" userId="62390808-c838-45e6-be59-d6fd0d208bc8" providerId="ADAL" clId="{19A97A65-FB7E-DC4C-8433-B675572D5E70}" dt="2023-02-22T20:26:44.408" v="10701" actId="478"/>
        <pc:sldMkLst>
          <pc:docMk/>
          <pc:sldMk cId="669689574" sldId="1766"/>
        </pc:sldMkLst>
        <pc:spChg chg="del mod">
          <ac:chgData name="Daniel Khashabi" userId="62390808-c838-45e6-be59-d6fd0d208bc8" providerId="ADAL" clId="{19A97A65-FB7E-DC4C-8433-B675572D5E70}" dt="2023-02-22T20:26:44.408" v="10701" actId="478"/>
          <ac:spMkLst>
            <pc:docMk/>
            <pc:sldMk cId="669689574" sldId="1766"/>
            <ac:spMk id="3"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5"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6"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7"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8"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9"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10"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11"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13"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14"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15"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17"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18"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0"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1"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2"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3"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4"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5"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6"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7"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8" creationId="{00000000-0000-0000-0000-000000000000}"/>
          </ac:spMkLst>
        </pc:spChg>
        <pc:spChg chg="del">
          <ac:chgData name="Daniel Khashabi" userId="62390808-c838-45e6-be59-d6fd0d208bc8" providerId="ADAL" clId="{19A97A65-FB7E-DC4C-8433-B675572D5E70}" dt="2023-02-22T14:48:46.418" v="8140" actId="478"/>
          <ac:spMkLst>
            <pc:docMk/>
            <pc:sldMk cId="669689574" sldId="1766"/>
            <ac:spMk id="29" creationId="{FFB855D8-DBB2-B081-DE69-32B12425A43A}"/>
          </ac:spMkLst>
        </pc:spChg>
        <pc:spChg chg="add mod">
          <ac:chgData name="Daniel Khashabi" userId="62390808-c838-45e6-be59-d6fd0d208bc8" providerId="ADAL" clId="{19A97A65-FB7E-DC4C-8433-B675572D5E70}" dt="2023-02-22T16:21:34.619" v="8938"/>
          <ac:spMkLst>
            <pc:docMk/>
            <pc:sldMk cId="669689574" sldId="1766"/>
            <ac:spMk id="30" creationId="{998D4FEC-CF62-8E7A-27C1-2A3EDD3B6942}"/>
          </ac:spMkLst>
        </pc:spChg>
      </pc:sldChg>
      <pc:sldChg chg="addSp modSp add mod modNotes">
        <pc:chgData name="Daniel Khashabi" userId="62390808-c838-45e6-be59-d6fd0d208bc8" providerId="ADAL" clId="{19A97A65-FB7E-DC4C-8433-B675572D5E70}" dt="2023-02-22T17:58:30.299" v="9801"/>
        <pc:sldMkLst>
          <pc:docMk/>
          <pc:sldMk cId="0" sldId="1767"/>
        </pc:sldMkLst>
        <pc:spChg chg="mod">
          <ac:chgData name="Daniel Khashabi" userId="62390808-c838-45e6-be59-d6fd0d208bc8" providerId="ADAL" clId="{19A97A65-FB7E-DC4C-8433-B675572D5E70}" dt="2023-02-22T17:58:30.299" v="9801"/>
          <ac:spMkLst>
            <pc:docMk/>
            <pc:sldMk cId="0" sldId="1767"/>
            <ac:spMk id="2" creationId="{83602E3B-62E7-EEAE-E8F3-5972D2C26242}"/>
          </ac:spMkLst>
        </pc:spChg>
        <pc:spChg chg="add mod">
          <ac:chgData name="Daniel Khashabi" userId="62390808-c838-45e6-be59-d6fd0d208bc8" providerId="ADAL" clId="{19A97A65-FB7E-DC4C-8433-B675572D5E70}" dt="2023-02-22T17:58:30.299" v="9801"/>
          <ac:spMkLst>
            <pc:docMk/>
            <pc:sldMk cId="0" sldId="1767"/>
            <ac:spMk id="3" creationId="{742098B5-3716-BBD2-0AAF-42AC45169A7D}"/>
          </ac:spMkLst>
        </pc:spChg>
      </pc:sldChg>
      <pc:sldChg chg="addSp modSp new del mod">
        <pc:chgData name="Daniel Khashabi" userId="62390808-c838-45e6-be59-d6fd0d208bc8" providerId="ADAL" clId="{19A97A65-FB7E-DC4C-8433-B675572D5E70}" dt="2023-02-22T18:39:53.622" v="10089" actId="2696"/>
        <pc:sldMkLst>
          <pc:docMk/>
          <pc:sldMk cId="1648797975" sldId="1768"/>
        </pc:sldMkLst>
        <pc:spChg chg="mod">
          <ac:chgData name="Daniel Khashabi" userId="62390808-c838-45e6-be59-d6fd0d208bc8" providerId="ADAL" clId="{19A97A65-FB7E-DC4C-8433-B675572D5E70}" dt="2023-02-22T18:34:56.495" v="9868" actId="20577"/>
          <ac:spMkLst>
            <pc:docMk/>
            <pc:sldMk cId="1648797975" sldId="1768"/>
            <ac:spMk id="2" creationId="{67564F9A-C35A-0156-4335-B968A00375CD}"/>
          </ac:spMkLst>
        </pc:spChg>
        <pc:spChg chg="mod">
          <ac:chgData name="Daniel Khashabi" userId="62390808-c838-45e6-be59-d6fd0d208bc8" providerId="ADAL" clId="{19A97A65-FB7E-DC4C-8433-B675572D5E70}" dt="2023-02-22T18:36:35.207" v="9939" actId="20577"/>
          <ac:spMkLst>
            <pc:docMk/>
            <pc:sldMk cId="1648797975" sldId="1768"/>
            <ac:spMk id="3" creationId="{4F5EBBFE-4389-BD62-EE81-72399AF744B1}"/>
          </ac:spMkLst>
        </pc:spChg>
        <pc:spChg chg="add mod">
          <ac:chgData name="Daniel Khashabi" userId="62390808-c838-45e6-be59-d6fd0d208bc8" providerId="ADAL" clId="{19A97A65-FB7E-DC4C-8433-B675572D5E70}" dt="2023-02-22T18:35:35.814" v="9877" actId="1076"/>
          <ac:spMkLst>
            <pc:docMk/>
            <pc:sldMk cId="1648797975" sldId="1768"/>
            <ac:spMk id="4" creationId="{A0CC89AA-4044-3582-DB7D-C1610D420FF8}"/>
          </ac:spMkLst>
        </pc:spChg>
        <pc:spChg chg="add mod">
          <ac:chgData name="Daniel Khashabi" userId="62390808-c838-45e6-be59-d6fd0d208bc8" providerId="ADAL" clId="{19A97A65-FB7E-DC4C-8433-B675572D5E70}" dt="2023-02-22T18:39:06.013" v="10075" actId="1038"/>
          <ac:spMkLst>
            <pc:docMk/>
            <pc:sldMk cId="1648797975" sldId="1768"/>
            <ac:spMk id="6" creationId="{661C54C3-2924-4F63-E596-8A4FC953C31B}"/>
          </ac:spMkLst>
        </pc:spChg>
        <pc:spChg chg="add mod">
          <ac:chgData name="Daniel Khashabi" userId="62390808-c838-45e6-be59-d6fd0d208bc8" providerId="ADAL" clId="{19A97A65-FB7E-DC4C-8433-B675572D5E70}" dt="2023-02-22T18:39:00.067" v="10072" actId="20577"/>
          <ac:spMkLst>
            <pc:docMk/>
            <pc:sldMk cId="1648797975" sldId="1768"/>
            <ac:spMk id="7" creationId="{2F847A40-8DA1-EE47-FA28-8E866C5B24D0}"/>
          </ac:spMkLst>
        </pc:spChg>
      </pc:sldChg>
      <pc:sldChg chg="delSp modSp add mod">
        <pc:chgData name="Daniel Khashabi" userId="62390808-c838-45e6-be59-d6fd0d208bc8" providerId="ADAL" clId="{19A97A65-FB7E-DC4C-8433-B675572D5E70}" dt="2023-02-22T18:47:08.816" v="10491"/>
        <pc:sldMkLst>
          <pc:docMk/>
          <pc:sldMk cId="0" sldId="1769"/>
        </pc:sldMkLst>
        <pc:spChg chg="mod">
          <ac:chgData name="Daniel Khashabi" userId="62390808-c838-45e6-be59-d6fd0d208bc8" providerId="ADAL" clId="{19A97A65-FB7E-DC4C-8433-B675572D5E70}" dt="2023-02-22T18:47:05.275" v="10489" actId="20577"/>
          <ac:spMkLst>
            <pc:docMk/>
            <pc:sldMk cId="0" sldId="1769"/>
            <ac:spMk id="3" creationId="{00000000-0000-0000-0000-000000000000}"/>
          </ac:spMkLst>
        </pc:spChg>
        <pc:spChg chg="del mod">
          <ac:chgData name="Daniel Khashabi" userId="62390808-c838-45e6-be59-d6fd0d208bc8" providerId="ADAL" clId="{19A97A65-FB7E-DC4C-8433-B675572D5E70}" dt="2023-02-22T18:47:08.816" v="10491"/>
          <ac:spMkLst>
            <pc:docMk/>
            <pc:sldMk cId="0" sldId="1769"/>
            <ac:spMk id="4" creationId="{00000000-0000-0000-0000-000000000000}"/>
          </ac:spMkLst>
        </pc:spChg>
        <pc:spChg chg="mod">
          <ac:chgData name="Daniel Khashabi" userId="62390808-c838-45e6-be59-d6fd0d208bc8" providerId="ADAL" clId="{19A97A65-FB7E-DC4C-8433-B675572D5E70}" dt="2023-02-22T17:58:30.299" v="9801"/>
          <ac:spMkLst>
            <pc:docMk/>
            <pc:sldMk cId="0" sldId="1769"/>
            <ac:spMk id="5" creationId="{00000000-0000-0000-0000-000000000000}"/>
          </ac:spMkLst>
        </pc:spChg>
        <pc:spChg chg="mod">
          <ac:chgData name="Daniel Khashabi" userId="62390808-c838-45e6-be59-d6fd0d208bc8" providerId="ADAL" clId="{19A97A65-FB7E-DC4C-8433-B675572D5E70}" dt="2023-02-22T18:45:37.835" v="10482"/>
          <ac:spMkLst>
            <pc:docMk/>
            <pc:sldMk cId="0" sldId="1769"/>
            <ac:spMk id="6" creationId="{00000000-0000-0000-0000-000000000000}"/>
          </ac:spMkLst>
        </pc:spChg>
        <pc:spChg chg="mod">
          <ac:chgData name="Daniel Khashabi" userId="62390808-c838-45e6-be59-d6fd0d208bc8" providerId="ADAL" clId="{19A97A65-FB7E-DC4C-8433-B675572D5E70}" dt="2023-02-22T17:58:30.299" v="9801"/>
          <ac:spMkLst>
            <pc:docMk/>
            <pc:sldMk cId="0" sldId="1769"/>
            <ac:spMk id="7" creationId="{00000000-0000-0000-0000-000000000000}"/>
          </ac:spMkLst>
        </pc:spChg>
      </pc:sldChg>
      <pc:sldChg chg="addSp modSp add mod">
        <pc:chgData name="Daniel Khashabi" userId="62390808-c838-45e6-be59-d6fd0d208bc8" providerId="ADAL" clId="{19A97A65-FB7E-DC4C-8433-B675572D5E70}" dt="2023-02-22T18:45:37.835" v="10482"/>
        <pc:sldMkLst>
          <pc:docMk/>
          <pc:sldMk cId="0" sldId="1770"/>
        </pc:sldMkLst>
        <pc:spChg chg="mod">
          <ac:chgData name="Daniel Khashabi" userId="62390808-c838-45e6-be59-d6fd0d208bc8" providerId="ADAL" clId="{19A97A65-FB7E-DC4C-8433-B675572D5E70}" dt="2023-02-22T17:58:30.299" v="9801"/>
          <ac:spMkLst>
            <pc:docMk/>
            <pc:sldMk cId="0" sldId="1770"/>
            <ac:spMk id="3" creationId="{00000000-0000-0000-0000-000000000000}"/>
          </ac:spMkLst>
        </pc:spChg>
        <pc:spChg chg="mod">
          <ac:chgData name="Daniel Khashabi" userId="62390808-c838-45e6-be59-d6fd0d208bc8" providerId="ADAL" clId="{19A97A65-FB7E-DC4C-8433-B675572D5E70}" dt="2023-02-22T17:58:30.299" v="9801"/>
          <ac:spMkLst>
            <pc:docMk/>
            <pc:sldMk cId="0" sldId="1770"/>
            <ac:spMk id="4" creationId="{00000000-0000-0000-0000-000000000000}"/>
          </ac:spMkLst>
        </pc:spChg>
        <pc:spChg chg="mod">
          <ac:chgData name="Daniel Khashabi" userId="62390808-c838-45e6-be59-d6fd0d208bc8" providerId="ADAL" clId="{19A97A65-FB7E-DC4C-8433-B675572D5E70}" dt="2023-02-22T17:58:30.299" v="9801"/>
          <ac:spMkLst>
            <pc:docMk/>
            <pc:sldMk cId="0" sldId="1770"/>
            <ac:spMk id="5" creationId="{00000000-0000-0000-0000-000000000000}"/>
          </ac:spMkLst>
        </pc:spChg>
        <pc:spChg chg="mod">
          <ac:chgData name="Daniel Khashabi" userId="62390808-c838-45e6-be59-d6fd0d208bc8" providerId="ADAL" clId="{19A97A65-FB7E-DC4C-8433-B675572D5E70}" dt="2023-02-22T18:45:37.835" v="10482"/>
          <ac:spMkLst>
            <pc:docMk/>
            <pc:sldMk cId="0" sldId="1770"/>
            <ac:spMk id="6" creationId="{00000000-0000-0000-0000-000000000000}"/>
          </ac:spMkLst>
        </pc:spChg>
        <pc:spChg chg="mod">
          <ac:chgData name="Daniel Khashabi" userId="62390808-c838-45e6-be59-d6fd0d208bc8" providerId="ADAL" clId="{19A97A65-FB7E-DC4C-8433-B675572D5E70}" dt="2023-02-22T17:58:30.299" v="9801"/>
          <ac:spMkLst>
            <pc:docMk/>
            <pc:sldMk cId="0" sldId="1770"/>
            <ac:spMk id="8" creationId="{00000000-0000-0000-0000-000000000000}"/>
          </ac:spMkLst>
        </pc:spChg>
        <pc:spChg chg="mod">
          <ac:chgData name="Daniel Khashabi" userId="62390808-c838-45e6-be59-d6fd0d208bc8" providerId="ADAL" clId="{19A97A65-FB7E-DC4C-8433-B675572D5E70}" dt="2023-02-22T17:58:30.299" v="9801"/>
          <ac:spMkLst>
            <pc:docMk/>
            <pc:sldMk cId="0" sldId="1770"/>
            <ac:spMk id="9" creationId="{00000000-0000-0000-0000-000000000000}"/>
          </ac:spMkLst>
        </pc:spChg>
        <pc:spChg chg="mod">
          <ac:chgData name="Daniel Khashabi" userId="62390808-c838-45e6-be59-d6fd0d208bc8" providerId="ADAL" clId="{19A97A65-FB7E-DC4C-8433-B675572D5E70}" dt="2023-02-22T18:45:37.835" v="10482"/>
          <ac:spMkLst>
            <pc:docMk/>
            <pc:sldMk cId="0" sldId="1770"/>
            <ac:spMk id="10" creationId="{00000000-0000-0000-0000-000000000000}"/>
          </ac:spMkLst>
        </pc:spChg>
        <pc:spChg chg="mod">
          <ac:chgData name="Daniel Khashabi" userId="62390808-c838-45e6-be59-d6fd0d208bc8" providerId="ADAL" clId="{19A97A65-FB7E-DC4C-8433-B675572D5E70}" dt="2023-02-22T17:58:30.299" v="9801"/>
          <ac:spMkLst>
            <pc:docMk/>
            <pc:sldMk cId="0" sldId="1770"/>
            <ac:spMk id="11" creationId="{00000000-0000-0000-0000-000000000000}"/>
          </ac:spMkLst>
        </pc:spChg>
        <pc:spChg chg="mod">
          <ac:chgData name="Daniel Khashabi" userId="62390808-c838-45e6-be59-d6fd0d208bc8" providerId="ADAL" clId="{19A97A65-FB7E-DC4C-8433-B675572D5E70}" dt="2023-02-22T17:58:30.299" v="9801"/>
          <ac:spMkLst>
            <pc:docMk/>
            <pc:sldMk cId="0" sldId="1770"/>
            <ac:spMk id="12" creationId="{00000000-0000-0000-0000-000000000000}"/>
          </ac:spMkLst>
        </pc:spChg>
        <pc:spChg chg="add mod">
          <ac:chgData name="Daniel Khashabi" userId="62390808-c838-45e6-be59-d6fd0d208bc8" providerId="ADAL" clId="{19A97A65-FB7E-DC4C-8433-B675572D5E70}" dt="2023-02-22T16:16:10.061" v="8805"/>
          <ac:spMkLst>
            <pc:docMk/>
            <pc:sldMk cId="0" sldId="1770"/>
            <ac:spMk id="13" creationId="{D5A53264-38C0-1B56-2225-4F1FBA9F78C7}"/>
          </ac:spMkLst>
        </pc:spChg>
      </pc:sldChg>
      <pc:sldChg chg="addSp modSp add mod addCm">
        <pc:chgData name="Daniel Khashabi" userId="62390808-c838-45e6-be59-d6fd0d208bc8" providerId="ADAL" clId="{19A97A65-FB7E-DC4C-8433-B675572D5E70}" dt="2023-02-22T20:23:52.320" v="10620"/>
        <pc:sldMkLst>
          <pc:docMk/>
          <pc:sldMk cId="0" sldId="1771"/>
        </pc:sldMkLst>
        <pc:spChg chg="mod">
          <ac:chgData name="Daniel Khashabi" userId="62390808-c838-45e6-be59-d6fd0d208bc8" providerId="ADAL" clId="{19A97A65-FB7E-DC4C-8433-B675572D5E70}" dt="2023-02-22T17:58:30.299" v="9801"/>
          <ac:spMkLst>
            <pc:docMk/>
            <pc:sldMk cId="0" sldId="1771"/>
            <ac:spMk id="3" creationId="{00000000-0000-0000-0000-000000000000}"/>
          </ac:spMkLst>
        </pc:spChg>
        <pc:spChg chg="mod">
          <ac:chgData name="Daniel Khashabi" userId="62390808-c838-45e6-be59-d6fd0d208bc8" providerId="ADAL" clId="{19A97A65-FB7E-DC4C-8433-B675572D5E70}" dt="2023-02-22T17:58:30.299" v="9801"/>
          <ac:spMkLst>
            <pc:docMk/>
            <pc:sldMk cId="0" sldId="1771"/>
            <ac:spMk id="4" creationId="{00000000-0000-0000-0000-000000000000}"/>
          </ac:spMkLst>
        </pc:spChg>
        <pc:spChg chg="mod">
          <ac:chgData name="Daniel Khashabi" userId="62390808-c838-45e6-be59-d6fd0d208bc8" providerId="ADAL" clId="{19A97A65-FB7E-DC4C-8433-B675572D5E70}" dt="2023-02-22T17:58:30.299" v="9801"/>
          <ac:spMkLst>
            <pc:docMk/>
            <pc:sldMk cId="0" sldId="1771"/>
            <ac:spMk id="5" creationId="{00000000-0000-0000-0000-000000000000}"/>
          </ac:spMkLst>
        </pc:spChg>
        <pc:spChg chg="mod">
          <ac:chgData name="Daniel Khashabi" userId="62390808-c838-45e6-be59-d6fd0d208bc8" providerId="ADAL" clId="{19A97A65-FB7E-DC4C-8433-B675572D5E70}" dt="2023-02-22T17:58:30.299" v="9801"/>
          <ac:spMkLst>
            <pc:docMk/>
            <pc:sldMk cId="0" sldId="1771"/>
            <ac:spMk id="6" creationId="{00000000-0000-0000-0000-000000000000}"/>
          </ac:spMkLst>
        </pc:spChg>
        <pc:spChg chg="mod">
          <ac:chgData name="Daniel Khashabi" userId="62390808-c838-45e6-be59-d6fd0d208bc8" providerId="ADAL" clId="{19A97A65-FB7E-DC4C-8433-B675572D5E70}" dt="2023-02-22T17:58:30.299" v="9801"/>
          <ac:spMkLst>
            <pc:docMk/>
            <pc:sldMk cId="0" sldId="1771"/>
            <ac:spMk id="7" creationId="{00000000-0000-0000-0000-000000000000}"/>
          </ac:spMkLst>
        </pc:spChg>
        <pc:spChg chg="mod">
          <ac:chgData name="Daniel Khashabi" userId="62390808-c838-45e6-be59-d6fd0d208bc8" providerId="ADAL" clId="{19A97A65-FB7E-DC4C-8433-B675572D5E70}" dt="2023-02-22T17:58:30.299" v="9801"/>
          <ac:spMkLst>
            <pc:docMk/>
            <pc:sldMk cId="0" sldId="1771"/>
            <ac:spMk id="8" creationId="{00000000-0000-0000-0000-000000000000}"/>
          </ac:spMkLst>
        </pc:spChg>
        <pc:spChg chg="mod">
          <ac:chgData name="Daniel Khashabi" userId="62390808-c838-45e6-be59-d6fd0d208bc8" providerId="ADAL" clId="{19A97A65-FB7E-DC4C-8433-B675572D5E70}" dt="2023-02-22T17:58:30.299" v="9801"/>
          <ac:spMkLst>
            <pc:docMk/>
            <pc:sldMk cId="0" sldId="1771"/>
            <ac:spMk id="9" creationId="{00000000-0000-0000-0000-000000000000}"/>
          </ac:spMkLst>
        </pc:spChg>
        <pc:spChg chg="mod">
          <ac:chgData name="Daniel Khashabi" userId="62390808-c838-45e6-be59-d6fd0d208bc8" providerId="ADAL" clId="{19A97A65-FB7E-DC4C-8433-B675572D5E70}" dt="2023-02-22T17:58:30.299" v="9801"/>
          <ac:spMkLst>
            <pc:docMk/>
            <pc:sldMk cId="0" sldId="1771"/>
            <ac:spMk id="10" creationId="{00000000-0000-0000-0000-000000000000}"/>
          </ac:spMkLst>
        </pc:spChg>
        <pc:spChg chg="mod">
          <ac:chgData name="Daniel Khashabi" userId="62390808-c838-45e6-be59-d6fd0d208bc8" providerId="ADAL" clId="{19A97A65-FB7E-DC4C-8433-B675572D5E70}" dt="2023-02-22T17:58:30.299" v="9801"/>
          <ac:spMkLst>
            <pc:docMk/>
            <pc:sldMk cId="0" sldId="1771"/>
            <ac:spMk id="11" creationId="{00000000-0000-0000-0000-000000000000}"/>
          </ac:spMkLst>
        </pc:spChg>
        <pc:spChg chg="mod">
          <ac:chgData name="Daniel Khashabi" userId="62390808-c838-45e6-be59-d6fd0d208bc8" providerId="ADAL" clId="{19A97A65-FB7E-DC4C-8433-B675572D5E70}" dt="2023-02-22T17:58:30.299" v="9801"/>
          <ac:spMkLst>
            <pc:docMk/>
            <pc:sldMk cId="0" sldId="1771"/>
            <ac:spMk id="12" creationId="{00000000-0000-0000-0000-000000000000}"/>
          </ac:spMkLst>
        </pc:spChg>
        <pc:spChg chg="mod">
          <ac:chgData name="Daniel Khashabi" userId="62390808-c838-45e6-be59-d6fd0d208bc8" providerId="ADAL" clId="{19A97A65-FB7E-DC4C-8433-B675572D5E70}" dt="2023-02-22T17:58:30.299" v="9801"/>
          <ac:spMkLst>
            <pc:docMk/>
            <pc:sldMk cId="0" sldId="1771"/>
            <ac:spMk id="13" creationId="{00000000-0000-0000-0000-000000000000}"/>
          </ac:spMkLst>
        </pc:spChg>
        <pc:spChg chg="mod">
          <ac:chgData name="Daniel Khashabi" userId="62390808-c838-45e6-be59-d6fd0d208bc8" providerId="ADAL" clId="{19A97A65-FB7E-DC4C-8433-B675572D5E70}" dt="2023-02-22T17:58:30.299" v="9801"/>
          <ac:spMkLst>
            <pc:docMk/>
            <pc:sldMk cId="0" sldId="1771"/>
            <ac:spMk id="14" creationId="{00000000-0000-0000-0000-000000000000}"/>
          </ac:spMkLst>
        </pc:spChg>
        <pc:spChg chg="mod">
          <ac:chgData name="Daniel Khashabi" userId="62390808-c838-45e6-be59-d6fd0d208bc8" providerId="ADAL" clId="{19A97A65-FB7E-DC4C-8433-B675572D5E70}" dt="2023-02-22T17:58:30.299" v="9801"/>
          <ac:spMkLst>
            <pc:docMk/>
            <pc:sldMk cId="0" sldId="1771"/>
            <ac:spMk id="15" creationId="{00000000-0000-0000-0000-000000000000}"/>
          </ac:spMkLst>
        </pc:spChg>
        <pc:spChg chg="mod">
          <ac:chgData name="Daniel Khashabi" userId="62390808-c838-45e6-be59-d6fd0d208bc8" providerId="ADAL" clId="{19A97A65-FB7E-DC4C-8433-B675572D5E70}" dt="2023-02-22T17:58:30.299" v="9801"/>
          <ac:spMkLst>
            <pc:docMk/>
            <pc:sldMk cId="0" sldId="1771"/>
            <ac:spMk id="16" creationId="{00000000-0000-0000-0000-000000000000}"/>
          </ac:spMkLst>
        </pc:spChg>
        <pc:spChg chg="mod">
          <ac:chgData name="Daniel Khashabi" userId="62390808-c838-45e6-be59-d6fd0d208bc8" providerId="ADAL" clId="{19A97A65-FB7E-DC4C-8433-B675572D5E70}" dt="2023-02-22T17:58:30.299" v="9801"/>
          <ac:spMkLst>
            <pc:docMk/>
            <pc:sldMk cId="0" sldId="1771"/>
            <ac:spMk id="17" creationId="{00000000-0000-0000-0000-000000000000}"/>
          </ac:spMkLst>
        </pc:spChg>
        <pc:spChg chg="mod">
          <ac:chgData name="Daniel Khashabi" userId="62390808-c838-45e6-be59-d6fd0d208bc8" providerId="ADAL" clId="{19A97A65-FB7E-DC4C-8433-B675572D5E70}" dt="2023-02-22T17:58:30.299" v="9801"/>
          <ac:spMkLst>
            <pc:docMk/>
            <pc:sldMk cId="0" sldId="1771"/>
            <ac:spMk id="18" creationId="{00000000-0000-0000-0000-000000000000}"/>
          </ac:spMkLst>
        </pc:spChg>
        <pc:spChg chg="mod">
          <ac:chgData name="Daniel Khashabi" userId="62390808-c838-45e6-be59-d6fd0d208bc8" providerId="ADAL" clId="{19A97A65-FB7E-DC4C-8433-B675572D5E70}" dt="2023-02-22T17:58:30.299" v="9801"/>
          <ac:spMkLst>
            <pc:docMk/>
            <pc:sldMk cId="0" sldId="1771"/>
            <ac:spMk id="19" creationId="{00000000-0000-0000-0000-000000000000}"/>
          </ac:spMkLst>
        </pc:spChg>
        <pc:spChg chg="mod">
          <ac:chgData name="Daniel Khashabi" userId="62390808-c838-45e6-be59-d6fd0d208bc8" providerId="ADAL" clId="{19A97A65-FB7E-DC4C-8433-B675572D5E70}" dt="2023-02-22T17:58:30.299" v="9801"/>
          <ac:spMkLst>
            <pc:docMk/>
            <pc:sldMk cId="0" sldId="1771"/>
            <ac:spMk id="20" creationId="{00000000-0000-0000-0000-000000000000}"/>
          </ac:spMkLst>
        </pc:spChg>
        <pc:spChg chg="mod">
          <ac:chgData name="Daniel Khashabi" userId="62390808-c838-45e6-be59-d6fd0d208bc8" providerId="ADAL" clId="{19A97A65-FB7E-DC4C-8433-B675572D5E70}" dt="2023-02-22T17:58:30.299" v="9801"/>
          <ac:spMkLst>
            <pc:docMk/>
            <pc:sldMk cId="0" sldId="1771"/>
            <ac:spMk id="21" creationId="{00000000-0000-0000-0000-000000000000}"/>
          </ac:spMkLst>
        </pc:spChg>
        <pc:spChg chg="mod">
          <ac:chgData name="Daniel Khashabi" userId="62390808-c838-45e6-be59-d6fd0d208bc8" providerId="ADAL" clId="{19A97A65-FB7E-DC4C-8433-B675572D5E70}" dt="2023-02-22T17:58:30.299" v="9801"/>
          <ac:spMkLst>
            <pc:docMk/>
            <pc:sldMk cId="0" sldId="1771"/>
            <ac:spMk id="22" creationId="{00000000-0000-0000-0000-000000000000}"/>
          </ac:spMkLst>
        </pc:spChg>
        <pc:spChg chg="mod">
          <ac:chgData name="Daniel Khashabi" userId="62390808-c838-45e6-be59-d6fd0d208bc8" providerId="ADAL" clId="{19A97A65-FB7E-DC4C-8433-B675572D5E70}" dt="2023-02-22T18:45:37.835" v="10482"/>
          <ac:spMkLst>
            <pc:docMk/>
            <pc:sldMk cId="0" sldId="1771"/>
            <ac:spMk id="23" creationId="{00000000-0000-0000-0000-000000000000}"/>
          </ac:spMkLst>
        </pc:spChg>
        <pc:spChg chg="mod">
          <ac:chgData name="Daniel Khashabi" userId="62390808-c838-45e6-be59-d6fd0d208bc8" providerId="ADAL" clId="{19A97A65-FB7E-DC4C-8433-B675572D5E70}" dt="2023-02-22T18:45:37.835" v="10482"/>
          <ac:spMkLst>
            <pc:docMk/>
            <pc:sldMk cId="0" sldId="1771"/>
            <ac:spMk id="24" creationId="{00000000-0000-0000-0000-000000000000}"/>
          </ac:spMkLst>
        </pc:spChg>
        <pc:spChg chg="mod">
          <ac:chgData name="Daniel Khashabi" userId="62390808-c838-45e6-be59-d6fd0d208bc8" providerId="ADAL" clId="{19A97A65-FB7E-DC4C-8433-B675572D5E70}" dt="2023-02-22T18:45:37.835" v="10482"/>
          <ac:spMkLst>
            <pc:docMk/>
            <pc:sldMk cId="0" sldId="1771"/>
            <ac:spMk id="25" creationId="{00000000-0000-0000-0000-000000000000}"/>
          </ac:spMkLst>
        </pc:spChg>
        <pc:spChg chg="mod">
          <ac:chgData name="Daniel Khashabi" userId="62390808-c838-45e6-be59-d6fd0d208bc8" providerId="ADAL" clId="{19A97A65-FB7E-DC4C-8433-B675572D5E70}" dt="2023-02-22T17:58:30.299" v="9801"/>
          <ac:spMkLst>
            <pc:docMk/>
            <pc:sldMk cId="0" sldId="1771"/>
            <ac:spMk id="26" creationId="{00000000-0000-0000-0000-000000000000}"/>
          </ac:spMkLst>
        </pc:spChg>
        <pc:spChg chg="mod">
          <ac:chgData name="Daniel Khashabi" userId="62390808-c838-45e6-be59-d6fd0d208bc8" providerId="ADAL" clId="{19A97A65-FB7E-DC4C-8433-B675572D5E70}" dt="2023-02-22T18:45:37.835" v="10482"/>
          <ac:spMkLst>
            <pc:docMk/>
            <pc:sldMk cId="0" sldId="1771"/>
            <ac:spMk id="27" creationId="{00000000-0000-0000-0000-000000000000}"/>
          </ac:spMkLst>
        </pc:spChg>
        <pc:spChg chg="mod">
          <ac:chgData name="Daniel Khashabi" userId="62390808-c838-45e6-be59-d6fd0d208bc8" providerId="ADAL" clId="{19A97A65-FB7E-DC4C-8433-B675572D5E70}" dt="2023-02-22T17:58:30.299" v="9801"/>
          <ac:spMkLst>
            <pc:docMk/>
            <pc:sldMk cId="0" sldId="1771"/>
            <ac:spMk id="28" creationId="{00000000-0000-0000-0000-000000000000}"/>
          </ac:spMkLst>
        </pc:spChg>
        <pc:spChg chg="add mod">
          <ac:chgData name="Daniel Khashabi" userId="62390808-c838-45e6-be59-d6fd0d208bc8" providerId="ADAL" clId="{19A97A65-FB7E-DC4C-8433-B675572D5E70}" dt="2023-02-22T16:19:49.012" v="8831"/>
          <ac:spMkLst>
            <pc:docMk/>
            <pc:sldMk cId="0" sldId="1771"/>
            <ac:spMk id="29" creationId="{899C04C5-FF4E-05C9-7917-0D77C553D424}"/>
          </ac:spMkLst>
        </pc:spChg>
        <pc:extLst>
          <p:ext xmlns:p="http://schemas.openxmlformats.org/presentationml/2006/main" uri="{D6D511B9-2390-475A-947B-AFAB55BFBCF1}">
            <pc226:cmChg xmlns:pc226="http://schemas.microsoft.com/office/powerpoint/2022/06/main/command" chg="add">
              <pc226:chgData name="Daniel Khashabi" userId="62390808-c838-45e6-be59-d6fd0d208bc8" providerId="ADAL" clId="{19A97A65-FB7E-DC4C-8433-B675572D5E70}" dt="2023-02-22T20:23:52.320" v="10620"/>
              <pc2:cmMkLst xmlns:pc2="http://schemas.microsoft.com/office/powerpoint/2019/9/main/command">
                <pc:docMk/>
                <pc:sldMk cId="0" sldId="1771"/>
                <pc2:cmMk id="{82E946DF-B067-624F-930E-9BD64D5250A8}"/>
              </pc2:cmMkLst>
            </pc226:cmChg>
          </p:ext>
        </pc:extLst>
      </pc:sldChg>
      <pc:sldChg chg="addSp modSp add mod modClrScheme chgLayout">
        <pc:chgData name="Daniel Khashabi" userId="62390808-c838-45e6-be59-d6fd0d208bc8" providerId="ADAL" clId="{19A97A65-FB7E-DC4C-8433-B675572D5E70}" dt="2023-02-22T20:23:37.940" v="10619" actId="700"/>
        <pc:sldMkLst>
          <pc:docMk/>
          <pc:sldMk cId="0" sldId="1772"/>
        </pc:sldMkLst>
        <pc:spChg chg="mod ord">
          <ac:chgData name="Daniel Khashabi" userId="62390808-c838-45e6-be59-d6fd0d208bc8" providerId="ADAL" clId="{19A97A65-FB7E-DC4C-8433-B675572D5E70}" dt="2023-02-22T20:23:37.940" v="10619" actId="700"/>
          <ac:spMkLst>
            <pc:docMk/>
            <pc:sldMk cId="0" sldId="1772"/>
            <ac:spMk id="2" creationId="{00000000-0000-0000-0000-000000000000}"/>
          </ac:spMkLst>
        </pc:spChg>
        <pc:spChg chg="mod">
          <ac:chgData name="Daniel Khashabi" userId="62390808-c838-45e6-be59-d6fd0d208bc8" providerId="ADAL" clId="{19A97A65-FB7E-DC4C-8433-B675572D5E70}" dt="2023-02-22T17:58:30.299" v="9801"/>
          <ac:spMkLst>
            <pc:docMk/>
            <pc:sldMk cId="0" sldId="1772"/>
            <ac:spMk id="3" creationId="{00000000-0000-0000-0000-000000000000}"/>
          </ac:spMkLst>
        </pc:spChg>
        <pc:spChg chg="mod">
          <ac:chgData name="Daniel Khashabi" userId="62390808-c838-45e6-be59-d6fd0d208bc8" providerId="ADAL" clId="{19A97A65-FB7E-DC4C-8433-B675572D5E70}" dt="2023-02-22T18:45:37.835" v="10482"/>
          <ac:spMkLst>
            <pc:docMk/>
            <pc:sldMk cId="0" sldId="1772"/>
            <ac:spMk id="4" creationId="{00000000-0000-0000-0000-000000000000}"/>
          </ac:spMkLst>
        </pc:spChg>
        <pc:spChg chg="mod">
          <ac:chgData name="Daniel Khashabi" userId="62390808-c838-45e6-be59-d6fd0d208bc8" providerId="ADAL" clId="{19A97A65-FB7E-DC4C-8433-B675572D5E70}" dt="2023-02-22T17:58:30.299" v="9801"/>
          <ac:spMkLst>
            <pc:docMk/>
            <pc:sldMk cId="0" sldId="1772"/>
            <ac:spMk id="5" creationId="{00000000-0000-0000-0000-000000000000}"/>
          </ac:spMkLst>
        </pc:spChg>
        <pc:spChg chg="add mod">
          <ac:chgData name="Daniel Khashabi" userId="62390808-c838-45e6-be59-d6fd0d208bc8" providerId="ADAL" clId="{19A97A65-FB7E-DC4C-8433-B675572D5E70}" dt="2023-02-22T16:19:53.391" v="8838"/>
          <ac:spMkLst>
            <pc:docMk/>
            <pc:sldMk cId="0" sldId="1772"/>
            <ac:spMk id="6" creationId="{9E425CEC-C80F-76EC-B0F8-FEF276F29F48}"/>
          </ac:spMkLst>
        </pc:spChg>
        <pc:spChg chg="add mod ord">
          <ac:chgData name="Daniel Khashabi" userId="62390808-c838-45e6-be59-d6fd0d208bc8" providerId="ADAL" clId="{19A97A65-FB7E-DC4C-8433-B675572D5E70}" dt="2023-02-22T20:23:37.940" v="10619" actId="700"/>
          <ac:spMkLst>
            <pc:docMk/>
            <pc:sldMk cId="0" sldId="1772"/>
            <ac:spMk id="7" creationId="{2F0B25A8-E1EF-DBC4-020C-F5D15AAA71B1}"/>
          </ac:spMkLst>
        </pc:spChg>
      </pc:sldChg>
      <pc:sldChg chg="addSp modSp add mod">
        <pc:chgData name="Daniel Khashabi" userId="62390808-c838-45e6-be59-d6fd0d208bc8" providerId="ADAL" clId="{19A97A65-FB7E-DC4C-8433-B675572D5E70}" dt="2023-02-22T18:45:37.835" v="10482"/>
        <pc:sldMkLst>
          <pc:docMk/>
          <pc:sldMk cId="0" sldId="1773"/>
        </pc:sldMkLst>
        <pc:spChg chg="mod">
          <ac:chgData name="Daniel Khashabi" userId="62390808-c838-45e6-be59-d6fd0d208bc8" providerId="ADAL" clId="{19A97A65-FB7E-DC4C-8433-B675572D5E70}" dt="2023-02-22T17:58:30.299" v="9801"/>
          <ac:spMkLst>
            <pc:docMk/>
            <pc:sldMk cId="0" sldId="1773"/>
            <ac:spMk id="3" creationId="{00000000-0000-0000-0000-000000000000}"/>
          </ac:spMkLst>
        </pc:spChg>
        <pc:spChg chg="mod">
          <ac:chgData name="Daniel Khashabi" userId="62390808-c838-45e6-be59-d6fd0d208bc8" providerId="ADAL" clId="{19A97A65-FB7E-DC4C-8433-B675572D5E70}" dt="2023-02-22T17:58:30.299" v="9801"/>
          <ac:spMkLst>
            <pc:docMk/>
            <pc:sldMk cId="0" sldId="1773"/>
            <ac:spMk id="4" creationId="{00000000-0000-0000-0000-000000000000}"/>
          </ac:spMkLst>
        </pc:spChg>
        <pc:spChg chg="mod">
          <ac:chgData name="Daniel Khashabi" userId="62390808-c838-45e6-be59-d6fd0d208bc8" providerId="ADAL" clId="{19A97A65-FB7E-DC4C-8433-B675572D5E70}" dt="2023-02-22T17:58:30.299" v="9801"/>
          <ac:spMkLst>
            <pc:docMk/>
            <pc:sldMk cId="0" sldId="1773"/>
            <ac:spMk id="5" creationId="{00000000-0000-0000-0000-000000000000}"/>
          </ac:spMkLst>
        </pc:spChg>
        <pc:spChg chg="mod">
          <ac:chgData name="Daniel Khashabi" userId="62390808-c838-45e6-be59-d6fd0d208bc8" providerId="ADAL" clId="{19A97A65-FB7E-DC4C-8433-B675572D5E70}" dt="2023-02-22T17:58:30.299" v="9801"/>
          <ac:spMkLst>
            <pc:docMk/>
            <pc:sldMk cId="0" sldId="1773"/>
            <ac:spMk id="6" creationId="{00000000-0000-0000-0000-000000000000}"/>
          </ac:spMkLst>
        </pc:spChg>
        <pc:spChg chg="mod">
          <ac:chgData name="Daniel Khashabi" userId="62390808-c838-45e6-be59-d6fd0d208bc8" providerId="ADAL" clId="{19A97A65-FB7E-DC4C-8433-B675572D5E70}" dt="2023-02-22T17:58:30.299" v="9801"/>
          <ac:spMkLst>
            <pc:docMk/>
            <pc:sldMk cId="0" sldId="1773"/>
            <ac:spMk id="7" creationId="{00000000-0000-0000-0000-000000000000}"/>
          </ac:spMkLst>
        </pc:spChg>
        <pc:spChg chg="mod">
          <ac:chgData name="Daniel Khashabi" userId="62390808-c838-45e6-be59-d6fd0d208bc8" providerId="ADAL" clId="{19A97A65-FB7E-DC4C-8433-B675572D5E70}" dt="2023-02-22T17:58:30.299" v="9801"/>
          <ac:spMkLst>
            <pc:docMk/>
            <pc:sldMk cId="0" sldId="1773"/>
            <ac:spMk id="8" creationId="{00000000-0000-0000-0000-000000000000}"/>
          </ac:spMkLst>
        </pc:spChg>
        <pc:spChg chg="mod">
          <ac:chgData name="Daniel Khashabi" userId="62390808-c838-45e6-be59-d6fd0d208bc8" providerId="ADAL" clId="{19A97A65-FB7E-DC4C-8433-B675572D5E70}" dt="2023-02-22T17:58:30.299" v="9801"/>
          <ac:spMkLst>
            <pc:docMk/>
            <pc:sldMk cId="0" sldId="1773"/>
            <ac:spMk id="9" creationId="{00000000-0000-0000-0000-000000000000}"/>
          </ac:spMkLst>
        </pc:spChg>
        <pc:spChg chg="mod">
          <ac:chgData name="Daniel Khashabi" userId="62390808-c838-45e6-be59-d6fd0d208bc8" providerId="ADAL" clId="{19A97A65-FB7E-DC4C-8433-B675572D5E70}" dt="2023-02-22T17:58:30.299" v="9801"/>
          <ac:spMkLst>
            <pc:docMk/>
            <pc:sldMk cId="0" sldId="1773"/>
            <ac:spMk id="10" creationId="{00000000-0000-0000-0000-000000000000}"/>
          </ac:spMkLst>
        </pc:spChg>
        <pc:spChg chg="mod">
          <ac:chgData name="Daniel Khashabi" userId="62390808-c838-45e6-be59-d6fd0d208bc8" providerId="ADAL" clId="{19A97A65-FB7E-DC4C-8433-B675572D5E70}" dt="2023-02-22T17:58:30.299" v="9801"/>
          <ac:spMkLst>
            <pc:docMk/>
            <pc:sldMk cId="0" sldId="1773"/>
            <ac:spMk id="11" creationId="{00000000-0000-0000-0000-000000000000}"/>
          </ac:spMkLst>
        </pc:spChg>
        <pc:spChg chg="mod">
          <ac:chgData name="Daniel Khashabi" userId="62390808-c838-45e6-be59-d6fd0d208bc8" providerId="ADAL" clId="{19A97A65-FB7E-DC4C-8433-B675572D5E70}" dt="2023-02-22T17:58:30.299" v="9801"/>
          <ac:spMkLst>
            <pc:docMk/>
            <pc:sldMk cId="0" sldId="1773"/>
            <ac:spMk id="12" creationId="{00000000-0000-0000-0000-000000000000}"/>
          </ac:spMkLst>
        </pc:spChg>
        <pc:spChg chg="mod">
          <ac:chgData name="Daniel Khashabi" userId="62390808-c838-45e6-be59-d6fd0d208bc8" providerId="ADAL" clId="{19A97A65-FB7E-DC4C-8433-B675572D5E70}" dt="2023-02-22T17:58:30.299" v="9801"/>
          <ac:spMkLst>
            <pc:docMk/>
            <pc:sldMk cId="0" sldId="1773"/>
            <ac:spMk id="13" creationId="{00000000-0000-0000-0000-000000000000}"/>
          </ac:spMkLst>
        </pc:spChg>
        <pc:spChg chg="mod">
          <ac:chgData name="Daniel Khashabi" userId="62390808-c838-45e6-be59-d6fd0d208bc8" providerId="ADAL" clId="{19A97A65-FB7E-DC4C-8433-B675572D5E70}" dt="2023-02-22T17:58:30.299" v="9801"/>
          <ac:spMkLst>
            <pc:docMk/>
            <pc:sldMk cId="0" sldId="1773"/>
            <ac:spMk id="14" creationId="{00000000-0000-0000-0000-000000000000}"/>
          </ac:spMkLst>
        </pc:spChg>
        <pc:spChg chg="mod">
          <ac:chgData name="Daniel Khashabi" userId="62390808-c838-45e6-be59-d6fd0d208bc8" providerId="ADAL" clId="{19A97A65-FB7E-DC4C-8433-B675572D5E70}" dt="2023-02-22T17:58:30.299" v="9801"/>
          <ac:spMkLst>
            <pc:docMk/>
            <pc:sldMk cId="0" sldId="1773"/>
            <ac:spMk id="15" creationId="{00000000-0000-0000-0000-000000000000}"/>
          </ac:spMkLst>
        </pc:spChg>
        <pc:spChg chg="mod">
          <ac:chgData name="Daniel Khashabi" userId="62390808-c838-45e6-be59-d6fd0d208bc8" providerId="ADAL" clId="{19A97A65-FB7E-DC4C-8433-B675572D5E70}" dt="2023-02-22T17:58:30.299" v="9801"/>
          <ac:spMkLst>
            <pc:docMk/>
            <pc:sldMk cId="0" sldId="1773"/>
            <ac:spMk id="16" creationId="{00000000-0000-0000-0000-000000000000}"/>
          </ac:spMkLst>
        </pc:spChg>
        <pc:spChg chg="mod">
          <ac:chgData name="Daniel Khashabi" userId="62390808-c838-45e6-be59-d6fd0d208bc8" providerId="ADAL" clId="{19A97A65-FB7E-DC4C-8433-B675572D5E70}" dt="2023-02-22T17:58:30.299" v="9801"/>
          <ac:spMkLst>
            <pc:docMk/>
            <pc:sldMk cId="0" sldId="1773"/>
            <ac:spMk id="17" creationId="{00000000-0000-0000-0000-000000000000}"/>
          </ac:spMkLst>
        </pc:spChg>
        <pc:spChg chg="mod">
          <ac:chgData name="Daniel Khashabi" userId="62390808-c838-45e6-be59-d6fd0d208bc8" providerId="ADAL" clId="{19A97A65-FB7E-DC4C-8433-B675572D5E70}" dt="2023-02-22T17:58:30.299" v="9801"/>
          <ac:spMkLst>
            <pc:docMk/>
            <pc:sldMk cId="0" sldId="1773"/>
            <ac:spMk id="18" creationId="{00000000-0000-0000-0000-000000000000}"/>
          </ac:spMkLst>
        </pc:spChg>
        <pc:spChg chg="mod">
          <ac:chgData name="Daniel Khashabi" userId="62390808-c838-45e6-be59-d6fd0d208bc8" providerId="ADAL" clId="{19A97A65-FB7E-DC4C-8433-B675572D5E70}" dt="2023-02-22T17:58:30.299" v="9801"/>
          <ac:spMkLst>
            <pc:docMk/>
            <pc:sldMk cId="0" sldId="1773"/>
            <ac:spMk id="19" creationId="{00000000-0000-0000-0000-000000000000}"/>
          </ac:spMkLst>
        </pc:spChg>
        <pc:spChg chg="mod">
          <ac:chgData name="Daniel Khashabi" userId="62390808-c838-45e6-be59-d6fd0d208bc8" providerId="ADAL" clId="{19A97A65-FB7E-DC4C-8433-B675572D5E70}" dt="2023-02-22T17:58:30.299" v="9801"/>
          <ac:spMkLst>
            <pc:docMk/>
            <pc:sldMk cId="0" sldId="1773"/>
            <ac:spMk id="20" creationId="{00000000-0000-0000-0000-000000000000}"/>
          </ac:spMkLst>
        </pc:spChg>
        <pc:spChg chg="mod">
          <ac:chgData name="Daniel Khashabi" userId="62390808-c838-45e6-be59-d6fd0d208bc8" providerId="ADAL" clId="{19A97A65-FB7E-DC4C-8433-B675572D5E70}" dt="2023-02-22T17:58:30.299" v="9801"/>
          <ac:spMkLst>
            <pc:docMk/>
            <pc:sldMk cId="0" sldId="1773"/>
            <ac:spMk id="21" creationId="{00000000-0000-0000-0000-000000000000}"/>
          </ac:spMkLst>
        </pc:spChg>
        <pc:spChg chg="mod">
          <ac:chgData name="Daniel Khashabi" userId="62390808-c838-45e6-be59-d6fd0d208bc8" providerId="ADAL" clId="{19A97A65-FB7E-DC4C-8433-B675572D5E70}" dt="2023-02-22T17:58:30.299" v="9801"/>
          <ac:spMkLst>
            <pc:docMk/>
            <pc:sldMk cId="0" sldId="1773"/>
            <ac:spMk id="22" creationId="{00000000-0000-0000-0000-000000000000}"/>
          </ac:spMkLst>
        </pc:spChg>
        <pc:spChg chg="mod">
          <ac:chgData name="Daniel Khashabi" userId="62390808-c838-45e6-be59-d6fd0d208bc8" providerId="ADAL" clId="{19A97A65-FB7E-DC4C-8433-B675572D5E70}" dt="2023-02-22T17:58:30.299" v="9801"/>
          <ac:spMkLst>
            <pc:docMk/>
            <pc:sldMk cId="0" sldId="1773"/>
            <ac:spMk id="23" creationId="{00000000-0000-0000-0000-000000000000}"/>
          </ac:spMkLst>
        </pc:spChg>
        <pc:spChg chg="mod">
          <ac:chgData name="Daniel Khashabi" userId="62390808-c838-45e6-be59-d6fd0d208bc8" providerId="ADAL" clId="{19A97A65-FB7E-DC4C-8433-B675572D5E70}" dt="2023-02-22T18:45:37.835" v="10482"/>
          <ac:spMkLst>
            <pc:docMk/>
            <pc:sldMk cId="0" sldId="1773"/>
            <ac:spMk id="24" creationId="{00000000-0000-0000-0000-000000000000}"/>
          </ac:spMkLst>
        </pc:spChg>
        <pc:spChg chg="mod">
          <ac:chgData name="Daniel Khashabi" userId="62390808-c838-45e6-be59-d6fd0d208bc8" providerId="ADAL" clId="{19A97A65-FB7E-DC4C-8433-B675572D5E70}" dt="2023-02-22T18:45:37.835" v="10482"/>
          <ac:spMkLst>
            <pc:docMk/>
            <pc:sldMk cId="0" sldId="1773"/>
            <ac:spMk id="25" creationId="{00000000-0000-0000-0000-000000000000}"/>
          </ac:spMkLst>
        </pc:spChg>
        <pc:spChg chg="mod">
          <ac:chgData name="Daniel Khashabi" userId="62390808-c838-45e6-be59-d6fd0d208bc8" providerId="ADAL" clId="{19A97A65-FB7E-DC4C-8433-B675572D5E70}" dt="2023-02-22T18:45:37.835" v="10482"/>
          <ac:spMkLst>
            <pc:docMk/>
            <pc:sldMk cId="0" sldId="1773"/>
            <ac:spMk id="26" creationId="{00000000-0000-0000-0000-000000000000}"/>
          </ac:spMkLst>
        </pc:spChg>
        <pc:spChg chg="mod">
          <ac:chgData name="Daniel Khashabi" userId="62390808-c838-45e6-be59-d6fd0d208bc8" providerId="ADAL" clId="{19A97A65-FB7E-DC4C-8433-B675572D5E70}" dt="2023-02-22T18:45:37.835" v="10482"/>
          <ac:spMkLst>
            <pc:docMk/>
            <pc:sldMk cId="0" sldId="1773"/>
            <ac:spMk id="27" creationId="{00000000-0000-0000-0000-000000000000}"/>
          </ac:spMkLst>
        </pc:spChg>
        <pc:spChg chg="mod">
          <ac:chgData name="Daniel Khashabi" userId="62390808-c838-45e6-be59-d6fd0d208bc8" providerId="ADAL" clId="{19A97A65-FB7E-DC4C-8433-B675572D5E70}" dt="2023-02-22T17:58:30.299" v="9801"/>
          <ac:spMkLst>
            <pc:docMk/>
            <pc:sldMk cId="0" sldId="1773"/>
            <ac:spMk id="28" creationId="{00000000-0000-0000-0000-000000000000}"/>
          </ac:spMkLst>
        </pc:spChg>
        <pc:spChg chg="mod">
          <ac:chgData name="Daniel Khashabi" userId="62390808-c838-45e6-be59-d6fd0d208bc8" providerId="ADAL" clId="{19A97A65-FB7E-DC4C-8433-B675572D5E70}" dt="2023-02-22T17:58:30.299" v="9801"/>
          <ac:spMkLst>
            <pc:docMk/>
            <pc:sldMk cId="0" sldId="1773"/>
            <ac:spMk id="29" creationId="{00000000-0000-0000-0000-000000000000}"/>
          </ac:spMkLst>
        </pc:spChg>
        <pc:spChg chg="mod">
          <ac:chgData name="Daniel Khashabi" userId="62390808-c838-45e6-be59-d6fd0d208bc8" providerId="ADAL" clId="{19A97A65-FB7E-DC4C-8433-B675572D5E70}" dt="2023-02-22T17:58:30.299" v="9801"/>
          <ac:spMkLst>
            <pc:docMk/>
            <pc:sldMk cId="0" sldId="1773"/>
            <ac:spMk id="30" creationId="{00000000-0000-0000-0000-000000000000}"/>
          </ac:spMkLst>
        </pc:spChg>
        <pc:spChg chg="mod">
          <ac:chgData name="Daniel Khashabi" userId="62390808-c838-45e6-be59-d6fd0d208bc8" providerId="ADAL" clId="{19A97A65-FB7E-DC4C-8433-B675572D5E70}" dt="2023-02-22T17:58:30.299" v="9801"/>
          <ac:spMkLst>
            <pc:docMk/>
            <pc:sldMk cId="0" sldId="1773"/>
            <ac:spMk id="31" creationId="{00000000-0000-0000-0000-000000000000}"/>
          </ac:spMkLst>
        </pc:spChg>
        <pc:spChg chg="mod">
          <ac:chgData name="Daniel Khashabi" userId="62390808-c838-45e6-be59-d6fd0d208bc8" providerId="ADAL" clId="{19A97A65-FB7E-DC4C-8433-B675572D5E70}" dt="2023-02-22T18:45:37.835" v="10482"/>
          <ac:spMkLst>
            <pc:docMk/>
            <pc:sldMk cId="0" sldId="1773"/>
            <ac:spMk id="32" creationId="{00000000-0000-0000-0000-000000000000}"/>
          </ac:spMkLst>
        </pc:spChg>
        <pc:spChg chg="mod">
          <ac:chgData name="Daniel Khashabi" userId="62390808-c838-45e6-be59-d6fd0d208bc8" providerId="ADAL" clId="{19A97A65-FB7E-DC4C-8433-B675572D5E70}" dt="2023-02-22T17:58:30.299" v="9801"/>
          <ac:spMkLst>
            <pc:docMk/>
            <pc:sldMk cId="0" sldId="1773"/>
            <ac:spMk id="33" creationId="{00000000-0000-0000-0000-000000000000}"/>
          </ac:spMkLst>
        </pc:spChg>
        <pc:spChg chg="add mod">
          <ac:chgData name="Daniel Khashabi" userId="62390808-c838-45e6-be59-d6fd0d208bc8" providerId="ADAL" clId="{19A97A65-FB7E-DC4C-8433-B675572D5E70}" dt="2023-02-22T16:20:10.868" v="8857"/>
          <ac:spMkLst>
            <pc:docMk/>
            <pc:sldMk cId="0" sldId="1773"/>
            <ac:spMk id="34" creationId="{D3957766-4B1C-C4A1-FD0A-703F50A3D32B}"/>
          </ac:spMkLst>
        </pc:spChg>
      </pc:sldChg>
      <pc:sldChg chg="addSp modSp add mod addCm">
        <pc:chgData name="Daniel Khashabi" userId="62390808-c838-45e6-be59-d6fd0d208bc8" providerId="ADAL" clId="{19A97A65-FB7E-DC4C-8433-B675572D5E70}" dt="2023-02-22T20:26:33.266" v="10700"/>
        <pc:sldMkLst>
          <pc:docMk/>
          <pc:sldMk cId="0" sldId="1774"/>
        </pc:sldMkLst>
        <pc:spChg chg="mod">
          <ac:chgData name="Daniel Khashabi" userId="62390808-c838-45e6-be59-d6fd0d208bc8" providerId="ADAL" clId="{19A97A65-FB7E-DC4C-8433-B675572D5E70}" dt="2023-02-22T20:26:14.352" v="10699" actId="20577"/>
          <ac:spMkLst>
            <pc:docMk/>
            <pc:sldMk cId="0" sldId="1774"/>
            <ac:spMk id="3" creationId="{00000000-0000-0000-0000-000000000000}"/>
          </ac:spMkLst>
        </pc:spChg>
        <pc:spChg chg="mod">
          <ac:chgData name="Daniel Khashabi" userId="62390808-c838-45e6-be59-d6fd0d208bc8" providerId="ADAL" clId="{19A97A65-FB7E-DC4C-8433-B675572D5E70}" dt="2023-02-22T18:45:37.835" v="10482"/>
          <ac:spMkLst>
            <pc:docMk/>
            <pc:sldMk cId="0" sldId="1774"/>
            <ac:spMk id="4" creationId="{00000000-0000-0000-0000-000000000000}"/>
          </ac:spMkLst>
        </pc:spChg>
        <pc:spChg chg="add mod">
          <ac:chgData name="Daniel Khashabi" userId="62390808-c838-45e6-be59-d6fd0d208bc8" providerId="ADAL" clId="{19A97A65-FB7E-DC4C-8433-B675572D5E70}" dt="2023-02-22T16:20:25.217" v="8874"/>
          <ac:spMkLst>
            <pc:docMk/>
            <pc:sldMk cId="0" sldId="1774"/>
            <ac:spMk id="5" creationId="{C181DAA4-7E1E-DFD7-878C-6658578B43C7}"/>
          </ac:spMkLst>
        </pc:spChg>
        <pc:extLst>
          <p:ext xmlns:p="http://schemas.openxmlformats.org/presentationml/2006/main" uri="{D6D511B9-2390-475A-947B-AFAB55BFBCF1}">
            <pc226:cmChg xmlns:pc226="http://schemas.microsoft.com/office/powerpoint/2022/06/main/command" chg="add">
              <pc226:chgData name="Daniel Khashabi" userId="62390808-c838-45e6-be59-d6fd0d208bc8" providerId="ADAL" clId="{19A97A65-FB7E-DC4C-8433-B675572D5E70}" dt="2023-02-22T20:26:33.266" v="10700"/>
              <pc2:cmMkLst xmlns:pc2="http://schemas.microsoft.com/office/powerpoint/2019/9/main/command">
                <pc:docMk/>
                <pc:sldMk cId="0" sldId="1774"/>
                <pc2:cmMk id="{E9261E16-8847-964B-AC82-A33A9C83FCD4}"/>
              </pc2:cmMkLst>
            </pc226:cmChg>
          </p:ext>
        </pc:extLst>
      </pc:sldChg>
      <pc:sldChg chg="addSp modSp add del">
        <pc:chgData name="Daniel Khashabi" userId="62390808-c838-45e6-be59-d6fd0d208bc8" providerId="ADAL" clId="{19A97A65-FB7E-DC4C-8433-B675572D5E70}" dt="2023-02-22T20:25:50.081" v="10640" actId="2696"/>
        <pc:sldMkLst>
          <pc:docMk/>
          <pc:sldMk cId="0" sldId="1775"/>
        </pc:sldMkLst>
        <pc:spChg chg="mod">
          <ac:chgData name="Daniel Khashabi" userId="62390808-c838-45e6-be59-d6fd0d208bc8" providerId="ADAL" clId="{19A97A65-FB7E-DC4C-8433-B675572D5E70}" dt="2023-02-22T18:45:37.835" v="10482"/>
          <ac:spMkLst>
            <pc:docMk/>
            <pc:sldMk cId="0" sldId="1775"/>
            <ac:spMk id="3" creationId="{00000000-0000-0000-0000-000000000000}"/>
          </ac:spMkLst>
        </pc:spChg>
        <pc:spChg chg="mod">
          <ac:chgData name="Daniel Khashabi" userId="62390808-c838-45e6-be59-d6fd0d208bc8" providerId="ADAL" clId="{19A97A65-FB7E-DC4C-8433-B675572D5E70}" dt="2023-02-22T18:45:37.835" v="10482"/>
          <ac:spMkLst>
            <pc:docMk/>
            <pc:sldMk cId="0" sldId="1775"/>
            <ac:spMk id="4" creationId="{00000000-0000-0000-0000-000000000000}"/>
          </ac:spMkLst>
        </pc:spChg>
        <pc:spChg chg="add mod">
          <ac:chgData name="Daniel Khashabi" userId="62390808-c838-45e6-be59-d6fd0d208bc8" providerId="ADAL" clId="{19A97A65-FB7E-DC4C-8433-B675572D5E70}" dt="2023-02-22T16:20:26.153" v="8875"/>
          <ac:spMkLst>
            <pc:docMk/>
            <pc:sldMk cId="0" sldId="1775"/>
            <ac:spMk id="5" creationId="{F58EE1DA-6B1B-253E-F689-1674DCCB80E3}"/>
          </ac:spMkLst>
        </pc:spChg>
      </pc:sldChg>
      <pc:sldChg chg="addSp modSp add mod">
        <pc:chgData name="Daniel Khashabi" userId="62390808-c838-45e6-be59-d6fd0d208bc8" providerId="ADAL" clId="{19A97A65-FB7E-DC4C-8433-B675572D5E70}" dt="2023-02-22T18:45:37.835" v="10482"/>
        <pc:sldMkLst>
          <pc:docMk/>
          <pc:sldMk cId="3596245183" sldId="1776"/>
        </pc:sldMkLst>
        <pc:spChg chg="mod">
          <ac:chgData name="Daniel Khashabi" userId="62390808-c838-45e6-be59-d6fd0d208bc8" providerId="ADAL" clId="{19A97A65-FB7E-DC4C-8433-B675572D5E70}" dt="2023-02-22T17:58:30.299" v="9801"/>
          <ac:spMkLst>
            <pc:docMk/>
            <pc:sldMk cId="3596245183" sldId="1776"/>
            <ac:spMk id="4" creationId="{00000000-0000-0000-0000-000000000000}"/>
          </ac:spMkLst>
        </pc:spChg>
        <pc:spChg chg="mod">
          <ac:chgData name="Daniel Khashabi" userId="62390808-c838-45e6-be59-d6fd0d208bc8" providerId="ADAL" clId="{19A97A65-FB7E-DC4C-8433-B675572D5E70}" dt="2023-02-22T17:58:30.299" v="9801"/>
          <ac:spMkLst>
            <pc:docMk/>
            <pc:sldMk cId="3596245183" sldId="1776"/>
            <ac:spMk id="5" creationId="{00000000-0000-0000-0000-000000000000}"/>
          </ac:spMkLst>
        </pc:spChg>
        <pc:spChg chg="mod">
          <ac:chgData name="Daniel Khashabi" userId="62390808-c838-45e6-be59-d6fd0d208bc8" providerId="ADAL" clId="{19A97A65-FB7E-DC4C-8433-B675572D5E70}" dt="2023-02-22T17:58:30.299" v="9801"/>
          <ac:spMkLst>
            <pc:docMk/>
            <pc:sldMk cId="3596245183" sldId="1776"/>
            <ac:spMk id="6" creationId="{00000000-0000-0000-0000-000000000000}"/>
          </ac:spMkLst>
        </pc:spChg>
        <pc:spChg chg="mod">
          <ac:chgData name="Daniel Khashabi" userId="62390808-c838-45e6-be59-d6fd0d208bc8" providerId="ADAL" clId="{19A97A65-FB7E-DC4C-8433-B675572D5E70}" dt="2023-02-22T17:58:30.299" v="9801"/>
          <ac:spMkLst>
            <pc:docMk/>
            <pc:sldMk cId="3596245183" sldId="1776"/>
            <ac:spMk id="7" creationId="{00000000-0000-0000-0000-000000000000}"/>
          </ac:spMkLst>
        </pc:spChg>
        <pc:spChg chg="mod">
          <ac:chgData name="Daniel Khashabi" userId="62390808-c838-45e6-be59-d6fd0d208bc8" providerId="ADAL" clId="{19A97A65-FB7E-DC4C-8433-B675572D5E70}" dt="2023-02-22T18:45:37.835" v="10482"/>
          <ac:spMkLst>
            <pc:docMk/>
            <pc:sldMk cId="3596245183" sldId="1776"/>
            <ac:spMk id="8" creationId="{00000000-0000-0000-0000-000000000000}"/>
          </ac:spMkLst>
        </pc:spChg>
        <pc:spChg chg="mod">
          <ac:chgData name="Daniel Khashabi" userId="62390808-c838-45e6-be59-d6fd0d208bc8" providerId="ADAL" clId="{19A97A65-FB7E-DC4C-8433-B675572D5E70}" dt="2023-02-22T18:45:37.835" v="10482"/>
          <ac:spMkLst>
            <pc:docMk/>
            <pc:sldMk cId="3596245183" sldId="1776"/>
            <ac:spMk id="9" creationId="{00000000-0000-0000-0000-000000000000}"/>
          </ac:spMkLst>
        </pc:spChg>
        <pc:spChg chg="mod">
          <ac:chgData name="Daniel Khashabi" userId="62390808-c838-45e6-be59-d6fd0d208bc8" providerId="ADAL" clId="{19A97A65-FB7E-DC4C-8433-B675572D5E70}" dt="2023-02-22T17:58:30.299" v="9801"/>
          <ac:spMkLst>
            <pc:docMk/>
            <pc:sldMk cId="3596245183" sldId="1776"/>
            <ac:spMk id="10" creationId="{00000000-0000-0000-0000-000000000000}"/>
          </ac:spMkLst>
        </pc:spChg>
        <pc:spChg chg="add mod">
          <ac:chgData name="Daniel Khashabi" userId="62390808-c838-45e6-be59-d6fd0d208bc8" providerId="ADAL" clId="{19A97A65-FB7E-DC4C-8433-B675572D5E70}" dt="2023-02-22T16:20:30.237" v="8882"/>
          <ac:spMkLst>
            <pc:docMk/>
            <pc:sldMk cId="3596245183" sldId="1776"/>
            <ac:spMk id="11" creationId="{2F584718-8E8A-4184-D76C-B9D44DA38E87}"/>
          </ac:spMkLst>
        </pc:spChg>
      </pc:sldChg>
      <pc:sldChg chg="addSp modSp add mod">
        <pc:chgData name="Daniel Khashabi" userId="62390808-c838-45e6-be59-d6fd0d208bc8" providerId="ADAL" clId="{19A97A65-FB7E-DC4C-8433-B675572D5E70}" dt="2023-02-22T18:45:37.835" v="10482"/>
        <pc:sldMkLst>
          <pc:docMk/>
          <pc:sldMk cId="1070008071" sldId="1777"/>
        </pc:sldMkLst>
        <pc:spChg chg="mod">
          <ac:chgData name="Daniel Khashabi" userId="62390808-c838-45e6-be59-d6fd0d208bc8" providerId="ADAL" clId="{19A97A65-FB7E-DC4C-8433-B675572D5E70}" dt="2023-02-22T18:45:37.835" v="10482"/>
          <ac:spMkLst>
            <pc:docMk/>
            <pc:sldMk cId="1070008071" sldId="1777"/>
            <ac:spMk id="2" creationId="{00000000-0000-0000-0000-000000000000}"/>
          </ac:spMkLst>
        </pc:spChg>
        <pc:spChg chg="mod">
          <ac:chgData name="Daniel Khashabi" userId="62390808-c838-45e6-be59-d6fd0d208bc8" providerId="ADAL" clId="{19A97A65-FB7E-DC4C-8433-B675572D5E70}" dt="2023-02-22T17:58:30.299" v="9801"/>
          <ac:spMkLst>
            <pc:docMk/>
            <pc:sldMk cId="1070008071" sldId="1777"/>
            <ac:spMk id="3" creationId="{00000000-0000-0000-0000-000000000000}"/>
          </ac:spMkLst>
        </pc:spChg>
        <pc:spChg chg="mod">
          <ac:chgData name="Daniel Khashabi" userId="62390808-c838-45e6-be59-d6fd0d208bc8" providerId="ADAL" clId="{19A97A65-FB7E-DC4C-8433-B675572D5E70}" dt="2023-02-22T17:58:30.299" v="9801"/>
          <ac:spMkLst>
            <pc:docMk/>
            <pc:sldMk cId="1070008071" sldId="1777"/>
            <ac:spMk id="4" creationId="{00000000-0000-0000-0000-000000000000}"/>
          </ac:spMkLst>
        </pc:spChg>
        <pc:spChg chg="mod">
          <ac:chgData name="Daniel Khashabi" userId="62390808-c838-45e6-be59-d6fd0d208bc8" providerId="ADAL" clId="{19A97A65-FB7E-DC4C-8433-B675572D5E70}" dt="2023-02-22T18:45:37.835" v="10482"/>
          <ac:spMkLst>
            <pc:docMk/>
            <pc:sldMk cId="1070008071" sldId="1777"/>
            <ac:spMk id="5" creationId="{00000000-0000-0000-0000-000000000000}"/>
          </ac:spMkLst>
        </pc:spChg>
        <pc:spChg chg="mod">
          <ac:chgData name="Daniel Khashabi" userId="62390808-c838-45e6-be59-d6fd0d208bc8" providerId="ADAL" clId="{19A97A65-FB7E-DC4C-8433-B675572D5E70}" dt="2023-02-22T18:45:37.835" v="10482"/>
          <ac:spMkLst>
            <pc:docMk/>
            <pc:sldMk cId="1070008071" sldId="1777"/>
            <ac:spMk id="6" creationId="{00000000-0000-0000-0000-000000000000}"/>
          </ac:spMkLst>
        </pc:spChg>
        <pc:spChg chg="mod">
          <ac:chgData name="Daniel Khashabi" userId="62390808-c838-45e6-be59-d6fd0d208bc8" providerId="ADAL" clId="{19A97A65-FB7E-DC4C-8433-B675572D5E70}" dt="2023-02-22T17:58:30.299" v="9801"/>
          <ac:spMkLst>
            <pc:docMk/>
            <pc:sldMk cId="1070008071" sldId="1777"/>
            <ac:spMk id="7" creationId="{00000000-0000-0000-0000-000000000000}"/>
          </ac:spMkLst>
        </pc:spChg>
        <pc:spChg chg="add mod">
          <ac:chgData name="Daniel Khashabi" userId="62390808-c838-45e6-be59-d6fd0d208bc8" providerId="ADAL" clId="{19A97A65-FB7E-DC4C-8433-B675572D5E70}" dt="2023-02-22T16:20:34.565" v="8888"/>
          <ac:spMkLst>
            <pc:docMk/>
            <pc:sldMk cId="1070008071" sldId="1777"/>
            <ac:spMk id="8" creationId="{EF8E6853-2A21-61FD-02FE-F4DC65EA4544}"/>
          </ac:spMkLst>
        </pc:spChg>
      </pc:sldChg>
      <pc:sldChg chg="addSp modSp add mod">
        <pc:chgData name="Daniel Khashabi" userId="62390808-c838-45e6-be59-d6fd0d208bc8" providerId="ADAL" clId="{19A97A65-FB7E-DC4C-8433-B675572D5E70}" dt="2023-02-22T18:45:37.835" v="10482"/>
        <pc:sldMkLst>
          <pc:docMk/>
          <pc:sldMk cId="3199219503" sldId="1778"/>
        </pc:sldMkLst>
        <pc:spChg chg="mod">
          <ac:chgData name="Daniel Khashabi" userId="62390808-c838-45e6-be59-d6fd0d208bc8" providerId="ADAL" clId="{19A97A65-FB7E-DC4C-8433-B675572D5E70}" dt="2023-02-22T17:58:30.299" v="9801"/>
          <ac:spMkLst>
            <pc:docMk/>
            <pc:sldMk cId="3199219503" sldId="1778"/>
            <ac:spMk id="3" creationId="{00000000-0000-0000-0000-000000000000}"/>
          </ac:spMkLst>
        </pc:spChg>
        <pc:spChg chg="mod">
          <ac:chgData name="Daniel Khashabi" userId="62390808-c838-45e6-be59-d6fd0d208bc8" providerId="ADAL" clId="{19A97A65-FB7E-DC4C-8433-B675572D5E70}" dt="2023-02-22T18:45:37.835" v="10482"/>
          <ac:spMkLst>
            <pc:docMk/>
            <pc:sldMk cId="3199219503" sldId="1778"/>
            <ac:spMk id="4" creationId="{00000000-0000-0000-0000-000000000000}"/>
          </ac:spMkLst>
        </pc:spChg>
        <pc:spChg chg="mod">
          <ac:chgData name="Daniel Khashabi" userId="62390808-c838-45e6-be59-d6fd0d208bc8" providerId="ADAL" clId="{19A97A65-FB7E-DC4C-8433-B675572D5E70}" dt="2023-02-22T17:58:30.299" v="9801"/>
          <ac:spMkLst>
            <pc:docMk/>
            <pc:sldMk cId="3199219503" sldId="1778"/>
            <ac:spMk id="6" creationId="{00000000-0000-0000-0000-000000000000}"/>
          </ac:spMkLst>
        </pc:spChg>
        <pc:spChg chg="mod">
          <ac:chgData name="Daniel Khashabi" userId="62390808-c838-45e6-be59-d6fd0d208bc8" providerId="ADAL" clId="{19A97A65-FB7E-DC4C-8433-B675572D5E70}" dt="2023-02-22T17:58:30.299" v="9801"/>
          <ac:spMkLst>
            <pc:docMk/>
            <pc:sldMk cId="3199219503" sldId="1778"/>
            <ac:spMk id="7" creationId="{00000000-0000-0000-0000-000000000000}"/>
          </ac:spMkLst>
        </pc:spChg>
        <pc:spChg chg="mod">
          <ac:chgData name="Daniel Khashabi" userId="62390808-c838-45e6-be59-d6fd0d208bc8" providerId="ADAL" clId="{19A97A65-FB7E-DC4C-8433-B675572D5E70}" dt="2023-02-22T18:45:37.835" v="10482"/>
          <ac:spMkLst>
            <pc:docMk/>
            <pc:sldMk cId="3199219503" sldId="1778"/>
            <ac:spMk id="8" creationId="{00000000-0000-0000-0000-000000000000}"/>
          </ac:spMkLst>
        </pc:spChg>
        <pc:spChg chg="mod">
          <ac:chgData name="Daniel Khashabi" userId="62390808-c838-45e6-be59-d6fd0d208bc8" providerId="ADAL" clId="{19A97A65-FB7E-DC4C-8433-B675572D5E70}" dt="2023-02-22T18:45:37.835" v="10482"/>
          <ac:spMkLst>
            <pc:docMk/>
            <pc:sldMk cId="3199219503" sldId="1778"/>
            <ac:spMk id="9" creationId="{00000000-0000-0000-0000-000000000000}"/>
          </ac:spMkLst>
        </pc:spChg>
        <pc:spChg chg="mod">
          <ac:chgData name="Daniel Khashabi" userId="62390808-c838-45e6-be59-d6fd0d208bc8" providerId="ADAL" clId="{19A97A65-FB7E-DC4C-8433-B675572D5E70}" dt="2023-02-22T17:58:30.299" v="9801"/>
          <ac:spMkLst>
            <pc:docMk/>
            <pc:sldMk cId="3199219503" sldId="1778"/>
            <ac:spMk id="10" creationId="{00000000-0000-0000-0000-000000000000}"/>
          </ac:spMkLst>
        </pc:spChg>
        <pc:spChg chg="add mod">
          <ac:chgData name="Daniel Khashabi" userId="62390808-c838-45e6-be59-d6fd0d208bc8" providerId="ADAL" clId="{19A97A65-FB7E-DC4C-8433-B675572D5E70}" dt="2023-02-22T16:20:39.177" v="8894"/>
          <ac:spMkLst>
            <pc:docMk/>
            <pc:sldMk cId="3199219503" sldId="1778"/>
            <ac:spMk id="11" creationId="{F0223743-B3CA-5540-9038-9D1A37E8DDAF}"/>
          </ac:spMkLst>
        </pc:spChg>
      </pc:sldChg>
      <pc:sldChg chg="addSp modSp add mod">
        <pc:chgData name="Daniel Khashabi" userId="62390808-c838-45e6-be59-d6fd0d208bc8" providerId="ADAL" clId="{19A97A65-FB7E-DC4C-8433-B675572D5E70}" dt="2023-02-22T18:45:37.835" v="10482"/>
        <pc:sldMkLst>
          <pc:docMk/>
          <pc:sldMk cId="0" sldId="1779"/>
        </pc:sldMkLst>
        <pc:spChg chg="mod">
          <ac:chgData name="Daniel Khashabi" userId="62390808-c838-45e6-be59-d6fd0d208bc8" providerId="ADAL" clId="{19A97A65-FB7E-DC4C-8433-B675572D5E70}" dt="2023-02-22T17:58:30.299" v="9801"/>
          <ac:spMkLst>
            <pc:docMk/>
            <pc:sldMk cId="0" sldId="1779"/>
            <ac:spMk id="3" creationId="{00000000-0000-0000-0000-000000000000}"/>
          </ac:spMkLst>
        </pc:spChg>
        <pc:spChg chg="mod">
          <ac:chgData name="Daniel Khashabi" userId="62390808-c838-45e6-be59-d6fd0d208bc8" providerId="ADAL" clId="{19A97A65-FB7E-DC4C-8433-B675572D5E70}" dt="2023-02-22T17:58:30.299" v="9801"/>
          <ac:spMkLst>
            <pc:docMk/>
            <pc:sldMk cId="0" sldId="1779"/>
            <ac:spMk id="4" creationId="{00000000-0000-0000-0000-000000000000}"/>
          </ac:spMkLst>
        </pc:spChg>
        <pc:spChg chg="mod">
          <ac:chgData name="Daniel Khashabi" userId="62390808-c838-45e6-be59-d6fd0d208bc8" providerId="ADAL" clId="{19A97A65-FB7E-DC4C-8433-B675572D5E70}" dt="2023-02-22T17:58:30.299" v="9801"/>
          <ac:spMkLst>
            <pc:docMk/>
            <pc:sldMk cId="0" sldId="1779"/>
            <ac:spMk id="5" creationId="{00000000-0000-0000-0000-000000000000}"/>
          </ac:spMkLst>
        </pc:spChg>
        <pc:spChg chg="mod">
          <ac:chgData name="Daniel Khashabi" userId="62390808-c838-45e6-be59-d6fd0d208bc8" providerId="ADAL" clId="{19A97A65-FB7E-DC4C-8433-B675572D5E70}" dt="2023-02-22T17:58:30.299" v="9801"/>
          <ac:spMkLst>
            <pc:docMk/>
            <pc:sldMk cId="0" sldId="1779"/>
            <ac:spMk id="6" creationId="{00000000-0000-0000-0000-000000000000}"/>
          </ac:spMkLst>
        </pc:spChg>
        <pc:spChg chg="mod">
          <ac:chgData name="Daniel Khashabi" userId="62390808-c838-45e6-be59-d6fd0d208bc8" providerId="ADAL" clId="{19A97A65-FB7E-DC4C-8433-B675572D5E70}" dt="2023-02-22T17:58:30.299" v="9801"/>
          <ac:spMkLst>
            <pc:docMk/>
            <pc:sldMk cId="0" sldId="1779"/>
            <ac:spMk id="7" creationId="{00000000-0000-0000-0000-000000000000}"/>
          </ac:spMkLst>
        </pc:spChg>
        <pc:spChg chg="mod">
          <ac:chgData name="Daniel Khashabi" userId="62390808-c838-45e6-be59-d6fd0d208bc8" providerId="ADAL" clId="{19A97A65-FB7E-DC4C-8433-B675572D5E70}" dt="2023-02-22T17:58:30.299" v="9801"/>
          <ac:spMkLst>
            <pc:docMk/>
            <pc:sldMk cId="0" sldId="1779"/>
            <ac:spMk id="8" creationId="{00000000-0000-0000-0000-000000000000}"/>
          </ac:spMkLst>
        </pc:spChg>
        <pc:spChg chg="mod">
          <ac:chgData name="Daniel Khashabi" userId="62390808-c838-45e6-be59-d6fd0d208bc8" providerId="ADAL" clId="{19A97A65-FB7E-DC4C-8433-B675572D5E70}" dt="2023-02-22T17:58:30.299" v="9801"/>
          <ac:spMkLst>
            <pc:docMk/>
            <pc:sldMk cId="0" sldId="1779"/>
            <ac:spMk id="9" creationId="{00000000-0000-0000-0000-000000000000}"/>
          </ac:spMkLst>
        </pc:spChg>
        <pc:spChg chg="mod">
          <ac:chgData name="Daniel Khashabi" userId="62390808-c838-45e6-be59-d6fd0d208bc8" providerId="ADAL" clId="{19A97A65-FB7E-DC4C-8433-B675572D5E70}" dt="2023-02-22T17:58:30.299" v="9801"/>
          <ac:spMkLst>
            <pc:docMk/>
            <pc:sldMk cId="0" sldId="1779"/>
            <ac:spMk id="10" creationId="{00000000-0000-0000-0000-000000000000}"/>
          </ac:spMkLst>
        </pc:spChg>
        <pc:spChg chg="mod">
          <ac:chgData name="Daniel Khashabi" userId="62390808-c838-45e6-be59-d6fd0d208bc8" providerId="ADAL" clId="{19A97A65-FB7E-DC4C-8433-B675572D5E70}" dt="2023-02-22T17:58:30.299" v="9801"/>
          <ac:spMkLst>
            <pc:docMk/>
            <pc:sldMk cId="0" sldId="1779"/>
            <ac:spMk id="11" creationId="{00000000-0000-0000-0000-000000000000}"/>
          </ac:spMkLst>
        </pc:spChg>
        <pc:spChg chg="mod">
          <ac:chgData name="Daniel Khashabi" userId="62390808-c838-45e6-be59-d6fd0d208bc8" providerId="ADAL" clId="{19A97A65-FB7E-DC4C-8433-B675572D5E70}" dt="2023-02-22T18:45:37.835" v="10482"/>
          <ac:spMkLst>
            <pc:docMk/>
            <pc:sldMk cId="0" sldId="1779"/>
            <ac:spMk id="12" creationId="{00000000-0000-0000-0000-000000000000}"/>
          </ac:spMkLst>
        </pc:spChg>
        <pc:spChg chg="mod">
          <ac:chgData name="Daniel Khashabi" userId="62390808-c838-45e6-be59-d6fd0d208bc8" providerId="ADAL" clId="{19A97A65-FB7E-DC4C-8433-B675572D5E70}" dt="2023-02-22T18:45:37.835" v="10482"/>
          <ac:spMkLst>
            <pc:docMk/>
            <pc:sldMk cId="0" sldId="1779"/>
            <ac:spMk id="13" creationId="{00000000-0000-0000-0000-000000000000}"/>
          </ac:spMkLst>
        </pc:spChg>
        <pc:spChg chg="mod">
          <ac:chgData name="Daniel Khashabi" userId="62390808-c838-45e6-be59-d6fd0d208bc8" providerId="ADAL" clId="{19A97A65-FB7E-DC4C-8433-B675572D5E70}" dt="2023-02-22T17:58:30.299" v="9801"/>
          <ac:spMkLst>
            <pc:docMk/>
            <pc:sldMk cId="0" sldId="1779"/>
            <ac:spMk id="14" creationId="{00000000-0000-0000-0000-000000000000}"/>
          </ac:spMkLst>
        </pc:spChg>
        <pc:spChg chg="add mod">
          <ac:chgData name="Daniel Khashabi" userId="62390808-c838-45e6-be59-d6fd0d208bc8" providerId="ADAL" clId="{19A97A65-FB7E-DC4C-8433-B675572D5E70}" dt="2023-02-22T16:20:42.429" v="8900"/>
          <ac:spMkLst>
            <pc:docMk/>
            <pc:sldMk cId="0" sldId="1779"/>
            <ac:spMk id="15" creationId="{E8B1C3D2-A043-B90A-6A27-C1885086D5C9}"/>
          </ac:spMkLst>
        </pc:spChg>
      </pc:sldChg>
      <pc:sldChg chg="addSp modSp add mod">
        <pc:chgData name="Daniel Khashabi" userId="62390808-c838-45e6-be59-d6fd0d208bc8" providerId="ADAL" clId="{19A97A65-FB7E-DC4C-8433-B675572D5E70}" dt="2023-02-22T18:45:37.835" v="10482"/>
        <pc:sldMkLst>
          <pc:docMk/>
          <pc:sldMk cId="0" sldId="1780"/>
        </pc:sldMkLst>
        <pc:spChg chg="mod">
          <ac:chgData name="Daniel Khashabi" userId="62390808-c838-45e6-be59-d6fd0d208bc8" providerId="ADAL" clId="{19A97A65-FB7E-DC4C-8433-B675572D5E70}" dt="2023-02-22T18:45:37.835" v="10482"/>
          <ac:spMkLst>
            <pc:docMk/>
            <pc:sldMk cId="0" sldId="1780"/>
            <ac:spMk id="2" creationId="{00000000-0000-0000-0000-000000000000}"/>
          </ac:spMkLst>
        </pc:spChg>
        <pc:spChg chg="mod">
          <ac:chgData name="Daniel Khashabi" userId="62390808-c838-45e6-be59-d6fd0d208bc8" providerId="ADAL" clId="{19A97A65-FB7E-DC4C-8433-B675572D5E70}" dt="2023-02-22T17:58:30.299" v="9801"/>
          <ac:spMkLst>
            <pc:docMk/>
            <pc:sldMk cId="0" sldId="1780"/>
            <ac:spMk id="3" creationId="{00000000-0000-0000-0000-000000000000}"/>
          </ac:spMkLst>
        </pc:spChg>
        <pc:spChg chg="mod">
          <ac:chgData name="Daniel Khashabi" userId="62390808-c838-45e6-be59-d6fd0d208bc8" providerId="ADAL" clId="{19A97A65-FB7E-DC4C-8433-B675572D5E70}" dt="2023-02-22T17:58:30.299" v="9801"/>
          <ac:spMkLst>
            <pc:docMk/>
            <pc:sldMk cId="0" sldId="1780"/>
            <ac:spMk id="4" creationId="{00000000-0000-0000-0000-000000000000}"/>
          </ac:spMkLst>
        </pc:spChg>
        <pc:spChg chg="mod">
          <ac:chgData name="Daniel Khashabi" userId="62390808-c838-45e6-be59-d6fd0d208bc8" providerId="ADAL" clId="{19A97A65-FB7E-DC4C-8433-B675572D5E70}" dt="2023-02-22T18:45:37.835" v="10482"/>
          <ac:spMkLst>
            <pc:docMk/>
            <pc:sldMk cId="0" sldId="1780"/>
            <ac:spMk id="5" creationId="{00000000-0000-0000-0000-000000000000}"/>
          </ac:spMkLst>
        </pc:spChg>
        <pc:spChg chg="mod">
          <ac:chgData name="Daniel Khashabi" userId="62390808-c838-45e6-be59-d6fd0d208bc8" providerId="ADAL" clId="{19A97A65-FB7E-DC4C-8433-B675572D5E70}" dt="2023-02-22T18:45:37.835" v="10482"/>
          <ac:spMkLst>
            <pc:docMk/>
            <pc:sldMk cId="0" sldId="1780"/>
            <ac:spMk id="6" creationId="{00000000-0000-0000-0000-000000000000}"/>
          </ac:spMkLst>
        </pc:spChg>
        <pc:spChg chg="mod">
          <ac:chgData name="Daniel Khashabi" userId="62390808-c838-45e6-be59-d6fd0d208bc8" providerId="ADAL" clId="{19A97A65-FB7E-DC4C-8433-B675572D5E70}" dt="2023-02-22T17:58:30.299" v="9801"/>
          <ac:spMkLst>
            <pc:docMk/>
            <pc:sldMk cId="0" sldId="1780"/>
            <ac:spMk id="7" creationId="{00000000-0000-0000-0000-000000000000}"/>
          </ac:spMkLst>
        </pc:spChg>
        <pc:spChg chg="add mod">
          <ac:chgData name="Daniel Khashabi" userId="62390808-c838-45e6-be59-d6fd0d208bc8" providerId="ADAL" clId="{19A97A65-FB7E-DC4C-8433-B675572D5E70}" dt="2023-02-22T16:20:46.340" v="8908"/>
          <ac:spMkLst>
            <pc:docMk/>
            <pc:sldMk cId="0" sldId="1780"/>
            <ac:spMk id="8" creationId="{59BC3836-1876-DB93-6CF3-5E1ABC0E8057}"/>
          </ac:spMkLst>
        </pc:spChg>
      </pc:sldChg>
      <pc:sldChg chg="addSp modSp add mod">
        <pc:chgData name="Daniel Khashabi" userId="62390808-c838-45e6-be59-d6fd0d208bc8" providerId="ADAL" clId="{19A97A65-FB7E-DC4C-8433-B675572D5E70}" dt="2023-02-22T18:45:37.835" v="10482"/>
        <pc:sldMkLst>
          <pc:docMk/>
          <pc:sldMk cId="0" sldId="1781"/>
        </pc:sldMkLst>
        <pc:spChg chg="mod">
          <ac:chgData name="Daniel Khashabi" userId="62390808-c838-45e6-be59-d6fd0d208bc8" providerId="ADAL" clId="{19A97A65-FB7E-DC4C-8433-B675572D5E70}" dt="2023-02-22T17:58:30.299" v="9801"/>
          <ac:spMkLst>
            <pc:docMk/>
            <pc:sldMk cId="0" sldId="1781"/>
            <ac:spMk id="3" creationId="{00000000-0000-0000-0000-000000000000}"/>
          </ac:spMkLst>
        </pc:spChg>
        <pc:spChg chg="mod">
          <ac:chgData name="Daniel Khashabi" userId="62390808-c838-45e6-be59-d6fd0d208bc8" providerId="ADAL" clId="{19A97A65-FB7E-DC4C-8433-B675572D5E70}" dt="2023-02-22T18:45:37.835" v="10482"/>
          <ac:spMkLst>
            <pc:docMk/>
            <pc:sldMk cId="0" sldId="1781"/>
            <ac:spMk id="4" creationId="{00000000-0000-0000-0000-000000000000}"/>
          </ac:spMkLst>
        </pc:spChg>
        <pc:spChg chg="mod">
          <ac:chgData name="Daniel Khashabi" userId="62390808-c838-45e6-be59-d6fd0d208bc8" providerId="ADAL" clId="{19A97A65-FB7E-DC4C-8433-B675572D5E70}" dt="2023-02-22T17:58:30.299" v="9801"/>
          <ac:spMkLst>
            <pc:docMk/>
            <pc:sldMk cId="0" sldId="1781"/>
            <ac:spMk id="5" creationId="{00000000-0000-0000-0000-000000000000}"/>
          </ac:spMkLst>
        </pc:spChg>
        <pc:spChg chg="mod">
          <ac:chgData name="Daniel Khashabi" userId="62390808-c838-45e6-be59-d6fd0d208bc8" providerId="ADAL" clId="{19A97A65-FB7E-DC4C-8433-B675572D5E70}" dt="2023-02-22T17:58:30.299" v="9801"/>
          <ac:spMkLst>
            <pc:docMk/>
            <pc:sldMk cId="0" sldId="1781"/>
            <ac:spMk id="6" creationId="{00000000-0000-0000-0000-000000000000}"/>
          </ac:spMkLst>
        </pc:spChg>
        <pc:spChg chg="mod">
          <ac:chgData name="Daniel Khashabi" userId="62390808-c838-45e6-be59-d6fd0d208bc8" providerId="ADAL" clId="{19A97A65-FB7E-DC4C-8433-B675572D5E70}" dt="2023-02-22T17:58:30.299" v="9801"/>
          <ac:spMkLst>
            <pc:docMk/>
            <pc:sldMk cId="0" sldId="1781"/>
            <ac:spMk id="7" creationId="{00000000-0000-0000-0000-000000000000}"/>
          </ac:spMkLst>
        </pc:spChg>
        <pc:spChg chg="mod">
          <ac:chgData name="Daniel Khashabi" userId="62390808-c838-45e6-be59-d6fd0d208bc8" providerId="ADAL" clId="{19A97A65-FB7E-DC4C-8433-B675572D5E70}" dt="2023-02-22T17:58:30.299" v="9801"/>
          <ac:spMkLst>
            <pc:docMk/>
            <pc:sldMk cId="0" sldId="1781"/>
            <ac:spMk id="8" creationId="{00000000-0000-0000-0000-000000000000}"/>
          </ac:spMkLst>
        </pc:spChg>
        <pc:spChg chg="mod">
          <ac:chgData name="Daniel Khashabi" userId="62390808-c838-45e6-be59-d6fd0d208bc8" providerId="ADAL" clId="{19A97A65-FB7E-DC4C-8433-B675572D5E70}" dt="2023-02-22T18:45:37.835" v="10482"/>
          <ac:spMkLst>
            <pc:docMk/>
            <pc:sldMk cId="0" sldId="1781"/>
            <ac:spMk id="9" creationId="{00000000-0000-0000-0000-000000000000}"/>
          </ac:spMkLst>
        </pc:spChg>
        <pc:spChg chg="mod">
          <ac:chgData name="Daniel Khashabi" userId="62390808-c838-45e6-be59-d6fd0d208bc8" providerId="ADAL" clId="{19A97A65-FB7E-DC4C-8433-B675572D5E70}" dt="2023-02-22T17:58:30.299" v="9801"/>
          <ac:spMkLst>
            <pc:docMk/>
            <pc:sldMk cId="0" sldId="1781"/>
            <ac:spMk id="10" creationId="{00000000-0000-0000-0000-000000000000}"/>
          </ac:spMkLst>
        </pc:spChg>
        <pc:spChg chg="add mod">
          <ac:chgData name="Daniel Khashabi" userId="62390808-c838-45e6-be59-d6fd0d208bc8" providerId="ADAL" clId="{19A97A65-FB7E-DC4C-8433-B675572D5E70}" dt="2023-02-22T16:20:50.560" v="8915"/>
          <ac:spMkLst>
            <pc:docMk/>
            <pc:sldMk cId="0" sldId="1781"/>
            <ac:spMk id="11" creationId="{62A08B16-4882-9D26-8976-7A99D0937F29}"/>
          </ac:spMkLst>
        </pc:spChg>
      </pc:sldChg>
      <pc:sldChg chg="addSp modSp add mod">
        <pc:chgData name="Daniel Khashabi" userId="62390808-c838-45e6-be59-d6fd0d208bc8" providerId="ADAL" clId="{19A97A65-FB7E-DC4C-8433-B675572D5E70}" dt="2023-02-22T18:45:37.835" v="10482"/>
        <pc:sldMkLst>
          <pc:docMk/>
          <pc:sldMk cId="0" sldId="1782"/>
        </pc:sldMkLst>
        <pc:spChg chg="mod">
          <ac:chgData name="Daniel Khashabi" userId="62390808-c838-45e6-be59-d6fd0d208bc8" providerId="ADAL" clId="{19A97A65-FB7E-DC4C-8433-B675572D5E70}" dt="2023-02-22T17:58:30.299" v="9801"/>
          <ac:spMkLst>
            <pc:docMk/>
            <pc:sldMk cId="0" sldId="1782"/>
            <ac:spMk id="2" creationId="{00000000-0000-0000-0000-000000000000}"/>
          </ac:spMkLst>
        </pc:spChg>
        <pc:spChg chg="mod">
          <ac:chgData name="Daniel Khashabi" userId="62390808-c838-45e6-be59-d6fd0d208bc8" providerId="ADAL" clId="{19A97A65-FB7E-DC4C-8433-B675572D5E70}" dt="2023-02-22T17:58:30.299" v="9801"/>
          <ac:spMkLst>
            <pc:docMk/>
            <pc:sldMk cId="0" sldId="1782"/>
            <ac:spMk id="4" creationId="{00000000-0000-0000-0000-000000000000}"/>
          </ac:spMkLst>
        </pc:spChg>
        <pc:spChg chg="mod">
          <ac:chgData name="Daniel Khashabi" userId="62390808-c838-45e6-be59-d6fd0d208bc8" providerId="ADAL" clId="{19A97A65-FB7E-DC4C-8433-B675572D5E70}" dt="2023-02-22T18:45:37.835" v="10482"/>
          <ac:spMkLst>
            <pc:docMk/>
            <pc:sldMk cId="0" sldId="1782"/>
            <ac:spMk id="5" creationId="{00000000-0000-0000-0000-000000000000}"/>
          </ac:spMkLst>
        </pc:spChg>
        <pc:spChg chg="mod">
          <ac:chgData name="Daniel Khashabi" userId="62390808-c838-45e6-be59-d6fd0d208bc8" providerId="ADAL" clId="{19A97A65-FB7E-DC4C-8433-B675572D5E70}" dt="2023-02-22T17:58:30.299" v="9801"/>
          <ac:spMkLst>
            <pc:docMk/>
            <pc:sldMk cId="0" sldId="1782"/>
            <ac:spMk id="6" creationId="{00000000-0000-0000-0000-000000000000}"/>
          </ac:spMkLst>
        </pc:spChg>
        <pc:spChg chg="mod">
          <ac:chgData name="Daniel Khashabi" userId="62390808-c838-45e6-be59-d6fd0d208bc8" providerId="ADAL" clId="{19A97A65-FB7E-DC4C-8433-B675572D5E70}" dt="2023-02-22T17:58:30.299" v="9801"/>
          <ac:spMkLst>
            <pc:docMk/>
            <pc:sldMk cId="0" sldId="1782"/>
            <ac:spMk id="7" creationId="{00000000-0000-0000-0000-000000000000}"/>
          </ac:spMkLst>
        </pc:spChg>
        <pc:spChg chg="mod">
          <ac:chgData name="Daniel Khashabi" userId="62390808-c838-45e6-be59-d6fd0d208bc8" providerId="ADAL" clId="{19A97A65-FB7E-DC4C-8433-B675572D5E70}" dt="2023-02-22T17:58:30.299" v="9801"/>
          <ac:spMkLst>
            <pc:docMk/>
            <pc:sldMk cId="0" sldId="1782"/>
            <ac:spMk id="8" creationId="{00000000-0000-0000-0000-000000000000}"/>
          </ac:spMkLst>
        </pc:spChg>
        <pc:spChg chg="mod">
          <ac:chgData name="Daniel Khashabi" userId="62390808-c838-45e6-be59-d6fd0d208bc8" providerId="ADAL" clId="{19A97A65-FB7E-DC4C-8433-B675572D5E70}" dt="2023-02-22T17:58:30.299" v="9801"/>
          <ac:spMkLst>
            <pc:docMk/>
            <pc:sldMk cId="0" sldId="1782"/>
            <ac:spMk id="9" creationId="{00000000-0000-0000-0000-000000000000}"/>
          </ac:spMkLst>
        </pc:spChg>
        <pc:spChg chg="mod">
          <ac:chgData name="Daniel Khashabi" userId="62390808-c838-45e6-be59-d6fd0d208bc8" providerId="ADAL" clId="{19A97A65-FB7E-DC4C-8433-B675572D5E70}" dt="2023-02-22T17:58:30.299" v="9801"/>
          <ac:spMkLst>
            <pc:docMk/>
            <pc:sldMk cId="0" sldId="1782"/>
            <ac:spMk id="10" creationId="{00000000-0000-0000-0000-000000000000}"/>
          </ac:spMkLst>
        </pc:spChg>
        <pc:spChg chg="mod">
          <ac:chgData name="Daniel Khashabi" userId="62390808-c838-45e6-be59-d6fd0d208bc8" providerId="ADAL" clId="{19A97A65-FB7E-DC4C-8433-B675572D5E70}" dt="2023-02-22T18:45:37.835" v="10482"/>
          <ac:spMkLst>
            <pc:docMk/>
            <pc:sldMk cId="0" sldId="1782"/>
            <ac:spMk id="11" creationId="{00000000-0000-0000-0000-000000000000}"/>
          </ac:spMkLst>
        </pc:spChg>
        <pc:spChg chg="mod">
          <ac:chgData name="Daniel Khashabi" userId="62390808-c838-45e6-be59-d6fd0d208bc8" providerId="ADAL" clId="{19A97A65-FB7E-DC4C-8433-B675572D5E70}" dt="2023-02-22T17:58:30.299" v="9801"/>
          <ac:spMkLst>
            <pc:docMk/>
            <pc:sldMk cId="0" sldId="1782"/>
            <ac:spMk id="12" creationId="{00000000-0000-0000-0000-000000000000}"/>
          </ac:spMkLst>
        </pc:spChg>
        <pc:spChg chg="add mod">
          <ac:chgData name="Daniel Khashabi" userId="62390808-c838-45e6-be59-d6fd0d208bc8" providerId="ADAL" clId="{19A97A65-FB7E-DC4C-8433-B675572D5E70}" dt="2023-02-22T16:21:10.983" v="8922"/>
          <ac:spMkLst>
            <pc:docMk/>
            <pc:sldMk cId="0" sldId="1782"/>
            <ac:spMk id="13" creationId="{5FE1A1D0-49C6-51F2-D78A-FE238C7A7FDD}"/>
          </ac:spMkLst>
        </pc:spChg>
      </pc:sldChg>
      <pc:sldChg chg="addSp modSp add">
        <pc:chgData name="Daniel Khashabi" userId="62390808-c838-45e6-be59-d6fd0d208bc8" providerId="ADAL" clId="{19A97A65-FB7E-DC4C-8433-B675572D5E70}" dt="2023-02-22T18:45:37.835" v="10482"/>
        <pc:sldMkLst>
          <pc:docMk/>
          <pc:sldMk cId="0" sldId="1783"/>
        </pc:sldMkLst>
        <pc:spChg chg="mod">
          <ac:chgData name="Daniel Khashabi" userId="62390808-c838-45e6-be59-d6fd0d208bc8" providerId="ADAL" clId="{19A97A65-FB7E-DC4C-8433-B675572D5E70}" dt="2023-02-22T18:45:37.835" v="10482"/>
          <ac:spMkLst>
            <pc:docMk/>
            <pc:sldMk cId="0" sldId="1783"/>
            <ac:spMk id="3" creationId="{00000000-0000-0000-0000-000000000000}"/>
          </ac:spMkLst>
        </pc:spChg>
        <pc:spChg chg="mod">
          <ac:chgData name="Daniel Khashabi" userId="62390808-c838-45e6-be59-d6fd0d208bc8" providerId="ADAL" clId="{19A97A65-FB7E-DC4C-8433-B675572D5E70}" dt="2023-02-22T18:45:37.835" v="10482"/>
          <ac:spMkLst>
            <pc:docMk/>
            <pc:sldMk cId="0" sldId="1783"/>
            <ac:spMk id="4" creationId="{00000000-0000-0000-0000-000000000000}"/>
          </ac:spMkLst>
        </pc:spChg>
        <pc:spChg chg="add mod">
          <ac:chgData name="Daniel Khashabi" userId="62390808-c838-45e6-be59-d6fd0d208bc8" providerId="ADAL" clId="{19A97A65-FB7E-DC4C-8433-B675572D5E70}" dt="2023-02-22T16:21:29.949" v="8936"/>
          <ac:spMkLst>
            <pc:docMk/>
            <pc:sldMk cId="0" sldId="1783"/>
            <ac:spMk id="5" creationId="{C672E250-B643-F6CB-EB96-DB00EDC1D59E}"/>
          </ac:spMkLst>
        </pc:spChg>
      </pc:sldChg>
      <pc:sldChg chg="modSp add mod modNotes">
        <pc:chgData name="Daniel Khashabi" userId="62390808-c838-45e6-be59-d6fd0d208bc8" providerId="ADAL" clId="{19A97A65-FB7E-DC4C-8433-B675572D5E70}" dt="2023-02-22T17:58:30.299" v="9801"/>
        <pc:sldMkLst>
          <pc:docMk/>
          <pc:sldMk cId="2894810001" sldId="1784"/>
        </pc:sldMkLst>
        <pc:spChg chg="mod">
          <ac:chgData name="Daniel Khashabi" userId="62390808-c838-45e6-be59-d6fd0d208bc8" providerId="ADAL" clId="{19A97A65-FB7E-DC4C-8433-B675572D5E70}" dt="2023-02-22T17:58:30.299" v="9801"/>
          <ac:spMkLst>
            <pc:docMk/>
            <pc:sldMk cId="2894810001" sldId="1784"/>
            <ac:spMk id="2" creationId="{83602E3B-62E7-EEAE-E8F3-5972D2C26242}"/>
          </ac:spMkLst>
        </pc:spChg>
        <pc:spChg chg="mod">
          <ac:chgData name="Daniel Khashabi" userId="62390808-c838-45e6-be59-d6fd0d208bc8" providerId="ADAL" clId="{19A97A65-FB7E-DC4C-8433-B675572D5E70}" dt="2023-02-22T17:58:30.299" v="9801"/>
          <ac:spMkLst>
            <pc:docMk/>
            <pc:sldMk cId="2894810001" sldId="1784"/>
            <ac:spMk id="3" creationId="{742098B5-3716-BBD2-0AAF-42AC45169A7D}"/>
          </ac:spMkLst>
        </pc:spChg>
        <pc:spChg chg="mod">
          <ac:chgData name="Daniel Khashabi" userId="62390808-c838-45e6-be59-d6fd0d208bc8" providerId="ADAL" clId="{19A97A65-FB7E-DC4C-8433-B675572D5E70}" dt="2023-02-22T14:50:04.023" v="8181" actId="20577"/>
          <ac:spMkLst>
            <pc:docMk/>
            <pc:sldMk cId="2894810001" sldId="1784"/>
            <ac:spMk id="59" creationId="{00000000-0000-0000-0000-000000000000}"/>
          </ac:spMkLst>
        </pc:spChg>
      </pc:sldChg>
      <pc:sldChg chg="add del">
        <pc:chgData name="Daniel Khashabi" userId="62390808-c838-45e6-be59-d6fd0d208bc8" providerId="ADAL" clId="{19A97A65-FB7E-DC4C-8433-B675572D5E70}" dt="2023-02-22T14:50:17.940" v="8184" actId="2696"/>
        <pc:sldMkLst>
          <pc:docMk/>
          <pc:sldMk cId="136546885" sldId="1785"/>
        </pc:sldMkLst>
      </pc:sldChg>
      <pc:sldChg chg="modSp new mod">
        <pc:chgData name="Daniel Khashabi" userId="62390808-c838-45e6-be59-d6fd0d208bc8" providerId="ADAL" clId="{19A97A65-FB7E-DC4C-8433-B675572D5E70}" dt="2023-02-22T14:50:39.264" v="8186" actId="27636"/>
        <pc:sldMkLst>
          <pc:docMk/>
          <pc:sldMk cId="3331867881" sldId="1786"/>
        </pc:sldMkLst>
        <pc:spChg chg="mod">
          <ac:chgData name="Daniel Khashabi" userId="62390808-c838-45e6-be59-d6fd0d208bc8" providerId="ADAL" clId="{19A97A65-FB7E-DC4C-8433-B675572D5E70}" dt="2023-02-22T14:50:39.264" v="8186" actId="27636"/>
          <ac:spMkLst>
            <pc:docMk/>
            <pc:sldMk cId="3331867881" sldId="1786"/>
            <ac:spMk id="2" creationId="{985D6615-3B64-EFC6-BAC6-EFF677D1388B}"/>
          </ac:spMkLst>
        </pc:spChg>
      </pc:sldChg>
      <pc:sldChg chg="addSp modSp add">
        <pc:chgData name="Daniel Khashabi" userId="62390808-c838-45e6-be59-d6fd0d208bc8" providerId="ADAL" clId="{19A97A65-FB7E-DC4C-8433-B675572D5E70}" dt="2023-02-22T18:45:37.835" v="10482"/>
        <pc:sldMkLst>
          <pc:docMk/>
          <pc:sldMk cId="0" sldId="1787"/>
        </pc:sldMkLst>
        <pc:spChg chg="mod">
          <ac:chgData name="Daniel Khashabi" userId="62390808-c838-45e6-be59-d6fd0d208bc8" providerId="ADAL" clId="{19A97A65-FB7E-DC4C-8433-B675572D5E70}" dt="2023-02-22T18:45:37.835" v="10482"/>
          <ac:spMkLst>
            <pc:docMk/>
            <pc:sldMk cId="0" sldId="1787"/>
            <ac:spMk id="2" creationId="{00000000-0000-0000-0000-000000000000}"/>
          </ac:spMkLst>
        </pc:spChg>
        <pc:spChg chg="mod">
          <ac:chgData name="Daniel Khashabi" userId="62390808-c838-45e6-be59-d6fd0d208bc8" providerId="ADAL" clId="{19A97A65-FB7E-DC4C-8433-B675572D5E70}" dt="2023-02-22T17:58:30.299" v="9801"/>
          <ac:spMkLst>
            <pc:docMk/>
            <pc:sldMk cId="0" sldId="1787"/>
            <ac:spMk id="4" creationId="{00000000-0000-0000-0000-000000000000}"/>
          </ac:spMkLst>
        </pc:spChg>
        <pc:spChg chg="mod">
          <ac:chgData name="Daniel Khashabi" userId="62390808-c838-45e6-be59-d6fd0d208bc8" providerId="ADAL" clId="{19A97A65-FB7E-DC4C-8433-B675572D5E70}" dt="2023-02-22T17:58:30.299" v="9801"/>
          <ac:spMkLst>
            <pc:docMk/>
            <pc:sldMk cId="0" sldId="1787"/>
            <ac:spMk id="5" creationId="{00000000-0000-0000-0000-000000000000}"/>
          </ac:spMkLst>
        </pc:spChg>
        <pc:spChg chg="mod">
          <ac:chgData name="Daniel Khashabi" userId="62390808-c838-45e6-be59-d6fd0d208bc8" providerId="ADAL" clId="{19A97A65-FB7E-DC4C-8433-B675572D5E70}" dt="2023-02-22T17:58:30.299" v="9801"/>
          <ac:spMkLst>
            <pc:docMk/>
            <pc:sldMk cId="0" sldId="1787"/>
            <ac:spMk id="7" creationId="{00000000-0000-0000-0000-000000000000}"/>
          </ac:spMkLst>
        </pc:spChg>
        <pc:spChg chg="mod">
          <ac:chgData name="Daniel Khashabi" userId="62390808-c838-45e6-be59-d6fd0d208bc8" providerId="ADAL" clId="{19A97A65-FB7E-DC4C-8433-B675572D5E70}" dt="2023-02-22T17:58:30.299" v="9801"/>
          <ac:spMkLst>
            <pc:docMk/>
            <pc:sldMk cId="0" sldId="1787"/>
            <ac:spMk id="8" creationId="{00000000-0000-0000-0000-000000000000}"/>
          </ac:spMkLst>
        </pc:spChg>
        <pc:spChg chg="mod">
          <ac:chgData name="Daniel Khashabi" userId="62390808-c838-45e6-be59-d6fd0d208bc8" providerId="ADAL" clId="{19A97A65-FB7E-DC4C-8433-B675572D5E70}" dt="2023-02-22T17:58:30.299" v="9801"/>
          <ac:spMkLst>
            <pc:docMk/>
            <pc:sldMk cId="0" sldId="1787"/>
            <ac:spMk id="9" creationId="{00000000-0000-0000-0000-000000000000}"/>
          </ac:spMkLst>
        </pc:spChg>
        <pc:spChg chg="mod">
          <ac:chgData name="Daniel Khashabi" userId="62390808-c838-45e6-be59-d6fd0d208bc8" providerId="ADAL" clId="{19A97A65-FB7E-DC4C-8433-B675572D5E70}" dt="2023-02-22T17:58:30.299" v="9801"/>
          <ac:spMkLst>
            <pc:docMk/>
            <pc:sldMk cId="0" sldId="1787"/>
            <ac:spMk id="10" creationId="{00000000-0000-0000-0000-000000000000}"/>
          </ac:spMkLst>
        </pc:spChg>
        <pc:spChg chg="mod">
          <ac:chgData name="Daniel Khashabi" userId="62390808-c838-45e6-be59-d6fd0d208bc8" providerId="ADAL" clId="{19A97A65-FB7E-DC4C-8433-B675572D5E70}" dt="2023-02-22T17:58:30.299" v="9801"/>
          <ac:spMkLst>
            <pc:docMk/>
            <pc:sldMk cId="0" sldId="1787"/>
            <ac:spMk id="12" creationId="{00000000-0000-0000-0000-000000000000}"/>
          </ac:spMkLst>
        </pc:spChg>
        <pc:spChg chg="mod">
          <ac:chgData name="Daniel Khashabi" userId="62390808-c838-45e6-be59-d6fd0d208bc8" providerId="ADAL" clId="{19A97A65-FB7E-DC4C-8433-B675572D5E70}" dt="2023-02-22T17:58:30.299" v="9801"/>
          <ac:spMkLst>
            <pc:docMk/>
            <pc:sldMk cId="0" sldId="1787"/>
            <ac:spMk id="13" creationId="{00000000-0000-0000-0000-000000000000}"/>
          </ac:spMkLst>
        </pc:spChg>
        <pc:spChg chg="mod">
          <ac:chgData name="Daniel Khashabi" userId="62390808-c838-45e6-be59-d6fd0d208bc8" providerId="ADAL" clId="{19A97A65-FB7E-DC4C-8433-B675572D5E70}" dt="2023-02-22T17:58:30.299" v="9801"/>
          <ac:spMkLst>
            <pc:docMk/>
            <pc:sldMk cId="0" sldId="1787"/>
            <ac:spMk id="14" creationId="{00000000-0000-0000-0000-000000000000}"/>
          </ac:spMkLst>
        </pc:spChg>
        <pc:spChg chg="mod">
          <ac:chgData name="Daniel Khashabi" userId="62390808-c838-45e6-be59-d6fd0d208bc8" providerId="ADAL" clId="{19A97A65-FB7E-DC4C-8433-B675572D5E70}" dt="2023-02-22T17:58:30.299" v="9801"/>
          <ac:spMkLst>
            <pc:docMk/>
            <pc:sldMk cId="0" sldId="1787"/>
            <ac:spMk id="15" creationId="{00000000-0000-0000-0000-000000000000}"/>
          </ac:spMkLst>
        </pc:spChg>
        <pc:spChg chg="mod">
          <ac:chgData name="Daniel Khashabi" userId="62390808-c838-45e6-be59-d6fd0d208bc8" providerId="ADAL" clId="{19A97A65-FB7E-DC4C-8433-B675572D5E70}" dt="2023-02-22T18:45:37.835" v="10482"/>
          <ac:spMkLst>
            <pc:docMk/>
            <pc:sldMk cId="0" sldId="1787"/>
            <ac:spMk id="20" creationId="{00000000-0000-0000-0000-000000000000}"/>
          </ac:spMkLst>
        </pc:spChg>
        <pc:spChg chg="mod">
          <ac:chgData name="Daniel Khashabi" userId="62390808-c838-45e6-be59-d6fd0d208bc8" providerId="ADAL" clId="{19A97A65-FB7E-DC4C-8433-B675572D5E70}" dt="2023-02-22T18:45:37.835" v="10482"/>
          <ac:spMkLst>
            <pc:docMk/>
            <pc:sldMk cId="0" sldId="1787"/>
            <ac:spMk id="21" creationId="{00000000-0000-0000-0000-000000000000}"/>
          </ac:spMkLst>
        </pc:spChg>
        <pc:spChg chg="mod">
          <ac:chgData name="Daniel Khashabi" userId="62390808-c838-45e6-be59-d6fd0d208bc8" providerId="ADAL" clId="{19A97A65-FB7E-DC4C-8433-B675572D5E70}" dt="2023-02-22T18:45:37.835" v="10482"/>
          <ac:spMkLst>
            <pc:docMk/>
            <pc:sldMk cId="0" sldId="1787"/>
            <ac:spMk id="22" creationId="{00000000-0000-0000-0000-000000000000}"/>
          </ac:spMkLst>
        </pc:spChg>
        <pc:spChg chg="mod">
          <ac:chgData name="Daniel Khashabi" userId="62390808-c838-45e6-be59-d6fd0d208bc8" providerId="ADAL" clId="{19A97A65-FB7E-DC4C-8433-B675572D5E70}" dt="2023-02-22T18:45:37.835" v="10482"/>
          <ac:spMkLst>
            <pc:docMk/>
            <pc:sldMk cId="0" sldId="1787"/>
            <ac:spMk id="23" creationId="{00000000-0000-0000-0000-000000000000}"/>
          </ac:spMkLst>
        </pc:spChg>
        <pc:spChg chg="add mod">
          <ac:chgData name="Daniel Khashabi" userId="62390808-c838-45e6-be59-d6fd0d208bc8" providerId="ADAL" clId="{19A97A65-FB7E-DC4C-8433-B675572D5E70}" dt="2023-02-22T16:23:54.556" v="9040"/>
          <ac:spMkLst>
            <pc:docMk/>
            <pc:sldMk cId="0" sldId="1787"/>
            <ac:spMk id="24" creationId="{4AA5F279-90C8-A233-4F06-5714B1CFF0D4}"/>
          </ac:spMkLst>
        </pc:spChg>
      </pc:sldChg>
      <pc:sldChg chg="modSp add">
        <pc:chgData name="Daniel Khashabi" userId="62390808-c838-45e6-be59-d6fd0d208bc8" providerId="ADAL" clId="{19A97A65-FB7E-DC4C-8433-B675572D5E70}" dt="2023-02-22T18:45:37.835" v="10482"/>
        <pc:sldMkLst>
          <pc:docMk/>
          <pc:sldMk cId="0" sldId="1788"/>
        </pc:sldMkLst>
        <pc:spChg chg="mod">
          <ac:chgData name="Daniel Khashabi" userId="62390808-c838-45e6-be59-d6fd0d208bc8" providerId="ADAL" clId="{19A97A65-FB7E-DC4C-8433-B675572D5E70}" dt="2023-02-22T18:45:37.835" v="10482"/>
          <ac:spMkLst>
            <pc:docMk/>
            <pc:sldMk cId="0" sldId="1788"/>
            <ac:spMk id="2" creationId="{00000000-0000-0000-0000-000000000000}"/>
          </ac:spMkLst>
        </pc:spChg>
        <pc:spChg chg="mod">
          <ac:chgData name="Daniel Khashabi" userId="62390808-c838-45e6-be59-d6fd0d208bc8" providerId="ADAL" clId="{19A97A65-FB7E-DC4C-8433-B675572D5E70}" dt="2023-02-22T18:45:37.835" v="10482"/>
          <ac:spMkLst>
            <pc:docMk/>
            <pc:sldMk cId="0" sldId="1788"/>
            <ac:spMk id="3" creationId="{00000000-0000-0000-0000-000000000000}"/>
          </ac:spMkLst>
        </pc:spChg>
        <pc:spChg chg="mod">
          <ac:chgData name="Daniel Khashabi" userId="62390808-c838-45e6-be59-d6fd0d208bc8" providerId="ADAL" clId="{19A97A65-FB7E-DC4C-8433-B675572D5E70}" dt="2023-02-22T18:45:37.835" v="10482"/>
          <ac:spMkLst>
            <pc:docMk/>
            <pc:sldMk cId="0" sldId="1788"/>
            <ac:spMk id="4"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1789"/>
        </pc:sldMkLst>
        <pc:spChg chg="mod">
          <ac:chgData name="Daniel Khashabi" userId="62390808-c838-45e6-be59-d6fd0d208bc8" providerId="ADAL" clId="{19A97A65-FB7E-DC4C-8433-B675572D5E70}" dt="2023-02-22T17:58:30.299" v="9801"/>
          <ac:spMkLst>
            <pc:docMk/>
            <pc:sldMk cId="0" sldId="1789"/>
            <ac:spMk id="3" creationId="{00000000-0000-0000-0000-000000000000}"/>
          </ac:spMkLst>
        </pc:spChg>
        <pc:spChg chg="mod">
          <ac:chgData name="Daniel Khashabi" userId="62390808-c838-45e6-be59-d6fd0d208bc8" providerId="ADAL" clId="{19A97A65-FB7E-DC4C-8433-B675572D5E70}" dt="2023-02-22T17:58:30.299" v="9801"/>
          <ac:spMkLst>
            <pc:docMk/>
            <pc:sldMk cId="0" sldId="1789"/>
            <ac:spMk id="4" creationId="{00000000-0000-0000-0000-000000000000}"/>
          </ac:spMkLst>
        </pc:spChg>
        <pc:spChg chg="mod">
          <ac:chgData name="Daniel Khashabi" userId="62390808-c838-45e6-be59-d6fd0d208bc8" providerId="ADAL" clId="{19A97A65-FB7E-DC4C-8433-B675572D5E70}" dt="2023-02-22T17:58:30.299" v="9801"/>
          <ac:spMkLst>
            <pc:docMk/>
            <pc:sldMk cId="0" sldId="1789"/>
            <ac:spMk id="6" creationId="{00000000-0000-0000-0000-000000000000}"/>
          </ac:spMkLst>
        </pc:spChg>
        <pc:spChg chg="mod">
          <ac:chgData name="Daniel Khashabi" userId="62390808-c838-45e6-be59-d6fd0d208bc8" providerId="ADAL" clId="{19A97A65-FB7E-DC4C-8433-B675572D5E70}" dt="2023-02-22T17:58:30.299" v="9801"/>
          <ac:spMkLst>
            <pc:docMk/>
            <pc:sldMk cId="0" sldId="1789"/>
            <ac:spMk id="7" creationId="{00000000-0000-0000-0000-000000000000}"/>
          </ac:spMkLst>
        </pc:spChg>
        <pc:spChg chg="mod">
          <ac:chgData name="Daniel Khashabi" userId="62390808-c838-45e6-be59-d6fd0d208bc8" providerId="ADAL" clId="{19A97A65-FB7E-DC4C-8433-B675572D5E70}" dt="2023-02-22T17:58:30.299" v="9801"/>
          <ac:spMkLst>
            <pc:docMk/>
            <pc:sldMk cId="0" sldId="1789"/>
            <ac:spMk id="8" creationId="{00000000-0000-0000-0000-000000000000}"/>
          </ac:spMkLst>
        </pc:spChg>
        <pc:spChg chg="mod">
          <ac:chgData name="Daniel Khashabi" userId="62390808-c838-45e6-be59-d6fd0d208bc8" providerId="ADAL" clId="{19A97A65-FB7E-DC4C-8433-B675572D5E70}" dt="2023-02-22T17:58:30.299" v="9801"/>
          <ac:spMkLst>
            <pc:docMk/>
            <pc:sldMk cId="0" sldId="1789"/>
            <ac:spMk id="10" creationId="{00000000-0000-0000-0000-000000000000}"/>
          </ac:spMkLst>
        </pc:spChg>
        <pc:spChg chg="mod">
          <ac:chgData name="Daniel Khashabi" userId="62390808-c838-45e6-be59-d6fd0d208bc8" providerId="ADAL" clId="{19A97A65-FB7E-DC4C-8433-B675572D5E70}" dt="2023-02-22T17:58:30.299" v="9801"/>
          <ac:spMkLst>
            <pc:docMk/>
            <pc:sldMk cId="0" sldId="1789"/>
            <ac:spMk id="11" creationId="{00000000-0000-0000-0000-000000000000}"/>
          </ac:spMkLst>
        </pc:spChg>
        <pc:spChg chg="mod">
          <ac:chgData name="Daniel Khashabi" userId="62390808-c838-45e6-be59-d6fd0d208bc8" providerId="ADAL" clId="{19A97A65-FB7E-DC4C-8433-B675572D5E70}" dt="2023-02-22T17:58:30.299" v="9801"/>
          <ac:spMkLst>
            <pc:docMk/>
            <pc:sldMk cId="0" sldId="1789"/>
            <ac:spMk id="12" creationId="{00000000-0000-0000-0000-000000000000}"/>
          </ac:spMkLst>
        </pc:spChg>
        <pc:spChg chg="mod">
          <ac:chgData name="Daniel Khashabi" userId="62390808-c838-45e6-be59-d6fd0d208bc8" providerId="ADAL" clId="{19A97A65-FB7E-DC4C-8433-B675572D5E70}" dt="2023-02-22T17:58:30.299" v="9801"/>
          <ac:spMkLst>
            <pc:docMk/>
            <pc:sldMk cId="0" sldId="1789"/>
            <ac:spMk id="13" creationId="{00000000-0000-0000-0000-000000000000}"/>
          </ac:spMkLst>
        </pc:spChg>
        <pc:spChg chg="mod">
          <ac:chgData name="Daniel Khashabi" userId="62390808-c838-45e6-be59-d6fd0d208bc8" providerId="ADAL" clId="{19A97A65-FB7E-DC4C-8433-B675572D5E70}" dt="2023-02-22T18:45:37.835" v="10482"/>
          <ac:spMkLst>
            <pc:docMk/>
            <pc:sldMk cId="0" sldId="1789"/>
            <ac:spMk id="14" creationId="{00000000-0000-0000-0000-000000000000}"/>
          </ac:spMkLst>
        </pc:spChg>
        <pc:spChg chg="mod">
          <ac:chgData name="Daniel Khashabi" userId="62390808-c838-45e6-be59-d6fd0d208bc8" providerId="ADAL" clId="{19A97A65-FB7E-DC4C-8433-B675572D5E70}" dt="2023-02-22T18:45:37.835" v="10482"/>
          <ac:spMkLst>
            <pc:docMk/>
            <pc:sldMk cId="0" sldId="1789"/>
            <ac:spMk id="19" creationId="{00000000-0000-0000-0000-000000000000}"/>
          </ac:spMkLst>
        </pc:spChg>
        <pc:spChg chg="mod">
          <ac:chgData name="Daniel Khashabi" userId="62390808-c838-45e6-be59-d6fd0d208bc8" providerId="ADAL" clId="{19A97A65-FB7E-DC4C-8433-B675572D5E70}" dt="2023-02-22T18:45:37.835" v="10482"/>
          <ac:spMkLst>
            <pc:docMk/>
            <pc:sldMk cId="0" sldId="1789"/>
            <ac:spMk id="20" creationId="{00000000-0000-0000-0000-000000000000}"/>
          </ac:spMkLst>
        </pc:spChg>
        <pc:spChg chg="add mod">
          <ac:chgData name="Daniel Khashabi" userId="62390808-c838-45e6-be59-d6fd0d208bc8" providerId="ADAL" clId="{19A97A65-FB7E-DC4C-8433-B675572D5E70}" dt="2023-02-22T16:23:56.283" v="9041"/>
          <ac:spMkLst>
            <pc:docMk/>
            <pc:sldMk cId="0" sldId="1789"/>
            <ac:spMk id="21" creationId="{BE536ABF-69B8-3E5F-E5C4-DCC30A83B82A}"/>
          </ac:spMkLst>
        </pc:spChg>
      </pc:sldChg>
      <pc:sldChg chg="addSp modSp add">
        <pc:chgData name="Daniel Khashabi" userId="62390808-c838-45e6-be59-d6fd0d208bc8" providerId="ADAL" clId="{19A97A65-FB7E-DC4C-8433-B675572D5E70}" dt="2023-02-22T18:45:37.835" v="10482"/>
        <pc:sldMkLst>
          <pc:docMk/>
          <pc:sldMk cId="0" sldId="1790"/>
        </pc:sldMkLst>
        <pc:spChg chg="mod">
          <ac:chgData name="Daniel Khashabi" userId="62390808-c838-45e6-be59-d6fd0d208bc8" providerId="ADAL" clId="{19A97A65-FB7E-DC4C-8433-B675572D5E70}" dt="2023-02-22T17:58:30.299" v="9801"/>
          <ac:spMkLst>
            <pc:docMk/>
            <pc:sldMk cId="0" sldId="1790"/>
            <ac:spMk id="3" creationId="{00000000-0000-0000-0000-000000000000}"/>
          </ac:spMkLst>
        </pc:spChg>
        <pc:spChg chg="mod">
          <ac:chgData name="Daniel Khashabi" userId="62390808-c838-45e6-be59-d6fd0d208bc8" providerId="ADAL" clId="{19A97A65-FB7E-DC4C-8433-B675572D5E70}" dt="2023-02-22T17:58:30.299" v="9801"/>
          <ac:spMkLst>
            <pc:docMk/>
            <pc:sldMk cId="0" sldId="1790"/>
            <ac:spMk id="5" creationId="{00000000-0000-0000-0000-000000000000}"/>
          </ac:spMkLst>
        </pc:spChg>
        <pc:spChg chg="mod">
          <ac:chgData name="Daniel Khashabi" userId="62390808-c838-45e6-be59-d6fd0d208bc8" providerId="ADAL" clId="{19A97A65-FB7E-DC4C-8433-B675572D5E70}" dt="2023-02-22T17:58:30.299" v="9801"/>
          <ac:spMkLst>
            <pc:docMk/>
            <pc:sldMk cId="0" sldId="1790"/>
            <ac:spMk id="6" creationId="{00000000-0000-0000-0000-000000000000}"/>
          </ac:spMkLst>
        </pc:spChg>
        <pc:spChg chg="mod">
          <ac:chgData name="Daniel Khashabi" userId="62390808-c838-45e6-be59-d6fd0d208bc8" providerId="ADAL" clId="{19A97A65-FB7E-DC4C-8433-B675572D5E70}" dt="2023-02-22T18:45:37.835" v="10482"/>
          <ac:spMkLst>
            <pc:docMk/>
            <pc:sldMk cId="0" sldId="1790"/>
            <ac:spMk id="7" creationId="{00000000-0000-0000-0000-000000000000}"/>
          </ac:spMkLst>
        </pc:spChg>
        <pc:spChg chg="mod">
          <ac:chgData name="Daniel Khashabi" userId="62390808-c838-45e6-be59-d6fd0d208bc8" providerId="ADAL" clId="{19A97A65-FB7E-DC4C-8433-B675572D5E70}" dt="2023-02-22T17:58:30.299" v="9801"/>
          <ac:spMkLst>
            <pc:docMk/>
            <pc:sldMk cId="0" sldId="1790"/>
            <ac:spMk id="9" creationId="{00000000-0000-0000-0000-000000000000}"/>
          </ac:spMkLst>
        </pc:spChg>
        <pc:spChg chg="mod">
          <ac:chgData name="Daniel Khashabi" userId="62390808-c838-45e6-be59-d6fd0d208bc8" providerId="ADAL" clId="{19A97A65-FB7E-DC4C-8433-B675572D5E70}" dt="2023-02-22T17:58:30.299" v="9801"/>
          <ac:spMkLst>
            <pc:docMk/>
            <pc:sldMk cId="0" sldId="1790"/>
            <ac:spMk id="10" creationId="{00000000-0000-0000-0000-000000000000}"/>
          </ac:spMkLst>
        </pc:spChg>
        <pc:spChg chg="mod">
          <ac:chgData name="Daniel Khashabi" userId="62390808-c838-45e6-be59-d6fd0d208bc8" providerId="ADAL" clId="{19A97A65-FB7E-DC4C-8433-B675572D5E70}" dt="2023-02-22T17:58:30.299" v="9801"/>
          <ac:spMkLst>
            <pc:docMk/>
            <pc:sldMk cId="0" sldId="1790"/>
            <ac:spMk id="11" creationId="{00000000-0000-0000-0000-000000000000}"/>
          </ac:spMkLst>
        </pc:spChg>
        <pc:spChg chg="mod">
          <ac:chgData name="Daniel Khashabi" userId="62390808-c838-45e6-be59-d6fd0d208bc8" providerId="ADAL" clId="{19A97A65-FB7E-DC4C-8433-B675572D5E70}" dt="2023-02-22T17:58:30.299" v="9801"/>
          <ac:spMkLst>
            <pc:docMk/>
            <pc:sldMk cId="0" sldId="1790"/>
            <ac:spMk id="12" creationId="{00000000-0000-0000-0000-000000000000}"/>
          </ac:spMkLst>
        </pc:spChg>
        <pc:spChg chg="mod">
          <ac:chgData name="Daniel Khashabi" userId="62390808-c838-45e6-be59-d6fd0d208bc8" providerId="ADAL" clId="{19A97A65-FB7E-DC4C-8433-B675572D5E70}" dt="2023-02-22T18:45:37.835" v="10482"/>
          <ac:spMkLst>
            <pc:docMk/>
            <pc:sldMk cId="0" sldId="1790"/>
            <ac:spMk id="17" creationId="{00000000-0000-0000-0000-000000000000}"/>
          </ac:spMkLst>
        </pc:spChg>
        <pc:spChg chg="mod">
          <ac:chgData name="Daniel Khashabi" userId="62390808-c838-45e6-be59-d6fd0d208bc8" providerId="ADAL" clId="{19A97A65-FB7E-DC4C-8433-B675572D5E70}" dt="2023-02-22T18:45:37.835" v="10482"/>
          <ac:spMkLst>
            <pc:docMk/>
            <pc:sldMk cId="0" sldId="1790"/>
            <ac:spMk id="18" creationId="{00000000-0000-0000-0000-000000000000}"/>
          </ac:spMkLst>
        </pc:spChg>
        <pc:spChg chg="mod">
          <ac:chgData name="Daniel Khashabi" userId="62390808-c838-45e6-be59-d6fd0d208bc8" providerId="ADAL" clId="{19A97A65-FB7E-DC4C-8433-B675572D5E70}" dt="2023-02-22T17:58:30.299" v="9801"/>
          <ac:spMkLst>
            <pc:docMk/>
            <pc:sldMk cId="0" sldId="1790"/>
            <ac:spMk id="19" creationId="{00000000-0000-0000-0000-000000000000}"/>
          </ac:spMkLst>
        </pc:spChg>
        <pc:spChg chg="mod">
          <ac:chgData name="Daniel Khashabi" userId="62390808-c838-45e6-be59-d6fd0d208bc8" providerId="ADAL" clId="{19A97A65-FB7E-DC4C-8433-B675572D5E70}" dt="2023-02-22T17:58:30.299" v="9801"/>
          <ac:spMkLst>
            <pc:docMk/>
            <pc:sldMk cId="0" sldId="1790"/>
            <ac:spMk id="20" creationId="{00000000-0000-0000-0000-000000000000}"/>
          </ac:spMkLst>
        </pc:spChg>
        <pc:spChg chg="add mod">
          <ac:chgData name="Daniel Khashabi" userId="62390808-c838-45e6-be59-d6fd0d208bc8" providerId="ADAL" clId="{19A97A65-FB7E-DC4C-8433-B675572D5E70}" dt="2023-02-22T16:23:57.776" v="9042"/>
          <ac:spMkLst>
            <pc:docMk/>
            <pc:sldMk cId="0" sldId="1790"/>
            <ac:spMk id="21" creationId="{94CBB2DE-BCC3-DF37-76B8-E3333B403C38}"/>
          </ac:spMkLst>
        </pc:spChg>
      </pc:sldChg>
      <pc:sldChg chg="addSp modSp add">
        <pc:chgData name="Daniel Khashabi" userId="62390808-c838-45e6-be59-d6fd0d208bc8" providerId="ADAL" clId="{19A97A65-FB7E-DC4C-8433-B675572D5E70}" dt="2023-02-22T18:45:37.835" v="10482"/>
        <pc:sldMkLst>
          <pc:docMk/>
          <pc:sldMk cId="0" sldId="1791"/>
        </pc:sldMkLst>
        <pc:spChg chg="mod">
          <ac:chgData name="Daniel Khashabi" userId="62390808-c838-45e6-be59-d6fd0d208bc8" providerId="ADAL" clId="{19A97A65-FB7E-DC4C-8433-B675572D5E70}" dt="2023-02-22T18:45:37.835" v="10482"/>
          <ac:spMkLst>
            <pc:docMk/>
            <pc:sldMk cId="0" sldId="1791"/>
            <ac:spMk id="2" creationId="{00000000-0000-0000-0000-000000000000}"/>
          </ac:spMkLst>
        </pc:spChg>
        <pc:spChg chg="mod">
          <ac:chgData name="Daniel Khashabi" userId="62390808-c838-45e6-be59-d6fd0d208bc8" providerId="ADAL" clId="{19A97A65-FB7E-DC4C-8433-B675572D5E70}" dt="2023-02-22T17:58:30.299" v="9801"/>
          <ac:spMkLst>
            <pc:docMk/>
            <pc:sldMk cId="0" sldId="1791"/>
            <ac:spMk id="4" creationId="{00000000-0000-0000-0000-000000000000}"/>
          </ac:spMkLst>
        </pc:spChg>
        <pc:spChg chg="mod">
          <ac:chgData name="Daniel Khashabi" userId="62390808-c838-45e6-be59-d6fd0d208bc8" providerId="ADAL" clId="{19A97A65-FB7E-DC4C-8433-B675572D5E70}" dt="2023-02-22T17:58:30.299" v="9801"/>
          <ac:spMkLst>
            <pc:docMk/>
            <pc:sldMk cId="0" sldId="1791"/>
            <ac:spMk id="6" creationId="{00000000-0000-0000-0000-000000000000}"/>
          </ac:spMkLst>
        </pc:spChg>
        <pc:spChg chg="mod">
          <ac:chgData name="Daniel Khashabi" userId="62390808-c838-45e6-be59-d6fd0d208bc8" providerId="ADAL" clId="{19A97A65-FB7E-DC4C-8433-B675572D5E70}" dt="2023-02-22T17:58:30.299" v="9801"/>
          <ac:spMkLst>
            <pc:docMk/>
            <pc:sldMk cId="0" sldId="1791"/>
            <ac:spMk id="7" creationId="{00000000-0000-0000-0000-000000000000}"/>
          </ac:spMkLst>
        </pc:spChg>
        <pc:spChg chg="mod">
          <ac:chgData name="Daniel Khashabi" userId="62390808-c838-45e6-be59-d6fd0d208bc8" providerId="ADAL" clId="{19A97A65-FB7E-DC4C-8433-B675572D5E70}" dt="2023-02-22T17:58:30.299" v="9801"/>
          <ac:spMkLst>
            <pc:docMk/>
            <pc:sldMk cId="0" sldId="1791"/>
            <ac:spMk id="9" creationId="{00000000-0000-0000-0000-000000000000}"/>
          </ac:spMkLst>
        </pc:spChg>
        <pc:spChg chg="mod">
          <ac:chgData name="Daniel Khashabi" userId="62390808-c838-45e6-be59-d6fd0d208bc8" providerId="ADAL" clId="{19A97A65-FB7E-DC4C-8433-B675572D5E70}" dt="2023-02-22T17:58:30.299" v="9801"/>
          <ac:spMkLst>
            <pc:docMk/>
            <pc:sldMk cId="0" sldId="1791"/>
            <ac:spMk id="10" creationId="{00000000-0000-0000-0000-000000000000}"/>
          </ac:spMkLst>
        </pc:spChg>
        <pc:spChg chg="mod">
          <ac:chgData name="Daniel Khashabi" userId="62390808-c838-45e6-be59-d6fd0d208bc8" providerId="ADAL" clId="{19A97A65-FB7E-DC4C-8433-B675572D5E70}" dt="2023-02-22T17:58:30.299" v="9801"/>
          <ac:spMkLst>
            <pc:docMk/>
            <pc:sldMk cId="0" sldId="1791"/>
            <ac:spMk id="11" creationId="{00000000-0000-0000-0000-000000000000}"/>
          </ac:spMkLst>
        </pc:spChg>
        <pc:spChg chg="mod">
          <ac:chgData name="Daniel Khashabi" userId="62390808-c838-45e6-be59-d6fd0d208bc8" providerId="ADAL" clId="{19A97A65-FB7E-DC4C-8433-B675572D5E70}" dt="2023-02-22T17:58:30.299" v="9801"/>
          <ac:spMkLst>
            <pc:docMk/>
            <pc:sldMk cId="0" sldId="1791"/>
            <ac:spMk id="12" creationId="{00000000-0000-0000-0000-000000000000}"/>
          </ac:spMkLst>
        </pc:spChg>
        <pc:spChg chg="mod">
          <ac:chgData name="Daniel Khashabi" userId="62390808-c838-45e6-be59-d6fd0d208bc8" providerId="ADAL" clId="{19A97A65-FB7E-DC4C-8433-B675572D5E70}" dt="2023-02-22T18:45:37.835" v="10482"/>
          <ac:spMkLst>
            <pc:docMk/>
            <pc:sldMk cId="0" sldId="1791"/>
            <ac:spMk id="17" creationId="{00000000-0000-0000-0000-000000000000}"/>
          </ac:spMkLst>
        </pc:spChg>
        <pc:spChg chg="mod">
          <ac:chgData name="Daniel Khashabi" userId="62390808-c838-45e6-be59-d6fd0d208bc8" providerId="ADAL" clId="{19A97A65-FB7E-DC4C-8433-B675572D5E70}" dt="2023-02-22T18:45:37.835" v="10482"/>
          <ac:spMkLst>
            <pc:docMk/>
            <pc:sldMk cId="0" sldId="1791"/>
            <ac:spMk id="18" creationId="{00000000-0000-0000-0000-000000000000}"/>
          </ac:spMkLst>
        </pc:spChg>
        <pc:spChg chg="mod">
          <ac:chgData name="Daniel Khashabi" userId="62390808-c838-45e6-be59-d6fd0d208bc8" providerId="ADAL" clId="{19A97A65-FB7E-DC4C-8433-B675572D5E70}" dt="2023-02-22T18:45:37.835" v="10482"/>
          <ac:spMkLst>
            <pc:docMk/>
            <pc:sldMk cId="0" sldId="1791"/>
            <ac:spMk id="19" creationId="{00000000-0000-0000-0000-000000000000}"/>
          </ac:spMkLst>
        </pc:spChg>
        <pc:spChg chg="mod">
          <ac:chgData name="Daniel Khashabi" userId="62390808-c838-45e6-be59-d6fd0d208bc8" providerId="ADAL" clId="{19A97A65-FB7E-DC4C-8433-B675572D5E70}" dt="2023-02-22T17:58:30.299" v="9801"/>
          <ac:spMkLst>
            <pc:docMk/>
            <pc:sldMk cId="0" sldId="1791"/>
            <ac:spMk id="20" creationId="{00000000-0000-0000-0000-000000000000}"/>
          </ac:spMkLst>
        </pc:spChg>
        <pc:spChg chg="mod">
          <ac:chgData name="Daniel Khashabi" userId="62390808-c838-45e6-be59-d6fd0d208bc8" providerId="ADAL" clId="{19A97A65-FB7E-DC4C-8433-B675572D5E70}" dt="2023-02-22T17:58:30.299" v="9801"/>
          <ac:spMkLst>
            <pc:docMk/>
            <pc:sldMk cId="0" sldId="1791"/>
            <ac:spMk id="21" creationId="{00000000-0000-0000-0000-000000000000}"/>
          </ac:spMkLst>
        </pc:spChg>
        <pc:spChg chg="add mod">
          <ac:chgData name="Daniel Khashabi" userId="62390808-c838-45e6-be59-d6fd0d208bc8" providerId="ADAL" clId="{19A97A65-FB7E-DC4C-8433-B675572D5E70}" dt="2023-02-22T16:23:58.911" v="9043"/>
          <ac:spMkLst>
            <pc:docMk/>
            <pc:sldMk cId="0" sldId="1791"/>
            <ac:spMk id="22" creationId="{D59BD0AF-9019-C5FF-B5A4-D4F9A79F2D8A}"/>
          </ac:spMkLst>
        </pc:spChg>
      </pc:sldChg>
      <pc:sldChg chg="modSp add">
        <pc:chgData name="Daniel Khashabi" userId="62390808-c838-45e6-be59-d6fd0d208bc8" providerId="ADAL" clId="{19A97A65-FB7E-DC4C-8433-B675572D5E70}" dt="2023-02-22T18:45:37.835" v="10482"/>
        <pc:sldMkLst>
          <pc:docMk/>
          <pc:sldMk cId="0" sldId="1792"/>
        </pc:sldMkLst>
        <pc:spChg chg="mod">
          <ac:chgData name="Daniel Khashabi" userId="62390808-c838-45e6-be59-d6fd0d208bc8" providerId="ADAL" clId="{19A97A65-FB7E-DC4C-8433-B675572D5E70}" dt="2023-02-22T18:45:37.835" v="10482"/>
          <ac:spMkLst>
            <pc:docMk/>
            <pc:sldMk cId="0" sldId="1792"/>
            <ac:spMk id="3" creationId="{00000000-0000-0000-0000-000000000000}"/>
          </ac:spMkLst>
        </pc:spChg>
        <pc:spChg chg="mod">
          <ac:chgData name="Daniel Khashabi" userId="62390808-c838-45e6-be59-d6fd0d208bc8" providerId="ADAL" clId="{19A97A65-FB7E-DC4C-8433-B675572D5E70}" dt="2023-02-22T18:45:37.835" v="10482"/>
          <ac:spMkLst>
            <pc:docMk/>
            <pc:sldMk cId="0" sldId="1792"/>
            <ac:spMk id="4" creationId="{00000000-0000-0000-0000-000000000000}"/>
          </ac:spMkLst>
        </pc:spChg>
        <pc:spChg chg="mod">
          <ac:chgData name="Daniel Khashabi" userId="62390808-c838-45e6-be59-d6fd0d208bc8" providerId="ADAL" clId="{19A97A65-FB7E-DC4C-8433-B675572D5E70}" dt="2023-02-22T17:58:30.299" v="9801"/>
          <ac:spMkLst>
            <pc:docMk/>
            <pc:sldMk cId="0" sldId="1792"/>
            <ac:spMk id="5" creationId="{00000000-0000-0000-0000-000000000000}"/>
          </ac:spMkLst>
        </pc:spChg>
        <pc:spChg chg="mod">
          <ac:chgData name="Daniel Khashabi" userId="62390808-c838-45e6-be59-d6fd0d208bc8" providerId="ADAL" clId="{19A97A65-FB7E-DC4C-8433-B675572D5E70}" dt="2023-02-22T17:58:30.299" v="9801"/>
          <ac:spMkLst>
            <pc:docMk/>
            <pc:sldMk cId="0" sldId="1792"/>
            <ac:spMk id="6" creationId="{00000000-0000-0000-0000-000000000000}"/>
          </ac:spMkLst>
        </pc:spChg>
        <pc:spChg chg="mod">
          <ac:chgData name="Daniel Khashabi" userId="62390808-c838-45e6-be59-d6fd0d208bc8" providerId="ADAL" clId="{19A97A65-FB7E-DC4C-8433-B675572D5E70}" dt="2023-02-22T17:58:30.299" v="9801"/>
          <ac:spMkLst>
            <pc:docMk/>
            <pc:sldMk cId="0" sldId="1792"/>
            <ac:spMk id="7" creationId="{00000000-0000-0000-0000-000000000000}"/>
          </ac:spMkLst>
        </pc:spChg>
        <pc:spChg chg="mod">
          <ac:chgData name="Daniel Khashabi" userId="62390808-c838-45e6-be59-d6fd0d208bc8" providerId="ADAL" clId="{19A97A65-FB7E-DC4C-8433-B675572D5E70}" dt="2023-02-22T17:58:30.299" v="9801"/>
          <ac:spMkLst>
            <pc:docMk/>
            <pc:sldMk cId="0" sldId="1792"/>
            <ac:spMk id="8" creationId="{00000000-0000-0000-0000-000000000000}"/>
          </ac:spMkLst>
        </pc:spChg>
        <pc:spChg chg="mod">
          <ac:chgData name="Daniel Khashabi" userId="62390808-c838-45e6-be59-d6fd0d208bc8" providerId="ADAL" clId="{19A97A65-FB7E-DC4C-8433-B675572D5E70}" dt="2023-02-22T18:45:37.835" v="10482"/>
          <ac:spMkLst>
            <pc:docMk/>
            <pc:sldMk cId="0" sldId="1792"/>
            <ac:spMk id="9"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1793"/>
        </pc:sldMkLst>
        <pc:spChg chg="mod">
          <ac:chgData name="Daniel Khashabi" userId="62390808-c838-45e6-be59-d6fd0d208bc8" providerId="ADAL" clId="{19A97A65-FB7E-DC4C-8433-B675572D5E70}" dt="2023-02-22T17:58:30.299" v="9801"/>
          <ac:spMkLst>
            <pc:docMk/>
            <pc:sldMk cId="0" sldId="1793"/>
            <ac:spMk id="3" creationId="{00000000-0000-0000-0000-000000000000}"/>
          </ac:spMkLst>
        </pc:spChg>
        <pc:spChg chg="mod">
          <ac:chgData name="Daniel Khashabi" userId="62390808-c838-45e6-be59-d6fd0d208bc8" providerId="ADAL" clId="{19A97A65-FB7E-DC4C-8433-B675572D5E70}" dt="2023-02-22T17:58:30.299" v="9801"/>
          <ac:spMkLst>
            <pc:docMk/>
            <pc:sldMk cId="0" sldId="1793"/>
            <ac:spMk id="4" creationId="{00000000-0000-0000-0000-000000000000}"/>
          </ac:spMkLst>
        </pc:spChg>
        <pc:spChg chg="mod">
          <ac:chgData name="Daniel Khashabi" userId="62390808-c838-45e6-be59-d6fd0d208bc8" providerId="ADAL" clId="{19A97A65-FB7E-DC4C-8433-B675572D5E70}" dt="2023-02-22T17:58:30.299" v="9801"/>
          <ac:spMkLst>
            <pc:docMk/>
            <pc:sldMk cId="0" sldId="1793"/>
            <ac:spMk id="6" creationId="{00000000-0000-0000-0000-000000000000}"/>
          </ac:spMkLst>
        </pc:spChg>
        <pc:spChg chg="mod">
          <ac:chgData name="Daniel Khashabi" userId="62390808-c838-45e6-be59-d6fd0d208bc8" providerId="ADAL" clId="{19A97A65-FB7E-DC4C-8433-B675572D5E70}" dt="2023-02-22T17:58:30.299" v="9801"/>
          <ac:spMkLst>
            <pc:docMk/>
            <pc:sldMk cId="0" sldId="1793"/>
            <ac:spMk id="7" creationId="{00000000-0000-0000-0000-000000000000}"/>
          </ac:spMkLst>
        </pc:spChg>
        <pc:spChg chg="mod">
          <ac:chgData name="Daniel Khashabi" userId="62390808-c838-45e6-be59-d6fd0d208bc8" providerId="ADAL" clId="{19A97A65-FB7E-DC4C-8433-B675572D5E70}" dt="2023-02-22T18:45:37.835" v="10482"/>
          <ac:spMkLst>
            <pc:docMk/>
            <pc:sldMk cId="0" sldId="1793"/>
            <ac:spMk id="8" creationId="{00000000-0000-0000-0000-000000000000}"/>
          </ac:spMkLst>
        </pc:spChg>
        <pc:spChg chg="mod">
          <ac:chgData name="Daniel Khashabi" userId="62390808-c838-45e6-be59-d6fd0d208bc8" providerId="ADAL" clId="{19A97A65-FB7E-DC4C-8433-B675572D5E70}" dt="2023-02-22T17:58:30.299" v="9801"/>
          <ac:spMkLst>
            <pc:docMk/>
            <pc:sldMk cId="0" sldId="1793"/>
            <ac:spMk id="9" creationId="{00000000-0000-0000-0000-000000000000}"/>
          </ac:spMkLst>
        </pc:spChg>
        <pc:spChg chg="mod">
          <ac:chgData name="Daniel Khashabi" userId="62390808-c838-45e6-be59-d6fd0d208bc8" providerId="ADAL" clId="{19A97A65-FB7E-DC4C-8433-B675572D5E70}" dt="2023-02-22T17:58:30.299" v="9801"/>
          <ac:spMkLst>
            <pc:docMk/>
            <pc:sldMk cId="0" sldId="1793"/>
            <ac:spMk id="11" creationId="{00000000-0000-0000-0000-000000000000}"/>
          </ac:spMkLst>
        </pc:spChg>
        <pc:spChg chg="mod">
          <ac:chgData name="Daniel Khashabi" userId="62390808-c838-45e6-be59-d6fd0d208bc8" providerId="ADAL" clId="{19A97A65-FB7E-DC4C-8433-B675572D5E70}" dt="2023-02-22T17:58:30.299" v="9801"/>
          <ac:spMkLst>
            <pc:docMk/>
            <pc:sldMk cId="0" sldId="1793"/>
            <ac:spMk id="12" creationId="{00000000-0000-0000-0000-000000000000}"/>
          </ac:spMkLst>
        </pc:spChg>
        <pc:spChg chg="mod">
          <ac:chgData name="Daniel Khashabi" userId="62390808-c838-45e6-be59-d6fd0d208bc8" providerId="ADAL" clId="{19A97A65-FB7E-DC4C-8433-B675572D5E70}" dt="2023-02-22T17:58:30.299" v="9801"/>
          <ac:spMkLst>
            <pc:docMk/>
            <pc:sldMk cId="0" sldId="1793"/>
            <ac:spMk id="13" creationId="{00000000-0000-0000-0000-000000000000}"/>
          </ac:spMkLst>
        </pc:spChg>
        <pc:spChg chg="mod">
          <ac:chgData name="Daniel Khashabi" userId="62390808-c838-45e6-be59-d6fd0d208bc8" providerId="ADAL" clId="{19A97A65-FB7E-DC4C-8433-B675572D5E70}" dt="2023-02-22T17:58:30.299" v="9801"/>
          <ac:spMkLst>
            <pc:docMk/>
            <pc:sldMk cId="0" sldId="1793"/>
            <ac:spMk id="14" creationId="{00000000-0000-0000-0000-000000000000}"/>
          </ac:spMkLst>
        </pc:spChg>
        <pc:spChg chg="mod">
          <ac:chgData name="Daniel Khashabi" userId="62390808-c838-45e6-be59-d6fd0d208bc8" providerId="ADAL" clId="{19A97A65-FB7E-DC4C-8433-B675572D5E70}" dt="2023-02-22T17:58:30.299" v="9801"/>
          <ac:spMkLst>
            <pc:docMk/>
            <pc:sldMk cId="0" sldId="1793"/>
            <ac:spMk id="19" creationId="{00000000-0000-0000-0000-000000000000}"/>
          </ac:spMkLst>
        </pc:spChg>
        <pc:spChg chg="mod">
          <ac:chgData name="Daniel Khashabi" userId="62390808-c838-45e6-be59-d6fd0d208bc8" providerId="ADAL" clId="{19A97A65-FB7E-DC4C-8433-B675572D5E70}" dt="2023-02-22T17:58:30.299" v="9801"/>
          <ac:spMkLst>
            <pc:docMk/>
            <pc:sldMk cId="0" sldId="1793"/>
            <ac:spMk id="20" creationId="{00000000-0000-0000-0000-000000000000}"/>
          </ac:spMkLst>
        </pc:spChg>
        <pc:spChg chg="mod">
          <ac:chgData name="Daniel Khashabi" userId="62390808-c838-45e6-be59-d6fd0d208bc8" providerId="ADAL" clId="{19A97A65-FB7E-DC4C-8433-B675572D5E70}" dt="2023-02-22T17:58:30.299" v="9801"/>
          <ac:spMkLst>
            <pc:docMk/>
            <pc:sldMk cId="0" sldId="1793"/>
            <ac:spMk id="21" creationId="{00000000-0000-0000-0000-000000000000}"/>
          </ac:spMkLst>
        </pc:spChg>
        <pc:spChg chg="mod">
          <ac:chgData name="Daniel Khashabi" userId="62390808-c838-45e6-be59-d6fd0d208bc8" providerId="ADAL" clId="{19A97A65-FB7E-DC4C-8433-B675572D5E70}" dt="2023-02-22T17:58:30.299" v="9801"/>
          <ac:spMkLst>
            <pc:docMk/>
            <pc:sldMk cId="0" sldId="1793"/>
            <ac:spMk id="22" creationId="{00000000-0000-0000-0000-000000000000}"/>
          </ac:spMkLst>
        </pc:spChg>
        <pc:spChg chg="mod">
          <ac:chgData name="Daniel Khashabi" userId="62390808-c838-45e6-be59-d6fd0d208bc8" providerId="ADAL" clId="{19A97A65-FB7E-DC4C-8433-B675572D5E70}" dt="2023-02-22T17:58:30.299" v="9801"/>
          <ac:spMkLst>
            <pc:docMk/>
            <pc:sldMk cId="0" sldId="1793"/>
            <ac:spMk id="23" creationId="{00000000-0000-0000-0000-000000000000}"/>
          </ac:spMkLst>
        </pc:spChg>
        <pc:spChg chg="mod">
          <ac:chgData name="Daniel Khashabi" userId="62390808-c838-45e6-be59-d6fd0d208bc8" providerId="ADAL" clId="{19A97A65-FB7E-DC4C-8433-B675572D5E70}" dt="2023-02-22T17:58:30.299" v="9801"/>
          <ac:spMkLst>
            <pc:docMk/>
            <pc:sldMk cId="0" sldId="1793"/>
            <ac:spMk id="24" creationId="{00000000-0000-0000-0000-000000000000}"/>
          </ac:spMkLst>
        </pc:spChg>
        <pc:spChg chg="mod">
          <ac:chgData name="Daniel Khashabi" userId="62390808-c838-45e6-be59-d6fd0d208bc8" providerId="ADAL" clId="{19A97A65-FB7E-DC4C-8433-B675572D5E70}" dt="2023-02-22T17:58:30.299" v="9801"/>
          <ac:spMkLst>
            <pc:docMk/>
            <pc:sldMk cId="0" sldId="1793"/>
            <ac:spMk id="25" creationId="{00000000-0000-0000-0000-000000000000}"/>
          </ac:spMkLst>
        </pc:spChg>
        <pc:spChg chg="mod">
          <ac:chgData name="Daniel Khashabi" userId="62390808-c838-45e6-be59-d6fd0d208bc8" providerId="ADAL" clId="{19A97A65-FB7E-DC4C-8433-B675572D5E70}" dt="2023-02-22T17:58:30.299" v="9801"/>
          <ac:spMkLst>
            <pc:docMk/>
            <pc:sldMk cId="0" sldId="1793"/>
            <ac:spMk id="26" creationId="{00000000-0000-0000-0000-000000000000}"/>
          </ac:spMkLst>
        </pc:spChg>
        <pc:spChg chg="mod">
          <ac:chgData name="Daniel Khashabi" userId="62390808-c838-45e6-be59-d6fd0d208bc8" providerId="ADAL" clId="{19A97A65-FB7E-DC4C-8433-B675572D5E70}" dt="2023-02-22T17:58:30.299" v="9801"/>
          <ac:spMkLst>
            <pc:docMk/>
            <pc:sldMk cId="0" sldId="1793"/>
            <ac:spMk id="27" creationId="{00000000-0000-0000-0000-000000000000}"/>
          </ac:spMkLst>
        </pc:spChg>
        <pc:spChg chg="mod">
          <ac:chgData name="Daniel Khashabi" userId="62390808-c838-45e6-be59-d6fd0d208bc8" providerId="ADAL" clId="{19A97A65-FB7E-DC4C-8433-B675572D5E70}" dt="2023-02-22T17:58:30.299" v="9801"/>
          <ac:spMkLst>
            <pc:docMk/>
            <pc:sldMk cId="0" sldId="1793"/>
            <ac:spMk id="28" creationId="{00000000-0000-0000-0000-000000000000}"/>
          </ac:spMkLst>
        </pc:spChg>
        <pc:spChg chg="mod">
          <ac:chgData name="Daniel Khashabi" userId="62390808-c838-45e6-be59-d6fd0d208bc8" providerId="ADAL" clId="{19A97A65-FB7E-DC4C-8433-B675572D5E70}" dt="2023-02-22T17:58:30.299" v="9801"/>
          <ac:spMkLst>
            <pc:docMk/>
            <pc:sldMk cId="0" sldId="1793"/>
            <ac:spMk id="29" creationId="{00000000-0000-0000-0000-000000000000}"/>
          </ac:spMkLst>
        </pc:spChg>
        <pc:spChg chg="mod">
          <ac:chgData name="Daniel Khashabi" userId="62390808-c838-45e6-be59-d6fd0d208bc8" providerId="ADAL" clId="{19A97A65-FB7E-DC4C-8433-B675572D5E70}" dt="2023-02-22T18:45:37.835" v="10482"/>
          <ac:spMkLst>
            <pc:docMk/>
            <pc:sldMk cId="0" sldId="1793"/>
            <ac:spMk id="30" creationId="{00000000-0000-0000-0000-000000000000}"/>
          </ac:spMkLst>
        </pc:spChg>
        <pc:spChg chg="mod">
          <ac:chgData name="Daniel Khashabi" userId="62390808-c838-45e6-be59-d6fd0d208bc8" providerId="ADAL" clId="{19A97A65-FB7E-DC4C-8433-B675572D5E70}" dt="2023-02-22T18:45:37.835" v="10482"/>
          <ac:spMkLst>
            <pc:docMk/>
            <pc:sldMk cId="0" sldId="1793"/>
            <ac:spMk id="31" creationId="{00000000-0000-0000-0000-000000000000}"/>
          </ac:spMkLst>
        </pc:spChg>
        <pc:spChg chg="add mod">
          <ac:chgData name="Daniel Khashabi" userId="62390808-c838-45e6-be59-d6fd0d208bc8" providerId="ADAL" clId="{19A97A65-FB7E-DC4C-8433-B675572D5E70}" dt="2023-02-22T16:24:02.271" v="9044"/>
          <ac:spMkLst>
            <pc:docMk/>
            <pc:sldMk cId="0" sldId="1793"/>
            <ac:spMk id="32" creationId="{2CE8CB13-B862-833E-51C1-7C8E2971C310}"/>
          </ac:spMkLst>
        </pc:spChg>
      </pc:sldChg>
      <pc:sldChg chg="modSp add">
        <pc:chgData name="Daniel Khashabi" userId="62390808-c838-45e6-be59-d6fd0d208bc8" providerId="ADAL" clId="{19A97A65-FB7E-DC4C-8433-B675572D5E70}" dt="2023-02-22T18:45:37.835" v="10482"/>
        <pc:sldMkLst>
          <pc:docMk/>
          <pc:sldMk cId="0" sldId="1794"/>
        </pc:sldMkLst>
        <pc:spChg chg="mod">
          <ac:chgData name="Daniel Khashabi" userId="62390808-c838-45e6-be59-d6fd0d208bc8" providerId="ADAL" clId="{19A97A65-FB7E-DC4C-8433-B675572D5E70}" dt="2023-02-22T18:45:37.835" v="10482"/>
          <ac:spMkLst>
            <pc:docMk/>
            <pc:sldMk cId="0" sldId="1794"/>
            <ac:spMk id="3" creationId="{00000000-0000-0000-0000-000000000000}"/>
          </ac:spMkLst>
        </pc:spChg>
        <pc:spChg chg="mod">
          <ac:chgData name="Daniel Khashabi" userId="62390808-c838-45e6-be59-d6fd0d208bc8" providerId="ADAL" clId="{19A97A65-FB7E-DC4C-8433-B675572D5E70}" dt="2023-02-22T18:45:37.835" v="10482"/>
          <ac:spMkLst>
            <pc:docMk/>
            <pc:sldMk cId="0" sldId="1794"/>
            <ac:spMk id="4"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1795"/>
        </pc:sldMkLst>
        <pc:spChg chg="mod">
          <ac:chgData name="Daniel Khashabi" userId="62390808-c838-45e6-be59-d6fd0d208bc8" providerId="ADAL" clId="{19A97A65-FB7E-DC4C-8433-B675572D5E70}" dt="2023-02-22T18:45:37.835" v="10482"/>
          <ac:spMkLst>
            <pc:docMk/>
            <pc:sldMk cId="0" sldId="1795"/>
            <ac:spMk id="3" creationId="{00000000-0000-0000-0000-000000000000}"/>
          </ac:spMkLst>
        </pc:spChg>
        <pc:spChg chg="mod">
          <ac:chgData name="Daniel Khashabi" userId="62390808-c838-45e6-be59-d6fd0d208bc8" providerId="ADAL" clId="{19A97A65-FB7E-DC4C-8433-B675572D5E70}" dt="2023-02-22T17:58:30.299" v="9801"/>
          <ac:spMkLst>
            <pc:docMk/>
            <pc:sldMk cId="0" sldId="1795"/>
            <ac:spMk id="4" creationId="{00000000-0000-0000-0000-000000000000}"/>
          </ac:spMkLst>
        </pc:spChg>
        <pc:spChg chg="mod">
          <ac:chgData name="Daniel Khashabi" userId="62390808-c838-45e6-be59-d6fd0d208bc8" providerId="ADAL" clId="{19A97A65-FB7E-DC4C-8433-B675572D5E70}" dt="2023-02-22T18:45:37.835" v="10482"/>
          <ac:spMkLst>
            <pc:docMk/>
            <pc:sldMk cId="0" sldId="1795"/>
            <ac:spMk id="5" creationId="{00000000-0000-0000-0000-000000000000}"/>
          </ac:spMkLst>
        </pc:spChg>
        <pc:spChg chg="mod">
          <ac:chgData name="Daniel Khashabi" userId="62390808-c838-45e6-be59-d6fd0d208bc8" providerId="ADAL" clId="{19A97A65-FB7E-DC4C-8433-B675572D5E70}" dt="2023-02-22T18:45:37.835" v="10482"/>
          <ac:spMkLst>
            <pc:docMk/>
            <pc:sldMk cId="0" sldId="1795"/>
            <ac:spMk id="6" creationId="{00000000-0000-0000-0000-000000000000}"/>
          </ac:spMkLst>
        </pc:spChg>
        <pc:spChg chg="add mod">
          <ac:chgData name="Daniel Khashabi" userId="62390808-c838-45e6-be59-d6fd0d208bc8" providerId="ADAL" clId="{19A97A65-FB7E-DC4C-8433-B675572D5E70}" dt="2023-02-22T16:24:06.284" v="9046"/>
          <ac:spMkLst>
            <pc:docMk/>
            <pc:sldMk cId="0" sldId="1795"/>
            <ac:spMk id="7" creationId="{3162436C-A2A5-D0BC-88FC-BE942A4F6FF9}"/>
          </ac:spMkLst>
        </pc:spChg>
      </pc:sldChg>
      <pc:sldChg chg="modSp add">
        <pc:chgData name="Daniel Khashabi" userId="62390808-c838-45e6-be59-d6fd0d208bc8" providerId="ADAL" clId="{19A97A65-FB7E-DC4C-8433-B675572D5E70}" dt="2023-02-22T18:45:37.835" v="10482"/>
        <pc:sldMkLst>
          <pc:docMk/>
          <pc:sldMk cId="0" sldId="1796"/>
        </pc:sldMkLst>
        <pc:spChg chg="mod">
          <ac:chgData name="Daniel Khashabi" userId="62390808-c838-45e6-be59-d6fd0d208bc8" providerId="ADAL" clId="{19A97A65-FB7E-DC4C-8433-B675572D5E70}" dt="2023-02-22T18:45:37.835" v="10482"/>
          <ac:spMkLst>
            <pc:docMk/>
            <pc:sldMk cId="0" sldId="1796"/>
            <ac:spMk id="3" creationId="{00000000-0000-0000-0000-000000000000}"/>
          </ac:spMkLst>
        </pc:spChg>
        <pc:spChg chg="mod">
          <ac:chgData name="Daniel Khashabi" userId="62390808-c838-45e6-be59-d6fd0d208bc8" providerId="ADAL" clId="{19A97A65-FB7E-DC4C-8433-B675572D5E70}" dt="2023-02-22T18:45:37.835" v="10482"/>
          <ac:spMkLst>
            <pc:docMk/>
            <pc:sldMk cId="0" sldId="1796"/>
            <ac:spMk id="4" creationId="{00000000-0000-0000-0000-000000000000}"/>
          </ac:spMkLst>
        </pc:spChg>
        <pc:spChg chg="mod">
          <ac:chgData name="Daniel Khashabi" userId="62390808-c838-45e6-be59-d6fd0d208bc8" providerId="ADAL" clId="{19A97A65-FB7E-DC4C-8433-B675572D5E70}" dt="2023-02-22T17:58:30.299" v="9801"/>
          <ac:spMkLst>
            <pc:docMk/>
            <pc:sldMk cId="0" sldId="1796"/>
            <ac:spMk id="6" creationId="{00000000-0000-0000-0000-000000000000}"/>
          </ac:spMkLst>
        </pc:spChg>
        <pc:spChg chg="mod">
          <ac:chgData name="Daniel Khashabi" userId="62390808-c838-45e6-be59-d6fd0d208bc8" providerId="ADAL" clId="{19A97A65-FB7E-DC4C-8433-B675572D5E70}" dt="2023-02-22T17:58:30.299" v="9801"/>
          <ac:spMkLst>
            <pc:docMk/>
            <pc:sldMk cId="0" sldId="1796"/>
            <ac:spMk id="7" creationId="{00000000-0000-0000-0000-000000000000}"/>
          </ac:spMkLst>
        </pc:spChg>
        <pc:spChg chg="mod">
          <ac:chgData name="Daniel Khashabi" userId="62390808-c838-45e6-be59-d6fd0d208bc8" providerId="ADAL" clId="{19A97A65-FB7E-DC4C-8433-B675572D5E70}" dt="2023-02-22T18:45:37.835" v="10482"/>
          <ac:spMkLst>
            <pc:docMk/>
            <pc:sldMk cId="0" sldId="1796"/>
            <ac:spMk id="8" creationId="{00000000-0000-0000-0000-000000000000}"/>
          </ac:spMkLst>
        </pc:spChg>
        <pc:spChg chg="mod">
          <ac:chgData name="Daniel Khashabi" userId="62390808-c838-45e6-be59-d6fd0d208bc8" providerId="ADAL" clId="{19A97A65-FB7E-DC4C-8433-B675572D5E70}" dt="2023-02-22T18:45:37.835" v="10482"/>
          <ac:spMkLst>
            <pc:docMk/>
            <pc:sldMk cId="0" sldId="1796"/>
            <ac:spMk id="9" creationId="{00000000-0000-0000-0000-000000000000}"/>
          </ac:spMkLst>
        </pc:spChg>
        <pc:spChg chg="mod">
          <ac:chgData name="Daniel Khashabi" userId="62390808-c838-45e6-be59-d6fd0d208bc8" providerId="ADAL" clId="{19A97A65-FB7E-DC4C-8433-B675572D5E70}" dt="2023-02-22T18:45:37.835" v="10482"/>
          <ac:spMkLst>
            <pc:docMk/>
            <pc:sldMk cId="0" sldId="1796"/>
            <ac:spMk id="10" creationId="{00000000-0000-0000-0000-000000000000}"/>
          </ac:spMkLst>
        </pc:spChg>
      </pc:sldChg>
      <pc:sldChg chg="modSp add">
        <pc:chgData name="Daniel Khashabi" userId="62390808-c838-45e6-be59-d6fd0d208bc8" providerId="ADAL" clId="{19A97A65-FB7E-DC4C-8433-B675572D5E70}" dt="2023-02-22T18:45:37.835" v="10482"/>
        <pc:sldMkLst>
          <pc:docMk/>
          <pc:sldMk cId="0" sldId="1797"/>
        </pc:sldMkLst>
        <pc:spChg chg="mod">
          <ac:chgData name="Daniel Khashabi" userId="62390808-c838-45e6-be59-d6fd0d208bc8" providerId="ADAL" clId="{19A97A65-FB7E-DC4C-8433-B675572D5E70}" dt="2023-02-22T18:45:37.835" v="10482"/>
          <ac:spMkLst>
            <pc:docMk/>
            <pc:sldMk cId="0" sldId="1797"/>
            <ac:spMk id="3" creationId="{00000000-0000-0000-0000-000000000000}"/>
          </ac:spMkLst>
        </pc:spChg>
        <pc:spChg chg="mod">
          <ac:chgData name="Daniel Khashabi" userId="62390808-c838-45e6-be59-d6fd0d208bc8" providerId="ADAL" clId="{19A97A65-FB7E-DC4C-8433-B675572D5E70}" dt="2023-02-22T18:45:37.835" v="10482"/>
          <ac:spMkLst>
            <pc:docMk/>
            <pc:sldMk cId="0" sldId="1797"/>
            <ac:spMk id="4" creationId="{00000000-0000-0000-0000-000000000000}"/>
          </ac:spMkLst>
        </pc:spChg>
        <pc:spChg chg="mod">
          <ac:chgData name="Daniel Khashabi" userId="62390808-c838-45e6-be59-d6fd0d208bc8" providerId="ADAL" clId="{19A97A65-FB7E-DC4C-8433-B675572D5E70}" dt="2023-02-22T17:58:30.299" v="9801"/>
          <ac:spMkLst>
            <pc:docMk/>
            <pc:sldMk cId="0" sldId="1797"/>
            <ac:spMk id="5" creationId="{00000000-0000-0000-0000-000000000000}"/>
          </ac:spMkLst>
        </pc:spChg>
        <pc:spChg chg="mod">
          <ac:chgData name="Daniel Khashabi" userId="62390808-c838-45e6-be59-d6fd0d208bc8" providerId="ADAL" clId="{19A97A65-FB7E-DC4C-8433-B675572D5E70}" dt="2023-02-22T18:45:37.835" v="10482"/>
          <ac:spMkLst>
            <pc:docMk/>
            <pc:sldMk cId="0" sldId="1797"/>
            <ac:spMk id="6" creationId="{00000000-0000-0000-0000-000000000000}"/>
          </ac:spMkLst>
        </pc:spChg>
        <pc:spChg chg="mod">
          <ac:chgData name="Daniel Khashabi" userId="62390808-c838-45e6-be59-d6fd0d208bc8" providerId="ADAL" clId="{19A97A65-FB7E-DC4C-8433-B675572D5E70}" dt="2023-02-22T18:45:37.835" v="10482"/>
          <ac:spMkLst>
            <pc:docMk/>
            <pc:sldMk cId="0" sldId="1797"/>
            <ac:spMk id="7" creationId="{00000000-0000-0000-0000-000000000000}"/>
          </ac:spMkLst>
        </pc:spChg>
        <pc:spChg chg="mod">
          <ac:chgData name="Daniel Khashabi" userId="62390808-c838-45e6-be59-d6fd0d208bc8" providerId="ADAL" clId="{19A97A65-FB7E-DC4C-8433-B675572D5E70}" dt="2023-02-22T18:45:37.835" v="10482"/>
          <ac:spMkLst>
            <pc:docMk/>
            <pc:sldMk cId="0" sldId="1797"/>
            <ac:spMk id="8"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1798"/>
        </pc:sldMkLst>
        <pc:spChg chg="mod">
          <ac:chgData name="Daniel Khashabi" userId="62390808-c838-45e6-be59-d6fd0d208bc8" providerId="ADAL" clId="{19A97A65-FB7E-DC4C-8433-B675572D5E70}" dt="2023-02-22T18:45:37.835" v="10482"/>
          <ac:spMkLst>
            <pc:docMk/>
            <pc:sldMk cId="0" sldId="1798"/>
            <ac:spMk id="3" creationId="{00000000-0000-0000-0000-000000000000}"/>
          </ac:spMkLst>
        </pc:spChg>
        <pc:spChg chg="mod">
          <ac:chgData name="Daniel Khashabi" userId="62390808-c838-45e6-be59-d6fd0d208bc8" providerId="ADAL" clId="{19A97A65-FB7E-DC4C-8433-B675572D5E70}" dt="2023-02-22T17:58:30.299" v="9801"/>
          <ac:spMkLst>
            <pc:docMk/>
            <pc:sldMk cId="0" sldId="1798"/>
            <ac:spMk id="4" creationId="{00000000-0000-0000-0000-000000000000}"/>
          </ac:spMkLst>
        </pc:spChg>
        <pc:spChg chg="mod">
          <ac:chgData name="Daniel Khashabi" userId="62390808-c838-45e6-be59-d6fd0d208bc8" providerId="ADAL" clId="{19A97A65-FB7E-DC4C-8433-B675572D5E70}" dt="2023-02-22T18:45:37.835" v="10482"/>
          <ac:spMkLst>
            <pc:docMk/>
            <pc:sldMk cId="0" sldId="1798"/>
            <ac:spMk id="5" creationId="{00000000-0000-0000-0000-000000000000}"/>
          </ac:spMkLst>
        </pc:spChg>
        <pc:spChg chg="mod">
          <ac:chgData name="Daniel Khashabi" userId="62390808-c838-45e6-be59-d6fd0d208bc8" providerId="ADAL" clId="{19A97A65-FB7E-DC4C-8433-B675572D5E70}" dt="2023-02-22T18:45:37.835" v="10482"/>
          <ac:spMkLst>
            <pc:docMk/>
            <pc:sldMk cId="0" sldId="1798"/>
            <ac:spMk id="6" creationId="{00000000-0000-0000-0000-000000000000}"/>
          </ac:spMkLst>
        </pc:spChg>
        <pc:spChg chg="add mod">
          <ac:chgData name="Daniel Khashabi" userId="62390808-c838-45e6-be59-d6fd0d208bc8" providerId="ADAL" clId="{19A97A65-FB7E-DC4C-8433-B675572D5E70}" dt="2023-02-22T16:24:14.926" v="9048"/>
          <ac:spMkLst>
            <pc:docMk/>
            <pc:sldMk cId="0" sldId="1798"/>
            <ac:spMk id="7" creationId="{4B9FD1F8-629F-7BA4-8E63-B4F0FA6524E8}"/>
          </ac:spMkLst>
        </pc:spChg>
      </pc:sldChg>
      <pc:sldChg chg="addSp modSp add">
        <pc:chgData name="Daniel Khashabi" userId="62390808-c838-45e6-be59-d6fd0d208bc8" providerId="ADAL" clId="{19A97A65-FB7E-DC4C-8433-B675572D5E70}" dt="2023-02-22T18:45:37.835" v="10482"/>
        <pc:sldMkLst>
          <pc:docMk/>
          <pc:sldMk cId="0" sldId="1799"/>
        </pc:sldMkLst>
        <pc:spChg chg="mod">
          <ac:chgData name="Daniel Khashabi" userId="62390808-c838-45e6-be59-d6fd0d208bc8" providerId="ADAL" clId="{19A97A65-FB7E-DC4C-8433-B675572D5E70}" dt="2023-02-22T18:45:37.835" v="10482"/>
          <ac:spMkLst>
            <pc:docMk/>
            <pc:sldMk cId="0" sldId="1799"/>
            <ac:spMk id="2" creationId="{00000000-0000-0000-0000-000000000000}"/>
          </ac:spMkLst>
        </pc:spChg>
        <pc:spChg chg="mod">
          <ac:chgData name="Daniel Khashabi" userId="62390808-c838-45e6-be59-d6fd0d208bc8" providerId="ADAL" clId="{19A97A65-FB7E-DC4C-8433-B675572D5E70}" dt="2023-02-22T17:58:30.299" v="9801"/>
          <ac:spMkLst>
            <pc:docMk/>
            <pc:sldMk cId="0" sldId="1799"/>
            <ac:spMk id="4" creationId="{00000000-0000-0000-0000-000000000000}"/>
          </ac:spMkLst>
        </pc:spChg>
        <pc:spChg chg="mod">
          <ac:chgData name="Daniel Khashabi" userId="62390808-c838-45e6-be59-d6fd0d208bc8" providerId="ADAL" clId="{19A97A65-FB7E-DC4C-8433-B675572D5E70}" dt="2023-02-22T18:45:37.835" v="10482"/>
          <ac:spMkLst>
            <pc:docMk/>
            <pc:sldMk cId="0" sldId="1799"/>
            <ac:spMk id="5" creationId="{00000000-0000-0000-0000-000000000000}"/>
          </ac:spMkLst>
        </pc:spChg>
        <pc:spChg chg="mod">
          <ac:chgData name="Daniel Khashabi" userId="62390808-c838-45e6-be59-d6fd0d208bc8" providerId="ADAL" clId="{19A97A65-FB7E-DC4C-8433-B675572D5E70}" dt="2023-02-22T18:45:37.835" v="10482"/>
          <ac:spMkLst>
            <pc:docMk/>
            <pc:sldMk cId="0" sldId="1799"/>
            <ac:spMk id="6" creationId="{00000000-0000-0000-0000-000000000000}"/>
          </ac:spMkLst>
        </pc:spChg>
        <pc:spChg chg="add mod">
          <ac:chgData name="Daniel Khashabi" userId="62390808-c838-45e6-be59-d6fd0d208bc8" providerId="ADAL" clId="{19A97A65-FB7E-DC4C-8433-B675572D5E70}" dt="2023-02-22T16:24:16.928" v="9049"/>
          <ac:spMkLst>
            <pc:docMk/>
            <pc:sldMk cId="0" sldId="1799"/>
            <ac:spMk id="7" creationId="{4BC6E593-8D34-4F1D-4252-BC6BDDF03D57}"/>
          </ac:spMkLst>
        </pc:spChg>
      </pc:sldChg>
      <pc:sldChg chg="addSp modSp add">
        <pc:chgData name="Daniel Khashabi" userId="62390808-c838-45e6-be59-d6fd0d208bc8" providerId="ADAL" clId="{19A97A65-FB7E-DC4C-8433-B675572D5E70}" dt="2023-02-22T18:45:37.835" v="10482"/>
        <pc:sldMkLst>
          <pc:docMk/>
          <pc:sldMk cId="0" sldId="1800"/>
        </pc:sldMkLst>
        <pc:spChg chg="mod">
          <ac:chgData name="Daniel Khashabi" userId="62390808-c838-45e6-be59-d6fd0d208bc8" providerId="ADAL" clId="{19A97A65-FB7E-DC4C-8433-B675572D5E70}" dt="2023-02-22T18:45:37.835" v="10482"/>
          <ac:spMkLst>
            <pc:docMk/>
            <pc:sldMk cId="0" sldId="1800"/>
            <ac:spMk id="3" creationId="{00000000-0000-0000-0000-000000000000}"/>
          </ac:spMkLst>
        </pc:spChg>
        <pc:spChg chg="mod">
          <ac:chgData name="Daniel Khashabi" userId="62390808-c838-45e6-be59-d6fd0d208bc8" providerId="ADAL" clId="{19A97A65-FB7E-DC4C-8433-B675572D5E70}" dt="2023-02-22T17:58:30.299" v="9801"/>
          <ac:spMkLst>
            <pc:docMk/>
            <pc:sldMk cId="0" sldId="1800"/>
            <ac:spMk id="4" creationId="{00000000-0000-0000-0000-000000000000}"/>
          </ac:spMkLst>
        </pc:spChg>
        <pc:spChg chg="mod">
          <ac:chgData name="Daniel Khashabi" userId="62390808-c838-45e6-be59-d6fd0d208bc8" providerId="ADAL" clId="{19A97A65-FB7E-DC4C-8433-B675572D5E70}" dt="2023-02-22T17:58:30.299" v="9801"/>
          <ac:spMkLst>
            <pc:docMk/>
            <pc:sldMk cId="0" sldId="1800"/>
            <ac:spMk id="5" creationId="{00000000-0000-0000-0000-000000000000}"/>
          </ac:spMkLst>
        </pc:spChg>
        <pc:spChg chg="mod">
          <ac:chgData name="Daniel Khashabi" userId="62390808-c838-45e6-be59-d6fd0d208bc8" providerId="ADAL" clId="{19A97A65-FB7E-DC4C-8433-B675572D5E70}" dt="2023-02-22T17:58:30.299" v="9801"/>
          <ac:spMkLst>
            <pc:docMk/>
            <pc:sldMk cId="0" sldId="1800"/>
            <ac:spMk id="6" creationId="{00000000-0000-0000-0000-000000000000}"/>
          </ac:spMkLst>
        </pc:spChg>
        <pc:spChg chg="mod">
          <ac:chgData name="Daniel Khashabi" userId="62390808-c838-45e6-be59-d6fd0d208bc8" providerId="ADAL" clId="{19A97A65-FB7E-DC4C-8433-B675572D5E70}" dt="2023-02-22T18:45:37.835" v="10482"/>
          <ac:spMkLst>
            <pc:docMk/>
            <pc:sldMk cId="0" sldId="1800"/>
            <ac:spMk id="7" creationId="{00000000-0000-0000-0000-000000000000}"/>
          </ac:spMkLst>
        </pc:spChg>
        <pc:spChg chg="mod">
          <ac:chgData name="Daniel Khashabi" userId="62390808-c838-45e6-be59-d6fd0d208bc8" providerId="ADAL" clId="{19A97A65-FB7E-DC4C-8433-B675572D5E70}" dt="2023-02-22T18:45:37.835" v="10482"/>
          <ac:spMkLst>
            <pc:docMk/>
            <pc:sldMk cId="0" sldId="1800"/>
            <ac:spMk id="8" creationId="{00000000-0000-0000-0000-000000000000}"/>
          </ac:spMkLst>
        </pc:spChg>
        <pc:spChg chg="mod">
          <ac:chgData name="Daniel Khashabi" userId="62390808-c838-45e6-be59-d6fd0d208bc8" providerId="ADAL" clId="{19A97A65-FB7E-DC4C-8433-B675572D5E70}" dt="2023-02-22T18:45:37.835" v="10482"/>
          <ac:spMkLst>
            <pc:docMk/>
            <pc:sldMk cId="0" sldId="1800"/>
            <ac:spMk id="9" creationId="{00000000-0000-0000-0000-000000000000}"/>
          </ac:spMkLst>
        </pc:spChg>
        <pc:spChg chg="mod">
          <ac:chgData name="Daniel Khashabi" userId="62390808-c838-45e6-be59-d6fd0d208bc8" providerId="ADAL" clId="{19A97A65-FB7E-DC4C-8433-B675572D5E70}" dt="2023-02-22T18:45:37.835" v="10482"/>
          <ac:spMkLst>
            <pc:docMk/>
            <pc:sldMk cId="0" sldId="1800"/>
            <ac:spMk id="10" creationId="{00000000-0000-0000-0000-000000000000}"/>
          </ac:spMkLst>
        </pc:spChg>
        <pc:spChg chg="mod">
          <ac:chgData name="Daniel Khashabi" userId="62390808-c838-45e6-be59-d6fd0d208bc8" providerId="ADAL" clId="{19A97A65-FB7E-DC4C-8433-B675572D5E70}" dt="2023-02-22T18:45:37.835" v="10482"/>
          <ac:spMkLst>
            <pc:docMk/>
            <pc:sldMk cId="0" sldId="1800"/>
            <ac:spMk id="11" creationId="{00000000-0000-0000-0000-000000000000}"/>
          </ac:spMkLst>
        </pc:spChg>
        <pc:spChg chg="mod">
          <ac:chgData name="Daniel Khashabi" userId="62390808-c838-45e6-be59-d6fd0d208bc8" providerId="ADAL" clId="{19A97A65-FB7E-DC4C-8433-B675572D5E70}" dt="2023-02-22T18:45:37.835" v="10482"/>
          <ac:spMkLst>
            <pc:docMk/>
            <pc:sldMk cId="0" sldId="1800"/>
            <ac:spMk id="12" creationId="{00000000-0000-0000-0000-000000000000}"/>
          </ac:spMkLst>
        </pc:spChg>
        <pc:spChg chg="mod">
          <ac:chgData name="Daniel Khashabi" userId="62390808-c838-45e6-be59-d6fd0d208bc8" providerId="ADAL" clId="{19A97A65-FB7E-DC4C-8433-B675572D5E70}" dt="2023-02-22T18:45:37.835" v="10482"/>
          <ac:spMkLst>
            <pc:docMk/>
            <pc:sldMk cId="0" sldId="1800"/>
            <ac:spMk id="13" creationId="{00000000-0000-0000-0000-000000000000}"/>
          </ac:spMkLst>
        </pc:spChg>
        <pc:spChg chg="mod">
          <ac:chgData name="Daniel Khashabi" userId="62390808-c838-45e6-be59-d6fd0d208bc8" providerId="ADAL" clId="{19A97A65-FB7E-DC4C-8433-B675572D5E70}" dt="2023-02-22T18:45:37.835" v="10482"/>
          <ac:spMkLst>
            <pc:docMk/>
            <pc:sldMk cId="0" sldId="1800"/>
            <ac:spMk id="14" creationId="{00000000-0000-0000-0000-000000000000}"/>
          </ac:spMkLst>
        </pc:spChg>
        <pc:spChg chg="mod">
          <ac:chgData name="Daniel Khashabi" userId="62390808-c838-45e6-be59-d6fd0d208bc8" providerId="ADAL" clId="{19A97A65-FB7E-DC4C-8433-B675572D5E70}" dt="2023-02-22T18:45:37.835" v="10482"/>
          <ac:spMkLst>
            <pc:docMk/>
            <pc:sldMk cId="0" sldId="1800"/>
            <ac:spMk id="15" creationId="{00000000-0000-0000-0000-000000000000}"/>
          </ac:spMkLst>
        </pc:spChg>
        <pc:spChg chg="add mod">
          <ac:chgData name="Daniel Khashabi" userId="62390808-c838-45e6-be59-d6fd0d208bc8" providerId="ADAL" clId="{19A97A65-FB7E-DC4C-8433-B675572D5E70}" dt="2023-02-22T16:24:22.458" v="9053"/>
          <ac:spMkLst>
            <pc:docMk/>
            <pc:sldMk cId="0" sldId="1800"/>
            <ac:spMk id="16" creationId="{31257BE7-A56C-91B3-F788-0EA253DCB12A}"/>
          </ac:spMkLst>
        </pc:spChg>
      </pc:sldChg>
      <pc:sldChg chg="addSp delSp modSp new mod modClrScheme chgLayout">
        <pc:chgData name="Daniel Khashabi" userId="62390808-c838-45e6-be59-d6fd0d208bc8" providerId="ADAL" clId="{19A97A65-FB7E-DC4C-8433-B675572D5E70}" dt="2023-02-22T14:51:32.562" v="8214" actId="1035"/>
        <pc:sldMkLst>
          <pc:docMk/>
          <pc:sldMk cId="41869939" sldId="1801"/>
        </pc:sldMkLst>
        <pc:spChg chg="del mod ord">
          <ac:chgData name="Daniel Khashabi" userId="62390808-c838-45e6-be59-d6fd0d208bc8" providerId="ADAL" clId="{19A97A65-FB7E-DC4C-8433-B675572D5E70}" dt="2023-02-22T14:51:18.628" v="8190" actId="700"/>
          <ac:spMkLst>
            <pc:docMk/>
            <pc:sldMk cId="41869939" sldId="1801"/>
            <ac:spMk id="2" creationId="{E88DE678-9AFE-FC31-F5CE-160F8FBF8EA7}"/>
          </ac:spMkLst>
        </pc:spChg>
        <pc:spChg chg="del mod ord">
          <ac:chgData name="Daniel Khashabi" userId="62390808-c838-45e6-be59-d6fd0d208bc8" providerId="ADAL" clId="{19A97A65-FB7E-DC4C-8433-B675572D5E70}" dt="2023-02-22T14:51:18.628" v="8190" actId="700"/>
          <ac:spMkLst>
            <pc:docMk/>
            <pc:sldMk cId="41869939" sldId="1801"/>
            <ac:spMk id="3" creationId="{AD3D54AB-E76F-9C1C-061D-EC2893035FD1}"/>
          </ac:spMkLst>
        </pc:spChg>
        <pc:spChg chg="add mod ord">
          <ac:chgData name="Daniel Khashabi" userId="62390808-c838-45e6-be59-d6fd0d208bc8" providerId="ADAL" clId="{19A97A65-FB7E-DC4C-8433-B675572D5E70}" dt="2023-02-22T14:51:32.562" v="8214" actId="1035"/>
          <ac:spMkLst>
            <pc:docMk/>
            <pc:sldMk cId="41869939" sldId="1801"/>
            <ac:spMk id="4" creationId="{71C54779-DB5C-FF1A-BDD2-3401B75A8FC6}"/>
          </ac:spMkLst>
        </pc:spChg>
        <pc:spChg chg="add del mod ord">
          <ac:chgData name="Daniel Khashabi" userId="62390808-c838-45e6-be59-d6fd0d208bc8" providerId="ADAL" clId="{19A97A65-FB7E-DC4C-8433-B675572D5E70}" dt="2023-02-22T14:51:23.100" v="8193" actId="478"/>
          <ac:spMkLst>
            <pc:docMk/>
            <pc:sldMk cId="41869939" sldId="1801"/>
            <ac:spMk id="5" creationId="{BD9C8FEB-D601-A8DA-F905-200B892E1442}"/>
          </ac:spMkLst>
        </pc:spChg>
      </pc:sldChg>
      <pc:sldChg chg="addSp modSp add">
        <pc:chgData name="Daniel Khashabi" userId="62390808-c838-45e6-be59-d6fd0d208bc8" providerId="ADAL" clId="{19A97A65-FB7E-DC4C-8433-B675572D5E70}" dt="2023-02-22T18:45:37.835" v="10482"/>
        <pc:sldMkLst>
          <pc:docMk/>
          <pc:sldMk cId="0" sldId="1802"/>
        </pc:sldMkLst>
        <pc:spChg chg="mod">
          <ac:chgData name="Daniel Khashabi" userId="62390808-c838-45e6-be59-d6fd0d208bc8" providerId="ADAL" clId="{19A97A65-FB7E-DC4C-8433-B675572D5E70}" dt="2023-02-22T17:58:30.299" v="9801"/>
          <ac:spMkLst>
            <pc:docMk/>
            <pc:sldMk cId="0" sldId="1802"/>
            <ac:spMk id="4" creationId="{00000000-0000-0000-0000-000000000000}"/>
          </ac:spMkLst>
        </pc:spChg>
        <pc:spChg chg="mod">
          <ac:chgData name="Daniel Khashabi" userId="62390808-c838-45e6-be59-d6fd0d208bc8" providerId="ADAL" clId="{19A97A65-FB7E-DC4C-8433-B675572D5E70}" dt="2023-02-22T17:58:30.299" v="9801"/>
          <ac:spMkLst>
            <pc:docMk/>
            <pc:sldMk cId="0" sldId="1802"/>
            <ac:spMk id="5" creationId="{00000000-0000-0000-0000-000000000000}"/>
          </ac:spMkLst>
        </pc:spChg>
        <pc:spChg chg="mod">
          <ac:chgData name="Daniel Khashabi" userId="62390808-c838-45e6-be59-d6fd0d208bc8" providerId="ADAL" clId="{19A97A65-FB7E-DC4C-8433-B675572D5E70}" dt="2023-02-22T17:58:30.299" v="9801"/>
          <ac:spMkLst>
            <pc:docMk/>
            <pc:sldMk cId="0" sldId="1802"/>
            <ac:spMk id="6" creationId="{00000000-0000-0000-0000-000000000000}"/>
          </ac:spMkLst>
        </pc:spChg>
        <pc:spChg chg="mod">
          <ac:chgData name="Daniel Khashabi" userId="62390808-c838-45e6-be59-d6fd0d208bc8" providerId="ADAL" clId="{19A97A65-FB7E-DC4C-8433-B675572D5E70}" dt="2023-02-22T17:58:30.299" v="9801"/>
          <ac:spMkLst>
            <pc:docMk/>
            <pc:sldMk cId="0" sldId="1802"/>
            <ac:spMk id="7" creationId="{00000000-0000-0000-0000-000000000000}"/>
          </ac:spMkLst>
        </pc:spChg>
        <pc:spChg chg="mod">
          <ac:chgData name="Daniel Khashabi" userId="62390808-c838-45e6-be59-d6fd0d208bc8" providerId="ADAL" clId="{19A97A65-FB7E-DC4C-8433-B675572D5E70}" dt="2023-02-22T18:45:37.835" v="10482"/>
          <ac:spMkLst>
            <pc:docMk/>
            <pc:sldMk cId="0" sldId="1802"/>
            <ac:spMk id="8" creationId="{00000000-0000-0000-0000-000000000000}"/>
          </ac:spMkLst>
        </pc:spChg>
        <pc:spChg chg="mod">
          <ac:chgData name="Daniel Khashabi" userId="62390808-c838-45e6-be59-d6fd0d208bc8" providerId="ADAL" clId="{19A97A65-FB7E-DC4C-8433-B675572D5E70}" dt="2023-02-22T18:45:37.835" v="10482"/>
          <ac:spMkLst>
            <pc:docMk/>
            <pc:sldMk cId="0" sldId="1802"/>
            <ac:spMk id="9" creationId="{00000000-0000-0000-0000-000000000000}"/>
          </ac:spMkLst>
        </pc:spChg>
        <pc:spChg chg="mod">
          <ac:chgData name="Daniel Khashabi" userId="62390808-c838-45e6-be59-d6fd0d208bc8" providerId="ADAL" clId="{19A97A65-FB7E-DC4C-8433-B675572D5E70}" dt="2023-02-22T18:45:37.835" v="10482"/>
          <ac:spMkLst>
            <pc:docMk/>
            <pc:sldMk cId="0" sldId="1802"/>
            <ac:spMk id="10" creationId="{00000000-0000-0000-0000-000000000000}"/>
          </ac:spMkLst>
        </pc:spChg>
        <pc:spChg chg="mod">
          <ac:chgData name="Daniel Khashabi" userId="62390808-c838-45e6-be59-d6fd0d208bc8" providerId="ADAL" clId="{19A97A65-FB7E-DC4C-8433-B675572D5E70}" dt="2023-02-22T18:45:37.835" v="10482"/>
          <ac:spMkLst>
            <pc:docMk/>
            <pc:sldMk cId="0" sldId="1802"/>
            <ac:spMk id="11" creationId="{00000000-0000-0000-0000-000000000000}"/>
          </ac:spMkLst>
        </pc:spChg>
        <pc:spChg chg="mod">
          <ac:chgData name="Daniel Khashabi" userId="62390808-c838-45e6-be59-d6fd0d208bc8" providerId="ADAL" clId="{19A97A65-FB7E-DC4C-8433-B675572D5E70}" dt="2023-02-22T18:45:37.835" v="10482"/>
          <ac:spMkLst>
            <pc:docMk/>
            <pc:sldMk cId="0" sldId="1802"/>
            <ac:spMk id="12" creationId="{00000000-0000-0000-0000-000000000000}"/>
          </ac:spMkLst>
        </pc:spChg>
        <pc:spChg chg="mod">
          <ac:chgData name="Daniel Khashabi" userId="62390808-c838-45e6-be59-d6fd0d208bc8" providerId="ADAL" clId="{19A97A65-FB7E-DC4C-8433-B675572D5E70}" dt="2023-02-22T18:45:37.835" v="10482"/>
          <ac:spMkLst>
            <pc:docMk/>
            <pc:sldMk cId="0" sldId="1802"/>
            <ac:spMk id="13" creationId="{00000000-0000-0000-0000-000000000000}"/>
          </ac:spMkLst>
        </pc:spChg>
        <pc:spChg chg="mod">
          <ac:chgData name="Daniel Khashabi" userId="62390808-c838-45e6-be59-d6fd0d208bc8" providerId="ADAL" clId="{19A97A65-FB7E-DC4C-8433-B675572D5E70}" dt="2023-02-22T18:45:37.835" v="10482"/>
          <ac:spMkLst>
            <pc:docMk/>
            <pc:sldMk cId="0" sldId="1802"/>
            <ac:spMk id="14" creationId="{00000000-0000-0000-0000-000000000000}"/>
          </ac:spMkLst>
        </pc:spChg>
        <pc:spChg chg="mod">
          <ac:chgData name="Daniel Khashabi" userId="62390808-c838-45e6-be59-d6fd0d208bc8" providerId="ADAL" clId="{19A97A65-FB7E-DC4C-8433-B675572D5E70}" dt="2023-02-22T18:45:37.835" v="10482"/>
          <ac:spMkLst>
            <pc:docMk/>
            <pc:sldMk cId="0" sldId="1802"/>
            <ac:spMk id="15" creationId="{00000000-0000-0000-0000-000000000000}"/>
          </ac:spMkLst>
        </pc:spChg>
        <pc:spChg chg="mod">
          <ac:chgData name="Daniel Khashabi" userId="62390808-c838-45e6-be59-d6fd0d208bc8" providerId="ADAL" clId="{19A97A65-FB7E-DC4C-8433-B675572D5E70}" dt="2023-02-22T18:45:37.835" v="10482"/>
          <ac:spMkLst>
            <pc:docMk/>
            <pc:sldMk cId="0" sldId="1802"/>
            <ac:spMk id="16" creationId="{00000000-0000-0000-0000-000000000000}"/>
          </ac:spMkLst>
        </pc:spChg>
        <pc:spChg chg="mod">
          <ac:chgData name="Daniel Khashabi" userId="62390808-c838-45e6-be59-d6fd0d208bc8" providerId="ADAL" clId="{19A97A65-FB7E-DC4C-8433-B675572D5E70}" dt="2023-02-22T18:45:37.835" v="10482"/>
          <ac:spMkLst>
            <pc:docMk/>
            <pc:sldMk cId="0" sldId="1802"/>
            <ac:spMk id="17" creationId="{00000000-0000-0000-0000-000000000000}"/>
          </ac:spMkLst>
        </pc:spChg>
        <pc:spChg chg="mod">
          <ac:chgData name="Daniel Khashabi" userId="62390808-c838-45e6-be59-d6fd0d208bc8" providerId="ADAL" clId="{19A97A65-FB7E-DC4C-8433-B675572D5E70}" dt="2023-02-22T18:45:37.835" v="10482"/>
          <ac:spMkLst>
            <pc:docMk/>
            <pc:sldMk cId="0" sldId="1802"/>
            <ac:spMk id="18" creationId="{00000000-0000-0000-0000-000000000000}"/>
          </ac:spMkLst>
        </pc:spChg>
        <pc:spChg chg="add mod">
          <ac:chgData name="Daniel Khashabi" userId="62390808-c838-45e6-be59-d6fd0d208bc8" providerId="ADAL" clId="{19A97A65-FB7E-DC4C-8433-B675572D5E70}" dt="2023-02-22T16:24:33.079" v="9059"/>
          <ac:spMkLst>
            <pc:docMk/>
            <pc:sldMk cId="0" sldId="1802"/>
            <ac:spMk id="19" creationId="{38EB4D1B-26B9-E9D4-AC8A-C036E487993C}"/>
          </ac:spMkLst>
        </pc:spChg>
      </pc:sldChg>
      <pc:sldChg chg="addSp modSp add">
        <pc:chgData name="Daniel Khashabi" userId="62390808-c838-45e6-be59-d6fd0d208bc8" providerId="ADAL" clId="{19A97A65-FB7E-DC4C-8433-B675572D5E70}" dt="2023-02-22T18:45:37.835" v="10482"/>
        <pc:sldMkLst>
          <pc:docMk/>
          <pc:sldMk cId="0" sldId="1803"/>
        </pc:sldMkLst>
        <pc:spChg chg="mod">
          <ac:chgData name="Daniel Khashabi" userId="62390808-c838-45e6-be59-d6fd0d208bc8" providerId="ADAL" clId="{19A97A65-FB7E-DC4C-8433-B675572D5E70}" dt="2023-02-22T17:58:30.299" v="9801"/>
          <ac:spMkLst>
            <pc:docMk/>
            <pc:sldMk cId="0" sldId="1803"/>
            <ac:spMk id="4" creationId="{00000000-0000-0000-0000-000000000000}"/>
          </ac:spMkLst>
        </pc:spChg>
        <pc:spChg chg="mod">
          <ac:chgData name="Daniel Khashabi" userId="62390808-c838-45e6-be59-d6fd0d208bc8" providerId="ADAL" clId="{19A97A65-FB7E-DC4C-8433-B675572D5E70}" dt="2023-02-22T17:58:30.299" v="9801"/>
          <ac:spMkLst>
            <pc:docMk/>
            <pc:sldMk cId="0" sldId="1803"/>
            <ac:spMk id="5" creationId="{00000000-0000-0000-0000-000000000000}"/>
          </ac:spMkLst>
        </pc:spChg>
        <pc:spChg chg="mod">
          <ac:chgData name="Daniel Khashabi" userId="62390808-c838-45e6-be59-d6fd0d208bc8" providerId="ADAL" clId="{19A97A65-FB7E-DC4C-8433-B675572D5E70}" dt="2023-02-22T17:58:30.299" v="9801"/>
          <ac:spMkLst>
            <pc:docMk/>
            <pc:sldMk cId="0" sldId="1803"/>
            <ac:spMk id="6" creationId="{00000000-0000-0000-0000-000000000000}"/>
          </ac:spMkLst>
        </pc:spChg>
        <pc:spChg chg="mod">
          <ac:chgData name="Daniel Khashabi" userId="62390808-c838-45e6-be59-d6fd0d208bc8" providerId="ADAL" clId="{19A97A65-FB7E-DC4C-8433-B675572D5E70}" dt="2023-02-22T17:58:30.299" v="9801"/>
          <ac:spMkLst>
            <pc:docMk/>
            <pc:sldMk cId="0" sldId="1803"/>
            <ac:spMk id="7" creationId="{00000000-0000-0000-0000-000000000000}"/>
          </ac:spMkLst>
        </pc:spChg>
        <pc:spChg chg="mod">
          <ac:chgData name="Daniel Khashabi" userId="62390808-c838-45e6-be59-d6fd0d208bc8" providerId="ADAL" clId="{19A97A65-FB7E-DC4C-8433-B675572D5E70}" dt="2023-02-22T18:45:37.835" v="10482"/>
          <ac:spMkLst>
            <pc:docMk/>
            <pc:sldMk cId="0" sldId="1803"/>
            <ac:spMk id="8" creationId="{00000000-0000-0000-0000-000000000000}"/>
          </ac:spMkLst>
        </pc:spChg>
        <pc:spChg chg="mod">
          <ac:chgData name="Daniel Khashabi" userId="62390808-c838-45e6-be59-d6fd0d208bc8" providerId="ADAL" clId="{19A97A65-FB7E-DC4C-8433-B675572D5E70}" dt="2023-02-22T18:45:37.835" v="10482"/>
          <ac:spMkLst>
            <pc:docMk/>
            <pc:sldMk cId="0" sldId="1803"/>
            <ac:spMk id="9" creationId="{00000000-0000-0000-0000-000000000000}"/>
          </ac:spMkLst>
        </pc:spChg>
        <pc:spChg chg="mod">
          <ac:chgData name="Daniel Khashabi" userId="62390808-c838-45e6-be59-d6fd0d208bc8" providerId="ADAL" clId="{19A97A65-FB7E-DC4C-8433-B675572D5E70}" dt="2023-02-22T18:45:37.835" v="10482"/>
          <ac:spMkLst>
            <pc:docMk/>
            <pc:sldMk cId="0" sldId="1803"/>
            <ac:spMk id="10" creationId="{00000000-0000-0000-0000-000000000000}"/>
          </ac:spMkLst>
        </pc:spChg>
        <pc:spChg chg="mod">
          <ac:chgData name="Daniel Khashabi" userId="62390808-c838-45e6-be59-d6fd0d208bc8" providerId="ADAL" clId="{19A97A65-FB7E-DC4C-8433-B675572D5E70}" dt="2023-02-22T18:45:37.835" v="10482"/>
          <ac:spMkLst>
            <pc:docMk/>
            <pc:sldMk cId="0" sldId="1803"/>
            <ac:spMk id="11" creationId="{00000000-0000-0000-0000-000000000000}"/>
          </ac:spMkLst>
        </pc:spChg>
        <pc:spChg chg="mod">
          <ac:chgData name="Daniel Khashabi" userId="62390808-c838-45e6-be59-d6fd0d208bc8" providerId="ADAL" clId="{19A97A65-FB7E-DC4C-8433-B675572D5E70}" dt="2023-02-22T18:45:37.835" v="10482"/>
          <ac:spMkLst>
            <pc:docMk/>
            <pc:sldMk cId="0" sldId="1803"/>
            <ac:spMk id="12" creationId="{00000000-0000-0000-0000-000000000000}"/>
          </ac:spMkLst>
        </pc:spChg>
        <pc:spChg chg="mod">
          <ac:chgData name="Daniel Khashabi" userId="62390808-c838-45e6-be59-d6fd0d208bc8" providerId="ADAL" clId="{19A97A65-FB7E-DC4C-8433-B675572D5E70}" dt="2023-02-22T18:45:37.835" v="10482"/>
          <ac:spMkLst>
            <pc:docMk/>
            <pc:sldMk cId="0" sldId="1803"/>
            <ac:spMk id="13" creationId="{00000000-0000-0000-0000-000000000000}"/>
          </ac:spMkLst>
        </pc:spChg>
        <pc:spChg chg="mod">
          <ac:chgData name="Daniel Khashabi" userId="62390808-c838-45e6-be59-d6fd0d208bc8" providerId="ADAL" clId="{19A97A65-FB7E-DC4C-8433-B675572D5E70}" dt="2023-02-22T18:45:37.835" v="10482"/>
          <ac:spMkLst>
            <pc:docMk/>
            <pc:sldMk cId="0" sldId="1803"/>
            <ac:spMk id="14" creationId="{00000000-0000-0000-0000-000000000000}"/>
          </ac:spMkLst>
        </pc:spChg>
        <pc:spChg chg="mod">
          <ac:chgData name="Daniel Khashabi" userId="62390808-c838-45e6-be59-d6fd0d208bc8" providerId="ADAL" clId="{19A97A65-FB7E-DC4C-8433-B675572D5E70}" dt="2023-02-22T18:45:37.835" v="10482"/>
          <ac:spMkLst>
            <pc:docMk/>
            <pc:sldMk cId="0" sldId="1803"/>
            <ac:spMk id="15" creationId="{00000000-0000-0000-0000-000000000000}"/>
          </ac:spMkLst>
        </pc:spChg>
        <pc:spChg chg="mod">
          <ac:chgData name="Daniel Khashabi" userId="62390808-c838-45e6-be59-d6fd0d208bc8" providerId="ADAL" clId="{19A97A65-FB7E-DC4C-8433-B675572D5E70}" dt="2023-02-22T18:45:37.835" v="10482"/>
          <ac:spMkLst>
            <pc:docMk/>
            <pc:sldMk cId="0" sldId="1803"/>
            <ac:spMk id="16" creationId="{00000000-0000-0000-0000-000000000000}"/>
          </ac:spMkLst>
        </pc:spChg>
        <pc:spChg chg="mod">
          <ac:chgData name="Daniel Khashabi" userId="62390808-c838-45e6-be59-d6fd0d208bc8" providerId="ADAL" clId="{19A97A65-FB7E-DC4C-8433-B675572D5E70}" dt="2023-02-22T18:45:37.835" v="10482"/>
          <ac:spMkLst>
            <pc:docMk/>
            <pc:sldMk cId="0" sldId="1803"/>
            <ac:spMk id="17" creationId="{00000000-0000-0000-0000-000000000000}"/>
          </ac:spMkLst>
        </pc:spChg>
        <pc:spChg chg="mod">
          <ac:chgData name="Daniel Khashabi" userId="62390808-c838-45e6-be59-d6fd0d208bc8" providerId="ADAL" clId="{19A97A65-FB7E-DC4C-8433-B675572D5E70}" dt="2023-02-22T18:45:37.835" v="10482"/>
          <ac:spMkLst>
            <pc:docMk/>
            <pc:sldMk cId="0" sldId="1803"/>
            <ac:spMk id="18" creationId="{00000000-0000-0000-0000-000000000000}"/>
          </ac:spMkLst>
        </pc:spChg>
        <pc:spChg chg="mod">
          <ac:chgData name="Daniel Khashabi" userId="62390808-c838-45e6-be59-d6fd0d208bc8" providerId="ADAL" clId="{19A97A65-FB7E-DC4C-8433-B675572D5E70}" dt="2023-02-22T18:45:37.835" v="10482"/>
          <ac:spMkLst>
            <pc:docMk/>
            <pc:sldMk cId="0" sldId="1803"/>
            <ac:spMk id="19" creationId="{00000000-0000-0000-0000-000000000000}"/>
          </ac:spMkLst>
        </pc:spChg>
        <pc:spChg chg="add mod">
          <ac:chgData name="Daniel Khashabi" userId="62390808-c838-45e6-be59-d6fd0d208bc8" providerId="ADAL" clId="{19A97A65-FB7E-DC4C-8433-B675572D5E70}" dt="2023-02-22T16:24:34.470" v="9060"/>
          <ac:spMkLst>
            <pc:docMk/>
            <pc:sldMk cId="0" sldId="1803"/>
            <ac:spMk id="20" creationId="{0391D1D9-9E0E-84D6-DEEE-2B740DA2DA3E}"/>
          </ac:spMkLst>
        </pc:spChg>
      </pc:sldChg>
      <pc:sldChg chg="addSp modSp add">
        <pc:chgData name="Daniel Khashabi" userId="62390808-c838-45e6-be59-d6fd0d208bc8" providerId="ADAL" clId="{19A97A65-FB7E-DC4C-8433-B675572D5E70}" dt="2023-02-22T18:45:37.835" v="10482"/>
        <pc:sldMkLst>
          <pc:docMk/>
          <pc:sldMk cId="0" sldId="1804"/>
        </pc:sldMkLst>
        <pc:spChg chg="mod">
          <ac:chgData name="Daniel Khashabi" userId="62390808-c838-45e6-be59-d6fd0d208bc8" providerId="ADAL" clId="{19A97A65-FB7E-DC4C-8433-B675572D5E70}" dt="2023-02-22T17:58:30.299" v="9801"/>
          <ac:spMkLst>
            <pc:docMk/>
            <pc:sldMk cId="0" sldId="1804"/>
            <ac:spMk id="3" creationId="{00000000-0000-0000-0000-000000000000}"/>
          </ac:spMkLst>
        </pc:spChg>
        <pc:spChg chg="mod">
          <ac:chgData name="Daniel Khashabi" userId="62390808-c838-45e6-be59-d6fd0d208bc8" providerId="ADAL" clId="{19A97A65-FB7E-DC4C-8433-B675572D5E70}" dt="2023-02-22T17:58:30.299" v="9801"/>
          <ac:spMkLst>
            <pc:docMk/>
            <pc:sldMk cId="0" sldId="1804"/>
            <ac:spMk id="4" creationId="{00000000-0000-0000-0000-000000000000}"/>
          </ac:spMkLst>
        </pc:spChg>
        <pc:spChg chg="mod">
          <ac:chgData name="Daniel Khashabi" userId="62390808-c838-45e6-be59-d6fd0d208bc8" providerId="ADAL" clId="{19A97A65-FB7E-DC4C-8433-B675572D5E70}" dt="2023-02-22T17:58:30.299" v="9801"/>
          <ac:spMkLst>
            <pc:docMk/>
            <pc:sldMk cId="0" sldId="1804"/>
            <ac:spMk id="6" creationId="{00000000-0000-0000-0000-000000000000}"/>
          </ac:spMkLst>
        </pc:spChg>
        <pc:spChg chg="mod">
          <ac:chgData name="Daniel Khashabi" userId="62390808-c838-45e6-be59-d6fd0d208bc8" providerId="ADAL" clId="{19A97A65-FB7E-DC4C-8433-B675572D5E70}" dt="2023-02-22T17:58:30.299" v="9801"/>
          <ac:spMkLst>
            <pc:docMk/>
            <pc:sldMk cId="0" sldId="1804"/>
            <ac:spMk id="7" creationId="{00000000-0000-0000-0000-000000000000}"/>
          </ac:spMkLst>
        </pc:spChg>
        <pc:spChg chg="mod">
          <ac:chgData name="Daniel Khashabi" userId="62390808-c838-45e6-be59-d6fd0d208bc8" providerId="ADAL" clId="{19A97A65-FB7E-DC4C-8433-B675572D5E70}" dt="2023-02-22T17:58:30.299" v="9801"/>
          <ac:spMkLst>
            <pc:docMk/>
            <pc:sldMk cId="0" sldId="1804"/>
            <ac:spMk id="8" creationId="{00000000-0000-0000-0000-000000000000}"/>
          </ac:spMkLst>
        </pc:spChg>
        <pc:spChg chg="mod">
          <ac:chgData name="Daniel Khashabi" userId="62390808-c838-45e6-be59-d6fd0d208bc8" providerId="ADAL" clId="{19A97A65-FB7E-DC4C-8433-B675572D5E70}" dt="2023-02-22T17:58:30.299" v="9801"/>
          <ac:spMkLst>
            <pc:docMk/>
            <pc:sldMk cId="0" sldId="1804"/>
            <ac:spMk id="9" creationId="{00000000-0000-0000-0000-000000000000}"/>
          </ac:spMkLst>
        </pc:spChg>
        <pc:spChg chg="mod">
          <ac:chgData name="Daniel Khashabi" userId="62390808-c838-45e6-be59-d6fd0d208bc8" providerId="ADAL" clId="{19A97A65-FB7E-DC4C-8433-B675572D5E70}" dt="2023-02-22T17:58:30.299" v="9801"/>
          <ac:spMkLst>
            <pc:docMk/>
            <pc:sldMk cId="0" sldId="1804"/>
            <ac:spMk id="11" creationId="{00000000-0000-0000-0000-000000000000}"/>
          </ac:spMkLst>
        </pc:spChg>
        <pc:spChg chg="mod">
          <ac:chgData name="Daniel Khashabi" userId="62390808-c838-45e6-be59-d6fd0d208bc8" providerId="ADAL" clId="{19A97A65-FB7E-DC4C-8433-B675572D5E70}" dt="2023-02-22T17:58:30.299" v="9801"/>
          <ac:spMkLst>
            <pc:docMk/>
            <pc:sldMk cId="0" sldId="1804"/>
            <ac:spMk id="12" creationId="{00000000-0000-0000-0000-000000000000}"/>
          </ac:spMkLst>
        </pc:spChg>
        <pc:spChg chg="mod">
          <ac:chgData name="Daniel Khashabi" userId="62390808-c838-45e6-be59-d6fd0d208bc8" providerId="ADAL" clId="{19A97A65-FB7E-DC4C-8433-B675572D5E70}" dt="2023-02-22T17:58:30.299" v="9801"/>
          <ac:spMkLst>
            <pc:docMk/>
            <pc:sldMk cId="0" sldId="1804"/>
            <ac:spMk id="13" creationId="{00000000-0000-0000-0000-000000000000}"/>
          </ac:spMkLst>
        </pc:spChg>
        <pc:spChg chg="mod">
          <ac:chgData name="Daniel Khashabi" userId="62390808-c838-45e6-be59-d6fd0d208bc8" providerId="ADAL" clId="{19A97A65-FB7E-DC4C-8433-B675572D5E70}" dt="2023-02-22T17:58:30.299" v="9801"/>
          <ac:spMkLst>
            <pc:docMk/>
            <pc:sldMk cId="0" sldId="1804"/>
            <ac:spMk id="14" creationId="{00000000-0000-0000-0000-000000000000}"/>
          </ac:spMkLst>
        </pc:spChg>
        <pc:spChg chg="mod">
          <ac:chgData name="Daniel Khashabi" userId="62390808-c838-45e6-be59-d6fd0d208bc8" providerId="ADAL" clId="{19A97A65-FB7E-DC4C-8433-B675572D5E70}" dt="2023-02-22T17:58:30.299" v="9801"/>
          <ac:spMkLst>
            <pc:docMk/>
            <pc:sldMk cId="0" sldId="1804"/>
            <ac:spMk id="19" creationId="{00000000-0000-0000-0000-000000000000}"/>
          </ac:spMkLst>
        </pc:spChg>
        <pc:spChg chg="mod">
          <ac:chgData name="Daniel Khashabi" userId="62390808-c838-45e6-be59-d6fd0d208bc8" providerId="ADAL" clId="{19A97A65-FB7E-DC4C-8433-B675572D5E70}" dt="2023-02-22T18:45:37.835" v="10482"/>
          <ac:spMkLst>
            <pc:docMk/>
            <pc:sldMk cId="0" sldId="1804"/>
            <ac:spMk id="20" creationId="{00000000-0000-0000-0000-000000000000}"/>
          </ac:spMkLst>
        </pc:spChg>
        <pc:spChg chg="mod">
          <ac:chgData name="Daniel Khashabi" userId="62390808-c838-45e6-be59-d6fd0d208bc8" providerId="ADAL" clId="{19A97A65-FB7E-DC4C-8433-B675572D5E70}" dt="2023-02-22T18:45:37.835" v="10482"/>
          <ac:spMkLst>
            <pc:docMk/>
            <pc:sldMk cId="0" sldId="1804"/>
            <ac:spMk id="21" creationId="{00000000-0000-0000-0000-000000000000}"/>
          </ac:spMkLst>
        </pc:spChg>
        <pc:spChg chg="mod">
          <ac:chgData name="Daniel Khashabi" userId="62390808-c838-45e6-be59-d6fd0d208bc8" providerId="ADAL" clId="{19A97A65-FB7E-DC4C-8433-B675572D5E70}" dt="2023-02-22T18:45:37.835" v="10482"/>
          <ac:spMkLst>
            <pc:docMk/>
            <pc:sldMk cId="0" sldId="1804"/>
            <ac:spMk id="22" creationId="{00000000-0000-0000-0000-000000000000}"/>
          </ac:spMkLst>
        </pc:spChg>
        <pc:spChg chg="add mod">
          <ac:chgData name="Daniel Khashabi" userId="62390808-c838-45e6-be59-d6fd0d208bc8" providerId="ADAL" clId="{19A97A65-FB7E-DC4C-8433-B675572D5E70}" dt="2023-02-22T16:24:36.027" v="9061"/>
          <ac:spMkLst>
            <pc:docMk/>
            <pc:sldMk cId="0" sldId="1804"/>
            <ac:spMk id="23" creationId="{84C13740-2098-D909-4DBD-B3CD47B72423}"/>
          </ac:spMkLst>
        </pc:spChg>
      </pc:sldChg>
      <pc:sldChg chg="addSp modSp add">
        <pc:chgData name="Daniel Khashabi" userId="62390808-c838-45e6-be59-d6fd0d208bc8" providerId="ADAL" clId="{19A97A65-FB7E-DC4C-8433-B675572D5E70}" dt="2023-02-22T18:45:37.835" v="10482"/>
        <pc:sldMkLst>
          <pc:docMk/>
          <pc:sldMk cId="0" sldId="1805"/>
        </pc:sldMkLst>
        <pc:spChg chg="mod">
          <ac:chgData name="Daniel Khashabi" userId="62390808-c838-45e6-be59-d6fd0d208bc8" providerId="ADAL" clId="{19A97A65-FB7E-DC4C-8433-B675572D5E70}" dt="2023-02-22T18:45:37.835" v="10482"/>
          <ac:spMkLst>
            <pc:docMk/>
            <pc:sldMk cId="0" sldId="1805"/>
            <ac:spMk id="3" creationId="{00000000-0000-0000-0000-000000000000}"/>
          </ac:spMkLst>
        </pc:spChg>
        <pc:spChg chg="mod">
          <ac:chgData name="Daniel Khashabi" userId="62390808-c838-45e6-be59-d6fd0d208bc8" providerId="ADAL" clId="{19A97A65-FB7E-DC4C-8433-B675572D5E70}" dt="2023-02-22T18:45:37.835" v="10482"/>
          <ac:spMkLst>
            <pc:docMk/>
            <pc:sldMk cId="0" sldId="1805"/>
            <ac:spMk id="4" creationId="{00000000-0000-0000-0000-000000000000}"/>
          </ac:spMkLst>
        </pc:spChg>
        <pc:spChg chg="mod">
          <ac:chgData name="Daniel Khashabi" userId="62390808-c838-45e6-be59-d6fd0d208bc8" providerId="ADAL" clId="{19A97A65-FB7E-DC4C-8433-B675572D5E70}" dt="2023-02-22T18:45:37.835" v="10482"/>
          <ac:spMkLst>
            <pc:docMk/>
            <pc:sldMk cId="0" sldId="1805"/>
            <ac:spMk id="5" creationId="{00000000-0000-0000-0000-000000000000}"/>
          </ac:spMkLst>
        </pc:spChg>
        <pc:spChg chg="mod">
          <ac:chgData name="Daniel Khashabi" userId="62390808-c838-45e6-be59-d6fd0d208bc8" providerId="ADAL" clId="{19A97A65-FB7E-DC4C-8433-B675572D5E70}" dt="2023-02-22T17:58:30.299" v="9801"/>
          <ac:spMkLst>
            <pc:docMk/>
            <pc:sldMk cId="0" sldId="1805"/>
            <ac:spMk id="6" creationId="{00000000-0000-0000-0000-000000000000}"/>
          </ac:spMkLst>
        </pc:spChg>
        <pc:spChg chg="mod">
          <ac:chgData name="Daniel Khashabi" userId="62390808-c838-45e6-be59-d6fd0d208bc8" providerId="ADAL" clId="{19A97A65-FB7E-DC4C-8433-B675572D5E70}" dt="2023-02-22T17:58:30.299" v="9801"/>
          <ac:spMkLst>
            <pc:docMk/>
            <pc:sldMk cId="0" sldId="1805"/>
            <ac:spMk id="7" creationId="{00000000-0000-0000-0000-000000000000}"/>
          </ac:spMkLst>
        </pc:spChg>
        <pc:spChg chg="mod">
          <ac:chgData name="Daniel Khashabi" userId="62390808-c838-45e6-be59-d6fd0d208bc8" providerId="ADAL" clId="{19A97A65-FB7E-DC4C-8433-B675572D5E70}" dt="2023-02-22T17:58:30.299" v="9801"/>
          <ac:spMkLst>
            <pc:docMk/>
            <pc:sldMk cId="0" sldId="1805"/>
            <ac:spMk id="9" creationId="{00000000-0000-0000-0000-000000000000}"/>
          </ac:spMkLst>
        </pc:spChg>
        <pc:spChg chg="mod">
          <ac:chgData name="Daniel Khashabi" userId="62390808-c838-45e6-be59-d6fd0d208bc8" providerId="ADAL" clId="{19A97A65-FB7E-DC4C-8433-B675572D5E70}" dt="2023-02-22T17:58:30.299" v="9801"/>
          <ac:spMkLst>
            <pc:docMk/>
            <pc:sldMk cId="0" sldId="1805"/>
            <ac:spMk id="10" creationId="{00000000-0000-0000-0000-000000000000}"/>
          </ac:spMkLst>
        </pc:spChg>
        <pc:spChg chg="mod">
          <ac:chgData name="Daniel Khashabi" userId="62390808-c838-45e6-be59-d6fd0d208bc8" providerId="ADAL" clId="{19A97A65-FB7E-DC4C-8433-B675572D5E70}" dt="2023-02-22T17:58:30.299" v="9801"/>
          <ac:spMkLst>
            <pc:docMk/>
            <pc:sldMk cId="0" sldId="1805"/>
            <ac:spMk id="11" creationId="{00000000-0000-0000-0000-000000000000}"/>
          </ac:spMkLst>
        </pc:spChg>
        <pc:spChg chg="mod">
          <ac:chgData name="Daniel Khashabi" userId="62390808-c838-45e6-be59-d6fd0d208bc8" providerId="ADAL" clId="{19A97A65-FB7E-DC4C-8433-B675572D5E70}" dt="2023-02-22T17:58:30.299" v="9801"/>
          <ac:spMkLst>
            <pc:docMk/>
            <pc:sldMk cId="0" sldId="1805"/>
            <ac:spMk id="12" creationId="{00000000-0000-0000-0000-000000000000}"/>
          </ac:spMkLst>
        </pc:spChg>
        <pc:spChg chg="mod">
          <ac:chgData name="Daniel Khashabi" userId="62390808-c838-45e6-be59-d6fd0d208bc8" providerId="ADAL" clId="{19A97A65-FB7E-DC4C-8433-B675572D5E70}" dt="2023-02-22T17:58:30.299" v="9801"/>
          <ac:spMkLst>
            <pc:docMk/>
            <pc:sldMk cId="0" sldId="1805"/>
            <ac:spMk id="14" creationId="{00000000-0000-0000-0000-000000000000}"/>
          </ac:spMkLst>
        </pc:spChg>
        <pc:spChg chg="mod">
          <ac:chgData name="Daniel Khashabi" userId="62390808-c838-45e6-be59-d6fd0d208bc8" providerId="ADAL" clId="{19A97A65-FB7E-DC4C-8433-B675572D5E70}" dt="2023-02-22T17:58:30.299" v="9801"/>
          <ac:spMkLst>
            <pc:docMk/>
            <pc:sldMk cId="0" sldId="1805"/>
            <ac:spMk id="15" creationId="{00000000-0000-0000-0000-000000000000}"/>
          </ac:spMkLst>
        </pc:spChg>
        <pc:spChg chg="mod">
          <ac:chgData name="Daniel Khashabi" userId="62390808-c838-45e6-be59-d6fd0d208bc8" providerId="ADAL" clId="{19A97A65-FB7E-DC4C-8433-B675572D5E70}" dt="2023-02-22T17:58:30.299" v="9801"/>
          <ac:spMkLst>
            <pc:docMk/>
            <pc:sldMk cId="0" sldId="1805"/>
            <ac:spMk id="16" creationId="{00000000-0000-0000-0000-000000000000}"/>
          </ac:spMkLst>
        </pc:spChg>
        <pc:spChg chg="mod">
          <ac:chgData name="Daniel Khashabi" userId="62390808-c838-45e6-be59-d6fd0d208bc8" providerId="ADAL" clId="{19A97A65-FB7E-DC4C-8433-B675572D5E70}" dt="2023-02-22T17:58:30.299" v="9801"/>
          <ac:spMkLst>
            <pc:docMk/>
            <pc:sldMk cId="0" sldId="1805"/>
            <ac:spMk id="17" creationId="{00000000-0000-0000-0000-000000000000}"/>
          </ac:spMkLst>
        </pc:spChg>
        <pc:spChg chg="mod">
          <ac:chgData name="Daniel Khashabi" userId="62390808-c838-45e6-be59-d6fd0d208bc8" providerId="ADAL" clId="{19A97A65-FB7E-DC4C-8433-B675572D5E70}" dt="2023-02-22T17:58:30.299" v="9801"/>
          <ac:spMkLst>
            <pc:docMk/>
            <pc:sldMk cId="0" sldId="1805"/>
            <ac:spMk id="22" creationId="{00000000-0000-0000-0000-000000000000}"/>
          </ac:spMkLst>
        </pc:spChg>
        <pc:spChg chg="add mod">
          <ac:chgData name="Daniel Khashabi" userId="62390808-c838-45e6-be59-d6fd0d208bc8" providerId="ADAL" clId="{19A97A65-FB7E-DC4C-8433-B675572D5E70}" dt="2023-02-22T16:24:37.048" v="9062"/>
          <ac:spMkLst>
            <pc:docMk/>
            <pc:sldMk cId="0" sldId="1805"/>
            <ac:spMk id="23" creationId="{A63B92E6-E0B9-50C2-CDAF-2DC0B92E3129}"/>
          </ac:spMkLst>
        </pc:spChg>
      </pc:sldChg>
      <pc:sldChg chg="addSp modSp add">
        <pc:chgData name="Daniel Khashabi" userId="62390808-c838-45e6-be59-d6fd0d208bc8" providerId="ADAL" clId="{19A97A65-FB7E-DC4C-8433-B675572D5E70}" dt="2023-02-22T18:45:37.835" v="10482"/>
        <pc:sldMkLst>
          <pc:docMk/>
          <pc:sldMk cId="0" sldId="1806"/>
        </pc:sldMkLst>
        <pc:spChg chg="mod">
          <ac:chgData name="Daniel Khashabi" userId="62390808-c838-45e6-be59-d6fd0d208bc8" providerId="ADAL" clId="{19A97A65-FB7E-DC4C-8433-B675572D5E70}" dt="2023-02-22T18:45:37.835" v="10482"/>
          <ac:spMkLst>
            <pc:docMk/>
            <pc:sldMk cId="0" sldId="1806"/>
            <ac:spMk id="2" creationId="{00000000-0000-0000-0000-000000000000}"/>
          </ac:spMkLst>
        </pc:spChg>
        <pc:spChg chg="mod">
          <ac:chgData name="Daniel Khashabi" userId="62390808-c838-45e6-be59-d6fd0d208bc8" providerId="ADAL" clId="{19A97A65-FB7E-DC4C-8433-B675572D5E70}" dt="2023-02-22T18:45:37.835" v="10482"/>
          <ac:spMkLst>
            <pc:docMk/>
            <pc:sldMk cId="0" sldId="1806"/>
            <ac:spMk id="3" creationId="{00000000-0000-0000-0000-000000000000}"/>
          </ac:spMkLst>
        </pc:spChg>
        <pc:spChg chg="mod">
          <ac:chgData name="Daniel Khashabi" userId="62390808-c838-45e6-be59-d6fd0d208bc8" providerId="ADAL" clId="{19A97A65-FB7E-DC4C-8433-B675572D5E70}" dt="2023-02-22T18:45:37.835" v="10482"/>
          <ac:spMkLst>
            <pc:docMk/>
            <pc:sldMk cId="0" sldId="1806"/>
            <ac:spMk id="4" creationId="{00000000-0000-0000-0000-000000000000}"/>
          </ac:spMkLst>
        </pc:spChg>
        <pc:spChg chg="mod">
          <ac:chgData name="Daniel Khashabi" userId="62390808-c838-45e6-be59-d6fd0d208bc8" providerId="ADAL" clId="{19A97A65-FB7E-DC4C-8433-B675572D5E70}" dt="2023-02-22T18:45:37.835" v="10482"/>
          <ac:spMkLst>
            <pc:docMk/>
            <pc:sldMk cId="0" sldId="1806"/>
            <ac:spMk id="5" creationId="{00000000-0000-0000-0000-000000000000}"/>
          </ac:spMkLst>
        </pc:spChg>
        <pc:spChg chg="mod">
          <ac:chgData name="Daniel Khashabi" userId="62390808-c838-45e6-be59-d6fd0d208bc8" providerId="ADAL" clId="{19A97A65-FB7E-DC4C-8433-B675572D5E70}" dt="2023-02-22T17:58:30.299" v="9801"/>
          <ac:spMkLst>
            <pc:docMk/>
            <pc:sldMk cId="0" sldId="1806"/>
            <ac:spMk id="6" creationId="{00000000-0000-0000-0000-000000000000}"/>
          </ac:spMkLst>
        </pc:spChg>
        <pc:spChg chg="add mod">
          <ac:chgData name="Daniel Khashabi" userId="62390808-c838-45e6-be59-d6fd0d208bc8" providerId="ADAL" clId="{19A97A65-FB7E-DC4C-8433-B675572D5E70}" dt="2023-02-22T16:24:38.414" v="9063"/>
          <ac:spMkLst>
            <pc:docMk/>
            <pc:sldMk cId="0" sldId="1806"/>
            <ac:spMk id="7" creationId="{1AF114B6-5167-A29A-B85A-6ED9741CBC9D}"/>
          </ac:spMkLst>
        </pc:spChg>
      </pc:sldChg>
      <pc:sldChg chg="addSp modSp add">
        <pc:chgData name="Daniel Khashabi" userId="62390808-c838-45e6-be59-d6fd0d208bc8" providerId="ADAL" clId="{19A97A65-FB7E-DC4C-8433-B675572D5E70}" dt="2023-02-22T18:45:37.835" v="10482"/>
        <pc:sldMkLst>
          <pc:docMk/>
          <pc:sldMk cId="0" sldId="1807"/>
        </pc:sldMkLst>
        <pc:spChg chg="mod">
          <ac:chgData name="Daniel Khashabi" userId="62390808-c838-45e6-be59-d6fd0d208bc8" providerId="ADAL" clId="{19A97A65-FB7E-DC4C-8433-B675572D5E70}" dt="2023-02-22T18:45:37.835" v="10482"/>
          <ac:spMkLst>
            <pc:docMk/>
            <pc:sldMk cId="0" sldId="1807"/>
            <ac:spMk id="2" creationId="{00000000-0000-0000-0000-000000000000}"/>
          </ac:spMkLst>
        </pc:spChg>
        <pc:spChg chg="mod">
          <ac:chgData name="Daniel Khashabi" userId="62390808-c838-45e6-be59-d6fd0d208bc8" providerId="ADAL" clId="{19A97A65-FB7E-DC4C-8433-B675572D5E70}" dt="2023-02-22T18:45:37.835" v="10482"/>
          <ac:spMkLst>
            <pc:docMk/>
            <pc:sldMk cId="0" sldId="1807"/>
            <ac:spMk id="4" creationId="{00000000-0000-0000-0000-000000000000}"/>
          </ac:spMkLst>
        </pc:spChg>
        <pc:spChg chg="mod">
          <ac:chgData name="Daniel Khashabi" userId="62390808-c838-45e6-be59-d6fd0d208bc8" providerId="ADAL" clId="{19A97A65-FB7E-DC4C-8433-B675572D5E70}" dt="2023-02-22T17:58:30.299" v="9801"/>
          <ac:spMkLst>
            <pc:docMk/>
            <pc:sldMk cId="0" sldId="1807"/>
            <ac:spMk id="5" creationId="{00000000-0000-0000-0000-000000000000}"/>
          </ac:spMkLst>
        </pc:spChg>
        <pc:spChg chg="add mod">
          <ac:chgData name="Daniel Khashabi" userId="62390808-c838-45e6-be59-d6fd0d208bc8" providerId="ADAL" clId="{19A97A65-FB7E-DC4C-8433-B675572D5E70}" dt="2023-02-22T16:24:39.772" v="9064"/>
          <ac:spMkLst>
            <pc:docMk/>
            <pc:sldMk cId="0" sldId="1807"/>
            <ac:spMk id="6" creationId="{750B0FBA-8B48-AF8E-9D3B-0709FD6FF1BE}"/>
          </ac:spMkLst>
        </pc:spChg>
      </pc:sldChg>
      <pc:sldChg chg="addSp modSp add">
        <pc:chgData name="Daniel Khashabi" userId="62390808-c838-45e6-be59-d6fd0d208bc8" providerId="ADAL" clId="{19A97A65-FB7E-DC4C-8433-B675572D5E70}" dt="2023-02-22T18:45:37.835" v="10482"/>
        <pc:sldMkLst>
          <pc:docMk/>
          <pc:sldMk cId="0" sldId="1808"/>
        </pc:sldMkLst>
        <pc:spChg chg="mod">
          <ac:chgData name="Daniel Khashabi" userId="62390808-c838-45e6-be59-d6fd0d208bc8" providerId="ADAL" clId="{19A97A65-FB7E-DC4C-8433-B675572D5E70}" dt="2023-02-22T18:45:37.835" v="10482"/>
          <ac:spMkLst>
            <pc:docMk/>
            <pc:sldMk cId="0" sldId="1808"/>
            <ac:spMk id="2" creationId="{00000000-0000-0000-0000-000000000000}"/>
          </ac:spMkLst>
        </pc:spChg>
        <pc:spChg chg="mod">
          <ac:chgData name="Daniel Khashabi" userId="62390808-c838-45e6-be59-d6fd0d208bc8" providerId="ADAL" clId="{19A97A65-FB7E-DC4C-8433-B675572D5E70}" dt="2023-02-22T18:45:37.835" v="10482"/>
          <ac:spMkLst>
            <pc:docMk/>
            <pc:sldMk cId="0" sldId="1808"/>
            <ac:spMk id="4" creationId="{00000000-0000-0000-0000-000000000000}"/>
          </ac:spMkLst>
        </pc:spChg>
        <pc:spChg chg="add mod">
          <ac:chgData name="Daniel Khashabi" userId="62390808-c838-45e6-be59-d6fd0d208bc8" providerId="ADAL" clId="{19A97A65-FB7E-DC4C-8433-B675572D5E70}" dt="2023-02-22T16:24:42.703" v="9065"/>
          <ac:spMkLst>
            <pc:docMk/>
            <pc:sldMk cId="0" sldId="1808"/>
            <ac:spMk id="5" creationId="{D68144F0-3C4A-AAE4-40FC-DA96F7DDE14B}"/>
          </ac:spMkLst>
        </pc:spChg>
      </pc:sldChg>
      <pc:sldChg chg="addSp modSp add">
        <pc:chgData name="Daniel Khashabi" userId="62390808-c838-45e6-be59-d6fd0d208bc8" providerId="ADAL" clId="{19A97A65-FB7E-DC4C-8433-B675572D5E70}" dt="2023-02-22T18:45:37.835" v="10482"/>
        <pc:sldMkLst>
          <pc:docMk/>
          <pc:sldMk cId="0" sldId="1809"/>
        </pc:sldMkLst>
        <pc:spChg chg="mod">
          <ac:chgData name="Daniel Khashabi" userId="62390808-c838-45e6-be59-d6fd0d208bc8" providerId="ADAL" clId="{19A97A65-FB7E-DC4C-8433-B675572D5E70}" dt="2023-02-22T18:45:37.835" v="10482"/>
          <ac:spMkLst>
            <pc:docMk/>
            <pc:sldMk cId="0" sldId="1809"/>
            <ac:spMk id="2" creationId="{00000000-0000-0000-0000-000000000000}"/>
          </ac:spMkLst>
        </pc:spChg>
        <pc:spChg chg="mod">
          <ac:chgData name="Daniel Khashabi" userId="62390808-c838-45e6-be59-d6fd0d208bc8" providerId="ADAL" clId="{19A97A65-FB7E-DC4C-8433-B675572D5E70}" dt="2023-02-22T18:45:37.835" v="10482"/>
          <ac:spMkLst>
            <pc:docMk/>
            <pc:sldMk cId="0" sldId="1809"/>
            <ac:spMk id="4" creationId="{00000000-0000-0000-0000-000000000000}"/>
          </ac:spMkLst>
        </pc:spChg>
        <pc:spChg chg="add mod">
          <ac:chgData name="Daniel Khashabi" userId="62390808-c838-45e6-be59-d6fd0d208bc8" providerId="ADAL" clId="{19A97A65-FB7E-DC4C-8433-B675572D5E70}" dt="2023-02-22T16:24:44.134" v="9066"/>
          <ac:spMkLst>
            <pc:docMk/>
            <pc:sldMk cId="0" sldId="1809"/>
            <ac:spMk id="5" creationId="{575CF1C9-AD40-844A-2D6D-9CCFBCA8B188}"/>
          </ac:spMkLst>
        </pc:spChg>
      </pc:sldChg>
      <pc:sldChg chg="addSp modSp add">
        <pc:chgData name="Daniel Khashabi" userId="62390808-c838-45e6-be59-d6fd0d208bc8" providerId="ADAL" clId="{19A97A65-FB7E-DC4C-8433-B675572D5E70}" dt="2023-02-22T18:45:37.835" v="10482"/>
        <pc:sldMkLst>
          <pc:docMk/>
          <pc:sldMk cId="0" sldId="1810"/>
        </pc:sldMkLst>
        <pc:spChg chg="mod">
          <ac:chgData name="Daniel Khashabi" userId="62390808-c838-45e6-be59-d6fd0d208bc8" providerId="ADAL" clId="{19A97A65-FB7E-DC4C-8433-B675572D5E70}" dt="2023-02-22T18:45:37.835" v="10482"/>
          <ac:spMkLst>
            <pc:docMk/>
            <pc:sldMk cId="0" sldId="1810"/>
            <ac:spMk id="2" creationId="{00000000-0000-0000-0000-000000000000}"/>
          </ac:spMkLst>
        </pc:spChg>
        <pc:spChg chg="mod">
          <ac:chgData name="Daniel Khashabi" userId="62390808-c838-45e6-be59-d6fd0d208bc8" providerId="ADAL" clId="{19A97A65-FB7E-DC4C-8433-B675572D5E70}" dt="2023-02-22T18:45:37.835" v="10482"/>
          <ac:spMkLst>
            <pc:docMk/>
            <pc:sldMk cId="0" sldId="1810"/>
            <ac:spMk id="3" creationId="{00000000-0000-0000-0000-000000000000}"/>
          </ac:spMkLst>
        </pc:spChg>
        <pc:spChg chg="mod">
          <ac:chgData name="Daniel Khashabi" userId="62390808-c838-45e6-be59-d6fd0d208bc8" providerId="ADAL" clId="{19A97A65-FB7E-DC4C-8433-B675572D5E70}" dt="2023-02-22T17:58:30.299" v="9801"/>
          <ac:spMkLst>
            <pc:docMk/>
            <pc:sldMk cId="0" sldId="1810"/>
            <ac:spMk id="4" creationId="{00000000-0000-0000-0000-000000000000}"/>
          </ac:spMkLst>
        </pc:spChg>
        <pc:spChg chg="mod">
          <ac:chgData name="Daniel Khashabi" userId="62390808-c838-45e6-be59-d6fd0d208bc8" providerId="ADAL" clId="{19A97A65-FB7E-DC4C-8433-B675572D5E70}" dt="2023-02-22T17:58:30.299" v="9801"/>
          <ac:spMkLst>
            <pc:docMk/>
            <pc:sldMk cId="0" sldId="1810"/>
            <ac:spMk id="5" creationId="{00000000-0000-0000-0000-000000000000}"/>
          </ac:spMkLst>
        </pc:spChg>
        <pc:spChg chg="mod">
          <ac:chgData name="Daniel Khashabi" userId="62390808-c838-45e6-be59-d6fd0d208bc8" providerId="ADAL" clId="{19A97A65-FB7E-DC4C-8433-B675572D5E70}" dt="2023-02-22T17:58:30.299" v="9801"/>
          <ac:spMkLst>
            <pc:docMk/>
            <pc:sldMk cId="0" sldId="1810"/>
            <ac:spMk id="7" creationId="{00000000-0000-0000-0000-000000000000}"/>
          </ac:spMkLst>
        </pc:spChg>
        <pc:spChg chg="mod">
          <ac:chgData name="Daniel Khashabi" userId="62390808-c838-45e6-be59-d6fd0d208bc8" providerId="ADAL" clId="{19A97A65-FB7E-DC4C-8433-B675572D5E70}" dt="2023-02-22T17:58:30.299" v="9801"/>
          <ac:spMkLst>
            <pc:docMk/>
            <pc:sldMk cId="0" sldId="1810"/>
            <ac:spMk id="8" creationId="{00000000-0000-0000-0000-000000000000}"/>
          </ac:spMkLst>
        </pc:spChg>
        <pc:spChg chg="mod">
          <ac:chgData name="Daniel Khashabi" userId="62390808-c838-45e6-be59-d6fd0d208bc8" providerId="ADAL" clId="{19A97A65-FB7E-DC4C-8433-B675572D5E70}" dt="2023-02-22T17:58:30.299" v="9801"/>
          <ac:spMkLst>
            <pc:docMk/>
            <pc:sldMk cId="0" sldId="1810"/>
            <ac:spMk id="9" creationId="{00000000-0000-0000-0000-000000000000}"/>
          </ac:spMkLst>
        </pc:spChg>
        <pc:spChg chg="mod">
          <ac:chgData name="Daniel Khashabi" userId="62390808-c838-45e6-be59-d6fd0d208bc8" providerId="ADAL" clId="{19A97A65-FB7E-DC4C-8433-B675572D5E70}" dt="2023-02-22T17:58:30.299" v="9801"/>
          <ac:spMkLst>
            <pc:docMk/>
            <pc:sldMk cId="0" sldId="1810"/>
            <ac:spMk id="10" creationId="{00000000-0000-0000-0000-000000000000}"/>
          </ac:spMkLst>
        </pc:spChg>
        <pc:spChg chg="mod">
          <ac:chgData name="Daniel Khashabi" userId="62390808-c838-45e6-be59-d6fd0d208bc8" providerId="ADAL" clId="{19A97A65-FB7E-DC4C-8433-B675572D5E70}" dt="2023-02-22T17:58:30.299" v="9801"/>
          <ac:spMkLst>
            <pc:docMk/>
            <pc:sldMk cId="0" sldId="1810"/>
            <ac:spMk id="12" creationId="{00000000-0000-0000-0000-000000000000}"/>
          </ac:spMkLst>
        </pc:spChg>
        <pc:spChg chg="mod">
          <ac:chgData name="Daniel Khashabi" userId="62390808-c838-45e6-be59-d6fd0d208bc8" providerId="ADAL" clId="{19A97A65-FB7E-DC4C-8433-B675572D5E70}" dt="2023-02-22T17:58:30.299" v="9801"/>
          <ac:spMkLst>
            <pc:docMk/>
            <pc:sldMk cId="0" sldId="1810"/>
            <ac:spMk id="13" creationId="{00000000-0000-0000-0000-000000000000}"/>
          </ac:spMkLst>
        </pc:spChg>
        <pc:spChg chg="mod">
          <ac:chgData name="Daniel Khashabi" userId="62390808-c838-45e6-be59-d6fd0d208bc8" providerId="ADAL" clId="{19A97A65-FB7E-DC4C-8433-B675572D5E70}" dt="2023-02-22T17:58:30.299" v="9801"/>
          <ac:spMkLst>
            <pc:docMk/>
            <pc:sldMk cId="0" sldId="1810"/>
            <ac:spMk id="14" creationId="{00000000-0000-0000-0000-000000000000}"/>
          </ac:spMkLst>
        </pc:spChg>
        <pc:spChg chg="mod">
          <ac:chgData name="Daniel Khashabi" userId="62390808-c838-45e6-be59-d6fd0d208bc8" providerId="ADAL" clId="{19A97A65-FB7E-DC4C-8433-B675572D5E70}" dt="2023-02-22T17:58:30.299" v="9801"/>
          <ac:spMkLst>
            <pc:docMk/>
            <pc:sldMk cId="0" sldId="1810"/>
            <ac:spMk id="15" creationId="{00000000-0000-0000-0000-000000000000}"/>
          </ac:spMkLst>
        </pc:spChg>
        <pc:spChg chg="mod">
          <ac:chgData name="Daniel Khashabi" userId="62390808-c838-45e6-be59-d6fd0d208bc8" providerId="ADAL" clId="{19A97A65-FB7E-DC4C-8433-B675572D5E70}" dt="2023-02-22T17:58:30.299" v="9801"/>
          <ac:spMkLst>
            <pc:docMk/>
            <pc:sldMk cId="0" sldId="1810"/>
            <ac:spMk id="20" creationId="{00000000-0000-0000-0000-000000000000}"/>
          </ac:spMkLst>
        </pc:spChg>
        <pc:spChg chg="mod">
          <ac:chgData name="Daniel Khashabi" userId="62390808-c838-45e6-be59-d6fd0d208bc8" providerId="ADAL" clId="{19A97A65-FB7E-DC4C-8433-B675572D5E70}" dt="2023-02-22T18:45:37.835" v="10482"/>
          <ac:spMkLst>
            <pc:docMk/>
            <pc:sldMk cId="0" sldId="1810"/>
            <ac:spMk id="22" creationId="{00000000-0000-0000-0000-000000000000}"/>
          </ac:spMkLst>
        </pc:spChg>
        <pc:spChg chg="add mod">
          <ac:chgData name="Daniel Khashabi" userId="62390808-c838-45e6-be59-d6fd0d208bc8" providerId="ADAL" clId="{19A97A65-FB7E-DC4C-8433-B675572D5E70}" dt="2023-02-22T16:24:45.525" v="9067"/>
          <ac:spMkLst>
            <pc:docMk/>
            <pc:sldMk cId="0" sldId="1810"/>
            <ac:spMk id="23" creationId="{EC95E0D5-9DC1-F4FA-0999-DC259088291C}"/>
          </ac:spMkLst>
        </pc:spChg>
      </pc:sldChg>
      <pc:sldChg chg="addSp modSp add">
        <pc:chgData name="Daniel Khashabi" userId="62390808-c838-45e6-be59-d6fd0d208bc8" providerId="ADAL" clId="{19A97A65-FB7E-DC4C-8433-B675572D5E70}" dt="2023-02-22T18:45:37.835" v="10482"/>
        <pc:sldMkLst>
          <pc:docMk/>
          <pc:sldMk cId="0" sldId="1811"/>
        </pc:sldMkLst>
        <pc:spChg chg="mod">
          <ac:chgData name="Daniel Khashabi" userId="62390808-c838-45e6-be59-d6fd0d208bc8" providerId="ADAL" clId="{19A97A65-FB7E-DC4C-8433-B675572D5E70}" dt="2023-02-22T17:58:30.299" v="9801"/>
          <ac:spMkLst>
            <pc:docMk/>
            <pc:sldMk cId="0" sldId="1811"/>
            <ac:spMk id="3" creationId="{00000000-0000-0000-0000-000000000000}"/>
          </ac:spMkLst>
        </pc:spChg>
        <pc:spChg chg="mod">
          <ac:chgData name="Daniel Khashabi" userId="62390808-c838-45e6-be59-d6fd0d208bc8" providerId="ADAL" clId="{19A97A65-FB7E-DC4C-8433-B675572D5E70}" dt="2023-02-22T17:58:30.299" v="9801"/>
          <ac:spMkLst>
            <pc:docMk/>
            <pc:sldMk cId="0" sldId="1811"/>
            <ac:spMk id="4" creationId="{00000000-0000-0000-0000-000000000000}"/>
          </ac:spMkLst>
        </pc:spChg>
        <pc:spChg chg="mod">
          <ac:chgData name="Daniel Khashabi" userId="62390808-c838-45e6-be59-d6fd0d208bc8" providerId="ADAL" clId="{19A97A65-FB7E-DC4C-8433-B675572D5E70}" dt="2023-02-22T17:58:30.299" v="9801"/>
          <ac:spMkLst>
            <pc:docMk/>
            <pc:sldMk cId="0" sldId="1811"/>
            <ac:spMk id="6" creationId="{00000000-0000-0000-0000-000000000000}"/>
          </ac:spMkLst>
        </pc:spChg>
        <pc:spChg chg="mod">
          <ac:chgData name="Daniel Khashabi" userId="62390808-c838-45e6-be59-d6fd0d208bc8" providerId="ADAL" clId="{19A97A65-FB7E-DC4C-8433-B675572D5E70}" dt="2023-02-22T17:58:30.299" v="9801"/>
          <ac:spMkLst>
            <pc:docMk/>
            <pc:sldMk cId="0" sldId="1811"/>
            <ac:spMk id="7" creationId="{00000000-0000-0000-0000-000000000000}"/>
          </ac:spMkLst>
        </pc:spChg>
        <pc:spChg chg="mod">
          <ac:chgData name="Daniel Khashabi" userId="62390808-c838-45e6-be59-d6fd0d208bc8" providerId="ADAL" clId="{19A97A65-FB7E-DC4C-8433-B675572D5E70}" dt="2023-02-22T17:58:30.299" v="9801"/>
          <ac:spMkLst>
            <pc:docMk/>
            <pc:sldMk cId="0" sldId="1811"/>
            <ac:spMk id="8" creationId="{00000000-0000-0000-0000-000000000000}"/>
          </ac:spMkLst>
        </pc:spChg>
        <pc:spChg chg="mod">
          <ac:chgData name="Daniel Khashabi" userId="62390808-c838-45e6-be59-d6fd0d208bc8" providerId="ADAL" clId="{19A97A65-FB7E-DC4C-8433-B675572D5E70}" dt="2023-02-22T17:58:30.299" v="9801"/>
          <ac:spMkLst>
            <pc:docMk/>
            <pc:sldMk cId="0" sldId="1811"/>
            <ac:spMk id="10" creationId="{00000000-0000-0000-0000-000000000000}"/>
          </ac:spMkLst>
        </pc:spChg>
        <pc:spChg chg="mod">
          <ac:chgData name="Daniel Khashabi" userId="62390808-c838-45e6-be59-d6fd0d208bc8" providerId="ADAL" clId="{19A97A65-FB7E-DC4C-8433-B675572D5E70}" dt="2023-02-22T17:58:30.299" v="9801"/>
          <ac:spMkLst>
            <pc:docMk/>
            <pc:sldMk cId="0" sldId="1811"/>
            <ac:spMk id="11" creationId="{00000000-0000-0000-0000-000000000000}"/>
          </ac:spMkLst>
        </pc:spChg>
        <pc:spChg chg="mod">
          <ac:chgData name="Daniel Khashabi" userId="62390808-c838-45e6-be59-d6fd0d208bc8" providerId="ADAL" clId="{19A97A65-FB7E-DC4C-8433-B675572D5E70}" dt="2023-02-22T17:58:30.299" v="9801"/>
          <ac:spMkLst>
            <pc:docMk/>
            <pc:sldMk cId="0" sldId="1811"/>
            <ac:spMk id="12" creationId="{00000000-0000-0000-0000-000000000000}"/>
          </ac:spMkLst>
        </pc:spChg>
        <pc:spChg chg="mod">
          <ac:chgData name="Daniel Khashabi" userId="62390808-c838-45e6-be59-d6fd0d208bc8" providerId="ADAL" clId="{19A97A65-FB7E-DC4C-8433-B675572D5E70}" dt="2023-02-22T17:58:30.299" v="9801"/>
          <ac:spMkLst>
            <pc:docMk/>
            <pc:sldMk cId="0" sldId="1811"/>
            <ac:spMk id="13" creationId="{00000000-0000-0000-0000-000000000000}"/>
          </ac:spMkLst>
        </pc:spChg>
        <pc:spChg chg="mod">
          <ac:chgData name="Daniel Khashabi" userId="62390808-c838-45e6-be59-d6fd0d208bc8" providerId="ADAL" clId="{19A97A65-FB7E-DC4C-8433-B675572D5E70}" dt="2023-02-22T17:58:30.299" v="9801"/>
          <ac:spMkLst>
            <pc:docMk/>
            <pc:sldMk cId="0" sldId="1811"/>
            <ac:spMk id="18" creationId="{00000000-0000-0000-0000-000000000000}"/>
          </ac:spMkLst>
        </pc:spChg>
        <pc:spChg chg="mod">
          <ac:chgData name="Daniel Khashabi" userId="62390808-c838-45e6-be59-d6fd0d208bc8" providerId="ADAL" clId="{19A97A65-FB7E-DC4C-8433-B675572D5E70}" dt="2023-02-22T18:45:37.835" v="10482"/>
          <ac:spMkLst>
            <pc:docMk/>
            <pc:sldMk cId="0" sldId="1811"/>
            <ac:spMk id="20" creationId="{00000000-0000-0000-0000-000000000000}"/>
          </ac:spMkLst>
        </pc:spChg>
        <pc:spChg chg="mod">
          <ac:chgData name="Daniel Khashabi" userId="62390808-c838-45e6-be59-d6fd0d208bc8" providerId="ADAL" clId="{19A97A65-FB7E-DC4C-8433-B675572D5E70}" dt="2023-02-22T17:58:30.299" v="9801"/>
          <ac:spMkLst>
            <pc:docMk/>
            <pc:sldMk cId="0" sldId="1811"/>
            <ac:spMk id="22" creationId="{00000000-0000-0000-0000-000000000000}"/>
          </ac:spMkLst>
        </pc:spChg>
        <pc:spChg chg="mod">
          <ac:chgData name="Daniel Khashabi" userId="62390808-c838-45e6-be59-d6fd0d208bc8" providerId="ADAL" clId="{19A97A65-FB7E-DC4C-8433-B675572D5E70}" dt="2023-02-22T17:58:30.299" v="9801"/>
          <ac:spMkLst>
            <pc:docMk/>
            <pc:sldMk cId="0" sldId="1811"/>
            <ac:spMk id="23" creationId="{00000000-0000-0000-0000-000000000000}"/>
          </ac:spMkLst>
        </pc:spChg>
        <pc:spChg chg="mod">
          <ac:chgData name="Daniel Khashabi" userId="62390808-c838-45e6-be59-d6fd0d208bc8" providerId="ADAL" clId="{19A97A65-FB7E-DC4C-8433-B675572D5E70}" dt="2023-02-22T18:45:37.835" v="10482"/>
          <ac:spMkLst>
            <pc:docMk/>
            <pc:sldMk cId="0" sldId="1811"/>
            <ac:spMk id="24" creationId="{00000000-0000-0000-0000-000000000000}"/>
          </ac:spMkLst>
        </pc:spChg>
        <pc:spChg chg="add mod">
          <ac:chgData name="Daniel Khashabi" userId="62390808-c838-45e6-be59-d6fd0d208bc8" providerId="ADAL" clId="{19A97A65-FB7E-DC4C-8433-B675572D5E70}" dt="2023-02-22T16:24:46.926" v="9068"/>
          <ac:spMkLst>
            <pc:docMk/>
            <pc:sldMk cId="0" sldId="1811"/>
            <ac:spMk id="25" creationId="{3B9DB3A4-BC72-75D1-0FD4-B96C286160E9}"/>
          </ac:spMkLst>
        </pc:spChg>
      </pc:sldChg>
      <pc:sldChg chg="addSp modSp add">
        <pc:chgData name="Daniel Khashabi" userId="62390808-c838-45e6-be59-d6fd0d208bc8" providerId="ADAL" clId="{19A97A65-FB7E-DC4C-8433-B675572D5E70}" dt="2023-02-22T18:45:37.835" v="10482"/>
        <pc:sldMkLst>
          <pc:docMk/>
          <pc:sldMk cId="0" sldId="1812"/>
        </pc:sldMkLst>
        <pc:spChg chg="mod">
          <ac:chgData name="Daniel Khashabi" userId="62390808-c838-45e6-be59-d6fd0d208bc8" providerId="ADAL" clId="{19A97A65-FB7E-DC4C-8433-B675572D5E70}" dt="2023-02-22T18:45:37.835" v="10482"/>
          <ac:spMkLst>
            <pc:docMk/>
            <pc:sldMk cId="0" sldId="1812"/>
            <ac:spMk id="3" creationId="{00000000-0000-0000-0000-000000000000}"/>
          </ac:spMkLst>
        </pc:spChg>
        <pc:spChg chg="mod">
          <ac:chgData name="Daniel Khashabi" userId="62390808-c838-45e6-be59-d6fd0d208bc8" providerId="ADAL" clId="{19A97A65-FB7E-DC4C-8433-B675572D5E70}" dt="2023-02-22T17:58:30.299" v="9801"/>
          <ac:spMkLst>
            <pc:docMk/>
            <pc:sldMk cId="0" sldId="1812"/>
            <ac:spMk id="5" creationId="{00000000-0000-0000-0000-000000000000}"/>
          </ac:spMkLst>
        </pc:spChg>
        <pc:spChg chg="mod">
          <ac:chgData name="Daniel Khashabi" userId="62390808-c838-45e6-be59-d6fd0d208bc8" providerId="ADAL" clId="{19A97A65-FB7E-DC4C-8433-B675572D5E70}" dt="2023-02-22T17:58:30.299" v="9801"/>
          <ac:spMkLst>
            <pc:docMk/>
            <pc:sldMk cId="0" sldId="1812"/>
            <ac:spMk id="6" creationId="{00000000-0000-0000-0000-000000000000}"/>
          </ac:spMkLst>
        </pc:spChg>
        <pc:spChg chg="mod">
          <ac:chgData name="Daniel Khashabi" userId="62390808-c838-45e6-be59-d6fd0d208bc8" providerId="ADAL" clId="{19A97A65-FB7E-DC4C-8433-B675572D5E70}" dt="2023-02-22T17:58:30.299" v="9801"/>
          <ac:spMkLst>
            <pc:docMk/>
            <pc:sldMk cId="0" sldId="1812"/>
            <ac:spMk id="7" creationId="{00000000-0000-0000-0000-000000000000}"/>
          </ac:spMkLst>
        </pc:spChg>
        <pc:spChg chg="mod">
          <ac:chgData name="Daniel Khashabi" userId="62390808-c838-45e6-be59-d6fd0d208bc8" providerId="ADAL" clId="{19A97A65-FB7E-DC4C-8433-B675572D5E70}" dt="2023-02-22T17:58:30.299" v="9801"/>
          <ac:spMkLst>
            <pc:docMk/>
            <pc:sldMk cId="0" sldId="1812"/>
            <ac:spMk id="8" creationId="{00000000-0000-0000-0000-000000000000}"/>
          </ac:spMkLst>
        </pc:spChg>
        <pc:spChg chg="mod">
          <ac:chgData name="Daniel Khashabi" userId="62390808-c838-45e6-be59-d6fd0d208bc8" providerId="ADAL" clId="{19A97A65-FB7E-DC4C-8433-B675572D5E70}" dt="2023-02-22T18:45:37.835" v="10482"/>
          <ac:spMkLst>
            <pc:docMk/>
            <pc:sldMk cId="0" sldId="1812"/>
            <ac:spMk id="9" creationId="{00000000-0000-0000-0000-000000000000}"/>
          </ac:spMkLst>
        </pc:spChg>
        <pc:spChg chg="mod">
          <ac:chgData name="Daniel Khashabi" userId="62390808-c838-45e6-be59-d6fd0d208bc8" providerId="ADAL" clId="{19A97A65-FB7E-DC4C-8433-B675572D5E70}" dt="2023-02-22T18:45:37.835" v="10482"/>
          <ac:spMkLst>
            <pc:docMk/>
            <pc:sldMk cId="0" sldId="1812"/>
            <ac:spMk id="10" creationId="{00000000-0000-0000-0000-000000000000}"/>
          </ac:spMkLst>
        </pc:spChg>
        <pc:spChg chg="add mod">
          <ac:chgData name="Daniel Khashabi" userId="62390808-c838-45e6-be59-d6fd0d208bc8" providerId="ADAL" clId="{19A97A65-FB7E-DC4C-8433-B675572D5E70}" dt="2023-02-22T16:24:57.343" v="9074"/>
          <ac:spMkLst>
            <pc:docMk/>
            <pc:sldMk cId="0" sldId="1812"/>
            <ac:spMk id="11" creationId="{6A0F99E8-21D0-4730-D6C4-356332EFA678}"/>
          </ac:spMkLst>
        </pc:spChg>
      </pc:sldChg>
      <pc:sldChg chg="addSp modSp add">
        <pc:chgData name="Daniel Khashabi" userId="62390808-c838-45e6-be59-d6fd0d208bc8" providerId="ADAL" clId="{19A97A65-FB7E-DC4C-8433-B675572D5E70}" dt="2023-02-22T18:45:37.835" v="10482"/>
        <pc:sldMkLst>
          <pc:docMk/>
          <pc:sldMk cId="0" sldId="1813"/>
        </pc:sldMkLst>
        <pc:spChg chg="mod">
          <ac:chgData name="Daniel Khashabi" userId="62390808-c838-45e6-be59-d6fd0d208bc8" providerId="ADAL" clId="{19A97A65-FB7E-DC4C-8433-B675572D5E70}" dt="2023-02-22T17:58:30.299" v="9801"/>
          <ac:spMkLst>
            <pc:docMk/>
            <pc:sldMk cId="0" sldId="1813"/>
            <ac:spMk id="3" creationId="{00000000-0000-0000-0000-000000000000}"/>
          </ac:spMkLst>
        </pc:spChg>
        <pc:spChg chg="mod">
          <ac:chgData name="Daniel Khashabi" userId="62390808-c838-45e6-be59-d6fd0d208bc8" providerId="ADAL" clId="{19A97A65-FB7E-DC4C-8433-B675572D5E70}" dt="2023-02-22T18:45:37.835" v="10482"/>
          <ac:spMkLst>
            <pc:docMk/>
            <pc:sldMk cId="0" sldId="1813"/>
            <ac:spMk id="4" creationId="{00000000-0000-0000-0000-000000000000}"/>
          </ac:spMkLst>
        </pc:spChg>
        <pc:spChg chg="mod">
          <ac:chgData name="Daniel Khashabi" userId="62390808-c838-45e6-be59-d6fd0d208bc8" providerId="ADAL" clId="{19A97A65-FB7E-DC4C-8433-B675572D5E70}" dt="2023-02-22T18:45:37.835" v="10482"/>
          <ac:spMkLst>
            <pc:docMk/>
            <pc:sldMk cId="0" sldId="1813"/>
            <ac:spMk id="5" creationId="{00000000-0000-0000-0000-000000000000}"/>
          </ac:spMkLst>
        </pc:spChg>
        <pc:spChg chg="mod">
          <ac:chgData name="Daniel Khashabi" userId="62390808-c838-45e6-be59-d6fd0d208bc8" providerId="ADAL" clId="{19A97A65-FB7E-DC4C-8433-B675572D5E70}" dt="2023-02-22T18:45:37.835" v="10482"/>
          <ac:spMkLst>
            <pc:docMk/>
            <pc:sldMk cId="0" sldId="1813"/>
            <ac:spMk id="6" creationId="{00000000-0000-0000-0000-000000000000}"/>
          </ac:spMkLst>
        </pc:spChg>
        <pc:spChg chg="add mod">
          <ac:chgData name="Daniel Khashabi" userId="62390808-c838-45e6-be59-d6fd0d208bc8" providerId="ADAL" clId="{19A97A65-FB7E-DC4C-8433-B675572D5E70}" dt="2023-02-22T16:25:04.627" v="9078"/>
          <ac:spMkLst>
            <pc:docMk/>
            <pc:sldMk cId="0" sldId="1813"/>
            <ac:spMk id="7" creationId="{361CD9B1-1ABF-F8B0-0DB6-839802A6FC94}"/>
          </ac:spMkLst>
        </pc:spChg>
      </pc:sldChg>
      <pc:sldChg chg="addSp modSp add">
        <pc:chgData name="Daniel Khashabi" userId="62390808-c838-45e6-be59-d6fd0d208bc8" providerId="ADAL" clId="{19A97A65-FB7E-DC4C-8433-B675572D5E70}" dt="2023-02-22T18:45:37.835" v="10482"/>
        <pc:sldMkLst>
          <pc:docMk/>
          <pc:sldMk cId="0" sldId="1814"/>
        </pc:sldMkLst>
        <pc:spChg chg="mod">
          <ac:chgData name="Daniel Khashabi" userId="62390808-c838-45e6-be59-d6fd0d208bc8" providerId="ADAL" clId="{19A97A65-FB7E-DC4C-8433-B675572D5E70}" dt="2023-02-22T18:45:37.835" v="10482"/>
          <ac:spMkLst>
            <pc:docMk/>
            <pc:sldMk cId="0" sldId="1814"/>
            <ac:spMk id="2" creationId="{00000000-0000-0000-0000-000000000000}"/>
          </ac:spMkLst>
        </pc:spChg>
        <pc:spChg chg="mod">
          <ac:chgData name="Daniel Khashabi" userId="62390808-c838-45e6-be59-d6fd0d208bc8" providerId="ADAL" clId="{19A97A65-FB7E-DC4C-8433-B675572D5E70}" dt="2023-02-22T18:45:37.835" v="10482"/>
          <ac:spMkLst>
            <pc:docMk/>
            <pc:sldMk cId="0" sldId="1814"/>
            <ac:spMk id="3" creationId="{00000000-0000-0000-0000-000000000000}"/>
          </ac:spMkLst>
        </pc:spChg>
        <pc:spChg chg="mod">
          <ac:chgData name="Daniel Khashabi" userId="62390808-c838-45e6-be59-d6fd0d208bc8" providerId="ADAL" clId="{19A97A65-FB7E-DC4C-8433-B675572D5E70}" dt="2023-02-22T17:58:30.299" v="9801"/>
          <ac:spMkLst>
            <pc:docMk/>
            <pc:sldMk cId="0" sldId="1814"/>
            <ac:spMk id="4" creationId="{00000000-0000-0000-0000-000000000000}"/>
          </ac:spMkLst>
        </pc:spChg>
        <pc:spChg chg="mod">
          <ac:chgData name="Daniel Khashabi" userId="62390808-c838-45e6-be59-d6fd0d208bc8" providerId="ADAL" clId="{19A97A65-FB7E-DC4C-8433-B675572D5E70}" dt="2023-02-22T18:45:37.835" v="10482"/>
          <ac:spMkLst>
            <pc:docMk/>
            <pc:sldMk cId="0" sldId="1814"/>
            <ac:spMk id="5" creationId="{00000000-0000-0000-0000-000000000000}"/>
          </ac:spMkLst>
        </pc:spChg>
        <pc:spChg chg="mod">
          <ac:chgData name="Daniel Khashabi" userId="62390808-c838-45e6-be59-d6fd0d208bc8" providerId="ADAL" clId="{19A97A65-FB7E-DC4C-8433-B675572D5E70}" dt="2023-02-22T18:45:37.835" v="10482"/>
          <ac:spMkLst>
            <pc:docMk/>
            <pc:sldMk cId="0" sldId="1814"/>
            <ac:spMk id="6" creationId="{00000000-0000-0000-0000-000000000000}"/>
          </ac:spMkLst>
        </pc:spChg>
        <pc:spChg chg="add mod">
          <ac:chgData name="Daniel Khashabi" userId="62390808-c838-45e6-be59-d6fd0d208bc8" providerId="ADAL" clId="{19A97A65-FB7E-DC4C-8433-B675572D5E70}" dt="2023-02-22T16:25:03.755" v="9077"/>
          <ac:spMkLst>
            <pc:docMk/>
            <pc:sldMk cId="0" sldId="1814"/>
            <ac:spMk id="7" creationId="{6C064783-6B61-53F3-667A-168B39E8A434}"/>
          </ac:spMkLst>
        </pc:spChg>
      </pc:sldChg>
      <pc:sldChg chg="addSp modSp add">
        <pc:chgData name="Daniel Khashabi" userId="62390808-c838-45e6-be59-d6fd0d208bc8" providerId="ADAL" clId="{19A97A65-FB7E-DC4C-8433-B675572D5E70}" dt="2023-02-22T18:45:37.835" v="10482"/>
        <pc:sldMkLst>
          <pc:docMk/>
          <pc:sldMk cId="0" sldId="1815"/>
        </pc:sldMkLst>
        <pc:spChg chg="mod">
          <ac:chgData name="Daniel Khashabi" userId="62390808-c838-45e6-be59-d6fd0d208bc8" providerId="ADAL" clId="{19A97A65-FB7E-DC4C-8433-B675572D5E70}" dt="2023-02-22T18:45:37.835" v="10482"/>
          <ac:spMkLst>
            <pc:docMk/>
            <pc:sldMk cId="0" sldId="1815"/>
            <ac:spMk id="2" creationId="{00000000-0000-0000-0000-000000000000}"/>
          </ac:spMkLst>
        </pc:spChg>
        <pc:spChg chg="mod">
          <ac:chgData name="Daniel Khashabi" userId="62390808-c838-45e6-be59-d6fd0d208bc8" providerId="ADAL" clId="{19A97A65-FB7E-DC4C-8433-B675572D5E70}" dt="2023-02-22T18:45:37.835" v="10482"/>
          <ac:spMkLst>
            <pc:docMk/>
            <pc:sldMk cId="0" sldId="1815"/>
            <ac:spMk id="3" creationId="{00000000-0000-0000-0000-000000000000}"/>
          </ac:spMkLst>
        </pc:spChg>
        <pc:spChg chg="mod">
          <ac:chgData name="Daniel Khashabi" userId="62390808-c838-45e6-be59-d6fd0d208bc8" providerId="ADAL" clId="{19A97A65-FB7E-DC4C-8433-B675572D5E70}" dt="2023-02-22T18:45:37.835" v="10482"/>
          <ac:spMkLst>
            <pc:docMk/>
            <pc:sldMk cId="0" sldId="1815"/>
            <ac:spMk id="4" creationId="{00000000-0000-0000-0000-000000000000}"/>
          </ac:spMkLst>
        </pc:spChg>
        <pc:spChg chg="mod">
          <ac:chgData name="Daniel Khashabi" userId="62390808-c838-45e6-be59-d6fd0d208bc8" providerId="ADAL" clId="{19A97A65-FB7E-DC4C-8433-B675572D5E70}" dt="2023-02-22T17:58:30.299" v="9801"/>
          <ac:spMkLst>
            <pc:docMk/>
            <pc:sldMk cId="0" sldId="1815"/>
            <ac:spMk id="5" creationId="{00000000-0000-0000-0000-000000000000}"/>
          </ac:spMkLst>
        </pc:spChg>
        <pc:spChg chg="mod">
          <ac:chgData name="Daniel Khashabi" userId="62390808-c838-45e6-be59-d6fd0d208bc8" providerId="ADAL" clId="{19A97A65-FB7E-DC4C-8433-B675572D5E70}" dt="2023-02-22T18:45:37.835" v="10482"/>
          <ac:spMkLst>
            <pc:docMk/>
            <pc:sldMk cId="0" sldId="1815"/>
            <ac:spMk id="6" creationId="{00000000-0000-0000-0000-000000000000}"/>
          </ac:spMkLst>
        </pc:spChg>
        <pc:spChg chg="add mod">
          <ac:chgData name="Daniel Khashabi" userId="62390808-c838-45e6-be59-d6fd0d208bc8" providerId="ADAL" clId="{19A97A65-FB7E-DC4C-8433-B675572D5E70}" dt="2023-02-22T16:25:06.700" v="9079"/>
          <ac:spMkLst>
            <pc:docMk/>
            <pc:sldMk cId="0" sldId="1815"/>
            <ac:spMk id="7" creationId="{042E6CE0-12F6-1F34-AC21-57F69E2E42E5}"/>
          </ac:spMkLst>
        </pc:spChg>
      </pc:sldChg>
      <pc:sldChg chg="addSp modSp add">
        <pc:chgData name="Daniel Khashabi" userId="62390808-c838-45e6-be59-d6fd0d208bc8" providerId="ADAL" clId="{19A97A65-FB7E-DC4C-8433-B675572D5E70}" dt="2023-02-22T18:45:37.835" v="10482"/>
        <pc:sldMkLst>
          <pc:docMk/>
          <pc:sldMk cId="0" sldId="1816"/>
        </pc:sldMkLst>
        <pc:spChg chg="mod">
          <ac:chgData name="Daniel Khashabi" userId="62390808-c838-45e6-be59-d6fd0d208bc8" providerId="ADAL" clId="{19A97A65-FB7E-DC4C-8433-B675572D5E70}" dt="2023-02-22T17:58:30.299" v="9801"/>
          <ac:spMkLst>
            <pc:docMk/>
            <pc:sldMk cId="0" sldId="1816"/>
            <ac:spMk id="3" creationId="{00000000-0000-0000-0000-000000000000}"/>
          </ac:spMkLst>
        </pc:spChg>
        <pc:spChg chg="mod">
          <ac:chgData name="Daniel Khashabi" userId="62390808-c838-45e6-be59-d6fd0d208bc8" providerId="ADAL" clId="{19A97A65-FB7E-DC4C-8433-B675572D5E70}" dt="2023-02-22T18:45:37.835" v="10482"/>
          <ac:spMkLst>
            <pc:docMk/>
            <pc:sldMk cId="0" sldId="1816"/>
            <ac:spMk id="4" creationId="{00000000-0000-0000-0000-000000000000}"/>
          </ac:spMkLst>
        </pc:spChg>
        <pc:spChg chg="mod">
          <ac:chgData name="Daniel Khashabi" userId="62390808-c838-45e6-be59-d6fd0d208bc8" providerId="ADAL" clId="{19A97A65-FB7E-DC4C-8433-B675572D5E70}" dt="2023-02-22T18:45:37.835" v="10482"/>
          <ac:spMkLst>
            <pc:docMk/>
            <pc:sldMk cId="0" sldId="1816"/>
            <ac:spMk id="5" creationId="{00000000-0000-0000-0000-000000000000}"/>
          </ac:spMkLst>
        </pc:spChg>
        <pc:spChg chg="mod">
          <ac:chgData name="Daniel Khashabi" userId="62390808-c838-45e6-be59-d6fd0d208bc8" providerId="ADAL" clId="{19A97A65-FB7E-DC4C-8433-B675572D5E70}" dt="2023-02-22T18:45:37.835" v="10482"/>
          <ac:spMkLst>
            <pc:docMk/>
            <pc:sldMk cId="0" sldId="1816"/>
            <ac:spMk id="6" creationId="{00000000-0000-0000-0000-000000000000}"/>
          </ac:spMkLst>
        </pc:spChg>
        <pc:spChg chg="add mod">
          <ac:chgData name="Daniel Khashabi" userId="62390808-c838-45e6-be59-d6fd0d208bc8" providerId="ADAL" clId="{19A97A65-FB7E-DC4C-8433-B675572D5E70}" dt="2023-02-22T16:25:08.255" v="9080"/>
          <ac:spMkLst>
            <pc:docMk/>
            <pc:sldMk cId="0" sldId="1816"/>
            <ac:spMk id="7" creationId="{50E6C145-CE46-8D94-B8E1-1CC11FCBEB15}"/>
          </ac:spMkLst>
        </pc:spChg>
      </pc:sldChg>
      <pc:sldChg chg="addSp modSp add">
        <pc:chgData name="Daniel Khashabi" userId="62390808-c838-45e6-be59-d6fd0d208bc8" providerId="ADAL" clId="{19A97A65-FB7E-DC4C-8433-B675572D5E70}" dt="2023-02-22T18:45:37.835" v="10482"/>
        <pc:sldMkLst>
          <pc:docMk/>
          <pc:sldMk cId="0" sldId="1817"/>
        </pc:sldMkLst>
        <pc:spChg chg="mod">
          <ac:chgData name="Daniel Khashabi" userId="62390808-c838-45e6-be59-d6fd0d208bc8" providerId="ADAL" clId="{19A97A65-FB7E-DC4C-8433-B675572D5E70}" dt="2023-02-22T18:45:37.835" v="10482"/>
          <ac:spMkLst>
            <pc:docMk/>
            <pc:sldMk cId="0" sldId="1817"/>
            <ac:spMk id="2" creationId="{00000000-0000-0000-0000-000000000000}"/>
          </ac:spMkLst>
        </pc:spChg>
        <pc:spChg chg="mod">
          <ac:chgData name="Daniel Khashabi" userId="62390808-c838-45e6-be59-d6fd0d208bc8" providerId="ADAL" clId="{19A97A65-FB7E-DC4C-8433-B675572D5E70}" dt="2023-02-22T18:45:37.835" v="10482"/>
          <ac:spMkLst>
            <pc:docMk/>
            <pc:sldMk cId="0" sldId="1817"/>
            <ac:spMk id="3" creationId="{00000000-0000-0000-0000-000000000000}"/>
          </ac:spMkLst>
        </pc:spChg>
        <pc:spChg chg="mod">
          <ac:chgData name="Daniel Khashabi" userId="62390808-c838-45e6-be59-d6fd0d208bc8" providerId="ADAL" clId="{19A97A65-FB7E-DC4C-8433-B675572D5E70}" dt="2023-02-22T17:58:30.299" v="9801"/>
          <ac:spMkLst>
            <pc:docMk/>
            <pc:sldMk cId="0" sldId="1817"/>
            <ac:spMk id="4" creationId="{00000000-0000-0000-0000-000000000000}"/>
          </ac:spMkLst>
        </pc:spChg>
        <pc:spChg chg="mod">
          <ac:chgData name="Daniel Khashabi" userId="62390808-c838-45e6-be59-d6fd0d208bc8" providerId="ADAL" clId="{19A97A65-FB7E-DC4C-8433-B675572D5E70}" dt="2023-02-22T18:45:37.835" v="10482"/>
          <ac:spMkLst>
            <pc:docMk/>
            <pc:sldMk cId="0" sldId="1817"/>
            <ac:spMk id="5" creationId="{00000000-0000-0000-0000-000000000000}"/>
          </ac:spMkLst>
        </pc:spChg>
        <pc:spChg chg="mod">
          <ac:chgData name="Daniel Khashabi" userId="62390808-c838-45e6-be59-d6fd0d208bc8" providerId="ADAL" clId="{19A97A65-FB7E-DC4C-8433-B675572D5E70}" dt="2023-02-22T18:45:37.835" v="10482"/>
          <ac:spMkLst>
            <pc:docMk/>
            <pc:sldMk cId="0" sldId="1817"/>
            <ac:spMk id="6" creationId="{00000000-0000-0000-0000-000000000000}"/>
          </ac:spMkLst>
        </pc:spChg>
        <pc:spChg chg="add mod">
          <ac:chgData name="Daniel Khashabi" userId="62390808-c838-45e6-be59-d6fd0d208bc8" providerId="ADAL" clId="{19A97A65-FB7E-DC4C-8433-B675572D5E70}" dt="2023-02-22T16:25:09.817" v="9081"/>
          <ac:spMkLst>
            <pc:docMk/>
            <pc:sldMk cId="0" sldId="1817"/>
            <ac:spMk id="7" creationId="{44C81A1A-E71D-6733-F388-E7AA22F3BA6A}"/>
          </ac:spMkLst>
        </pc:spChg>
      </pc:sldChg>
      <pc:sldChg chg="modSp add">
        <pc:chgData name="Daniel Khashabi" userId="62390808-c838-45e6-be59-d6fd0d208bc8" providerId="ADAL" clId="{19A97A65-FB7E-DC4C-8433-B675572D5E70}" dt="2023-02-22T18:45:37.835" v="10482"/>
        <pc:sldMkLst>
          <pc:docMk/>
          <pc:sldMk cId="0" sldId="1818"/>
        </pc:sldMkLst>
        <pc:spChg chg="mod">
          <ac:chgData name="Daniel Khashabi" userId="62390808-c838-45e6-be59-d6fd0d208bc8" providerId="ADAL" clId="{19A97A65-FB7E-DC4C-8433-B675572D5E70}" dt="2023-02-22T18:45:37.835" v="10482"/>
          <ac:spMkLst>
            <pc:docMk/>
            <pc:sldMk cId="0" sldId="1818"/>
            <ac:spMk id="3" creationId="{00000000-0000-0000-0000-000000000000}"/>
          </ac:spMkLst>
        </pc:spChg>
        <pc:spChg chg="mod">
          <ac:chgData name="Daniel Khashabi" userId="62390808-c838-45e6-be59-d6fd0d208bc8" providerId="ADAL" clId="{19A97A65-FB7E-DC4C-8433-B675572D5E70}" dt="2023-02-22T18:45:37.835" v="10482"/>
          <ac:spMkLst>
            <pc:docMk/>
            <pc:sldMk cId="0" sldId="1818"/>
            <ac:spMk id="4" creationId="{00000000-0000-0000-0000-000000000000}"/>
          </ac:spMkLst>
        </pc:spChg>
        <pc:spChg chg="mod">
          <ac:chgData name="Daniel Khashabi" userId="62390808-c838-45e6-be59-d6fd0d208bc8" providerId="ADAL" clId="{19A97A65-FB7E-DC4C-8433-B675572D5E70}" dt="2023-02-22T18:45:37.835" v="10482"/>
          <ac:spMkLst>
            <pc:docMk/>
            <pc:sldMk cId="0" sldId="1818"/>
            <ac:spMk id="5"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1819"/>
        </pc:sldMkLst>
        <pc:spChg chg="mod">
          <ac:chgData name="Daniel Khashabi" userId="62390808-c838-45e6-be59-d6fd0d208bc8" providerId="ADAL" clId="{19A97A65-FB7E-DC4C-8433-B675572D5E70}" dt="2023-02-22T18:45:37.835" v="10482"/>
          <ac:spMkLst>
            <pc:docMk/>
            <pc:sldMk cId="0" sldId="1819"/>
            <ac:spMk id="3" creationId="{00000000-0000-0000-0000-000000000000}"/>
          </ac:spMkLst>
        </pc:spChg>
        <pc:spChg chg="mod">
          <ac:chgData name="Daniel Khashabi" userId="62390808-c838-45e6-be59-d6fd0d208bc8" providerId="ADAL" clId="{19A97A65-FB7E-DC4C-8433-B675572D5E70}" dt="2023-02-22T17:58:30.299" v="9801"/>
          <ac:spMkLst>
            <pc:docMk/>
            <pc:sldMk cId="0" sldId="1819"/>
            <ac:spMk id="4" creationId="{00000000-0000-0000-0000-000000000000}"/>
          </ac:spMkLst>
        </pc:spChg>
        <pc:spChg chg="mod">
          <ac:chgData name="Daniel Khashabi" userId="62390808-c838-45e6-be59-d6fd0d208bc8" providerId="ADAL" clId="{19A97A65-FB7E-DC4C-8433-B675572D5E70}" dt="2023-02-22T18:45:37.835" v="10482"/>
          <ac:spMkLst>
            <pc:docMk/>
            <pc:sldMk cId="0" sldId="1819"/>
            <ac:spMk id="5" creationId="{00000000-0000-0000-0000-000000000000}"/>
          </ac:spMkLst>
        </pc:spChg>
        <pc:spChg chg="mod">
          <ac:chgData name="Daniel Khashabi" userId="62390808-c838-45e6-be59-d6fd0d208bc8" providerId="ADAL" clId="{19A97A65-FB7E-DC4C-8433-B675572D5E70}" dt="2023-02-22T18:45:37.835" v="10482"/>
          <ac:spMkLst>
            <pc:docMk/>
            <pc:sldMk cId="0" sldId="1819"/>
            <ac:spMk id="6" creationId="{00000000-0000-0000-0000-000000000000}"/>
          </ac:spMkLst>
        </pc:spChg>
        <pc:spChg chg="add mod">
          <ac:chgData name="Daniel Khashabi" userId="62390808-c838-45e6-be59-d6fd0d208bc8" providerId="ADAL" clId="{19A97A65-FB7E-DC4C-8433-B675572D5E70}" dt="2023-02-22T16:25:11.588" v="9082"/>
          <ac:spMkLst>
            <pc:docMk/>
            <pc:sldMk cId="0" sldId="1819"/>
            <ac:spMk id="7" creationId="{2DCD31F0-3B5F-E60B-F7A6-B2FFC4FCA8AA}"/>
          </ac:spMkLst>
        </pc:spChg>
      </pc:sldChg>
      <pc:sldChg chg="addSp modSp add">
        <pc:chgData name="Daniel Khashabi" userId="62390808-c838-45e6-be59-d6fd0d208bc8" providerId="ADAL" clId="{19A97A65-FB7E-DC4C-8433-B675572D5E70}" dt="2023-02-22T18:45:37.835" v="10482"/>
        <pc:sldMkLst>
          <pc:docMk/>
          <pc:sldMk cId="0" sldId="1820"/>
        </pc:sldMkLst>
        <pc:spChg chg="mod">
          <ac:chgData name="Daniel Khashabi" userId="62390808-c838-45e6-be59-d6fd0d208bc8" providerId="ADAL" clId="{19A97A65-FB7E-DC4C-8433-B675572D5E70}" dt="2023-02-22T17:58:30.299" v="9801"/>
          <ac:spMkLst>
            <pc:docMk/>
            <pc:sldMk cId="0" sldId="1820"/>
            <ac:spMk id="3" creationId="{00000000-0000-0000-0000-000000000000}"/>
          </ac:spMkLst>
        </pc:spChg>
        <pc:spChg chg="mod">
          <ac:chgData name="Daniel Khashabi" userId="62390808-c838-45e6-be59-d6fd0d208bc8" providerId="ADAL" clId="{19A97A65-FB7E-DC4C-8433-B675572D5E70}" dt="2023-02-22T18:45:37.835" v="10482"/>
          <ac:spMkLst>
            <pc:docMk/>
            <pc:sldMk cId="0" sldId="1820"/>
            <ac:spMk id="4" creationId="{00000000-0000-0000-0000-000000000000}"/>
          </ac:spMkLst>
        </pc:spChg>
        <pc:spChg chg="mod">
          <ac:chgData name="Daniel Khashabi" userId="62390808-c838-45e6-be59-d6fd0d208bc8" providerId="ADAL" clId="{19A97A65-FB7E-DC4C-8433-B675572D5E70}" dt="2023-02-22T18:45:37.835" v="10482"/>
          <ac:spMkLst>
            <pc:docMk/>
            <pc:sldMk cId="0" sldId="1820"/>
            <ac:spMk id="5" creationId="{00000000-0000-0000-0000-000000000000}"/>
          </ac:spMkLst>
        </pc:spChg>
        <pc:spChg chg="add mod">
          <ac:chgData name="Daniel Khashabi" userId="62390808-c838-45e6-be59-d6fd0d208bc8" providerId="ADAL" clId="{19A97A65-FB7E-DC4C-8433-B675572D5E70}" dt="2023-02-22T16:25:13.446" v="9083"/>
          <ac:spMkLst>
            <pc:docMk/>
            <pc:sldMk cId="0" sldId="1820"/>
            <ac:spMk id="6" creationId="{1FFF7AEC-BC03-FDCB-161E-6A39BC14602A}"/>
          </ac:spMkLst>
        </pc:spChg>
      </pc:sldChg>
      <pc:sldChg chg="addSp modSp add">
        <pc:chgData name="Daniel Khashabi" userId="62390808-c838-45e6-be59-d6fd0d208bc8" providerId="ADAL" clId="{19A97A65-FB7E-DC4C-8433-B675572D5E70}" dt="2023-02-22T18:45:37.835" v="10482"/>
        <pc:sldMkLst>
          <pc:docMk/>
          <pc:sldMk cId="0" sldId="1821"/>
        </pc:sldMkLst>
        <pc:spChg chg="mod">
          <ac:chgData name="Daniel Khashabi" userId="62390808-c838-45e6-be59-d6fd0d208bc8" providerId="ADAL" clId="{19A97A65-FB7E-DC4C-8433-B675572D5E70}" dt="2023-02-22T18:45:37.835" v="10482"/>
          <ac:spMkLst>
            <pc:docMk/>
            <pc:sldMk cId="0" sldId="1821"/>
            <ac:spMk id="2" creationId="{00000000-0000-0000-0000-000000000000}"/>
          </ac:spMkLst>
        </pc:spChg>
        <pc:spChg chg="mod">
          <ac:chgData name="Daniel Khashabi" userId="62390808-c838-45e6-be59-d6fd0d208bc8" providerId="ADAL" clId="{19A97A65-FB7E-DC4C-8433-B675572D5E70}" dt="2023-02-22T17:58:30.299" v="9801"/>
          <ac:spMkLst>
            <pc:docMk/>
            <pc:sldMk cId="0" sldId="1821"/>
            <ac:spMk id="4" creationId="{00000000-0000-0000-0000-000000000000}"/>
          </ac:spMkLst>
        </pc:spChg>
        <pc:spChg chg="mod">
          <ac:chgData name="Daniel Khashabi" userId="62390808-c838-45e6-be59-d6fd0d208bc8" providerId="ADAL" clId="{19A97A65-FB7E-DC4C-8433-B675572D5E70}" dt="2023-02-22T17:58:30.299" v="9801"/>
          <ac:spMkLst>
            <pc:docMk/>
            <pc:sldMk cId="0" sldId="1821"/>
            <ac:spMk id="5" creationId="{00000000-0000-0000-0000-000000000000}"/>
          </ac:spMkLst>
        </pc:spChg>
        <pc:spChg chg="mod">
          <ac:chgData name="Daniel Khashabi" userId="62390808-c838-45e6-be59-d6fd0d208bc8" providerId="ADAL" clId="{19A97A65-FB7E-DC4C-8433-B675572D5E70}" dt="2023-02-22T17:58:30.299" v="9801"/>
          <ac:spMkLst>
            <pc:docMk/>
            <pc:sldMk cId="0" sldId="1821"/>
            <ac:spMk id="6" creationId="{00000000-0000-0000-0000-000000000000}"/>
          </ac:spMkLst>
        </pc:spChg>
        <pc:spChg chg="mod">
          <ac:chgData name="Daniel Khashabi" userId="62390808-c838-45e6-be59-d6fd0d208bc8" providerId="ADAL" clId="{19A97A65-FB7E-DC4C-8433-B675572D5E70}" dt="2023-02-22T18:45:37.835" v="10482"/>
          <ac:spMkLst>
            <pc:docMk/>
            <pc:sldMk cId="0" sldId="1821"/>
            <ac:spMk id="7" creationId="{00000000-0000-0000-0000-000000000000}"/>
          </ac:spMkLst>
        </pc:spChg>
        <pc:spChg chg="mod">
          <ac:chgData name="Daniel Khashabi" userId="62390808-c838-45e6-be59-d6fd0d208bc8" providerId="ADAL" clId="{19A97A65-FB7E-DC4C-8433-B675572D5E70}" dt="2023-02-22T18:45:37.835" v="10482"/>
          <ac:spMkLst>
            <pc:docMk/>
            <pc:sldMk cId="0" sldId="1821"/>
            <ac:spMk id="8" creationId="{00000000-0000-0000-0000-000000000000}"/>
          </ac:spMkLst>
        </pc:spChg>
        <pc:spChg chg="mod">
          <ac:chgData name="Daniel Khashabi" userId="62390808-c838-45e6-be59-d6fd0d208bc8" providerId="ADAL" clId="{19A97A65-FB7E-DC4C-8433-B675572D5E70}" dt="2023-02-22T18:45:37.835" v="10482"/>
          <ac:spMkLst>
            <pc:docMk/>
            <pc:sldMk cId="0" sldId="1821"/>
            <ac:spMk id="9" creationId="{00000000-0000-0000-0000-000000000000}"/>
          </ac:spMkLst>
        </pc:spChg>
        <pc:spChg chg="add mod">
          <ac:chgData name="Daniel Khashabi" userId="62390808-c838-45e6-be59-d6fd0d208bc8" providerId="ADAL" clId="{19A97A65-FB7E-DC4C-8433-B675572D5E70}" dt="2023-02-22T16:25:15.712" v="9084"/>
          <ac:spMkLst>
            <pc:docMk/>
            <pc:sldMk cId="0" sldId="1821"/>
            <ac:spMk id="10" creationId="{46E04F41-8A6B-3FDF-0EDE-9A6BF67AC8AB}"/>
          </ac:spMkLst>
        </pc:spChg>
      </pc:sldChg>
      <pc:sldChg chg="addSp modSp add">
        <pc:chgData name="Daniel Khashabi" userId="62390808-c838-45e6-be59-d6fd0d208bc8" providerId="ADAL" clId="{19A97A65-FB7E-DC4C-8433-B675572D5E70}" dt="2023-02-22T18:45:37.835" v="10482"/>
        <pc:sldMkLst>
          <pc:docMk/>
          <pc:sldMk cId="0" sldId="1822"/>
        </pc:sldMkLst>
        <pc:spChg chg="mod">
          <ac:chgData name="Daniel Khashabi" userId="62390808-c838-45e6-be59-d6fd0d208bc8" providerId="ADAL" clId="{19A97A65-FB7E-DC4C-8433-B675572D5E70}" dt="2023-02-22T17:58:30.299" v="9801"/>
          <ac:spMkLst>
            <pc:docMk/>
            <pc:sldMk cId="0" sldId="1822"/>
            <ac:spMk id="4" creationId="{00000000-0000-0000-0000-000000000000}"/>
          </ac:spMkLst>
        </pc:spChg>
        <pc:spChg chg="mod">
          <ac:chgData name="Daniel Khashabi" userId="62390808-c838-45e6-be59-d6fd0d208bc8" providerId="ADAL" clId="{19A97A65-FB7E-DC4C-8433-B675572D5E70}" dt="2023-02-22T17:58:30.299" v="9801"/>
          <ac:spMkLst>
            <pc:docMk/>
            <pc:sldMk cId="0" sldId="1822"/>
            <ac:spMk id="5" creationId="{00000000-0000-0000-0000-000000000000}"/>
          </ac:spMkLst>
        </pc:spChg>
        <pc:spChg chg="mod">
          <ac:chgData name="Daniel Khashabi" userId="62390808-c838-45e6-be59-d6fd0d208bc8" providerId="ADAL" clId="{19A97A65-FB7E-DC4C-8433-B675572D5E70}" dt="2023-02-22T17:58:30.299" v="9801"/>
          <ac:spMkLst>
            <pc:docMk/>
            <pc:sldMk cId="0" sldId="1822"/>
            <ac:spMk id="6" creationId="{00000000-0000-0000-0000-000000000000}"/>
          </ac:spMkLst>
        </pc:spChg>
        <pc:spChg chg="mod">
          <ac:chgData name="Daniel Khashabi" userId="62390808-c838-45e6-be59-d6fd0d208bc8" providerId="ADAL" clId="{19A97A65-FB7E-DC4C-8433-B675572D5E70}" dt="2023-02-22T18:45:37.835" v="10482"/>
          <ac:spMkLst>
            <pc:docMk/>
            <pc:sldMk cId="0" sldId="1822"/>
            <ac:spMk id="7" creationId="{00000000-0000-0000-0000-000000000000}"/>
          </ac:spMkLst>
        </pc:spChg>
        <pc:spChg chg="mod">
          <ac:chgData name="Daniel Khashabi" userId="62390808-c838-45e6-be59-d6fd0d208bc8" providerId="ADAL" clId="{19A97A65-FB7E-DC4C-8433-B675572D5E70}" dt="2023-02-22T18:45:37.835" v="10482"/>
          <ac:spMkLst>
            <pc:docMk/>
            <pc:sldMk cId="0" sldId="1822"/>
            <ac:spMk id="8" creationId="{00000000-0000-0000-0000-000000000000}"/>
          </ac:spMkLst>
        </pc:spChg>
        <pc:spChg chg="mod">
          <ac:chgData name="Daniel Khashabi" userId="62390808-c838-45e6-be59-d6fd0d208bc8" providerId="ADAL" clId="{19A97A65-FB7E-DC4C-8433-B675572D5E70}" dt="2023-02-22T18:45:37.835" v="10482"/>
          <ac:spMkLst>
            <pc:docMk/>
            <pc:sldMk cId="0" sldId="1822"/>
            <ac:spMk id="9" creationId="{00000000-0000-0000-0000-000000000000}"/>
          </ac:spMkLst>
        </pc:spChg>
        <pc:spChg chg="add mod">
          <ac:chgData name="Daniel Khashabi" userId="62390808-c838-45e6-be59-d6fd0d208bc8" providerId="ADAL" clId="{19A97A65-FB7E-DC4C-8433-B675572D5E70}" dt="2023-02-22T16:25:17.100" v="9085"/>
          <ac:spMkLst>
            <pc:docMk/>
            <pc:sldMk cId="0" sldId="1822"/>
            <ac:spMk id="10" creationId="{FC642C44-21A5-9CFB-CA5C-BC2A2F24D907}"/>
          </ac:spMkLst>
        </pc:spChg>
      </pc:sldChg>
      <pc:sldChg chg="modSp add del mod">
        <pc:chgData name="Daniel Khashabi" userId="62390808-c838-45e6-be59-d6fd0d208bc8" providerId="ADAL" clId="{19A97A65-FB7E-DC4C-8433-B675572D5E70}" dt="2023-02-22T16:01:04.471" v="8621" actId="2696"/>
        <pc:sldMkLst>
          <pc:docMk/>
          <pc:sldMk cId="2161845234" sldId="1823"/>
        </pc:sldMkLst>
        <pc:spChg chg="mod">
          <ac:chgData name="Daniel Khashabi" userId="62390808-c838-45e6-be59-d6fd0d208bc8" providerId="ADAL" clId="{19A97A65-FB7E-DC4C-8433-B675572D5E70}" dt="2023-02-22T14:57:48.805" v="8334" actId="1036"/>
          <ac:spMkLst>
            <pc:docMk/>
            <pc:sldMk cId="2161845234" sldId="1823"/>
            <ac:spMk id="2" creationId="{EAA4E5AE-1C3E-2796-63F2-9096359501A8}"/>
          </ac:spMkLst>
        </pc:spChg>
      </pc:sldChg>
      <pc:sldChg chg="add del">
        <pc:chgData name="Daniel Khashabi" userId="62390808-c838-45e6-be59-d6fd0d208bc8" providerId="ADAL" clId="{19A97A65-FB7E-DC4C-8433-B675572D5E70}" dt="2023-02-22T16:01:51.292" v="8673" actId="2696"/>
        <pc:sldMkLst>
          <pc:docMk/>
          <pc:sldMk cId="3524374393" sldId="1823"/>
        </pc:sldMkLst>
      </pc:sldChg>
      <pc:sldChg chg="modSp add">
        <pc:chgData name="Daniel Khashabi" userId="62390808-c838-45e6-be59-d6fd0d208bc8" providerId="ADAL" clId="{19A97A65-FB7E-DC4C-8433-B675572D5E70}" dt="2023-02-22T18:45:37.835" v="10482"/>
        <pc:sldMkLst>
          <pc:docMk/>
          <pc:sldMk cId="104491926" sldId="1824"/>
        </pc:sldMkLst>
        <pc:spChg chg="mod">
          <ac:chgData name="Daniel Khashabi" userId="62390808-c838-45e6-be59-d6fd0d208bc8" providerId="ADAL" clId="{19A97A65-FB7E-DC4C-8433-B675572D5E70}" dt="2023-02-22T18:45:37.835" v="10482"/>
          <ac:spMkLst>
            <pc:docMk/>
            <pc:sldMk cId="104491926" sldId="1824"/>
            <ac:spMk id="3"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5"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6"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7"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8"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9"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10"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11"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13"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14"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15"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17"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18"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20"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21"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22"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23"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24"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25"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26"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27"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28" creationId="{00000000-0000-0000-0000-000000000000}"/>
          </ac:spMkLst>
        </pc:spChg>
      </pc:sldChg>
      <pc:sldChg chg="modSp add">
        <pc:chgData name="Daniel Khashabi" userId="62390808-c838-45e6-be59-d6fd0d208bc8" providerId="ADAL" clId="{19A97A65-FB7E-DC4C-8433-B675572D5E70}" dt="2023-02-22T18:45:37.835" v="10482"/>
        <pc:sldMkLst>
          <pc:docMk/>
          <pc:sldMk cId="1280531687" sldId="1825"/>
        </pc:sldMkLst>
        <pc:spChg chg="mod">
          <ac:chgData name="Daniel Khashabi" userId="62390808-c838-45e6-be59-d6fd0d208bc8" providerId="ADAL" clId="{19A97A65-FB7E-DC4C-8433-B675572D5E70}" dt="2023-02-22T18:45:37.835" v="10482"/>
          <ac:spMkLst>
            <pc:docMk/>
            <pc:sldMk cId="1280531687" sldId="1825"/>
            <ac:spMk id="3" creationId="{00000000-0000-0000-0000-000000000000}"/>
          </ac:spMkLst>
        </pc:spChg>
        <pc:spChg chg="mod">
          <ac:chgData name="Daniel Khashabi" userId="62390808-c838-45e6-be59-d6fd0d208bc8" providerId="ADAL" clId="{19A97A65-FB7E-DC4C-8433-B675572D5E70}" dt="2023-02-22T17:58:30.299" v="9801"/>
          <ac:spMkLst>
            <pc:docMk/>
            <pc:sldMk cId="1280531687" sldId="1825"/>
            <ac:spMk id="5" creationId="{00000000-0000-0000-0000-000000000000}"/>
          </ac:spMkLst>
        </pc:spChg>
        <pc:spChg chg="mod">
          <ac:chgData name="Daniel Khashabi" userId="62390808-c838-45e6-be59-d6fd0d208bc8" providerId="ADAL" clId="{19A97A65-FB7E-DC4C-8433-B675572D5E70}" dt="2023-02-22T17:58:30.299" v="9801"/>
          <ac:spMkLst>
            <pc:docMk/>
            <pc:sldMk cId="1280531687" sldId="1825"/>
            <ac:spMk id="6" creationId="{00000000-0000-0000-0000-000000000000}"/>
          </ac:spMkLst>
        </pc:spChg>
        <pc:spChg chg="mod">
          <ac:chgData name="Daniel Khashabi" userId="62390808-c838-45e6-be59-d6fd0d208bc8" providerId="ADAL" clId="{19A97A65-FB7E-DC4C-8433-B675572D5E70}" dt="2023-02-22T17:58:30.299" v="9801"/>
          <ac:spMkLst>
            <pc:docMk/>
            <pc:sldMk cId="1280531687" sldId="1825"/>
            <ac:spMk id="7" creationId="{00000000-0000-0000-0000-000000000000}"/>
          </ac:spMkLst>
        </pc:spChg>
        <pc:spChg chg="mod">
          <ac:chgData name="Daniel Khashabi" userId="62390808-c838-45e6-be59-d6fd0d208bc8" providerId="ADAL" clId="{19A97A65-FB7E-DC4C-8433-B675572D5E70}" dt="2023-02-22T17:58:30.299" v="9801"/>
          <ac:spMkLst>
            <pc:docMk/>
            <pc:sldMk cId="1280531687" sldId="1825"/>
            <ac:spMk id="8" creationId="{00000000-0000-0000-0000-000000000000}"/>
          </ac:spMkLst>
        </pc:spChg>
        <pc:spChg chg="mod">
          <ac:chgData name="Daniel Khashabi" userId="62390808-c838-45e6-be59-d6fd0d208bc8" providerId="ADAL" clId="{19A97A65-FB7E-DC4C-8433-B675572D5E70}" dt="2023-02-22T18:45:37.835" v="10482"/>
          <ac:spMkLst>
            <pc:docMk/>
            <pc:sldMk cId="1280531687" sldId="1825"/>
            <ac:spMk id="9" creationId="{00000000-0000-0000-0000-000000000000}"/>
          </ac:spMkLst>
        </pc:spChg>
        <pc:spChg chg="mod">
          <ac:chgData name="Daniel Khashabi" userId="62390808-c838-45e6-be59-d6fd0d208bc8" providerId="ADAL" clId="{19A97A65-FB7E-DC4C-8433-B675572D5E70}" dt="2023-02-22T17:58:30.299" v="9801"/>
          <ac:spMkLst>
            <pc:docMk/>
            <pc:sldMk cId="1280531687" sldId="1825"/>
            <ac:spMk id="10" creationId="{00000000-0000-0000-0000-000000000000}"/>
          </ac:spMkLst>
        </pc:spChg>
        <pc:spChg chg="mod">
          <ac:chgData name="Daniel Khashabi" userId="62390808-c838-45e6-be59-d6fd0d208bc8" providerId="ADAL" clId="{19A97A65-FB7E-DC4C-8433-B675572D5E70}" dt="2023-02-22T18:45:37.835" v="10482"/>
          <ac:spMkLst>
            <pc:docMk/>
            <pc:sldMk cId="1280531687" sldId="1825"/>
            <ac:spMk id="11" creationId="{00000000-0000-0000-0000-000000000000}"/>
          </ac:spMkLst>
        </pc:spChg>
        <pc:spChg chg="mod">
          <ac:chgData name="Daniel Khashabi" userId="62390808-c838-45e6-be59-d6fd0d208bc8" providerId="ADAL" clId="{19A97A65-FB7E-DC4C-8433-B675572D5E70}" dt="2023-02-22T18:45:37.835" v="10482"/>
          <ac:spMkLst>
            <pc:docMk/>
            <pc:sldMk cId="1280531687" sldId="1825"/>
            <ac:spMk id="12" creationId="{00000000-0000-0000-0000-000000000000}"/>
          </ac:spMkLst>
        </pc:spChg>
      </pc:sldChg>
      <pc:sldChg chg="modSp add">
        <pc:chgData name="Daniel Khashabi" userId="62390808-c838-45e6-be59-d6fd0d208bc8" providerId="ADAL" clId="{19A97A65-FB7E-DC4C-8433-B675572D5E70}" dt="2023-02-22T18:45:37.835" v="10482"/>
        <pc:sldMkLst>
          <pc:docMk/>
          <pc:sldMk cId="1428968377" sldId="1826"/>
        </pc:sldMkLst>
        <pc:spChg chg="mod">
          <ac:chgData name="Daniel Khashabi" userId="62390808-c838-45e6-be59-d6fd0d208bc8" providerId="ADAL" clId="{19A97A65-FB7E-DC4C-8433-B675572D5E70}" dt="2023-02-22T18:45:37.835" v="10482"/>
          <ac:spMkLst>
            <pc:docMk/>
            <pc:sldMk cId="1428968377" sldId="1826"/>
            <ac:spMk id="3" creationId="{00000000-0000-0000-0000-000000000000}"/>
          </ac:spMkLst>
        </pc:spChg>
        <pc:spChg chg="mod">
          <ac:chgData name="Daniel Khashabi" userId="62390808-c838-45e6-be59-d6fd0d208bc8" providerId="ADAL" clId="{19A97A65-FB7E-DC4C-8433-B675572D5E70}" dt="2023-02-22T17:58:30.299" v="9801"/>
          <ac:spMkLst>
            <pc:docMk/>
            <pc:sldMk cId="1428968377" sldId="1826"/>
            <ac:spMk id="4" creationId="{00000000-0000-0000-0000-000000000000}"/>
          </ac:spMkLst>
        </pc:spChg>
        <pc:spChg chg="mod">
          <ac:chgData name="Daniel Khashabi" userId="62390808-c838-45e6-be59-d6fd0d208bc8" providerId="ADAL" clId="{19A97A65-FB7E-DC4C-8433-B675572D5E70}" dt="2023-02-22T17:58:30.299" v="9801"/>
          <ac:spMkLst>
            <pc:docMk/>
            <pc:sldMk cId="1428968377" sldId="1826"/>
            <ac:spMk id="6" creationId="{00000000-0000-0000-0000-000000000000}"/>
          </ac:spMkLst>
        </pc:spChg>
        <pc:spChg chg="mod">
          <ac:chgData name="Daniel Khashabi" userId="62390808-c838-45e6-be59-d6fd0d208bc8" providerId="ADAL" clId="{19A97A65-FB7E-DC4C-8433-B675572D5E70}" dt="2023-02-22T17:58:30.299" v="9801"/>
          <ac:spMkLst>
            <pc:docMk/>
            <pc:sldMk cId="1428968377" sldId="1826"/>
            <ac:spMk id="7" creationId="{00000000-0000-0000-0000-000000000000}"/>
          </ac:spMkLst>
        </pc:spChg>
        <pc:spChg chg="mod">
          <ac:chgData name="Daniel Khashabi" userId="62390808-c838-45e6-be59-d6fd0d208bc8" providerId="ADAL" clId="{19A97A65-FB7E-DC4C-8433-B675572D5E70}" dt="2023-02-22T17:58:30.299" v="9801"/>
          <ac:spMkLst>
            <pc:docMk/>
            <pc:sldMk cId="1428968377" sldId="1826"/>
            <ac:spMk id="8" creationId="{00000000-0000-0000-0000-000000000000}"/>
          </ac:spMkLst>
        </pc:spChg>
        <pc:spChg chg="mod">
          <ac:chgData name="Daniel Khashabi" userId="62390808-c838-45e6-be59-d6fd0d208bc8" providerId="ADAL" clId="{19A97A65-FB7E-DC4C-8433-B675572D5E70}" dt="2023-02-22T17:58:30.299" v="9801"/>
          <ac:spMkLst>
            <pc:docMk/>
            <pc:sldMk cId="1428968377" sldId="1826"/>
            <ac:spMk id="9" creationId="{00000000-0000-0000-0000-000000000000}"/>
          </ac:spMkLst>
        </pc:spChg>
        <pc:spChg chg="mod">
          <ac:chgData name="Daniel Khashabi" userId="62390808-c838-45e6-be59-d6fd0d208bc8" providerId="ADAL" clId="{19A97A65-FB7E-DC4C-8433-B675572D5E70}" dt="2023-02-22T18:45:37.835" v="10482"/>
          <ac:spMkLst>
            <pc:docMk/>
            <pc:sldMk cId="1428968377" sldId="1826"/>
            <ac:spMk id="10" creationId="{00000000-0000-0000-0000-000000000000}"/>
          </ac:spMkLst>
        </pc:spChg>
        <pc:spChg chg="mod">
          <ac:chgData name="Daniel Khashabi" userId="62390808-c838-45e6-be59-d6fd0d208bc8" providerId="ADAL" clId="{19A97A65-FB7E-DC4C-8433-B675572D5E70}" dt="2023-02-22T18:45:37.835" v="10482"/>
          <ac:spMkLst>
            <pc:docMk/>
            <pc:sldMk cId="1428968377" sldId="1826"/>
            <ac:spMk id="11" creationId="{00000000-0000-0000-0000-000000000000}"/>
          </ac:spMkLst>
        </pc:spChg>
        <pc:spChg chg="mod">
          <ac:chgData name="Daniel Khashabi" userId="62390808-c838-45e6-be59-d6fd0d208bc8" providerId="ADAL" clId="{19A97A65-FB7E-DC4C-8433-B675572D5E70}" dt="2023-02-22T18:45:37.835" v="10482"/>
          <ac:spMkLst>
            <pc:docMk/>
            <pc:sldMk cId="1428968377" sldId="1826"/>
            <ac:spMk id="12" creationId="{00000000-0000-0000-0000-000000000000}"/>
          </ac:spMkLst>
        </pc:spChg>
        <pc:spChg chg="mod">
          <ac:chgData name="Daniel Khashabi" userId="62390808-c838-45e6-be59-d6fd0d208bc8" providerId="ADAL" clId="{19A97A65-FB7E-DC4C-8433-B675572D5E70}" dt="2023-02-22T17:58:30.299" v="9801"/>
          <ac:spMkLst>
            <pc:docMk/>
            <pc:sldMk cId="1428968377" sldId="1826"/>
            <ac:spMk id="14" creationId="{00000000-0000-0000-0000-000000000000}"/>
          </ac:spMkLst>
        </pc:spChg>
        <pc:spChg chg="mod">
          <ac:chgData name="Daniel Khashabi" userId="62390808-c838-45e6-be59-d6fd0d208bc8" providerId="ADAL" clId="{19A97A65-FB7E-DC4C-8433-B675572D5E70}" dt="2023-02-22T17:58:30.299" v="9801"/>
          <ac:spMkLst>
            <pc:docMk/>
            <pc:sldMk cId="1428968377" sldId="1826"/>
            <ac:spMk id="15" creationId="{00000000-0000-0000-0000-000000000000}"/>
          </ac:spMkLst>
        </pc:spChg>
        <pc:spChg chg="mod">
          <ac:chgData name="Daniel Khashabi" userId="62390808-c838-45e6-be59-d6fd0d208bc8" providerId="ADAL" clId="{19A97A65-FB7E-DC4C-8433-B675572D5E70}" dt="2023-02-22T18:45:37.835" v="10482"/>
          <ac:spMkLst>
            <pc:docMk/>
            <pc:sldMk cId="1428968377" sldId="1826"/>
            <ac:spMk id="16" creationId="{00000000-0000-0000-0000-000000000000}"/>
          </ac:spMkLst>
        </pc:spChg>
      </pc:sldChg>
      <pc:sldChg chg="modSp add">
        <pc:chgData name="Daniel Khashabi" userId="62390808-c838-45e6-be59-d6fd0d208bc8" providerId="ADAL" clId="{19A97A65-FB7E-DC4C-8433-B675572D5E70}" dt="2023-02-22T18:45:37.835" v="10482"/>
        <pc:sldMkLst>
          <pc:docMk/>
          <pc:sldMk cId="1993980021" sldId="1827"/>
        </pc:sldMkLst>
        <pc:spChg chg="mod">
          <ac:chgData name="Daniel Khashabi" userId="62390808-c838-45e6-be59-d6fd0d208bc8" providerId="ADAL" clId="{19A97A65-FB7E-DC4C-8433-B675572D5E70}" dt="2023-02-22T18:45:37.835" v="10482"/>
          <ac:spMkLst>
            <pc:docMk/>
            <pc:sldMk cId="1993980021" sldId="1827"/>
            <ac:spMk id="2" creationId="{00000000-0000-0000-0000-000000000000}"/>
          </ac:spMkLst>
        </pc:spChg>
        <pc:spChg chg="mod">
          <ac:chgData name="Daniel Khashabi" userId="62390808-c838-45e6-be59-d6fd0d208bc8" providerId="ADAL" clId="{19A97A65-FB7E-DC4C-8433-B675572D5E70}" dt="2023-02-22T18:45:37.835" v="10482"/>
          <ac:spMkLst>
            <pc:docMk/>
            <pc:sldMk cId="1993980021" sldId="1827"/>
            <ac:spMk id="3" creationId="{00000000-0000-0000-0000-000000000000}"/>
          </ac:spMkLst>
        </pc:spChg>
        <pc:spChg chg="mod">
          <ac:chgData name="Daniel Khashabi" userId="62390808-c838-45e6-be59-d6fd0d208bc8" providerId="ADAL" clId="{19A97A65-FB7E-DC4C-8433-B675572D5E70}" dt="2023-02-22T17:58:30.299" v="9801"/>
          <ac:spMkLst>
            <pc:docMk/>
            <pc:sldMk cId="1993980021" sldId="1827"/>
            <ac:spMk id="4" creationId="{00000000-0000-0000-0000-000000000000}"/>
          </ac:spMkLst>
        </pc:spChg>
        <pc:spChg chg="mod">
          <ac:chgData name="Daniel Khashabi" userId="62390808-c838-45e6-be59-d6fd0d208bc8" providerId="ADAL" clId="{19A97A65-FB7E-DC4C-8433-B675572D5E70}" dt="2023-02-22T17:58:30.299" v="9801"/>
          <ac:spMkLst>
            <pc:docMk/>
            <pc:sldMk cId="1993980021" sldId="1827"/>
            <ac:spMk id="6" creationId="{00000000-0000-0000-0000-000000000000}"/>
          </ac:spMkLst>
        </pc:spChg>
        <pc:spChg chg="mod">
          <ac:chgData name="Daniel Khashabi" userId="62390808-c838-45e6-be59-d6fd0d208bc8" providerId="ADAL" clId="{19A97A65-FB7E-DC4C-8433-B675572D5E70}" dt="2023-02-22T17:58:30.299" v="9801"/>
          <ac:spMkLst>
            <pc:docMk/>
            <pc:sldMk cId="1993980021" sldId="1827"/>
            <ac:spMk id="7" creationId="{00000000-0000-0000-0000-000000000000}"/>
          </ac:spMkLst>
        </pc:spChg>
        <pc:spChg chg="mod">
          <ac:chgData name="Daniel Khashabi" userId="62390808-c838-45e6-be59-d6fd0d208bc8" providerId="ADAL" clId="{19A97A65-FB7E-DC4C-8433-B675572D5E70}" dt="2023-02-22T17:58:30.299" v="9801"/>
          <ac:spMkLst>
            <pc:docMk/>
            <pc:sldMk cId="1993980021" sldId="1827"/>
            <ac:spMk id="8" creationId="{00000000-0000-0000-0000-000000000000}"/>
          </ac:spMkLst>
        </pc:spChg>
        <pc:spChg chg="mod">
          <ac:chgData name="Daniel Khashabi" userId="62390808-c838-45e6-be59-d6fd0d208bc8" providerId="ADAL" clId="{19A97A65-FB7E-DC4C-8433-B675572D5E70}" dt="2023-02-22T17:58:30.299" v="9801"/>
          <ac:spMkLst>
            <pc:docMk/>
            <pc:sldMk cId="1993980021" sldId="1827"/>
            <ac:spMk id="9" creationId="{00000000-0000-0000-0000-000000000000}"/>
          </ac:spMkLst>
        </pc:spChg>
        <pc:spChg chg="mod">
          <ac:chgData name="Daniel Khashabi" userId="62390808-c838-45e6-be59-d6fd0d208bc8" providerId="ADAL" clId="{19A97A65-FB7E-DC4C-8433-B675572D5E70}" dt="2023-02-22T17:58:30.299" v="9801"/>
          <ac:spMkLst>
            <pc:docMk/>
            <pc:sldMk cId="1993980021" sldId="1827"/>
            <ac:spMk id="10" creationId="{00000000-0000-0000-0000-000000000000}"/>
          </ac:spMkLst>
        </pc:spChg>
        <pc:spChg chg="mod">
          <ac:chgData name="Daniel Khashabi" userId="62390808-c838-45e6-be59-d6fd0d208bc8" providerId="ADAL" clId="{19A97A65-FB7E-DC4C-8433-B675572D5E70}" dt="2023-02-22T18:45:37.835" v="10482"/>
          <ac:spMkLst>
            <pc:docMk/>
            <pc:sldMk cId="1993980021" sldId="1827"/>
            <ac:spMk id="11" creationId="{00000000-0000-0000-0000-000000000000}"/>
          </ac:spMkLst>
        </pc:spChg>
        <pc:spChg chg="mod">
          <ac:chgData name="Daniel Khashabi" userId="62390808-c838-45e6-be59-d6fd0d208bc8" providerId="ADAL" clId="{19A97A65-FB7E-DC4C-8433-B675572D5E70}" dt="2023-02-22T18:45:37.835" v="10482"/>
          <ac:spMkLst>
            <pc:docMk/>
            <pc:sldMk cId="1993980021" sldId="1827"/>
            <ac:spMk id="12" creationId="{00000000-0000-0000-0000-000000000000}"/>
          </ac:spMkLst>
        </pc:spChg>
      </pc:sldChg>
      <pc:sldChg chg="modSp add">
        <pc:chgData name="Daniel Khashabi" userId="62390808-c838-45e6-be59-d6fd0d208bc8" providerId="ADAL" clId="{19A97A65-FB7E-DC4C-8433-B675572D5E70}" dt="2023-02-22T18:45:37.835" v="10482"/>
        <pc:sldMkLst>
          <pc:docMk/>
          <pc:sldMk cId="1070674910" sldId="1828"/>
        </pc:sldMkLst>
        <pc:spChg chg="mod">
          <ac:chgData name="Daniel Khashabi" userId="62390808-c838-45e6-be59-d6fd0d208bc8" providerId="ADAL" clId="{19A97A65-FB7E-DC4C-8433-B675572D5E70}" dt="2023-02-22T18:45:37.835" v="10482"/>
          <ac:spMkLst>
            <pc:docMk/>
            <pc:sldMk cId="1070674910" sldId="1828"/>
            <ac:spMk id="3" creationId="{00000000-0000-0000-0000-000000000000}"/>
          </ac:spMkLst>
        </pc:spChg>
        <pc:spChg chg="mod">
          <ac:chgData name="Daniel Khashabi" userId="62390808-c838-45e6-be59-d6fd0d208bc8" providerId="ADAL" clId="{19A97A65-FB7E-DC4C-8433-B675572D5E70}" dt="2023-02-22T18:45:37.835" v="10482"/>
          <ac:spMkLst>
            <pc:docMk/>
            <pc:sldMk cId="1070674910" sldId="1828"/>
            <ac:spMk id="4" creationId="{00000000-0000-0000-0000-000000000000}"/>
          </ac:spMkLst>
        </pc:spChg>
        <pc:spChg chg="mod">
          <ac:chgData name="Daniel Khashabi" userId="62390808-c838-45e6-be59-d6fd0d208bc8" providerId="ADAL" clId="{19A97A65-FB7E-DC4C-8433-B675572D5E70}" dt="2023-02-22T17:58:30.299" v="9801"/>
          <ac:spMkLst>
            <pc:docMk/>
            <pc:sldMk cId="1070674910" sldId="1828"/>
            <ac:spMk id="5" creationId="{00000000-0000-0000-0000-000000000000}"/>
          </ac:spMkLst>
        </pc:spChg>
        <pc:spChg chg="mod">
          <ac:chgData name="Daniel Khashabi" userId="62390808-c838-45e6-be59-d6fd0d208bc8" providerId="ADAL" clId="{19A97A65-FB7E-DC4C-8433-B675572D5E70}" dt="2023-02-22T17:58:30.299" v="9801"/>
          <ac:spMkLst>
            <pc:docMk/>
            <pc:sldMk cId="1070674910" sldId="1828"/>
            <ac:spMk id="7" creationId="{00000000-0000-0000-0000-000000000000}"/>
          </ac:spMkLst>
        </pc:spChg>
        <pc:spChg chg="mod">
          <ac:chgData name="Daniel Khashabi" userId="62390808-c838-45e6-be59-d6fd0d208bc8" providerId="ADAL" clId="{19A97A65-FB7E-DC4C-8433-B675572D5E70}" dt="2023-02-22T17:58:30.299" v="9801"/>
          <ac:spMkLst>
            <pc:docMk/>
            <pc:sldMk cId="1070674910" sldId="1828"/>
            <ac:spMk id="8" creationId="{00000000-0000-0000-0000-000000000000}"/>
          </ac:spMkLst>
        </pc:spChg>
        <pc:spChg chg="mod">
          <ac:chgData name="Daniel Khashabi" userId="62390808-c838-45e6-be59-d6fd0d208bc8" providerId="ADAL" clId="{19A97A65-FB7E-DC4C-8433-B675572D5E70}" dt="2023-02-22T17:58:30.299" v="9801"/>
          <ac:spMkLst>
            <pc:docMk/>
            <pc:sldMk cId="1070674910" sldId="1828"/>
            <ac:spMk id="9" creationId="{00000000-0000-0000-0000-000000000000}"/>
          </ac:spMkLst>
        </pc:spChg>
        <pc:spChg chg="mod">
          <ac:chgData name="Daniel Khashabi" userId="62390808-c838-45e6-be59-d6fd0d208bc8" providerId="ADAL" clId="{19A97A65-FB7E-DC4C-8433-B675572D5E70}" dt="2023-02-22T18:45:37.835" v="10482"/>
          <ac:spMkLst>
            <pc:docMk/>
            <pc:sldMk cId="1070674910" sldId="1828"/>
            <ac:spMk id="10" creationId="{00000000-0000-0000-0000-000000000000}"/>
          </ac:spMkLst>
        </pc:spChg>
      </pc:sldChg>
      <pc:sldChg chg="modSp add">
        <pc:chgData name="Daniel Khashabi" userId="62390808-c838-45e6-be59-d6fd0d208bc8" providerId="ADAL" clId="{19A97A65-FB7E-DC4C-8433-B675572D5E70}" dt="2023-02-22T18:45:37.835" v="10482"/>
        <pc:sldMkLst>
          <pc:docMk/>
          <pc:sldMk cId="2271977771" sldId="1829"/>
        </pc:sldMkLst>
        <pc:spChg chg="mod">
          <ac:chgData name="Daniel Khashabi" userId="62390808-c838-45e6-be59-d6fd0d208bc8" providerId="ADAL" clId="{19A97A65-FB7E-DC4C-8433-B675572D5E70}" dt="2023-02-22T18:45:37.835" v="10482"/>
          <ac:spMkLst>
            <pc:docMk/>
            <pc:sldMk cId="2271977771" sldId="1829"/>
            <ac:spMk id="3" creationId="{00000000-0000-0000-0000-000000000000}"/>
          </ac:spMkLst>
        </pc:spChg>
        <pc:spChg chg="mod">
          <ac:chgData name="Daniel Khashabi" userId="62390808-c838-45e6-be59-d6fd0d208bc8" providerId="ADAL" clId="{19A97A65-FB7E-DC4C-8433-B675572D5E70}" dt="2023-02-22T17:58:30.299" v="9801"/>
          <ac:spMkLst>
            <pc:docMk/>
            <pc:sldMk cId="2271977771" sldId="1829"/>
            <ac:spMk id="5" creationId="{00000000-0000-0000-0000-000000000000}"/>
          </ac:spMkLst>
        </pc:spChg>
        <pc:spChg chg="mod">
          <ac:chgData name="Daniel Khashabi" userId="62390808-c838-45e6-be59-d6fd0d208bc8" providerId="ADAL" clId="{19A97A65-FB7E-DC4C-8433-B675572D5E70}" dt="2023-02-22T17:58:30.299" v="9801"/>
          <ac:spMkLst>
            <pc:docMk/>
            <pc:sldMk cId="2271977771" sldId="1829"/>
            <ac:spMk id="6" creationId="{00000000-0000-0000-0000-000000000000}"/>
          </ac:spMkLst>
        </pc:spChg>
        <pc:spChg chg="mod">
          <ac:chgData name="Daniel Khashabi" userId="62390808-c838-45e6-be59-d6fd0d208bc8" providerId="ADAL" clId="{19A97A65-FB7E-DC4C-8433-B675572D5E70}" dt="2023-02-22T17:58:30.299" v="9801"/>
          <ac:spMkLst>
            <pc:docMk/>
            <pc:sldMk cId="2271977771" sldId="1829"/>
            <ac:spMk id="7" creationId="{00000000-0000-0000-0000-000000000000}"/>
          </ac:spMkLst>
        </pc:spChg>
        <pc:spChg chg="mod">
          <ac:chgData name="Daniel Khashabi" userId="62390808-c838-45e6-be59-d6fd0d208bc8" providerId="ADAL" clId="{19A97A65-FB7E-DC4C-8433-B675572D5E70}" dt="2023-02-22T17:58:30.299" v="9801"/>
          <ac:spMkLst>
            <pc:docMk/>
            <pc:sldMk cId="2271977771" sldId="1829"/>
            <ac:spMk id="8" creationId="{00000000-0000-0000-0000-000000000000}"/>
          </ac:spMkLst>
        </pc:spChg>
        <pc:spChg chg="mod">
          <ac:chgData name="Daniel Khashabi" userId="62390808-c838-45e6-be59-d6fd0d208bc8" providerId="ADAL" clId="{19A97A65-FB7E-DC4C-8433-B675572D5E70}" dt="2023-02-22T17:58:30.299" v="9801"/>
          <ac:spMkLst>
            <pc:docMk/>
            <pc:sldMk cId="2271977771" sldId="1829"/>
            <ac:spMk id="9" creationId="{00000000-0000-0000-0000-000000000000}"/>
          </ac:spMkLst>
        </pc:spChg>
        <pc:spChg chg="mod">
          <ac:chgData name="Daniel Khashabi" userId="62390808-c838-45e6-be59-d6fd0d208bc8" providerId="ADAL" clId="{19A97A65-FB7E-DC4C-8433-B675572D5E70}" dt="2023-02-22T18:45:37.835" v="10482"/>
          <ac:spMkLst>
            <pc:docMk/>
            <pc:sldMk cId="2271977771" sldId="1829"/>
            <ac:spMk id="10" creationId="{00000000-0000-0000-0000-000000000000}"/>
          </ac:spMkLst>
        </pc:spChg>
        <pc:spChg chg="mod">
          <ac:chgData name="Daniel Khashabi" userId="62390808-c838-45e6-be59-d6fd0d208bc8" providerId="ADAL" clId="{19A97A65-FB7E-DC4C-8433-B675572D5E70}" dt="2023-02-22T18:45:37.835" v="10482"/>
          <ac:spMkLst>
            <pc:docMk/>
            <pc:sldMk cId="2271977771" sldId="1829"/>
            <ac:spMk id="11" creationId="{00000000-0000-0000-0000-000000000000}"/>
          </ac:spMkLst>
        </pc:spChg>
      </pc:sldChg>
      <pc:sldChg chg="add del">
        <pc:chgData name="Daniel Khashabi" userId="62390808-c838-45e6-be59-d6fd0d208bc8" providerId="ADAL" clId="{19A97A65-FB7E-DC4C-8433-B675572D5E70}" dt="2023-02-22T16:01:04.471" v="8621" actId="2696"/>
        <pc:sldMkLst>
          <pc:docMk/>
          <pc:sldMk cId="1971986060" sldId="1830"/>
        </pc:sldMkLst>
        <pc:spChg chg="mod">
          <ac:chgData name="Daniel Khashabi" userId="62390808-c838-45e6-be59-d6fd0d208bc8" providerId="ADAL" clId="{19A97A65-FB7E-DC4C-8433-B675572D5E70}" dt="2023-02-22T18:45:37.835" v="10482"/>
          <ac:spMkLst>
            <pc:docMk/>
            <pc:sldMk cId="1971986060" sldId="1830"/>
            <ac:spMk id="3" creationId="{00000000-0000-0000-0000-000000000000}"/>
          </ac:spMkLst>
        </pc:spChg>
        <pc:spChg chg="mod">
          <ac:chgData name="Daniel Khashabi" userId="62390808-c838-45e6-be59-d6fd0d208bc8" providerId="ADAL" clId="{19A97A65-FB7E-DC4C-8433-B675572D5E70}" dt="2023-02-22T18:45:37.835" v="10482"/>
          <ac:spMkLst>
            <pc:docMk/>
            <pc:sldMk cId="1971986060" sldId="1830"/>
            <ac:spMk id="4" creationId="{00000000-0000-0000-0000-000000000000}"/>
          </ac:spMkLst>
        </pc:spChg>
        <pc:spChg chg="mod">
          <ac:chgData name="Daniel Khashabi" userId="62390808-c838-45e6-be59-d6fd0d208bc8" providerId="ADAL" clId="{19A97A65-FB7E-DC4C-8433-B675572D5E70}" dt="2023-02-22T18:45:37.835" v="10482"/>
          <ac:spMkLst>
            <pc:docMk/>
            <pc:sldMk cId="1971986060" sldId="1830"/>
            <ac:spMk id="5" creationId="{00000000-0000-0000-0000-000000000000}"/>
          </ac:spMkLst>
        </pc:spChg>
        <pc:spChg chg="mod">
          <ac:chgData name="Daniel Khashabi" userId="62390808-c838-45e6-be59-d6fd0d208bc8" providerId="ADAL" clId="{19A97A65-FB7E-DC4C-8433-B675572D5E70}" dt="2023-02-22T18:45:37.835" v="10482"/>
          <ac:spMkLst>
            <pc:docMk/>
            <pc:sldMk cId="1971986060" sldId="1830"/>
            <ac:spMk id="6" creationId="{00000000-0000-0000-0000-000000000000}"/>
          </ac:spMkLst>
        </pc:spChg>
        <pc:spChg chg="mod">
          <ac:chgData name="Daniel Khashabi" userId="62390808-c838-45e6-be59-d6fd0d208bc8" providerId="ADAL" clId="{19A97A65-FB7E-DC4C-8433-B675572D5E70}" dt="2023-02-22T17:58:30.299" v="9801"/>
          <ac:spMkLst>
            <pc:docMk/>
            <pc:sldMk cId="1971986060" sldId="1830"/>
            <ac:spMk id="8" creationId="{00000000-0000-0000-0000-000000000000}"/>
          </ac:spMkLst>
        </pc:spChg>
        <pc:spChg chg="mod">
          <ac:chgData name="Daniel Khashabi" userId="62390808-c838-45e6-be59-d6fd0d208bc8" providerId="ADAL" clId="{19A97A65-FB7E-DC4C-8433-B675572D5E70}" dt="2023-02-22T17:58:30.299" v="9801"/>
          <ac:spMkLst>
            <pc:docMk/>
            <pc:sldMk cId="1971986060" sldId="1830"/>
            <ac:spMk id="9" creationId="{00000000-0000-0000-0000-000000000000}"/>
          </ac:spMkLst>
        </pc:spChg>
        <pc:spChg chg="mod">
          <ac:chgData name="Daniel Khashabi" userId="62390808-c838-45e6-be59-d6fd0d208bc8" providerId="ADAL" clId="{19A97A65-FB7E-DC4C-8433-B675572D5E70}" dt="2023-02-22T18:45:37.835" v="10482"/>
          <ac:spMkLst>
            <pc:docMk/>
            <pc:sldMk cId="1971986060" sldId="1830"/>
            <ac:spMk id="10" creationId="{00000000-0000-0000-0000-000000000000}"/>
          </ac:spMkLst>
        </pc:spChg>
      </pc:sldChg>
      <pc:sldChg chg="modSp add">
        <pc:chgData name="Daniel Khashabi" userId="62390808-c838-45e6-be59-d6fd0d208bc8" providerId="ADAL" clId="{19A97A65-FB7E-DC4C-8433-B675572D5E70}" dt="2023-02-22T18:45:37.835" v="10482"/>
        <pc:sldMkLst>
          <pc:docMk/>
          <pc:sldMk cId="165699095" sldId="1831"/>
        </pc:sldMkLst>
        <pc:spChg chg="mod">
          <ac:chgData name="Daniel Khashabi" userId="62390808-c838-45e6-be59-d6fd0d208bc8" providerId="ADAL" clId="{19A97A65-FB7E-DC4C-8433-B675572D5E70}" dt="2023-02-22T17:58:30.299" v="9801"/>
          <ac:spMkLst>
            <pc:docMk/>
            <pc:sldMk cId="165699095" sldId="1831"/>
            <ac:spMk id="3" creationId="{00000000-0000-0000-0000-000000000000}"/>
          </ac:spMkLst>
        </pc:spChg>
        <pc:spChg chg="mod">
          <ac:chgData name="Daniel Khashabi" userId="62390808-c838-45e6-be59-d6fd0d208bc8" providerId="ADAL" clId="{19A97A65-FB7E-DC4C-8433-B675572D5E70}" dt="2023-02-22T18:45:37.835" v="10482"/>
          <ac:spMkLst>
            <pc:docMk/>
            <pc:sldMk cId="165699095" sldId="1831"/>
            <ac:spMk id="4" creationId="{00000000-0000-0000-0000-000000000000}"/>
          </ac:spMkLst>
        </pc:spChg>
        <pc:spChg chg="mod">
          <ac:chgData name="Daniel Khashabi" userId="62390808-c838-45e6-be59-d6fd0d208bc8" providerId="ADAL" clId="{19A97A65-FB7E-DC4C-8433-B675572D5E70}" dt="2023-02-22T17:58:30.299" v="9801"/>
          <ac:spMkLst>
            <pc:docMk/>
            <pc:sldMk cId="165699095" sldId="1831"/>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3245609401" sldId="1832"/>
        </pc:sldMkLst>
        <pc:spChg chg="mod">
          <ac:chgData name="Daniel Khashabi" userId="62390808-c838-45e6-be59-d6fd0d208bc8" providerId="ADAL" clId="{19A97A65-FB7E-DC4C-8433-B675572D5E70}" dt="2023-02-22T18:45:37.835" v="10482"/>
          <ac:spMkLst>
            <pc:docMk/>
            <pc:sldMk cId="3245609401" sldId="1832"/>
            <ac:spMk id="3" creationId="{00000000-0000-0000-0000-000000000000}"/>
          </ac:spMkLst>
        </pc:spChg>
        <pc:spChg chg="mod">
          <ac:chgData name="Daniel Khashabi" userId="62390808-c838-45e6-be59-d6fd0d208bc8" providerId="ADAL" clId="{19A97A65-FB7E-DC4C-8433-B675572D5E70}" dt="2023-02-22T18:45:37.835" v="10482"/>
          <ac:spMkLst>
            <pc:docMk/>
            <pc:sldMk cId="3245609401" sldId="1832"/>
            <ac:spMk id="4" creationId="{00000000-0000-0000-0000-000000000000}"/>
          </ac:spMkLst>
        </pc:spChg>
        <pc:spChg chg="mod">
          <ac:chgData name="Daniel Khashabi" userId="62390808-c838-45e6-be59-d6fd0d208bc8" providerId="ADAL" clId="{19A97A65-FB7E-DC4C-8433-B675572D5E70}" dt="2023-02-22T17:58:30.299" v="9801"/>
          <ac:spMkLst>
            <pc:docMk/>
            <pc:sldMk cId="3245609401" sldId="1832"/>
            <ac:spMk id="6" creationId="{00000000-0000-0000-0000-000000000000}"/>
          </ac:spMkLst>
        </pc:spChg>
        <pc:spChg chg="mod">
          <ac:chgData name="Daniel Khashabi" userId="62390808-c838-45e6-be59-d6fd0d208bc8" providerId="ADAL" clId="{19A97A65-FB7E-DC4C-8433-B675572D5E70}" dt="2023-02-22T17:58:30.299" v="9801"/>
          <ac:spMkLst>
            <pc:docMk/>
            <pc:sldMk cId="3245609401" sldId="1832"/>
            <ac:spMk id="7" creationId="{00000000-0000-0000-0000-000000000000}"/>
          </ac:spMkLst>
        </pc:spChg>
        <pc:spChg chg="mod">
          <ac:chgData name="Daniel Khashabi" userId="62390808-c838-45e6-be59-d6fd0d208bc8" providerId="ADAL" clId="{19A97A65-FB7E-DC4C-8433-B675572D5E70}" dt="2023-02-22T17:58:30.299" v="9801"/>
          <ac:spMkLst>
            <pc:docMk/>
            <pc:sldMk cId="3245609401" sldId="1832"/>
            <ac:spMk id="8" creationId="{00000000-0000-0000-0000-000000000000}"/>
          </ac:spMkLst>
        </pc:spChg>
        <pc:spChg chg="mod">
          <ac:chgData name="Daniel Khashabi" userId="62390808-c838-45e6-be59-d6fd0d208bc8" providerId="ADAL" clId="{19A97A65-FB7E-DC4C-8433-B675572D5E70}" dt="2023-02-22T17:58:30.299" v="9801"/>
          <ac:spMkLst>
            <pc:docMk/>
            <pc:sldMk cId="3245609401" sldId="1832"/>
            <ac:spMk id="9" creationId="{00000000-0000-0000-0000-000000000000}"/>
          </ac:spMkLst>
        </pc:spChg>
      </pc:sldChg>
      <pc:sldChg chg="modSp add">
        <pc:chgData name="Daniel Khashabi" userId="62390808-c838-45e6-be59-d6fd0d208bc8" providerId="ADAL" clId="{19A97A65-FB7E-DC4C-8433-B675572D5E70}" dt="2023-02-22T18:45:37.835" v="10482"/>
        <pc:sldMkLst>
          <pc:docMk/>
          <pc:sldMk cId="2398987504" sldId="1833"/>
        </pc:sldMkLst>
        <pc:spChg chg="mod">
          <ac:chgData name="Daniel Khashabi" userId="62390808-c838-45e6-be59-d6fd0d208bc8" providerId="ADAL" clId="{19A97A65-FB7E-DC4C-8433-B675572D5E70}" dt="2023-02-22T17:58:30.299" v="9801"/>
          <ac:spMkLst>
            <pc:docMk/>
            <pc:sldMk cId="2398987504" sldId="1833"/>
            <ac:spMk id="3" creationId="{00000000-0000-0000-0000-000000000000}"/>
          </ac:spMkLst>
        </pc:spChg>
        <pc:spChg chg="mod">
          <ac:chgData name="Daniel Khashabi" userId="62390808-c838-45e6-be59-d6fd0d208bc8" providerId="ADAL" clId="{19A97A65-FB7E-DC4C-8433-B675572D5E70}" dt="2023-02-22T17:58:30.299" v="9801"/>
          <ac:spMkLst>
            <pc:docMk/>
            <pc:sldMk cId="2398987504" sldId="1833"/>
            <ac:spMk id="4" creationId="{00000000-0000-0000-0000-000000000000}"/>
          </ac:spMkLst>
        </pc:spChg>
        <pc:spChg chg="mod">
          <ac:chgData name="Daniel Khashabi" userId="62390808-c838-45e6-be59-d6fd0d208bc8" providerId="ADAL" clId="{19A97A65-FB7E-DC4C-8433-B675572D5E70}" dt="2023-02-22T17:58:30.299" v="9801"/>
          <ac:spMkLst>
            <pc:docMk/>
            <pc:sldMk cId="2398987504" sldId="1833"/>
            <ac:spMk id="5" creationId="{00000000-0000-0000-0000-000000000000}"/>
          </ac:spMkLst>
        </pc:spChg>
        <pc:spChg chg="mod">
          <ac:chgData name="Daniel Khashabi" userId="62390808-c838-45e6-be59-d6fd0d208bc8" providerId="ADAL" clId="{19A97A65-FB7E-DC4C-8433-B675572D5E70}" dt="2023-02-22T18:45:37.835" v="10482"/>
          <ac:spMkLst>
            <pc:docMk/>
            <pc:sldMk cId="2398987504" sldId="1833"/>
            <ac:spMk id="7" creationId="{00000000-0000-0000-0000-000000000000}"/>
          </ac:spMkLst>
        </pc:spChg>
        <pc:spChg chg="mod">
          <ac:chgData name="Daniel Khashabi" userId="62390808-c838-45e6-be59-d6fd0d208bc8" providerId="ADAL" clId="{19A97A65-FB7E-DC4C-8433-B675572D5E70}" dt="2023-02-22T18:45:37.835" v="10482"/>
          <ac:spMkLst>
            <pc:docMk/>
            <pc:sldMk cId="2398987504" sldId="1833"/>
            <ac:spMk id="8" creationId="{00000000-0000-0000-0000-000000000000}"/>
          </ac:spMkLst>
        </pc:spChg>
        <pc:spChg chg="mod">
          <ac:chgData name="Daniel Khashabi" userId="62390808-c838-45e6-be59-d6fd0d208bc8" providerId="ADAL" clId="{19A97A65-FB7E-DC4C-8433-B675572D5E70}" dt="2023-02-22T18:45:37.835" v="10482"/>
          <ac:spMkLst>
            <pc:docMk/>
            <pc:sldMk cId="2398987504" sldId="1833"/>
            <ac:spMk id="9" creationId="{00000000-0000-0000-0000-000000000000}"/>
          </ac:spMkLst>
        </pc:spChg>
      </pc:sldChg>
      <pc:sldChg chg="modSp add">
        <pc:chgData name="Daniel Khashabi" userId="62390808-c838-45e6-be59-d6fd0d208bc8" providerId="ADAL" clId="{19A97A65-FB7E-DC4C-8433-B675572D5E70}" dt="2023-02-22T18:45:37.835" v="10482"/>
        <pc:sldMkLst>
          <pc:docMk/>
          <pc:sldMk cId="2489090485" sldId="1834"/>
        </pc:sldMkLst>
        <pc:spChg chg="mod">
          <ac:chgData name="Daniel Khashabi" userId="62390808-c838-45e6-be59-d6fd0d208bc8" providerId="ADAL" clId="{19A97A65-FB7E-DC4C-8433-B675572D5E70}" dt="2023-02-22T18:45:37.835" v="10482"/>
          <ac:spMkLst>
            <pc:docMk/>
            <pc:sldMk cId="2489090485" sldId="1834"/>
            <ac:spMk id="3" creationId="{00000000-0000-0000-0000-000000000000}"/>
          </ac:spMkLst>
        </pc:spChg>
        <pc:spChg chg="mod">
          <ac:chgData name="Daniel Khashabi" userId="62390808-c838-45e6-be59-d6fd0d208bc8" providerId="ADAL" clId="{19A97A65-FB7E-DC4C-8433-B675572D5E70}" dt="2023-02-22T18:45:37.835" v="10482"/>
          <ac:spMkLst>
            <pc:docMk/>
            <pc:sldMk cId="2489090485" sldId="1834"/>
            <ac:spMk id="4" creationId="{00000000-0000-0000-0000-000000000000}"/>
          </ac:spMkLst>
        </pc:spChg>
        <pc:spChg chg="mod">
          <ac:chgData name="Daniel Khashabi" userId="62390808-c838-45e6-be59-d6fd0d208bc8" providerId="ADAL" clId="{19A97A65-FB7E-DC4C-8433-B675572D5E70}" dt="2023-02-22T17:58:30.299" v="9801"/>
          <ac:spMkLst>
            <pc:docMk/>
            <pc:sldMk cId="2489090485" sldId="1834"/>
            <ac:spMk id="5" creationId="{00000000-0000-0000-0000-000000000000}"/>
          </ac:spMkLst>
        </pc:spChg>
      </pc:sldChg>
      <pc:sldChg chg="add del">
        <pc:chgData name="Daniel Khashabi" userId="62390808-c838-45e6-be59-d6fd0d208bc8" providerId="ADAL" clId="{19A97A65-FB7E-DC4C-8433-B675572D5E70}" dt="2023-02-22T16:01:04.471" v="8621" actId="2696"/>
        <pc:sldMkLst>
          <pc:docMk/>
          <pc:sldMk cId="1827045477" sldId="1835"/>
        </pc:sldMkLst>
        <pc:spChg chg="mod">
          <ac:chgData name="Daniel Khashabi" userId="62390808-c838-45e6-be59-d6fd0d208bc8" providerId="ADAL" clId="{19A97A65-FB7E-DC4C-8433-B675572D5E70}" dt="2023-02-22T18:45:37.835" v="10482"/>
          <ac:spMkLst>
            <pc:docMk/>
            <pc:sldMk cId="1827045477" sldId="1835"/>
            <ac:spMk id="2" creationId="{00000000-0000-0000-0000-000000000000}"/>
          </ac:spMkLst>
        </pc:spChg>
        <pc:spChg chg="mod">
          <ac:chgData name="Daniel Khashabi" userId="62390808-c838-45e6-be59-d6fd0d208bc8" providerId="ADAL" clId="{19A97A65-FB7E-DC4C-8433-B675572D5E70}" dt="2023-02-22T18:45:37.835" v="10482"/>
          <ac:spMkLst>
            <pc:docMk/>
            <pc:sldMk cId="1827045477" sldId="1835"/>
            <ac:spMk id="3" creationId="{00000000-0000-0000-0000-000000000000}"/>
          </ac:spMkLst>
        </pc:spChg>
        <pc:spChg chg="mod">
          <ac:chgData name="Daniel Khashabi" userId="62390808-c838-45e6-be59-d6fd0d208bc8" providerId="ADAL" clId="{19A97A65-FB7E-DC4C-8433-B675572D5E70}" dt="2023-02-22T18:45:37.835" v="10482"/>
          <ac:spMkLst>
            <pc:docMk/>
            <pc:sldMk cId="1827045477" sldId="1835"/>
            <ac:spMk id="4" creationId="{00000000-0000-0000-0000-000000000000}"/>
          </ac:spMkLst>
        </pc:spChg>
        <pc:spChg chg="mod">
          <ac:chgData name="Daniel Khashabi" userId="62390808-c838-45e6-be59-d6fd0d208bc8" providerId="ADAL" clId="{19A97A65-FB7E-DC4C-8433-B675572D5E70}" dt="2023-02-22T17:58:30.299" v="9801"/>
          <ac:spMkLst>
            <pc:docMk/>
            <pc:sldMk cId="1827045477" sldId="1835"/>
            <ac:spMk id="5" creationId="{00000000-0000-0000-0000-000000000000}"/>
          </ac:spMkLst>
        </pc:spChg>
        <pc:spChg chg="mod">
          <ac:chgData name="Daniel Khashabi" userId="62390808-c838-45e6-be59-d6fd0d208bc8" providerId="ADAL" clId="{19A97A65-FB7E-DC4C-8433-B675572D5E70}" dt="2023-02-22T17:58:30.299" v="9801"/>
          <ac:spMkLst>
            <pc:docMk/>
            <pc:sldMk cId="1827045477" sldId="1835"/>
            <ac:spMk id="6" creationId="{00000000-0000-0000-0000-000000000000}"/>
          </ac:spMkLst>
        </pc:spChg>
        <pc:spChg chg="mod">
          <ac:chgData name="Daniel Khashabi" userId="62390808-c838-45e6-be59-d6fd0d208bc8" providerId="ADAL" clId="{19A97A65-FB7E-DC4C-8433-B675572D5E70}" dt="2023-02-22T18:45:37.835" v="10482"/>
          <ac:spMkLst>
            <pc:docMk/>
            <pc:sldMk cId="1827045477" sldId="1835"/>
            <ac:spMk id="7" creationId="{00000000-0000-0000-0000-000000000000}"/>
          </ac:spMkLst>
        </pc:spChg>
      </pc:sldChg>
      <pc:sldChg chg="modSp new del mod">
        <pc:chgData name="Daniel Khashabi" userId="62390808-c838-45e6-be59-d6fd0d208bc8" providerId="ADAL" clId="{19A97A65-FB7E-DC4C-8433-B675572D5E70}" dt="2023-02-22T14:56:27.987" v="8252" actId="2696"/>
        <pc:sldMkLst>
          <pc:docMk/>
          <pc:sldMk cId="1112852106" sldId="1836"/>
        </pc:sldMkLst>
        <pc:spChg chg="mod">
          <ac:chgData name="Daniel Khashabi" userId="62390808-c838-45e6-be59-d6fd0d208bc8" providerId="ADAL" clId="{19A97A65-FB7E-DC4C-8433-B675572D5E70}" dt="2023-02-22T14:56:15.817" v="8250" actId="27636"/>
          <ac:spMkLst>
            <pc:docMk/>
            <pc:sldMk cId="1112852106" sldId="1836"/>
            <ac:spMk id="2" creationId="{D4E500DD-79F2-AD55-B123-7C066CE2B81A}"/>
          </ac:spMkLst>
        </pc:spChg>
      </pc:sldChg>
      <pc:sldChg chg="addSp modSp add">
        <pc:chgData name="Daniel Khashabi" userId="62390808-c838-45e6-be59-d6fd0d208bc8" providerId="ADAL" clId="{19A97A65-FB7E-DC4C-8433-B675572D5E70}" dt="2023-02-22T18:45:37.835" v="10482"/>
        <pc:sldMkLst>
          <pc:docMk/>
          <pc:sldMk cId="0" sldId="1837"/>
        </pc:sldMkLst>
        <pc:spChg chg="mod">
          <ac:chgData name="Daniel Khashabi" userId="62390808-c838-45e6-be59-d6fd0d208bc8" providerId="ADAL" clId="{19A97A65-FB7E-DC4C-8433-B675572D5E70}" dt="2023-02-22T18:45:37.835" v="10482"/>
          <ac:spMkLst>
            <pc:docMk/>
            <pc:sldMk cId="0" sldId="1837"/>
            <ac:spMk id="3" creationId="{00000000-0000-0000-0000-000000000000}"/>
          </ac:spMkLst>
        </pc:spChg>
        <pc:spChg chg="mod">
          <ac:chgData name="Daniel Khashabi" userId="62390808-c838-45e6-be59-d6fd0d208bc8" providerId="ADAL" clId="{19A97A65-FB7E-DC4C-8433-B675572D5E70}" dt="2023-02-22T18:45:37.835" v="10482"/>
          <ac:spMkLst>
            <pc:docMk/>
            <pc:sldMk cId="0" sldId="1837"/>
            <ac:spMk id="4" creationId="{00000000-0000-0000-0000-000000000000}"/>
          </ac:spMkLst>
        </pc:spChg>
        <pc:spChg chg="add mod">
          <ac:chgData name="Daniel Khashabi" userId="62390808-c838-45e6-be59-d6fd0d208bc8" providerId="ADAL" clId="{19A97A65-FB7E-DC4C-8433-B675572D5E70}" dt="2023-02-22T16:21:37.435" v="8939"/>
          <ac:spMkLst>
            <pc:docMk/>
            <pc:sldMk cId="0" sldId="1837"/>
            <ac:spMk id="5" creationId="{3B6BBD8B-8D74-8D31-588F-487DF34766B9}"/>
          </ac:spMkLst>
        </pc:spChg>
      </pc:sldChg>
      <pc:sldChg chg="addSp modSp add">
        <pc:chgData name="Daniel Khashabi" userId="62390808-c838-45e6-be59-d6fd0d208bc8" providerId="ADAL" clId="{19A97A65-FB7E-DC4C-8433-B675572D5E70}" dt="2023-02-22T18:45:37.835" v="10482"/>
        <pc:sldMkLst>
          <pc:docMk/>
          <pc:sldMk cId="0" sldId="1838"/>
        </pc:sldMkLst>
        <pc:spChg chg="mod">
          <ac:chgData name="Daniel Khashabi" userId="62390808-c838-45e6-be59-d6fd0d208bc8" providerId="ADAL" clId="{19A97A65-FB7E-DC4C-8433-B675572D5E70}" dt="2023-02-22T18:45:37.835" v="10482"/>
          <ac:spMkLst>
            <pc:docMk/>
            <pc:sldMk cId="0" sldId="1838"/>
            <ac:spMk id="3" creationId="{00000000-0000-0000-0000-000000000000}"/>
          </ac:spMkLst>
        </pc:spChg>
        <pc:spChg chg="mod">
          <ac:chgData name="Daniel Khashabi" userId="62390808-c838-45e6-be59-d6fd0d208bc8" providerId="ADAL" clId="{19A97A65-FB7E-DC4C-8433-B675572D5E70}" dt="2023-02-22T18:45:37.835" v="10482"/>
          <ac:spMkLst>
            <pc:docMk/>
            <pc:sldMk cId="0" sldId="1838"/>
            <ac:spMk id="4" creationId="{00000000-0000-0000-0000-000000000000}"/>
          </ac:spMkLst>
        </pc:spChg>
        <pc:spChg chg="add mod">
          <ac:chgData name="Daniel Khashabi" userId="62390808-c838-45e6-be59-d6fd0d208bc8" providerId="ADAL" clId="{19A97A65-FB7E-DC4C-8433-B675572D5E70}" dt="2023-02-22T16:21:38.923" v="8940"/>
          <ac:spMkLst>
            <pc:docMk/>
            <pc:sldMk cId="0" sldId="1838"/>
            <ac:spMk id="5" creationId="{19358D7E-C8A1-1692-C61A-7D533423722A}"/>
          </ac:spMkLst>
        </pc:spChg>
      </pc:sldChg>
      <pc:sldChg chg="addSp modSp add">
        <pc:chgData name="Daniel Khashabi" userId="62390808-c838-45e6-be59-d6fd0d208bc8" providerId="ADAL" clId="{19A97A65-FB7E-DC4C-8433-B675572D5E70}" dt="2023-02-22T18:45:37.835" v="10482"/>
        <pc:sldMkLst>
          <pc:docMk/>
          <pc:sldMk cId="0" sldId="1839"/>
        </pc:sldMkLst>
        <pc:spChg chg="mod">
          <ac:chgData name="Daniel Khashabi" userId="62390808-c838-45e6-be59-d6fd0d208bc8" providerId="ADAL" clId="{19A97A65-FB7E-DC4C-8433-B675572D5E70}" dt="2023-02-22T18:45:37.835" v="10482"/>
          <ac:spMkLst>
            <pc:docMk/>
            <pc:sldMk cId="0" sldId="1839"/>
            <ac:spMk id="3" creationId="{00000000-0000-0000-0000-000000000000}"/>
          </ac:spMkLst>
        </pc:spChg>
        <pc:spChg chg="mod">
          <ac:chgData name="Daniel Khashabi" userId="62390808-c838-45e6-be59-d6fd0d208bc8" providerId="ADAL" clId="{19A97A65-FB7E-DC4C-8433-B675572D5E70}" dt="2023-02-22T17:58:30.299" v="9801"/>
          <ac:spMkLst>
            <pc:docMk/>
            <pc:sldMk cId="0" sldId="1839"/>
            <ac:spMk id="4" creationId="{00000000-0000-0000-0000-000000000000}"/>
          </ac:spMkLst>
        </pc:spChg>
        <pc:spChg chg="mod">
          <ac:chgData name="Daniel Khashabi" userId="62390808-c838-45e6-be59-d6fd0d208bc8" providerId="ADAL" clId="{19A97A65-FB7E-DC4C-8433-B675572D5E70}" dt="2023-02-22T18:45:37.835" v="10482"/>
          <ac:spMkLst>
            <pc:docMk/>
            <pc:sldMk cId="0" sldId="1839"/>
            <ac:spMk id="5" creationId="{00000000-0000-0000-0000-000000000000}"/>
          </ac:spMkLst>
        </pc:spChg>
        <pc:spChg chg="mod">
          <ac:chgData name="Daniel Khashabi" userId="62390808-c838-45e6-be59-d6fd0d208bc8" providerId="ADAL" clId="{19A97A65-FB7E-DC4C-8433-B675572D5E70}" dt="2023-02-22T18:45:37.835" v="10482"/>
          <ac:spMkLst>
            <pc:docMk/>
            <pc:sldMk cId="0" sldId="1839"/>
            <ac:spMk id="6" creationId="{00000000-0000-0000-0000-000000000000}"/>
          </ac:spMkLst>
        </pc:spChg>
        <pc:spChg chg="add mod">
          <ac:chgData name="Daniel Khashabi" userId="62390808-c838-45e6-be59-d6fd0d208bc8" providerId="ADAL" clId="{19A97A65-FB7E-DC4C-8433-B675572D5E70}" dt="2023-02-22T16:21:40.515" v="8941"/>
          <ac:spMkLst>
            <pc:docMk/>
            <pc:sldMk cId="0" sldId="1839"/>
            <ac:spMk id="7" creationId="{84C5168C-9388-CB65-FEEE-E4896A5E9E1D}"/>
          </ac:spMkLst>
        </pc:spChg>
      </pc:sldChg>
      <pc:sldChg chg="addSp modSp add">
        <pc:chgData name="Daniel Khashabi" userId="62390808-c838-45e6-be59-d6fd0d208bc8" providerId="ADAL" clId="{19A97A65-FB7E-DC4C-8433-B675572D5E70}" dt="2023-02-22T18:45:37.835" v="10482"/>
        <pc:sldMkLst>
          <pc:docMk/>
          <pc:sldMk cId="0" sldId="1840"/>
        </pc:sldMkLst>
        <pc:spChg chg="mod">
          <ac:chgData name="Daniel Khashabi" userId="62390808-c838-45e6-be59-d6fd0d208bc8" providerId="ADAL" clId="{19A97A65-FB7E-DC4C-8433-B675572D5E70}" dt="2023-02-22T18:45:37.835" v="10482"/>
          <ac:spMkLst>
            <pc:docMk/>
            <pc:sldMk cId="0" sldId="1840"/>
            <ac:spMk id="3" creationId="{00000000-0000-0000-0000-000000000000}"/>
          </ac:spMkLst>
        </pc:spChg>
        <pc:spChg chg="mod">
          <ac:chgData name="Daniel Khashabi" userId="62390808-c838-45e6-be59-d6fd0d208bc8" providerId="ADAL" clId="{19A97A65-FB7E-DC4C-8433-B675572D5E70}" dt="2023-02-22T18:45:37.835" v="10482"/>
          <ac:spMkLst>
            <pc:docMk/>
            <pc:sldMk cId="0" sldId="1840"/>
            <ac:spMk id="4" creationId="{00000000-0000-0000-0000-000000000000}"/>
          </ac:spMkLst>
        </pc:spChg>
        <pc:spChg chg="add mod">
          <ac:chgData name="Daniel Khashabi" userId="62390808-c838-45e6-be59-d6fd0d208bc8" providerId="ADAL" clId="{19A97A65-FB7E-DC4C-8433-B675572D5E70}" dt="2023-02-22T16:21:43.391" v="8942"/>
          <ac:spMkLst>
            <pc:docMk/>
            <pc:sldMk cId="0" sldId="1840"/>
            <ac:spMk id="5" creationId="{438AA668-C838-6396-621F-933739FF9580}"/>
          </ac:spMkLst>
        </pc:spChg>
      </pc:sldChg>
      <pc:sldChg chg="addSp modSp add">
        <pc:chgData name="Daniel Khashabi" userId="62390808-c838-45e6-be59-d6fd0d208bc8" providerId="ADAL" clId="{19A97A65-FB7E-DC4C-8433-B675572D5E70}" dt="2023-02-22T18:45:37.835" v="10482"/>
        <pc:sldMkLst>
          <pc:docMk/>
          <pc:sldMk cId="0" sldId="1841"/>
        </pc:sldMkLst>
        <pc:spChg chg="mod">
          <ac:chgData name="Daniel Khashabi" userId="62390808-c838-45e6-be59-d6fd0d208bc8" providerId="ADAL" clId="{19A97A65-FB7E-DC4C-8433-B675572D5E70}" dt="2023-02-22T18:45:37.835" v="10482"/>
          <ac:spMkLst>
            <pc:docMk/>
            <pc:sldMk cId="0" sldId="1841"/>
            <ac:spMk id="3" creationId="{00000000-0000-0000-0000-000000000000}"/>
          </ac:spMkLst>
        </pc:spChg>
        <pc:spChg chg="mod">
          <ac:chgData name="Daniel Khashabi" userId="62390808-c838-45e6-be59-d6fd0d208bc8" providerId="ADAL" clId="{19A97A65-FB7E-DC4C-8433-B675572D5E70}" dt="2023-02-22T17:58:30.299" v="9801"/>
          <ac:spMkLst>
            <pc:docMk/>
            <pc:sldMk cId="0" sldId="1841"/>
            <ac:spMk id="4" creationId="{00000000-0000-0000-0000-000000000000}"/>
          </ac:spMkLst>
        </pc:spChg>
        <pc:spChg chg="mod">
          <ac:chgData name="Daniel Khashabi" userId="62390808-c838-45e6-be59-d6fd0d208bc8" providerId="ADAL" clId="{19A97A65-FB7E-DC4C-8433-B675572D5E70}" dt="2023-02-22T18:45:37.835" v="10482"/>
          <ac:spMkLst>
            <pc:docMk/>
            <pc:sldMk cId="0" sldId="1841"/>
            <ac:spMk id="5" creationId="{00000000-0000-0000-0000-000000000000}"/>
          </ac:spMkLst>
        </pc:spChg>
        <pc:spChg chg="mod">
          <ac:chgData name="Daniel Khashabi" userId="62390808-c838-45e6-be59-d6fd0d208bc8" providerId="ADAL" clId="{19A97A65-FB7E-DC4C-8433-B675572D5E70}" dt="2023-02-22T18:45:37.835" v="10482"/>
          <ac:spMkLst>
            <pc:docMk/>
            <pc:sldMk cId="0" sldId="1841"/>
            <ac:spMk id="6" creationId="{00000000-0000-0000-0000-000000000000}"/>
          </ac:spMkLst>
        </pc:spChg>
        <pc:spChg chg="add mod">
          <ac:chgData name="Daniel Khashabi" userId="62390808-c838-45e6-be59-d6fd0d208bc8" providerId="ADAL" clId="{19A97A65-FB7E-DC4C-8433-B675572D5E70}" dt="2023-02-22T16:21:44.066" v="8943"/>
          <ac:spMkLst>
            <pc:docMk/>
            <pc:sldMk cId="0" sldId="1841"/>
            <ac:spMk id="7" creationId="{18E4505C-C828-5A27-53F4-4F6FA76D237A}"/>
          </ac:spMkLst>
        </pc:spChg>
      </pc:sldChg>
      <pc:sldChg chg="addSp modSp add">
        <pc:chgData name="Daniel Khashabi" userId="62390808-c838-45e6-be59-d6fd0d208bc8" providerId="ADAL" clId="{19A97A65-FB7E-DC4C-8433-B675572D5E70}" dt="2023-02-22T18:45:37.835" v="10482"/>
        <pc:sldMkLst>
          <pc:docMk/>
          <pc:sldMk cId="0" sldId="1842"/>
        </pc:sldMkLst>
        <pc:spChg chg="mod">
          <ac:chgData name="Daniel Khashabi" userId="62390808-c838-45e6-be59-d6fd0d208bc8" providerId="ADAL" clId="{19A97A65-FB7E-DC4C-8433-B675572D5E70}" dt="2023-02-22T18:45:37.835" v="10482"/>
          <ac:spMkLst>
            <pc:docMk/>
            <pc:sldMk cId="0" sldId="1842"/>
            <ac:spMk id="3" creationId="{00000000-0000-0000-0000-000000000000}"/>
          </ac:spMkLst>
        </pc:spChg>
        <pc:spChg chg="mod">
          <ac:chgData name="Daniel Khashabi" userId="62390808-c838-45e6-be59-d6fd0d208bc8" providerId="ADAL" clId="{19A97A65-FB7E-DC4C-8433-B675572D5E70}" dt="2023-02-22T17:58:30.299" v="9801"/>
          <ac:spMkLst>
            <pc:docMk/>
            <pc:sldMk cId="0" sldId="1842"/>
            <ac:spMk id="4" creationId="{00000000-0000-0000-0000-000000000000}"/>
          </ac:spMkLst>
        </pc:spChg>
        <pc:spChg chg="mod">
          <ac:chgData name="Daniel Khashabi" userId="62390808-c838-45e6-be59-d6fd0d208bc8" providerId="ADAL" clId="{19A97A65-FB7E-DC4C-8433-B675572D5E70}" dt="2023-02-22T18:45:37.835" v="10482"/>
          <ac:spMkLst>
            <pc:docMk/>
            <pc:sldMk cId="0" sldId="1842"/>
            <ac:spMk id="5" creationId="{00000000-0000-0000-0000-000000000000}"/>
          </ac:spMkLst>
        </pc:spChg>
        <pc:spChg chg="mod">
          <ac:chgData name="Daniel Khashabi" userId="62390808-c838-45e6-be59-d6fd0d208bc8" providerId="ADAL" clId="{19A97A65-FB7E-DC4C-8433-B675572D5E70}" dt="2023-02-22T18:45:37.835" v="10482"/>
          <ac:spMkLst>
            <pc:docMk/>
            <pc:sldMk cId="0" sldId="1842"/>
            <ac:spMk id="6" creationId="{00000000-0000-0000-0000-000000000000}"/>
          </ac:spMkLst>
        </pc:spChg>
        <pc:spChg chg="add mod">
          <ac:chgData name="Daniel Khashabi" userId="62390808-c838-45e6-be59-d6fd0d208bc8" providerId="ADAL" clId="{19A97A65-FB7E-DC4C-8433-B675572D5E70}" dt="2023-02-22T16:21:45.688" v="8944"/>
          <ac:spMkLst>
            <pc:docMk/>
            <pc:sldMk cId="0" sldId="1842"/>
            <ac:spMk id="7" creationId="{A1E92CCF-50FE-1EB3-6E09-65975CFD4597}"/>
          </ac:spMkLst>
        </pc:spChg>
      </pc:sldChg>
      <pc:sldChg chg="addSp modSp add">
        <pc:chgData name="Daniel Khashabi" userId="62390808-c838-45e6-be59-d6fd0d208bc8" providerId="ADAL" clId="{19A97A65-FB7E-DC4C-8433-B675572D5E70}" dt="2023-02-22T18:45:37.835" v="10482"/>
        <pc:sldMkLst>
          <pc:docMk/>
          <pc:sldMk cId="0" sldId="1843"/>
        </pc:sldMkLst>
        <pc:spChg chg="mod">
          <ac:chgData name="Daniel Khashabi" userId="62390808-c838-45e6-be59-d6fd0d208bc8" providerId="ADAL" clId="{19A97A65-FB7E-DC4C-8433-B675572D5E70}" dt="2023-02-22T18:45:37.835" v="10482"/>
          <ac:spMkLst>
            <pc:docMk/>
            <pc:sldMk cId="0" sldId="1843"/>
            <ac:spMk id="3" creationId="{00000000-0000-0000-0000-000000000000}"/>
          </ac:spMkLst>
        </pc:spChg>
        <pc:spChg chg="mod">
          <ac:chgData name="Daniel Khashabi" userId="62390808-c838-45e6-be59-d6fd0d208bc8" providerId="ADAL" clId="{19A97A65-FB7E-DC4C-8433-B675572D5E70}" dt="2023-02-22T18:45:37.835" v="10482"/>
          <ac:spMkLst>
            <pc:docMk/>
            <pc:sldMk cId="0" sldId="1843"/>
            <ac:spMk id="4" creationId="{00000000-0000-0000-0000-000000000000}"/>
          </ac:spMkLst>
        </pc:spChg>
        <pc:spChg chg="mod">
          <ac:chgData name="Daniel Khashabi" userId="62390808-c838-45e6-be59-d6fd0d208bc8" providerId="ADAL" clId="{19A97A65-FB7E-DC4C-8433-B675572D5E70}" dt="2023-02-22T18:45:37.835" v="10482"/>
          <ac:spMkLst>
            <pc:docMk/>
            <pc:sldMk cId="0" sldId="1843"/>
            <ac:spMk id="5" creationId="{00000000-0000-0000-0000-000000000000}"/>
          </ac:spMkLst>
        </pc:spChg>
        <pc:spChg chg="add mod">
          <ac:chgData name="Daniel Khashabi" userId="62390808-c838-45e6-be59-d6fd0d208bc8" providerId="ADAL" clId="{19A97A65-FB7E-DC4C-8433-B675572D5E70}" dt="2023-02-22T16:21:46.760" v="8945"/>
          <ac:spMkLst>
            <pc:docMk/>
            <pc:sldMk cId="0" sldId="1843"/>
            <ac:spMk id="6" creationId="{1705B405-D595-F89F-B305-5C96B1FA68D8}"/>
          </ac:spMkLst>
        </pc:spChg>
      </pc:sldChg>
      <pc:sldChg chg="addSp modSp add">
        <pc:chgData name="Daniel Khashabi" userId="62390808-c838-45e6-be59-d6fd0d208bc8" providerId="ADAL" clId="{19A97A65-FB7E-DC4C-8433-B675572D5E70}" dt="2023-02-22T18:45:37.835" v="10482"/>
        <pc:sldMkLst>
          <pc:docMk/>
          <pc:sldMk cId="0" sldId="1844"/>
        </pc:sldMkLst>
        <pc:spChg chg="mod">
          <ac:chgData name="Daniel Khashabi" userId="62390808-c838-45e6-be59-d6fd0d208bc8" providerId="ADAL" clId="{19A97A65-FB7E-DC4C-8433-B675572D5E70}" dt="2023-02-22T18:45:37.835" v="10482"/>
          <ac:spMkLst>
            <pc:docMk/>
            <pc:sldMk cId="0" sldId="1844"/>
            <ac:spMk id="3" creationId="{00000000-0000-0000-0000-000000000000}"/>
          </ac:spMkLst>
        </pc:spChg>
        <pc:spChg chg="mod">
          <ac:chgData name="Daniel Khashabi" userId="62390808-c838-45e6-be59-d6fd0d208bc8" providerId="ADAL" clId="{19A97A65-FB7E-DC4C-8433-B675572D5E70}" dt="2023-02-22T17:58:30.299" v="9801"/>
          <ac:spMkLst>
            <pc:docMk/>
            <pc:sldMk cId="0" sldId="1844"/>
            <ac:spMk id="4" creationId="{00000000-0000-0000-0000-000000000000}"/>
          </ac:spMkLst>
        </pc:spChg>
        <pc:spChg chg="mod">
          <ac:chgData name="Daniel Khashabi" userId="62390808-c838-45e6-be59-d6fd0d208bc8" providerId="ADAL" clId="{19A97A65-FB7E-DC4C-8433-B675572D5E70}" dt="2023-02-22T18:45:37.835" v="10482"/>
          <ac:spMkLst>
            <pc:docMk/>
            <pc:sldMk cId="0" sldId="1844"/>
            <ac:spMk id="5" creationId="{00000000-0000-0000-0000-000000000000}"/>
          </ac:spMkLst>
        </pc:spChg>
        <pc:spChg chg="mod">
          <ac:chgData name="Daniel Khashabi" userId="62390808-c838-45e6-be59-d6fd0d208bc8" providerId="ADAL" clId="{19A97A65-FB7E-DC4C-8433-B675572D5E70}" dt="2023-02-22T17:58:30.299" v="9801"/>
          <ac:spMkLst>
            <pc:docMk/>
            <pc:sldMk cId="0" sldId="1844"/>
            <ac:spMk id="6" creationId="{00000000-0000-0000-0000-000000000000}"/>
          </ac:spMkLst>
        </pc:spChg>
        <pc:spChg chg="mod">
          <ac:chgData name="Daniel Khashabi" userId="62390808-c838-45e6-be59-d6fd0d208bc8" providerId="ADAL" clId="{19A97A65-FB7E-DC4C-8433-B675572D5E70}" dt="2023-02-22T18:45:37.835" v="10482"/>
          <ac:spMkLst>
            <pc:docMk/>
            <pc:sldMk cId="0" sldId="1844"/>
            <ac:spMk id="7" creationId="{00000000-0000-0000-0000-000000000000}"/>
          </ac:spMkLst>
        </pc:spChg>
        <pc:spChg chg="mod">
          <ac:chgData name="Daniel Khashabi" userId="62390808-c838-45e6-be59-d6fd0d208bc8" providerId="ADAL" clId="{19A97A65-FB7E-DC4C-8433-B675572D5E70}" dt="2023-02-22T17:58:30.299" v="9801"/>
          <ac:spMkLst>
            <pc:docMk/>
            <pc:sldMk cId="0" sldId="1844"/>
            <ac:spMk id="8" creationId="{00000000-0000-0000-0000-000000000000}"/>
          </ac:spMkLst>
        </pc:spChg>
        <pc:spChg chg="mod">
          <ac:chgData name="Daniel Khashabi" userId="62390808-c838-45e6-be59-d6fd0d208bc8" providerId="ADAL" clId="{19A97A65-FB7E-DC4C-8433-B675572D5E70}" dt="2023-02-22T18:45:37.835" v="10482"/>
          <ac:spMkLst>
            <pc:docMk/>
            <pc:sldMk cId="0" sldId="1844"/>
            <ac:spMk id="9" creationId="{00000000-0000-0000-0000-000000000000}"/>
          </ac:spMkLst>
        </pc:spChg>
        <pc:spChg chg="mod">
          <ac:chgData name="Daniel Khashabi" userId="62390808-c838-45e6-be59-d6fd0d208bc8" providerId="ADAL" clId="{19A97A65-FB7E-DC4C-8433-B675572D5E70}" dt="2023-02-22T18:45:37.835" v="10482"/>
          <ac:spMkLst>
            <pc:docMk/>
            <pc:sldMk cId="0" sldId="1844"/>
            <ac:spMk id="10" creationId="{00000000-0000-0000-0000-000000000000}"/>
          </ac:spMkLst>
        </pc:spChg>
        <pc:spChg chg="mod">
          <ac:chgData name="Daniel Khashabi" userId="62390808-c838-45e6-be59-d6fd0d208bc8" providerId="ADAL" clId="{19A97A65-FB7E-DC4C-8433-B675572D5E70}" dt="2023-02-22T18:45:37.835" v="10482"/>
          <ac:spMkLst>
            <pc:docMk/>
            <pc:sldMk cId="0" sldId="1844"/>
            <ac:spMk id="11" creationId="{00000000-0000-0000-0000-000000000000}"/>
          </ac:spMkLst>
        </pc:spChg>
        <pc:spChg chg="add mod">
          <ac:chgData name="Daniel Khashabi" userId="62390808-c838-45e6-be59-d6fd0d208bc8" providerId="ADAL" clId="{19A97A65-FB7E-DC4C-8433-B675572D5E70}" dt="2023-02-22T16:21:48.345" v="8946"/>
          <ac:spMkLst>
            <pc:docMk/>
            <pc:sldMk cId="0" sldId="1844"/>
            <ac:spMk id="12" creationId="{71445D4C-FBB7-2637-08C6-5E607E7FA428}"/>
          </ac:spMkLst>
        </pc:spChg>
      </pc:sldChg>
      <pc:sldChg chg="addSp modSp add">
        <pc:chgData name="Daniel Khashabi" userId="62390808-c838-45e6-be59-d6fd0d208bc8" providerId="ADAL" clId="{19A97A65-FB7E-DC4C-8433-B675572D5E70}" dt="2023-02-22T18:45:37.835" v="10482"/>
        <pc:sldMkLst>
          <pc:docMk/>
          <pc:sldMk cId="0" sldId="1845"/>
        </pc:sldMkLst>
        <pc:spChg chg="mod">
          <ac:chgData name="Daniel Khashabi" userId="62390808-c838-45e6-be59-d6fd0d208bc8" providerId="ADAL" clId="{19A97A65-FB7E-DC4C-8433-B675572D5E70}" dt="2023-02-22T18:45:37.835" v="10482"/>
          <ac:spMkLst>
            <pc:docMk/>
            <pc:sldMk cId="0" sldId="1845"/>
            <ac:spMk id="4" creationId="{00000000-0000-0000-0000-000000000000}"/>
          </ac:spMkLst>
        </pc:spChg>
        <pc:spChg chg="mod">
          <ac:chgData name="Daniel Khashabi" userId="62390808-c838-45e6-be59-d6fd0d208bc8" providerId="ADAL" clId="{19A97A65-FB7E-DC4C-8433-B675572D5E70}" dt="2023-02-22T17:58:30.299" v="9801"/>
          <ac:spMkLst>
            <pc:docMk/>
            <pc:sldMk cId="0" sldId="1845"/>
            <ac:spMk id="5" creationId="{00000000-0000-0000-0000-000000000000}"/>
          </ac:spMkLst>
        </pc:spChg>
        <pc:spChg chg="add mod">
          <ac:chgData name="Daniel Khashabi" userId="62390808-c838-45e6-be59-d6fd0d208bc8" providerId="ADAL" clId="{19A97A65-FB7E-DC4C-8433-B675572D5E70}" dt="2023-02-22T16:21:50.245" v="8947"/>
          <ac:spMkLst>
            <pc:docMk/>
            <pc:sldMk cId="0" sldId="1845"/>
            <ac:spMk id="6" creationId="{D738A90B-E3D1-A8F7-B541-7DF2F418778D}"/>
          </ac:spMkLst>
        </pc:spChg>
        <pc:graphicFrameChg chg="mod">
          <ac:chgData name="Daniel Khashabi" userId="62390808-c838-45e6-be59-d6fd0d208bc8" providerId="ADAL" clId="{19A97A65-FB7E-DC4C-8433-B675572D5E70}" dt="2023-02-22T17:58:30.299" v="9801"/>
          <ac:graphicFrameMkLst>
            <pc:docMk/>
            <pc:sldMk cId="0" sldId="1845"/>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1846"/>
        </pc:sldMkLst>
        <pc:spChg chg="mod">
          <ac:chgData name="Daniel Khashabi" userId="62390808-c838-45e6-be59-d6fd0d208bc8" providerId="ADAL" clId="{19A97A65-FB7E-DC4C-8433-B675572D5E70}" dt="2023-02-22T18:45:37.835" v="10482"/>
          <ac:spMkLst>
            <pc:docMk/>
            <pc:sldMk cId="0" sldId="1846"/>
            <ac:spMk id="4" creationId="{00000000-0000-0000-0000-000000000000}"/>
          </ac:spMkLst>
        </pc:spChg>
        <pc:spChg chg="mod">
          <ac:chgData name="Daniel Khashabi" userId="62390808-c838-45e6-be59-d6fd0d208bc8" providerId="ADAL" clId="{19A97A65-FB7E-DC4C-8433-B675572D5E70}" dt="2023-02-22T17:58:30.299" v="9801"/>
          <ac:spMkLst>
            <pc:docMk/>
            <pc:sldMk cId="0" sldId="1846"/>
            <ac:spMk id="6" creationId="{00000000-0000-0000-0000-000000000000}"/>
          </ac:spMkLst>
        </pc:spChg>
        <pc:spChg chg="mod">
          <ac:chgData name="Daniel Khashabi" userId="62390808-c838-45e6-be59-d6fd0d208bc8" providerId="ADAL" clId="{19A97A65-FB7E-DC4C-8433-B675572D5E70}" dt="2023-02-22T17:58:30.299" v="9801"/>
          <ac:spMkLst>
            <pc:docMk/>
            <pc:sldMk cId="0" sldId="1846"/>
            <ac:spMk id="7" creationId="{00000000-0000-0000-0000-000000000000}"/>
          </ac:spMkLst>
        </pc:spChg>
        <pc:spChg chg="mod">
          <ac:chgData name="Daniel Khashabi" userId="62390808-c838-45e6-be59-d6fd0d208bc8" providerId="ADAL" clId="{19A97A65-FB7E-DC4C-8433-B675572D5E70}" dt="2023-02-22T18:45:37.835" v="10482"/>
          <ac:spMkLst>
            <pc:docMk/>
            <pc:sldMk cId="0" sldId="1846"/>
            <ac:spMk id="8" creationId="{00000000-0000-0000-0000-000000000000}"/>
          </ac:spMkLst>
        </pc:spChg>
        <pc:spChg chg="mod">
          <ac:chgData name="Daniel Khashabi" userId="62390808-c838-45e6-be59-d6fd0d208bc8" providerId="ADAL" clId="{19A97A65-FB7E-DC4C-8433-B675572D5E70}" dt="2023-02-22T17:58:30.299" v="9801"/>
          <ac:spMkLst>
            <pc:docMk/>
            <pc:sldMk cId="0" sldId="1846"/>
            <ac:spMk id="9" creationId="{00000000-0000-0000-0000-000000000000}"/>
          </ac:spMkLst>
        </pc:spChg>
        <pc:spChg chg="add mod">
          <ac:chgData name="Daniel Khashabi" userId="62390808-c838-45e6-be59-d6fd0d208bc8" providerId="ADAL" clId="{19A97A65-FB7E-DC4C-8433-B675572D5E70}" dt="2023-02-22T16:21:52.084" v="8948"/>
          <ac:spMkLst>
            <pc:docMk/>
            <pc:sldMk cId="0" sldId="1846"/>
            <ac:spMk id="10" creationId="{478758B1-CA03-4B18-2FB4-6B5BD3BCEFA3}"/>
          </ac:spMkLst>
        </pc:spChg>
        <pc:graphicFrameChg chg="mod">
          <ac:chgData name="Daniel Khashabi" userId="62390808-c838-45e6-be59-d6fd0d208bc8" providerId="ADAL" clId="{19A97A65-FB7E-DC4C-8433-B675572D5E70}" dt="2023-02-22T17:58:30.299" v="9801"/>
          <ac:graphicFrameMkLst>
            <pc:docMk/>
            <pc:sldMk cId="0" sldId="1846"/>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1847"/>
        </pc:sldMkLst>
        <pc:spChg chg="mod">
          <ac:chgData name="Daniel Khashabi" userId="62390808-c838-45e6-be59-d6fd0d208bc8" providerId="ADAL" clId="{19A97A65-FB7E-DC4C-8433-B675572D5E70}" dt="2023-02-22T18:45:37.835" v="10482"/>
          <ac:spMkLst>
            <pc:docMk/>
            <pc:sldMk cId="0" sldId="1847"/>
            <ac:spMk id="4" creationId="{00000000-0000-0000-0000-000000000000}"/>
          </ac:spMkLst>
        </pc:spChg>
        <pc:spChg chg="mod">
          <ac:chgData name="Daniel Khashabi" userId="62390808-c838-45e6-be59-d6fd0d208bc8" providerId="ADAL" clId="{19A97A65-FB7E-DC4C-8433-B675572D5E70}" dt="2023-02-22T17:58:30.299" v="9801"/>
          <ac:spMkLst>
            <pc:docMk/>
            <pc:sldMk cId="0" sldId="1847"/>
            <ac:spMk id="6" creationId="{00000000-0000-0000-0000-000000000000}"/>
          </ac:spMkLst>
        </pc:spChg>
        <pc:spChg chg="mod">
          <ac:chgData name="Daniel Khashabi" userId="62390808-c838-45e6-be59-d6fd0d208bc8" providerId="ADAL" clId="{19A97A65-FB7E-DC4C-8433-B675572D5E70}" dt="2023-02-22T17:58:30.299" v="9801"/>
          <ac:spMkLst>
            <pc:docMk/>
            <pc:sldMk cId="0" sldId="1847"/>
            <ac:spMk id="7" creationId="{00000000-0000-0000-0000-000000000000}"/>
          </ac:spMkLst>
        </pc:spChg>
        <pc:spChg chg="mod">
          <ac:chgData name="Daniel Khashabi" userId="62390808-c838-45e6-be59-d6fd0d208bc8" providerId="ADAL" clId="{19A97A65-FB7E-DC4C-8433-B675572D5E70}" dt="2023-02-22T17:58:30.299" v="9801"/>
          <ac:spMkLst>
            <pc:docMk/>
            <pc:sldMk cId="0" sldId="1847"/>
            <ac:spMk id="8" creationId="{00000000-0000-0000-0000-000000000000}"/>
          </ac:spMkLst>
        </pc:spChg>
        <pc:spChg chg="mod">
          <ac:chgData name="Daniel Khashabi" userId="62390808-c838-45e6-be59-d6fd0d208bc8" providerId="ADAL" clId="{19A97A65-FB7E-DC4C-8433-B675572D5E70}" dt="2023-02-22T18:45:37.835" v="10482"/>
          <ac:spMkLst>
            <pc:docMk/>
            <pc:sldMk cId="0" sldId="1847"/>
            <ac:spMk id="9" creationId="{00000000-0000-0000-0000-000000000000}"/>
          </ac:spMkLst>
        </pc:spChg>
        <pc:spChg chg="mod">
          <ac:chgData name="Daniel Khashabi" userId="62390808-c838-45e6-be59-d6fd0d208bc8" providerId="ADAL" clId="{19A97A65-FB7E-DC4C-8433-B675572D5E70}" dt="2023-02-22T17:58:30.299" v="9801"/>
          <ac:spMkLst>
            <pc:docMk/>
            <pc:sldMk cId="0" sldId="1847"/>
            <ac:spMk id="10" creationId="{00000000-0000-0000-0000-000000000000}"/>
          </ac:spMkLst>
        </pc:spChg>
        <pc:spChg chg="add mod">
          <ac:chgData name="Daniel Khashabi" userId="62390808-c838-45e6-be59-d6fd0d208bc8" providerId="ADAL" clId="{19A97A65-FB7E-DC4C-8433-B675572D5E70}" dt="2023-02-22T16:21:53.200" v="8949"/>
          <ac:spMkLst>
            <pc:docMk/>
            <pc:sldMk cId="0" sldId="1847"/>
            <ac:spMk id="11" creationId="{0685610D-1CC1-4CDF-61B2-E0C30D1B678A}"/>
          </ac:spMkLst>
        </pc:spChg>
        <pc:graphicFrameChg chg="mod">
          <ac:chgData name="Daniel Khashabi" userId="62390808-c838-45e6-be59-d6fd0d208bc8" providerId="ADAL" clId="{19A97A65-FB7E-DC4C-8433-B675572D5E70}" dt="2023-02-22T17:58:30.299" v="9801"/>
          <ac:graphicFrameMkLst>
            <pc:docMk/>
            <pc:sldMk cId="0" sldId="1847"/>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1848"/>
        </pc:sldMkLst>
        <pc:spChg chg="mod">
          <ac:chgData name="Daniel Khashabi" userId="62390808-c838-45e6-be59-d6fd0d208bc8" providerId="ADAL" clId="{19A97A65-FB7E-DC4C-8433-B675572D5E70}" dt="2023-02-22T18:45:37.835" v="10482"/>
          <ac:spMkLst>
            <pc:docMk/>
            <pc:sldMk cId="0" sldId="1848"/>
            <ac:spMk id="4" creationId="{00000000-0000-0000-0000-000000000000}"/>
          </ac:spMkLst>
        </pc:spChg>
        <pc:spChg chg="mod">
          <ac:chgData name="Daniel Khashabi" userId="62390808-c838-45e6-be59-d6fd0d208bc8" providerId="ADAL" clId="{19A97A65-FB7E-DC4C-8433-B675572D5E70}" dt="2023-02-22T17:58:30.299" v="9801"/>
          <ac:spMkLst>
            <pc:docMk/>
            <pc:sldMk cId="0" sldId="1848"/>
            <ac:spMk id="5" creationId="{00000000-0000-0000-0000-000000000000}"/>
          </ac:spMkLst>
        </pc:spChg>
        <pc:spChg chg="mod">
          <ac:chgData name="Daniel Khashabi" userId="62390808-c838-45e6-be59-d6fd0d208bc8" providerId="ADAL" clId="{19A97A65-FB7E-DC4C-8433-B675572D5E70}" dt="2023-02-22T17:58:30.299" v="9801"/>
          <ac:spMkLst>
            <pc:docMk/>
            <pc:sldMk cId="0" sldId="1848"/>
            <ac:spMk id="7" creationId="{00000000-0000-0000-0000-000000000000}"/>
          </ac:spMkLst>
        </pc:spChg>
        <pc:spChg chg="mod">
          <ac:chgData name="Daniel Khashabi" userId="62390808-c838-45e6-be59-d6fd0d208bc8" providerId="ADAL" clId="{19A97A65-FB7E-DC4C-8433-B675572D5E70}" dt="2023-02-22T17:58:30.299" v="9801"/>
          <ac:spMkLst>
            <pc:docMk/>
            <pc:sldMk cId="0" sldId="1848"/>
            <ac:spMk id="8" creationId="{00000000-0000-0000-0000-000000000000}"/>
          </ac:spMkLst>
        </pc:spChg>
        <pc:spChg chg="mod">
          <ac:chgData name="Daniel Khashabi" userId="62390808-c838-45e6-be59-d6fd0d208bc8" providerId="ADAL" clId="{19A97A65-FB7E-DC4C-8433-B675572D5E70}" dt="2023-02-22T18:45:37.835" v="10482"/>
          <ac:spMkLst>
            <pc:docMk/>
            <pc:sldMk cId="0" sldId="1848"/>
            <ac:spMk id="9" creationId="{00000000-0000-0000-0000-000000000000}"/>
          </ac:spMkLst>
        </pc:spChg>
        <pc:spChg chg="mod">
          <ac:chgData name="Daniel Khashabi" userId="62390808-c838-45e6-be59-d6fd0d208bc8" providerId="ADAL" clId="{19A97A65-FB7E-DC4C-8433-B675572D5E70}" dt="2023-02-22T17:58:30.299" v="9801"/>
          <ac:spMkLst>
            <pc:docMk/>
            <pc:sldMk cId="0" sldId="1848"/>
            <ac:spMk id="10" creationId="{00000000-0000-0000-0000-000000000000}"/>
          </ac:spMkLst>
        </pc:spChg>
        <pc:spChg chg="add mod">
          <ac:chgData name="Daniel Khashabi" userId="62390808-c838-45e6-be59-d6fd0d208bc8" providerId="ADAL" clId="{19A97A65-FB7E-DC4C-8433-B675572D5E70}" dt="2023-02-22T16:21:57.444" v="8952"/>
          <ac:spMkLst>
            <pc:docMk/>
            <pc:sldMk cId="0" sldId="1848"/>
            <ac:spMk id="11" creationId="{98A5E613-0491-7C51-7A83-B5EA2252098C}"/>
          </ac:spMkLst>
        </pc:spChg>
        <pc:graphicFrameChg chg="mod">
          <ac:chgData name="Daniel Khashabi" userId="62390808-c838-45e6-be59-d6fd0d208bc8" providerId="ADAL" clId="{19A97A65-FB7E-DC4C-8433-B675572D5E70}" dt="2023-02-22T17:58:30.299" v="9801"/>
          <ac:graphicFrameMkLst>
            <pc:docMk/>
            <pc:sldMk cId="0" sldId="1848"/>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1849"/>
        </pc:sldMkLst>
        <pc:spChg chg="mod">
          <ac:chgData name="Daniel Khashabi" userId="62390808-c838-45e6-be59-d6fd0d208bc8" providerId="ADAL" clId="{19A97A65-FB7E-DC4C-8433-B675572D5E70}" dt="2023-02-22T17:58:30.299" v="9801"/>
          <ac:spMkLst>
            <pc:docMk/>
            <pc:sldMk cId="0" sldId="1849"/>
            <ac:spMk id="3" creationId="{00000000-0000-0000-0000-000000000000}"/>
          </ac:spMkLst>
        </pc:spChg>
        <pc:spChg chg="mod">
          <ac:chgData name="Daniel Khashabi" userId="62390808-c838-45e6-be59-d6fd0d208bc8" providerId="ADAL" clId="{19A97A65-FB7E-DC4C-8433-B675572D5E70}" dt="2023-02-22T17:58:30.299" v="9801"/>
          <ac:spMkLst>
            <pc:docMk/>
            <pc:sldMk cId="0" sldId="1849"/>
            <ac:spMk id="4" creationId="{00000000-0000-0000-0000-000000000000}"/>
          </ac:spMkLst>
        </pc:spChg>
        <pc:spChg chg="mod">
          <ac:chgData name="Daniel Khashabi" userId="62390808-c838-45e6-be59-d6fd0d208bc8" providerId="ADAL" clId="{19A97A65-FB7E-DC4C-8433-B675572D5E70}" dt="2023-02-22T17:58:30.299" v="9801"/>
          <ac:spMkLst>
            <pc:docMk/>
            <pc:sldMk cId="0" sldId="1849"/>
            <ac:spMk id="5" creationId="{00000000-0000-0000-0000-000000000000}"/>
          </ac:spMkLst>
        </pc:spChg>
        <pc:spChg chg="mod">
          <ac:chgData name="Daniel Khashabi" userId="62390808-c838-45e6-be59-d6fd0d208bc8" providerId="ADAL" clId="{19A97A65-FB7E-DC4C-8433-B675572D5E70}" dt="2023-02-22T17:58:30.299" v="9801"/>
          <ac:spMkLst>
            <pc:docMk/>
            <pc:sldMk cId="0" sldId="1849"/>
            <ac:spMk id="6" creationId="{00000000-0000-0000-0000-000000000000}"/>
          </ac:spMkLst>
        </pc:spChg>
        <pc:spChg chg="mod">
          <ac:chgData name="Daniel Khashabi" userId="62390808-c838-45e6-be59-d6fd0d208bc8" providerId="ADAL" clId="{19A97A65-FB7E-DC4C-8433-B675572D5E70}" dt="2023-02-22T17:58:30.299" v="9801"/>
          <ac:spMkLst>
            <pc:docMk/>
            <pc:sldMk cId="0" sldId="1849"/>
            <ac:spMk id="7" creationId="{00000000-0000-0000-0000-000000000000}"/>
          </ac:spMkLst>
        </pc:spChg>
        <pc:spChg chg="mod">
          <ac:chgData name="Daniel Khashabi" userId="62390808-c838-45e6-be59-d6fd0d208bc8" providerId="ADAL" clId="{19A97A65-FB7E-DC4C-8433-B675572D5E70}" dt="2023-02-22T18:45:37.835" v="10482"/>
          <ac:spMkLst>
            <pc:docMk/>
            <pc:sldMk cId="0" sldId="1849"/>
            <ac:spMk id="8" creationId="{00000000-0000-0000-0000-000000000000}"/>
          </ac:spMkLst>
        </pc:spChg>
        <pc:spChg chg="add mod">
          <ac:chgData name="Daniel Khashabi" userId="62390808-c838-45e6-be59-d6fd0d208bc8" providerId="ADAL" clId="{19A97A65-FB7E-DC4C-8433-B675572D5E70}" dt="2023-02-22T16:22:01.235" v="8954"/>
          <ac:spMkLst>
            <pc:docMk/>
            <pc:sldMk cId="0" sldId="1849"/>
            <ac:spMk id="9" creationId="{C8FD9240-4A9E-C231-1850-BE399AF06074}"/>
          </ac:spMkLst>
        </pc:spChg>
      </pc:sldChg>
      <pc:sldChg chg="addSp modSp add">
        <pc:chgData name="Daniel Khashabi" userId="62390808-c838-45e6-be59-d6fd0d208bc8" providerId="ADAL" clId="{19A97A65-FB7E-DC4C-8433-B675572D5E70}" dt="2023-02-22T18:45:37.835" v="10482"/>
        <pc:sldMkLst>
          <pc:docMk/>
          <pc:sldMk cId="0" sldId="1850"/>
        </pc:sldMkLst>
        <pc:spChg chg="mod">
          <ac:chgData name="Daniel Khashabi" userId="62390808-c838-45e6-be59-d6fd0d208bc8" providerId="ADAL" clId="{19A97A65-FB7E-DC4C-8433-B675572D5E70}" dt="2023-02-22T17:58:30.299" v="9801"/>
          <ac:spMkLst>
            <pc:docMk/>
            <pc:sldMk cId="0" sldId="1850"/>
            <ac:spMk id="3" creationId="{00000000-0000-0000-0000-000000000000}"/>
          </ac:spMkLst>
        </pc:spChg>
        <pc:spChg chg="mod">
          <ac:chgData name="Daniel Khashabi" userId="62390808-c838-45e6-be59-d6fd0d208bc8" providerId="ADAL" clId="{19A97A65-FB7E-DC4C-8433-B675572D5E70}" dt="2023-02-22T17:58:30.299" v="9801"/>
          <ac:spMkLst>
            <pc:docMk/>
            <pc:sldMk cId="0" sldId="1850"/>
            <ac:spMk id="5" creationId="{00000000-0000-0000-0000-000000000000}"/>
          </ac:spMkLst>
        </pc:spChg>
        <pc:spChg chg="mod">
          <ac:chgData name="Daniel Khashabi" userId="62390808-c838-45e6-be59-d6fd0d208bc8" providerId="ADAL" clId="{19A97A65-FB7E-DC4C-8433-B675572D5E70}" dt="2023-02-22T17:58:30.299" v="9801"/>
          <ac:spMkLst>
            <pc:docMk/>
            <pc:sldMk cId="0" sldId="1850"/>
            <ac:spMk id="6" creationId="{00000000-0000-0000-0000-000000000000}"/>
          </ac:spMkLst>
        </pc:spChg>
        <pc:spChg chg="mod">
          <ac:chgData name="Daniel Khashabi" userId="62390808-c838-45e6-be59-d6fd0d208bc8" providerId="ADAL" clId="{19A97A65-FB7E-DC4C-8433-B675572D5E70}" dt="2023-02-22T17:58:30.299" v="9801"/>
          <ac:spMkLst>
            <pc:docMk/>
            <pc:sldMk cId="0" sldId="1850"/>
            <ac:spMk id="7" creationId="{00000000-0000-0000-0000-000000000000}"/>
          </ac:spMkLst>
        </pc:spChg>
        <pc:spChg chg="mod">
          <ac:chgData name="Daniel Khashabi" userId="62390808-c838-45e6-be59-d6fd0d208bc8" providerId="ADAL" clId="{19A97A65-FB7E-DC4C-8433-B675572D5E70}" dt="2023-02-22T17:58:30.299" v="9801"/>
          <ac:spMkLst>
            <pc:docMk/>
            <pc:sldMk cId="0" sldId="1850"/>
            <ac:spMk id="8" creationId="{00000000-0000-0000-0000-000000000000}"/>
          </ac:spMkLst>
        </pc:spChg>
        <pc:spChg chg="mod">
          <ac:chgData name="Daniel Khashabi" userId="62390808-c838-45e6-be59-d6fd0d208bc8" providerId="ADAL" clId="{19A97A65-FB7E-DC4C-8433-B675572D5E70}" dt="2023-02-22T17:58:30.299" v="9801"/>
          <ac:spMkLst>
            <pc:docMk/>
            <pc:sldMk cId="0" sldId="1850"/>
            <ac:spMk id="9" creationId="{00000000-0000-0000-0000-000000000000}"/>
          </ac:spMkLst>
        </pc:spChg>
        <pc:spChg chg="mod">
          <ac:chgData name="Daniel Khashabi" userId="62390808-c838-45e6-be59-d6fd0d208bc8" providerId="ADAL" clId="{19A97A65-FB7E-DC4C-8433-B675572D5E70}" dt="2023-02-22T17:58:30.299" v="9801"/>
          <ac:spMkLst>
            <pc:docMk/>
            <pc:sldMk cId="0" sldId="1850"/>
            <ac:spMk id="10" creationId="{00000000-0000-0000-0000-000000000000}"/>
          </ac:spMkLst>
        </pc:spChg>
        <pc:spChg chg="mod">
          <ac:chgData name="Daniel Khashabi" userId="62390808-c838-45e6-be59-d6fd0d208bc8" providerId="ADAL" clId="{19A97A65-FB7E-DC4C-8433-B675572D5E70}" dt="2023-02-22T17:58:30.299" v="9801"/>
          <ac:spMkLst>
            <pc:docMk/>
            <pc:sldMk cId="0" sldId="1850"/>
            <ac:spMk id="11" creationId="{00000000-0000-0000-0000-000000000000}"/>
          </ac:spMkLst>
        </pc:spChg>
        <pc:spChg chg="mod">
          <ac:chgData name="Daniel Khashabi" userId="62390808-c838-45e6-be59-d6fd0d208bc8" providerId="ADAL" clId="{19A97A65-FB7E-DC4C-8433-B675572D5E70}" dt="2023-02-22T17:58:30.299" v="9801"/>
          <ac:spMkLst>
            <pc:docMk/>
            <pc:sldMk cId="0" sldId="1850"/>
            <ac:spMk id="13" creationId="{00000000-0000-0000-0000-000000000000}"/>
          </ac:spMkLst>
        </pc:spChg>
        <pc:spChg chg="mod">
          <ac:chgData name="Daniel Khashabi" userId="62390808-c838-45e6-be59-d6fd0d208bc8" providerId="ADAL" clId="{19A97A65-FB7E-DC4C-8433-B675572D5E70}" dt="2023-02-22T17:58:30.299" v="9801"/>
          <ac:spMkLst>
            <pc:docMk/>
            <pc:sldMk cId="0" sldId="1850"/>
            <ac:spMk id="14" creationId="{00000000-0000-0000-0000-000000000000}"/>
          </ac:spMkLst>
        </pc:spChg>
        <pc:spChg chg="mod">
          <ac:chgData name="Daniel Khashabi" userId="62390808-c838-45e6-be59-d6fd0d208bc8" providerId="ADAL" clId="{19A97A65-FB7E-DC4C-8433-B675572D5E70}" dt="2023-02-22T17:58:30.299" v="9801"/>
          <ac:spMkLst>
            <pc:docMk/>
            <pc:sldMk cId="0" sldId="1850"/>
            <ac:spMk id="15" creationId="{00000000-0000-0000-0000-000000000000}"/>
          </ac:spMkLst>
        </pc:spChg>
        <pc:spChg chg="mod">
          <ac:chgData name="Daniel Khashabi" userId="62390808-c838-45e6-be59-d6fd0d208bc8" providerId="ADAL" clId="{19A97A65-FB7E-DC4C-8433-B675572D5E70}" dt="2023-02-22T17:58:30.299" v="9801"/>
          <ac:spMkLst>
            <pc:docMk/>
            <pc:sldMk cId="0" sldId="1850"/>
            <ac:spMk id="16" creationId="{00000000-0000-0000-0000-000000000000}"/>
          </ac:spMkLst>
        </pc:spChg>
        <pc:spChg chg="mod">
          <ac:chgData name="Daniel Khashabi" userId="62390808-c838-45e6-be59-d6fd0d208bc8" providerId="ADAL" clId="{19A97A65-FB7E-DC4C-8433-B675572D5E70}" dt="2023-02-22T17:58:30.299" v="9801"/>
          <ac:spMkLst>
            <pc:docMk/>
            <pc:sldMk cId="0" sldId="1850"/>
            <ac:spMk id="18" creationId="{00000000-0000-0000-0000-000000000000}"/>
          </ac:spMkLst>
        </pc:spChg>
        <pc:spChg chg="mod">
          <ac:chgData name="Daniel Khashabi" userId="62390808-c838-45e6-be59-d6fd0d208bc8" providerId="ADAL" clId="{19A97A65-FB7E-DC4C-8433-B675572D5E70}" dt="2023-02-22T17:58:30.299" v="9801"/>
          <ac:spMkLst>
            <pc:docMk/>
            <pc:sldMk cId="0" sldId="1850"/>
            <ac:spMk id="19" creationId="{00000000-0000-0000-0000-000000000000}"/>
          </ac:spMkLst>
        </pc:spChg>
        <pc:spChg chg="mod">
          <ac:chgData name="Daniel Khashabi" userId="62390808-c838-45e6-be59-d6fd0d208bc8" providerId="ADAL" clId="{19A97A65-FB7E-DC4C-8433-B675572D5E70}" dt="2023-02-22T17:58:30.299" v="9801"/>
          <ac:spMkLst>
            <pc:docMk/>
            <pc:sldMk cId="0" sldId="1850"/>
            <ac:spMk id="20" creationId="{00000000-0000-0000-0000-000000000000}"/>
          </ac:spMkLst>
        </pc:spChg>
        <pc:spChg chg="mod">
          <ac:chgData name="Daniel Khashabi" userId="62390808-c838-45e6-be59-d6fd0d208bc8" providerId="ADAL" clId="{19A97A65-FB7E-DC4C-8433-B675572D5E70}" dt="2023-02-22T17:58:30.299" v="9801"/>
          <ac:spMkLst>
            <pc:docMk/>
            <pc:sldMk cId="0" sldId="1850"/>
            <ac:spMk id="21" creationId="{00000000-0000-0000-0000-000000000000}"/>
          </ac:spMkLst>
        </pc:spChg>
        <pc:spChg chg="mod">
          <ac:chgData name="Daniel Khashabi" userId="62390808-c838-45e6-be59-d6fd0d208bc8" providerId="ADAL" clId="{19A97A65-FB7E-DC4C-8433-B675572D5E70}" dt="2023-02-22T17:58:30.299" v="9801"/>
          <ac:spMkLst>
            <pc:docMk/>
            <pc:sldMk cId="0" sldId="1850"/>
            <ac:spMk id="22" creationId="{00000000-0000-0000-0000-000000000000}"/>
          </ac:spMkLst>
        </pc:spChg>
        <pc:spChg chg="mod">
          <ac:chgData name="Daniel Khashabi" userId="62390808-c838-45e6-be59-d6fd0d208bc8" providerId="ADAL" clId="{19A97A65-FB7E-DC4C-8433-B675572D5E70}" dt="2023-02-22T17:58:30.299" v="9801"/>
          <ac:spMkLst>
            <pc:docMk/>
            <pc:sldMk cId="0" sldId="1850"/>
            <ac:spMk id="23" creationId="{00000000-0000-0000-0000-000000000000}"/>
          </ac:spMkLst>
        </pc:spChg>
        <pc:spChg chg="mod">
          <ac:chgData name="Daniel Khashabi" userId="62390808-c838-45e6-be59-d6fd0d208bc8" providerId="ADAL" clId="{19A97A65-FB7E-DC4C-8433-B675572D5E70}" dt="2023-02-22T17:58:30.299" v="9801"/>
          <ac:spMkLst>
            <pc:docMk/>
            <pc:sldMk cId="0" sldId="1850"/>
            <ac:spMk id="24" creationId="{00000000-0000-0000-0000-000000000000}"/>
          </ac:spMkLst>
        </pc:spChg>
        <pc:spChg chg="mod">
          <ac:chgData name="Daniel Khashabi" userId="62390808-c838-45e6-be59-d6fd0d208bc8" providerId="ADAL" clId="{19A97A65-FB7E-DC4C-8433-B675572D5E70}" dt="2023-02-22T17:58:30.299" v="9801"/>
          <ac:spMkLst>
            <pc:docMk/>
            <pc:sldMk cId="0" sldId="1850"/>
            <ac:spMk id="25" creationId="{00000000-0000-0000-0000-000000000000}"/>
          </ac:spMkLst>
        </pc:spChg>
        <pc:spChg chg="mod">
          <ac:chgData name="Daniel Khashabi" userId="62390808-c838-45e6-be59-d6fd0d208bc8" providerId="ADAL" clId="{19A97A65-FB7E-DC4C-8433-B675572D5E70}" dt="2023-02-22T17:58:30.299" v="9801"/>
          <ac:spMkLst>
            <pc:docMk/>
            <pc:sldMk cId="0" sldId="1850"/>
            <ac:spMk id="26" creationId="{00000000-0000-0000-0000-000000000000}"/>
          </ac:spMkLst>
        </pc:spChg>
        <pc:spChg chg="mod">
          <ac:chgData name="Daniel Khashabi" userId="62390808-c838-45e6-be59-d6fd0d208bc8" providerId="ADAL" clId="{19A97A65-FB7E-DC4C-8433-B675572D5E70}" dt="2023-02-22T17:58:30.299" v="9801"/>
          <ac:spMkLst>
            <pc:docMk/>
            <pc:sldMk cId="0" sldId="1850"/>
            <ac:spMk id="27" creationId="{00000000-0000-0000-0000-000000000000}"/>
          </ac:spMkLst>
        </pc:spChg>
        <pc:spChg chg="mod">
          <ac:chgData name="Daniel Khashabi" userId="62390808-c838-45e6-be59-d6fd0d208bc8" providerId="ADAL" clId="{19A97A65-FB7E-DC4C-8433-B675572D5E70}" dt="2023-02-22T17:58:30.299" v="9801"/>
          <ac:spMkLst>
            <pc:docMk/>
            <pc:sldMk cId="0" sldId="1850"/>
            <ac:spMk id="28" creationId="{00000000-0000-0000-0000-000000000000}"/>
          </ac:spMkLst>
        </pc:spChg>
        <pc:spChg chg="mod">
          <ac:chgData name="Daniel Khashabi" userId="62390808-c838-45e6-be59-d6fd0d208bc8" providerId="ADAL" clId="{19A97A65-FB7E-DC4C-8433-B675572D5E70}" dt="2023-02-22T18:45:37.835" v="10482"/>
          <ac:spMkLst>
            <pc:docMk/>
            <pc:sldMk cId="0" sldId="1850"/>
            <ac:spMk id="29" creationId="{00000000-0000-0000-0000-000000000000}"/>
          </ac:spMkLst>
        </pc:spChg>
        <pc:spChg chg="mod">
          <ac:chgData name="Daniel Khashabi" userId="62390808-c838-45e6-be59-d6fd0d208bc8" providerId="ADAL" clId="{19A97A65-FB7E-DC4C-8433-B675572D5E70}" dt="2023-02-22T18:45:37.835" v="10482"/>
          <ac:spMkLst>
            <pc:docMk/>
            <pc:sldMk cId="0" sldId="1850"/>
            <ac:spMk id="30" creationId="{00000000-0000-0000-0000-000000000000}"/>
          </ac:spMkLst>
        </pc:spChg>
        <pc:spChg chg="add mod">
          <ac:chgData name="Daniel Khashabi" userId="62390808-c838-45e6-be59-d6fd0d208bc8" providerId="ADAL" clId="{19A97A65-FB7E-DC4C-8433-B675572D5E70}" dt="2023-02-22T16:22:03.083" v="8955"/>
          <ac:spMkLst>
            <pc:docMk/>
            <pc:sldMk cId="0" sldId="1850"/>
            <ac:spMk id="31" creationId="{DB6B0F73-DA80-A990-CCAC-6A6C91AB2C02}"/>
          </ac:spMkLst>
        </pc:spChg>
      </pc:sldChg>
      <pc:sldChg chg="addSp modSp add mod">
        <pc:chgData name="Daniel Khashabi" userId="62390808-c838-45e6-be59-d6fd0d208bc8" providerId="ADAL" clId="{19A97A65-FB7E-DC4C-8433-B675572D5E70}" dt="2023-02-22T18:45:37.835" v="10482"/>
        <pc:sldMkLst>
          <pc:docMk/>
          <pc:sldMk cId="0" sldId="1851"/>
        </pc:sldMkLst>
        <pc:spChg chg="mod">
          <ac:chgData name="Daniel Khashabi" userId="62390808-c838-45e6-be59-d6fd0d208bc8" providerId="ADAL" clId="{19A97A65-FB7E-DC4C-8433-B675572D5E70}" dt="2023-02-22T18:45:37.835" v="10482"/>
          <ac:spMkLst>
            <pc:docMk/>
            <pc:sldMk cId="0" sldId="1851"/>
            <ac:spMk id="3" creationId="{00000000-0000-0000-0000-000000000000}"/>
          </ac:spMkLst>
        </pc:spChg>
        <pc:spChg chg="mod">
          <ac:chgData name="Daniel Khashabi" userId="62390808-c838-45e6-be59-d6fd0d208bc8" providerId="ADAL" clId="{19A97A65-FB7E-DC4C-8433-B675572D5E70}" dt="2023-02-22T18:45:37.835" v="10482"/>
          <ac:spMkLst>
            <pc:docMk/>
            <pc:sldMk cId="0" sldId="1851"/>
            <ac:spMk id="4" creationId="{00000000-0000-0000-0000-000000000000}"/>
          </ac:spMkLst>
        </pc:spChg>
        <pc:spChg chg="mod">
          <ac:chgData name="Daniel Khashabi" userId="62390808-c838-45e6-be59-d6fd0d208bc8" providerId="ADAL" clId="{19A97A65-FB7E-DC4C-8433-B675572D5E70}" dt="2023-02-22T17:58:30.299" v="9801"/>
          <ac:spMkLst>
            <pc:docMk/>
            <pc:sldMk cId="0" sldId="1851"/>
            <ac:spMk id="5" creationId="{00000000-0000-0000-0000-000000000000}"/>
          </ac:spMkLst>
        </pc:spChg>
        <pc:spChg chg="add mod">
          <ac:chgData name="Daniel Khashabi" userId="62390808-c838-45e6-be59-d6fd0d208bc8" providerId="ADAL" clId="{19A97A65-FB7E-DC4C-8433-B675572D5E70}" dt="2023-02-22T16:22:07.941" v="8964"/>
          <ac:spMkLst>
            <pc:docMk/>
            <pc:sldMk cId="0" sldId="1851"/>
            <ac:spMk id="6" creationId="{06E43F2B-3522-E7BC-AD6A-9D24BED907D0}"/>
          </ac:spMkLst>
        </pc:spChg>
      </pc:sldChg>
      <pc:sldChg chg="addSp modSp add mod">
        <pc:chgData name="Daniel Khashabi" userId="62390808-c838-45e6-be59-d6fd0d208bc8" providerId="ADAL" clId="{19A97A65-FB7E-DC4C-8433-B675572D5E70}" dt="2023-02-22T18:45:37.835" v="10482"/>
        <pc:sldMkLst>
          <pc:docMk/>
          <pc:sldMk cId="0" sldId="1852"/>
        </pc:sldMkLst>
        <pc:spChg chg="mod">
          <ac:chgData name="Daniel Khashabi" userId="62390808-c838-45e6-be59-d6fd0d208bc8" providerId="ADAL" clId="{19A97A65-FB7E-DC4C-8433-B675572D5E70}" dt="2023-02-22T18:45:37.835" v="10482"/>
          <ac:spMkLst>
            <pc:docMk/>
            <pc:sldMk cId="0" sldId="1852"/>
            <ac:spMk id="3" creationId="{00000000-0000-0000-0000-000000000000}"/>
          </ac:spMkLst>
        </pc:spChg>
        <pc:spChg chg="mod">
          <ac:chgData name="Daniel Khashabi" userId="62390808-c838-45e6-be59-d6fd0d208bc8" providerId="ADAL" clId="{19A97A65-FB7E-DC4C-8433-B675572D5E70}" dt="2023-02-22T18:45:37.835" v="10482"/>
          <ac:spMkLst>
            <pc:docMk/>
            <pc:sldMk cId="0" sldId="1852"/>
            <ac:spMk id="4" creationId="{00000000-0000-0000-0000-000000000000}"/>
          </ac:spMkLst>
        </pc:spChg>
        <pc:spChg chg="mod">
          <ac:chgData name="Daniel Khashabi" userId="62390808-c838-45e6-be59-d6fd0d208bc8" providerId="ADAL" clId="{19A97A65-FB7E-DC4C-8433-B675572D5E70}" dt="2023-02-22T17:58:30.299" v="9801"/>
          <ac:spMkLst>
            <pc:docMk/>
            <pc:sldMk cId="0" sldId="1852"/>
            <ac:spMk id="5" creationId="{00000000-0000-0000-0000-000000000000}"/>
          </ac:spMkLst>
        </pc:spChg>
        <pc:spChg chg="add mod">
          <ac:chgData name="Daniel Khashabi" userId="62390808-c838-45e6-be59-d6fd0d208bc8" providerId="ADAL" clId="{19A97A65-FB7E-DC4C-8433-B675572D5E70}" dt="2023-02-22T16:22:18.969" v="8974"/>
          <ac:spMkLst>
            <pc:docMk/>
            <pc:sldMk cId="0" sldId="1852"/>
            <ac:spMk id="6" creationId="{B269EF98-7034-CA66-8A97-0C302F4B8DF0}"/>
          </ac:spMkLst>
        </pc:spChg>
      </pc:sldChg>
      <pc:sldChg chg="modSp add mod">
        <pc:chgData name="Daniel Khashabi" userId="62390808-c838-45e6-be59-d6fd0d208bc8" providerId="ADAL" clId="{19A97A65-FB7E-DC4C-8433-B675572D5E70}" dt="2023-02-22T14:56:45.403" v="8295" actId="1036"/>
        <pc:sldMkLst>
          <pc:docMk/>
          <pc:sldMk cId="1232130096" sldId="1853"/>
        </pc:sldMkLst>
        <pc:spChg chg="mod">
          <ac:chgData name="Daniel Khashabi" userId="62390808-c838-45e6-be59-d6fd0d208bc8" providerId="ADAL" clId="{19A97A65-FB7E-DC4C-8433-B675572D5E70}" dt="2023-02-22T14:56:45.403" v="8295" actId="1036"/>
          <ac:spMkLst>
            <pc:docMk/>
            <pc:sldMk cId="1232130096" sldId="1853"/>
            <ac:spMk id="2" creationId="{EAA4E5AE-1C3E-2796-63F2-9096359501A8}"/>
          </ac:spMkLst>
        </pc:spChg>
      </pc:sldChg>
      <pc:sldChg chg="modSp new del mod">
        <pc:chgData name="Daniel Khashabi" userId="62390808-c838-45e6-be59-d6fd0d208bc8" providerId="ADAL" clId="{19A97A65-FB7E-DC4C-8433-B675572D5E70}" dt="2023-02-22T16:01:04.471" v="8621" actId="2696"/>
        <pc:sldMkLst>
          <pc:docMk/>
          <pc:sldMk cId="349596298" sldId="1854"/>
        </pc:sldMkLst>
        <pc:spChg chg="mod">
          <ac:chgData name="Daniel Khashabi" userId="62390808-c838-45e6-be59-d6fd0d208bc8" providerId="ADAL" clId="{19A97A65-FB7E-DC4C-8433-B675572D5E70}" dt="2023-02-22T14:58:13.954" v="8337" actId="27636"/>
          <ac:spMkLst>
            <pc:docMk/>
            <pc:sldMk cId="349596298" sldId="1854"/>
            <ac:spMk id="2" creationId="{94E73F5F-1F1C-68CE-FA88-EFEF8CC0052E}"/>
          </ac:spMkLst>
        </pc:spChg>
      </pc:sldChg>
      <pc:sldChg chg="add">
        <pc:chgData name="Daniel Khashabi" userId="62390808-c838-45e6-be59-d6fd0d208bc8" providerId="ADAL" clId="{19A97A65-FB7E-DC4C-8433-B675572D5E70}" dt="2023-02-22T16:01:09.114" v="8622"/>
        <pc:sldMkLst>
          <pc:docMk/>
          <pc:sldMk cId="492524874" sldId="1854"/>
        </pc:sldMkLst>
      </pc:sldChg>
      <pc:sldChg chg="new del">
        <pc:chgData name="Daniel Khashabi" userId="62390808-c838-45e6-be59-d6fd0d208bc8" providerId="ADAL" clId="{19A97A65-FB7E-DC4C-8433-B675572D5E70}" dt="2023-02-22T14:57:30.922" v="8297" actId="680"/>
        <pc:sldMkLst>
          <pc:docMk/>
          <pc:sldMk cId="2003509822" sldId="1854"/>
        </pc:sldMkLst>
      </pc:sldChg>
      <pc:sldChg chg="modSp new mod">
        <pc:chgData name="Daniel Khashabi" userId="62390808-c838-45e6-be59-d6fd0d208bc8" providerId="ADAL" clId="{19A97A65-FB7E-DC4C-8433-B675572D5E70}" dt="2023-02-22T14:59:30.535" v="8388" actId="27636"/>
        <pc:sldMkLst>
          <pc:docMk/>
          <pc:sldMk cId="3495468394" sldId="1855"/>
        </pc:sldMkLst>
        <pc:spChg chg="mod">
          <ac:chgData name="Daniel Khashabi" userId="62390808-c838-45e6-be59-d6fd0d208bc8" providerId="ADAL" clId="{19A97A65-FB7E-DC4C-8433-B675572D5E70}" dt="2023-02-22T14:59:30.535" v="8388" actId="27636"/>
          <ac:spMkLst>
            <pc:docMk/>
            <pc:sldMk cId="3495468394" sldId="1855"/>
            <ac:spMk id="2" creationId="{39CFC48A-8B1B-9C5C-3C60-627C7F1A5C3D}"/>
          </ac:spMkLst>
        </pc:spChg>
        <pc:spChg chg="mod">
          <ac:chgData name="Daniel Khashabi" userId="62390808-c838-45e6-be59-d6fd0d208bc8" providerId="ADAL" clId="{19A97A65-FB7E-DC4C-8433-B675572D5E70}" dt="2023-02-22T14:59:08.130" v="8386" actId="20577"/>
          <ac:spMkLst>
            <pc:docMk/>
            <pc:sldMk cId="3495468394" sldId="1855"/>
            <ac:spMk id="3" creationId="{37024ECE-F62D-E39E-E7DD-08FC34A9FF9E}"/>
          </ac:spMkLst>
        </pc:spChg>
      </pc:sldChg>
      <pc:sldChg chg="modSp add mod">
        <pc:chgData name="Daniel Khashabi" userId="62390808-c838-45e6-be59-d6fd0d208bc8" providerId="ADAL" clId="{19A97A65-FB7E-DC4C-8433-B675572D5E70}" dt="2023-02-22T14:59:41.491" v="8419" actId="20577"/>
        <pc:sldMkLst>
          <pc:docMk/>
          <pc:sldMk cId="2105043816" sldId="1856"/>
        </pc:sldMkLst>
        <pc:spChg chg="mod">
          <ac:chgData name="Daniel Khashabi" userId="62390808-c838-45e6-be59-d6fd0d208bc8" providerId="ADAL" clId="{19A97A65-FB7E-DC4C-8433-B675572D5E70}" dt="2023-02-22T14:59:41.491" v="8419" actId="20577"/>
          <ac:spMkLst>
            <pc:docMk/>
            <pc:sldMk cId="2105043816" sldId="1856"/>
            <ac:spMk id="2" creationId="{EAA4E5AE-1C3E-2796-63F2-9096359501A8}"/>
          </ac:spMkLst>
        </pc:spChg>
      </pc:sldChg>
      <pc:sldChg chg="modSp new mod">
        <pc:chgData name="Daniel Khashabi" userId="62390808-c838-45e6-be59-d6fd0d208bc8" providerId="ADAL" clId="{19A97A65-FB7E-DC4C-8433-B675572D5E70}" dt="2023-02-22T17:58:30.299" v="9801"/>
        <pc:sldMkLst>
          <pc:docMk/>
          <pc:sldMk cId="640746392" sldId="1857"/>
        </pc:sldMkLst>
        <pc:spChg chg="mod">
          <ac:chgData name="Daniel Khashabi" userId="62390808-c838-45e6-be59-d6fd0d208bc8" providerId="ADAL" clId="{19A97A65-FB7E-DC4C-8433-B675572D5E70}" dt="2023-02-22T15:03:48.646" v="8545" actId="27636"/>
          <ac:spMkLst>
            <pc:docMk/>
            <pc:sldMk cId="640746392" sldId="1857"/>
            <ac:spMk id="2" creationId="{B188CA1D-D87A-A3B6-9265-B748AFA170F6}"/>
          </ac:spMkLst>
        </pc:spChg>
        <pc:spChg chg="mod">
          <ac:chgData name="Daniel Khashabi" userId="62390808-c838-45e6-be59-d6fd0d208bc8" providerId="ADAL" clId="{19A97A65-FB7E-DC4C-8433-B675572D5E70}" dt="2023-02-22T15:02:18.410" v="8484" actId="20577"/>
          <ac:spMkLst>
            <pc:docMk/>
            <pc:sldMk cId="640746392" sldId="1857"/>
            <ac:spMk id="3" creationId="{349B3188-D42F-6F83-0BF4-C3F9DBBFCAC5}"/>
          </ac:spMkLst>
        </pc:spChg>
        <pc:spChg chg="mod">
          <ac:chgData name="Daniel Khashabi" userId="62390808-c838-45e6-be59-d6fd0d208bc8" providerId="ADAL" clId="{19A97A65-FB7E-DC4C-8433-B675572D5E70}" dt="2023-02-22T17:58:30.299" v="9801"/>
          <ac:spMkLst>
            <pc:docMk/>
            <pc:sldMk cId="640746392" sldId="1857"/>
            <ac:spMk id="4" creationId="{5093B240-52AD-057F-BAC0-04A6DF5DE165}"/>
          </ac:spMkLst>
        </pc:spChg>
      </pc:sldChg>
      <pc:sldChg chg="add del">
        <pc:chgData name="Daniel Khashabi" userId="62390808-c838-45e6-be59-d6fd0d208bc8" providerId="ADAL" clId="{19A97A65-FB7E-DC4C-8433-B675572D5E70}" dt="2023-02-22T14:59:31.889" v="8389" actId="2696"/>
        <pc:sldMkLst>
          <pc:docMk/>
          <pc:sldMk cId="2225058484" sldId="1857"/>
        </pc:sldMkLst>
      </pc:sldChg>
      <pc:sldChg chg="new del">
        <pc:chgData name="Daniel Khashabi" userId="62390808-c838-45e6-be59-d6fd0d208bc8" providerId="ADAL" clId="{19A97A65-FB7E-DC4C-8433-B675572D5E70}" dt="2023-02-22T14:59:33.285" v="8391" actId="680"/>
        <pc:sldMkLst>
          <pc:docMk/>
          <pc:sldMk cId="3953214767" sldId="1857"/>
        </pc:sldMkLst>
      </pc:sldChg>
      <pc:sldChg chg="modSp new mod">
        <pc:chgData name="Daniel Khashabi" userId="62390808-c838-45e6-be59-d6fd0d208bc8" providerId="ADAL" clId="{19A97A65-FB7E-DC4C-8433-B675572D5E70}" dt="2023-02-22T17:58:30.299" v="9801"/>
        <pc:sldMkLst>
          <pc:docMk/>
          <pc:sldMk cId="827144043" sldId="1858"/>
        </pc:sldMkLst>
        <pc:spChg chg="mod">
          <ac:chgData name="Daniel Khashabi" userId="62390808-c838-45e6-be59-d6fd0d208bc8" providerId="ADAL" clId="{19A97A65-FB7E-DC4C-8433-B675572D5E70}" dt="2023-02-22T15:03:48.658" v="8546" actId="27636"/>
          <ac:spMkLst>
            <pc:docMk/>
            <pc:sldMk cId="827144043" sldId="1858"/>
            <ac:spMk id="2" creationId="{400CC9A0-508E-FB08-5CE5-CEDAAC00B773}"/>
          </ac:spMkLst>
        </pc:spChg>
        <pc:spChg chg="mod">
          <ac:chgData name="Daniel Khashabi" userId="62390808-c838-45e6-be59-d6fd0d208bc8" providerId="ADAL" clId="{19A97A65-FB7E-DC4C-8433-B675572D5E70}" dt="2023-02-22T15:03:03.324" v="8543" actId="20577"/>
          <ac:spMkLst>
            <pc:docMk/>
            <pc:sldMk cId="827144043" sldId="1858"/>
            <ac:spMk id="3" creationId="{5EC0D450-2B02-60EF-C580-7F0A1290FCAD}"/>
          </ac:spMkLst>
        </pc:spChg>
        <pc:spChg chg="mod">
          <ac:chgData name="Daniel Khashabi" userId="62390808-c838-45e6-be59-d6fd0d208bc8" providerId="ADAL" clId="{19A97A65-FB7E-DC4C-8433-B675572D5E70}" dt="2023-02-22T17:58:30.299" v="9801"/>
          <ac:spMkLst>
            <pc:docMk/>
            <pc:sldMk cId="827144043" sldId="1858"/>
            <ac:spMk id="4" creationId="{66601F48-2C85-0ED6-D103-424DA6D44E49}"/>
          </ac:spMkLst>
        </pc:spChg>
      </pc:sldChg>
      <pc:sldChg chg="modSp new mod">
        <pc:chgData name="Daniel Khashabi" userId="62390808-c838-45e6-be59-d6fd0d208bc8" providerId="ADAL" clId="{19A97A65-FB7E-DC4C-8433-B675572D5E70}" dt="2023-02-22T15:05:39.515" v="8597" actId="27636"/>
        <pc:sldMkLst>
          <pc:docMk/>
          <pc:sldMk cId="745030195" sldId="1859"/>
        </pc:sldMkLst>
        <pc:spChg chg="mod">
          <ac:chgData name="Daniel Khashabi" userId="62390808-c838-45e6-be59-d6fd0d208bc8" providerId="ADAL" clId="{19A97A65-FB7E-DC4C-8433-B675572D5E70}" dt="2023-02-22T15:05:39.515" v="8597" actId="27636"/>
          <ac:spMkLst>
            <pc:docMk/>
            <pc:sldMk cId="745030195" sldId="1859"/>
            <ac:spMk id="2" creationId="{383045BB-B302-4E27-6C7B-88D0C47B2AC6}"/>
          </ac:spMkLst>
        </pc:spChg>
        <pc:spChg chg="mod">
          <ac:chgData name="Daniel Khashabi" userId="62390808-c838-45e6-be59-d6fd0d208bc8" providerId="ADAL" clId="{19A97A65-FB7E-DC4C-8433-B675572D5E70}" dt="2023-02-22T15:05:35.395" v="8593" actId="20577"/>
          <ac:spMkLst>
            <pc:docMk/>
            <pc:sldMk cId="745030195" sldId="1859"/>
            <ac:spMk id="3" creationId="{F00EFC4A-66EC-E32E-5ED6-231D94CBF0C6}"/>
          </ac:spMkLst>
        </pc:spChg>
      </pc:sldChg>
      <pc:sldChg chg="modSp add del mod">
        <pc:chgData name="Daniel Khashabi" userId="62390808-c838-45e6-be59-d6fd0d208bc8" providerId="ADAL" clId="{19A97A65-FB7E-DC4C-8433-B675572D5E70}" dt="2023-02-22T16:00:34.451" v="8619" actId="2696"/>
        <pc:sldMkLst>
          <pc:docMk/>
          <pc:sldMk cId="358947960" sldId="1860"/>
        </pc:sldMkLst>
        <pc:spChg chg="mod">
          <ac:chgData name="Daniel Khashabi" userId="62390808-c838-45e6-be59-d6fd0d208bc8" providerId="ADAL" clId="{19A97A65-FB7E-DC4C-8433-B675572D5E70}" dt="2023-02-22T16:00:28.840" v="8618" actId="20577"/>
          <ac:spMkLst>
            <pc:docMk/>
            <pc:sldMk cId="358947960" sldId="1860"/>
            <ac:spMk id="59" creationId="{00000000-0000-0000-0000-000000000000}"/>
          </ac:spMkLst>
        </pc:spChg>
      </pc:sldChg>
      <pc:sldChg chg="modSp add ord modNotes">
        <pc:chgData name="Daniel Khashabi" userId="62390808-c838-45e6-be59-d6fd0d208bc8" providerId="ADAL" clId="{19A97A65-FB7E-DC4C-8433-B675572D5E70}" dt="2023-02-22T17:58:30.299" v="9801"/>
        <pc:sldMkLst>
          <pc:docMk/>
          <pc:sldMk cId="598954380" sldId="1860"/>
        </pc:sldMkLst>
        <pc:spChg chg="mod">
          <ac:chgData name="Daniel Khashabi" userId="62390808-c838-45e6-be59-d6fd0d208bc8" providerId="ADAL" clId="{19A97A65-FB7E-DC4C-8433-B675572D5E70}" dt="2023-02-22T17:58:30.299" v="9801"/>
          <ac:spMkLst>
            <pc:docMk/>
            <pc:sldMk cId="598954380" sldId="1860"/>
            <ac:spMk id="2" creationId="{83602E3B-62E7-EEAE-E8F3-5972D2C26242}"/>
          </ac:spMkLst>
        </pc:spChg>
        <pc:spChg chg="mod">
          <ac:chgData name="Daniel Khashabi" userId="62390808-c838-45e6-be59-d6fd0d208bc8" providerId="ADAL" clId="{19A97A65-FB7E-DC4C-8433-B675572D5E70}" dt="2023-02-22T17:58:30.299" v="9801"/>
          <ac:spMkLst>
            <pc:docMk/>
            <pc:sldMk cId="598954380" sldId="1860"/>
            <ac:spMk id="3" creationId="{742098B5-3716-BBD2-0AAF-42AC45169A7D}"/>
          </ac:spMkLst>
        </pc:spChg>
      </pc:sldChg>
      <pc:sldChg chg="new del">
        <pc:chgData name="Daniel Khashabi" userId="62390808-c838-45e6-be59-d6fd0d208bc8" providerId="ADAL" clId="{19A97A65-FB7E-DC4C-8433-B675572D5E70}" dt="2023-02-22T15:05:38.591" v="8595" actId="680"/>
        <pc:sldMkLst>
          <pc:docMk/>
          <pc:sldMk cId="728837639" sldId="1860"/>
        </pc:sldMkLst>
      </pc:sldChg>
      <pc:sldChg chg="add">
        <pc:chgData name="Daniel Khashabi" userId="62390808-c838-45e6-be59-d6fd0d208bc8" providerId="ADAL" clId="{19A97A65-FB7E-DC4C-8433-B675572D5E70}" dt="2023-02-22T16:01:29.681" v="8623"/>
        <pc:sldMkLst>
          <pc:docMk/>
          <pc:sldMk cId="1097139008" sldId="1861"/>
        </pc:sldMkLst>
      </pc:sldChg>
      <pc:sldChg chg="modSp add mod modNotes">
        <pc:chgData name="Daniel Khashabi" userId="62390808-c838-45e6-be59-d6fd0d208bc8" providerId="ADAL" clId="{19A97A65-FB7E-DC4C-8433-B675572D5E70}" dt="2023-02-22T17:58:30.299" v="9801"/>
        <pc:sldMkLst>
          <pc:docMk/>
          <pc:sldMk cId="2711129566" sldId="1862"/>
        </pc:sldMkLst>
        <pc:spChg chg="mod">
          <ac:chgData name="Daniel Khashabi" userId="62390808-c838-45e6-be59-d6fd0d208bc8" providerId="ADAL" clId="{19A97A65-FB7E-DC4C-8433-B675572D5E70}" dt="2023-02-22T17:58:30.299" v="9801"/>
          <ac:spMkLst>
            <pc:docMk/>
            <pc:sldMk cId="2711129566" sldId="1862"/>
            <ac:spMk id="2" creationId="{83602E3B-62E7-EEAE-E8F3-5972D2C26242}"/>
          </ac:spMkLst>
        </pc:spChg>
        <pc:spChg chg="mod">
          <ac:chgData name="Daniel Khashabi" userId="62390808-c838-45e6-be59-d6fd0d208bc8" providerId="ADAL" clId="{19A97A65-FB7E-DC4C-8433-B675572D5E70}" dt="2023-02-22T17:58:30.299" v="9801"/>
          <ac:spMkLst>
            <pc:docMk/>
            <pc:sldMk cId="2711129566" sldId="1862"/>
            <ac:spMk id="3" creationId="{742098B5-3716-BBD2-0AAF-42AC45169A7D}"/>
          </ac:spMkLst>
        </pc:spChg>
        <pc:spChg chg="mod">
          <ac:chgData name="Daniel Khashabi" userId="62390808-c838-45e6-be59-d6fd0d208bc8" providerId="ADAL" clId="{19A97A65-FB7E-DC4C-8433-B675572D5E70}" dt="2023-02-22T16:01:49.673" v="8672" actId="20577"/>
          <ac:spMkLst>
            <pc:docMk/>
            <pc:sldMk cId="2711129566" sldId="1862"/>
            <ac:spMk id="59" creationId="{00000000-0000-0000-0000-000000000000}"/>
          </ac:spMkLst>
        </pc:spChg>
      </pc:sldChg>
      <pc:sldChg chg="modSp add mod modNotes">
        <pc:chgData name="Daniel Khashabi" userId="62390808-c838-45e6-be59-d6fd0d208bc8" providerId="ADAL" clId="{19A97A65-FB7E-DC4C-8433-B675572D5E70}" dt="2023-02-22T17:58:30.299" v="9801"/>
        <pc:sldMkLst>
          <pc:docMk/>
          <pc:sldMk cId="3523569274" sldId="1863"/>
        </pc:sldMkLst>
        <pc:spChg chg="mod">
          <ac:chgData name="Daniel Khashabi" userId="62390808-c838-45e6-be59-d6fd0d208bc8" providerId="ADAL" clId="{19A97A65-FB7E-DC4C-8433-B675572D5E70}" dt="2023-02-22T17:58:30.299" v="9801"/>
          <ac:spMkLst>
            <pc:docMk/>
            <pc:sldMk cId="3523569274" sldId="1863"/>
            <ac:spMk id="2" creationId="{83602E3B-62E7-EEAE-E8F3-5972D2C26242}"/>
          </ac:spMkLst>
        </pc:spChg>
        <pc:spChg chg="mod">
          <ac:chgData name="Daniel Khashabi" userId="62390808-c838-45e6-be59-d6fd0d208bc8" providerId="ADAL" clId="{19A97A65-FB7E-DC4C-8433-B675572D5E70}" dt="2023-02-22T17:58:30.299" v="9801"/>
          <ac:spMkLst>
            <pc:docMk/>
            <pc:sldMk cId="3523569274" sldId="1863"/>
            <ac:spMk id="3" creationId="{742098B5-3716-BBD2-0AAF-42AC45169A7D}"/>
          </ac:spMkLst>
        </pc:spChg>
        <pc:spChg chg="mod">
          <ac:chgData name="Daniel Khashabi" userId="62390808-c838-45e6-be59-d6fd0d208bc8" providerId="ADAL" clId="{19A97A65-FB7E-DC4C-8433-B675572D5E70}" dt="2023-02-22T16:02:48.848" v="8714" actId="20577"/>
          <ac:spMkLst>
            <pc:docMk/>
            <pc:sldMk cId="3523569274" sldId="1863"/>
            <ac:spMk id="59" creationId="{00000000-0000-0000-0000-000000000000}"/>
          </ac:spMkLst>
        </pc:spChg>
      </pc:sldChg>
      <pc:sldChg chg="add del">
        <pc:chgData name="Daniel Khashabi" userId="62390808-c838-45e6-be59-d6fd0d208bc8" providerId="ADAL" clId="{19A97A65-FB7E-DC4C-8433-B675572D5E70}" dt="2023-02-22T16:02:53.440" v="8717" actId="2696"/>
        <pc:sldMkLst>
          <pc:docMk/>
          <pc:sldMk cId="2806785995" sldId="1864"/>
        </pc:sldMkLst>
      </pc:sldChg>
      <pc:sldChg chg="new">
        <pc:chgData name="Daniel Khashabi" userId="62390808-c838-45e6-be59-d6fd0d208bc8" providerId="ADAL" clId="{19A97A65-FB7E-DC4C-8433-B675572D5E70}" dt="2023-02-22T16:02:52.594" v="8716" actId="680"/>
        <pc:sldMkLst>
          <pc:docMk/>
          <pc:sldMk cId="3957893659" sldId="1865"/>
        </pc:sldMkLst>
      </pc:sldChg>
      <pc:sldChg chg="add">
        <pc:chgData name="Daniel Khashabi" userId="62390808-c838-45e6-be59-d6fd0d208bc8" providerId="ADAL" clId="{19A97A65-FB7E-DC4C-8433-B675572D5E70}" dt="2023-02-22T17:23:40.813" v="9108"/>
        <pc:sldMkLst>
          <pc:docMk/>
          <pc:sldMk cId="2673111531" sldId="1866"/>
        </pc:sldMkLst>
      </pc:sldChg>
      <pc:sldChg chg="addSp delSp modSp add mod modClrScheme chgLayout">
        <pc:chgData name="Daniel Khashabi" userId="62390808-c838-45e6-be59-d6fd0d208bc8" providerId="ADAL" clId="{19A97A65-FB7E-DC4C-8433-B675572D5E70}" dt="2023-02-22T17:58:30.299" v="9801"/>
        <pc:sldMkLst>
          <pc:docMk/>
          <pc:sldMk cId="0" sldId="1867"/>
        </pc:sldMkLst>
        <pc:spChg chg="mod ord">
          <ac:chgData name="Daniel Khashabi" userId="62390808-c838-45e6-be59-d6fd0d208bc8" providerId="ADAL" clId="{19A97A65-FB7E-DC4C-8433-B675572D5E70}" dt="2023-02-22T17:24:42.864" v="9115" actId="700"/>
          <ac:spMkLst>
            <pc:docMk/>
            <pc:sldMk cId="0" sldId="1867"/>
            <ac:spMk id="2" creationId="{00000000-0000-0000-0000-000000000000}"/>
          </ac:spMkLst>
        </pc:spChg>
        <pc:spChg chg="mod">
          <ac:chgData name="Daniel Khashabi" userId="62390808-c838-45e6-be59-d6fd0d208bc8" providerId="ADAL" clId="{19A97A65-FB7E-DC4C-8433-B675572D5E70}" dt="2023-02-22T17:58:30.299" v="9801"/>
          <ac:spMkLst>
            <pc:docMk/>
            <pc:sldMk cId="0" sldId="1867"/>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67"/>
            <ac:spMk id="5" creationId="{C4F37680-96C6-BF54-3206-4FF5828CEDCE}"/>
          </ac:spMkLst>
        </pc:spChg>
        <pc:spChg chg="add mod ord">
          <ac:chgData name="Daniel Khashabi" userId="62390808-c838-45e6-be59-d6fd0d208bc8" providerId="ADAL" clId="{19A97A65-FB7E-DC4C-8433-B675572D5E70}" dt="2023-02-22T17:24:42.864" v="9115" actId="700"/>
          <ac:spMkLst>
            <pc:docMk/>
            <pc:sldMk cId="0" sldId="1867"/>
            <ac:spMk id="6" creationId="{7DF7C562-8B85-1B76-48E0-B4370B9175FD}"/>
          </ac:spMkLst>
        </pc:spChg>
        <pc:spChg chg="add mod">
          <ac:chgData name="Daniel Khashabi" userId="62390808-c838-45e6-be59-d6fd0d208bc8" providerId="ADAL" clId="{19A97A65-FB7E-DC4C-8433-B675572D5E70}" dt="2023-02-22T17:32:46.952" v="9150" actId="20577"/>
          <ac:spMkLst>
            <pc:docMk/>
            <pc:sldMk cId="0" sldId="1867"/>
            <ac:spMk id="7" creationId="{B3373FB0-406D-9565-1DC6-4869C5703742}"/>
          </ac:spMkLst>
        </pc:spChg>
      </pc:sldChg>
      <pc:sldChg chg="addSp delSp modSp add mod modClrScheme chgLayout">
        <pc:chgData name="Daniel Khashabi" userId="62390808-c838-45e6-be59-d6fd0d208bc8" providerId="ADAL" clId="{19A97A65-FB7E-DC4C-8433-B675572D5E70}" dt="2023-02-22T17:58:30.299" v="9801"/>
        <pc:sldMkLst>
          <pc:docMk/>
          <pc:sldMk cId="0" sldId="1868"/>
        </pc:sldMkLst>
        <pc:spChg chg="mod ord">
          <ac:chgData name="Daniel Khashabi" userId="62390808-c838-45e6-be59-d6fd0d208bc8" providerId="ADAL" clId="{19A97A65-FB7E-DC4C-8433-B675572D5E70}" dt="2023-02-22T17:24:42.864" v="9115" actId="700"/>
          <ac:spMkLst>
            <pc:docMk/>
            <pc:sldMk cId="0" sldId="1868"/>
            <ac:spMk id="3" creationId="{00000000-0000-0000-0000-000000000000}"/>
          </ac:spMkLst>
        </pc:spChg>
        <pc:spChg chg="mod">
          <ac:chgData name="Daniel Khashabi" userId="62390808-c838-45e6-be59-d6fd0d208bc8" providerId="ADAL" clId="{19A97A65-FB7E-DC4C-8433-B675572D5E70}" dt="2023-02-22T17:58:30.299" v="9801"/>
          <ac:spMkLst>
            <pc:docMk/>
            <pc:sldMk cId="0" sldId="1868"/>
            <ac:spMk id="4" creationId="{00000000-0000-0000-0000-000000000000}"/>
          </ac:spMkLst>
        </pc:spChg>
        <pc:spChg chg="mod">
          <ac:chgData name="Daniel Khashabi" userId="62390808-c838-45e6-be59-d6fd0d208bc8" providerId="ADAL" clId="{19A97A65-FB7E-DC4C-8433-B675572D5E70}" dt="2023-02-22T17:58:30.299" v="9801"/>
          <ac:spMkLst>
            <pc:docMk/>
            <pc:sldMk cId="0" sldId="1868"/>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68"/>
            <ac:spMk id="7" creationId="{314F2BE5-410C-F5B2-2534-128096CED6E6}"/>
          </ac:spMkLst>
        </pc:spChg>
        <pc:spChg chg="add mod ord">
          <ac:chgData name="Daniel Khashabi" userId="62390808-c838-45e6-be59-d6fd0d208bc8" providerId="ADAL" clId="{19A97A65-FB7E-DC4C-8433-B675572D5E70}" dt="2023-02-22T17:24:42.864" v="9115" actId="700"/>
          <ac:spMkLst>
            <pc:docMk/>
            <pc:sldMk cId="0" sldId="1868"/>
            <ac:spMk id="8" creationId="{51A3351C-5E6A-E324-BB69-84829A319A24}"/>
          </ac:spMkLst>
        </pc:spChg>
        <pc:spChg chg="add mod">
          <ac:chgData name="Daniel Khashabi" userId="62390808-c838-45e6-be59-d6fd0d208bc8" providerId="ADAL" clId="{19A97A65-FB7E-DC4C-8433-B675572D5E70}" dt="2023-02-22T17:32:50.755" v="9151"/>
          <ac:spMkLst>
            <pc:docMk/>
            <pc:sldMk cId="0" sldId="1868"/>
            <ac:spMk id="9" creationId="{EEA2439C-5DB7-95A5-FD20-88869E5A5ED6}"/>
          </ac:spMkLst>
        </pc:spChg>
      </pc:sldChg>
      <pc:sldChg chg="addSp delSp modSp add mod modClrScheme chgLayout">
        <pc:chgData name="Daniel Khashabi" userId="62390808-c838-45e6-be59-d6fd0d208bc8" providerId="ADAL" clId="{19A97A65-FB7E-DC4C-8433-B675572D5E70}" dt="2023-02-22T17:58:30.299" v="9801"/>
        <pc:sldMkLst>
          <pc:docMk/>
          <pc:sldMk cId="0" sldId="1869"/>
        </pc:sldMkLst>
        <pc:spChg chg="mod ord">
          <ac:chgData name="Daniel Khashabi" userId="62390808-c838-45e6-be59-d6fd0d208bc8" providerId="ADAL" clId="{19A97A65-FB7E-DC4C-8433-B675572D5E70}" dt="2023-02-22T17:24:42.864" v="9115" actId="700"/>
          <ac:spMkLst>
            <pc:docMk/>
            <pc:sldMk cId="0" sldId="1869"/>
            <ac:spMk id="2" creationId="{00000000-0000-0000-0000-000000000000}"/>
          </ac:spMkLst>
        </pc:spChg>
        <pc:spChg chg="mod">
          <ac:chgData name="Daniel Khashabi" userId="62390808-c838-45e6-be59-d6fd0d208bc8" providerId="ADAL" clId="{19A97A65-FB7E-DC4C-8433-B675572D5E70}" dt="2023-02-22T17:58:30.299" v="9801"/>
          <ac:spMkLst>
            <pc:docMk/>
            <pc:sldMk cId="0" sldId="1869"/>
            <ac:spMk id="3" creationId="{00000000-0000-0000-0000-000000000000}"/>
          </ac:spMkLst>
        </pc:spChg>
        <pc:spChg chg="mod">
          <ac:chgData name="Daniel Khashabi" userId="62390808-c838-45e6-be59-d6fd0d208bc8" providerId="ADAL" clId="{19A97A65-FB7E-DC4C-8433-B675572D5E70}" dt="2023-02-22T17:58:30.299" v="9801"/>
          <ac:spMkLst>
            <pc:docMk/>
            <pc:sldMk cId="0" sldId="1869"/>
            <ac:spMk id="4" creationId="{00000000-0000-0000-0000-000000000000}"/>
          </ac:spMkLst>
        </pc:spChg>
        <pc:spChg chg="mod">
          <ac:chgData name="Daniel Khashabi" userId="62390808-c838-45e6-be59-d6fd0d208bc8" providerId="ADAL" clId="{19A97A65-FB7E-DC4C-8433-B675572D5E70}" dt="2023-02-22T17:58:30.299" v="9801"/>
          <ac:spMkLst>
            <pc:docMk/>
            <pc:sldMk cId="0" sldId="1869"/>
            <ac:spMk id="6"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69"/>
            <ac:spMk id="7" creationId="{A5D7CC81-71D3-73C0-5A93-2D147E6621F5}"/>
          </ac:spMkLst>
        </pc:spChg>
        <pc:spChg chg="add mod ord">
          <ac:chgData name="Daniel Khashabi" userId="62390808-c838-45e6-be59-d6fd0d208bc8" providerId="ADAL" clId="{19A97A65-FB7E-DC4C-8433-B675572D5E70}" dt="2023-02-22T17:24:42.864" v="9115" actId="700"/>
          <ac:spMkLst>
            <pc:docMk/>
            <pc:sldMk cId="0" sldId="1869"/>
            <ac:spMk id="8" creationId="{56D1EF70-8527-4702-5E97-B8ADAB1AD474}"/>
          </ac:spMkLst>
        </pc:spChg>
        <pc:spChg chg="add mod">
          <ac:chgData name="Daniel Khashabi" userId="62390808-c838-45e6-be59-d6fd0d208bc8" providerId="ADAL" clId="{19A97A65-FB7E-DC4C-8433-B675572D5E70}" dt="2023-02-22T17:32:52.279" v="9152"/>
          <ac:spMkLst>
            <pc:docMk/>
            <pc:sldMk cId="0" sldId="1869"/>
            <ac:spMk id="9" creationId="{411A0D1D-E036-574F-499A-8ED63200F7D2}"/>
          </ac:spMkLst>
        </pc:spChg>
      </pc:sldChg>
      <pc:sldChg chg="addSp delSp modSp add mod modClrScheme chgLayout">
        <pc:chgData name="Daniel Khashabi" userId="62390808-c838-45e6-be59-d6fd0d208bc8" providerId="ADAL" clId="{19A97A65-FB7E-DC4C-8433-B675572D5E70}" dt="2023-02-22T17:58:30.299" v="9801"/>
        <pc:sldMkLst>
          <pc:docMk/>
          <pc:sldMk cId="0" sldId="1870"/>
        </pc:sldMkLst>
        <pc:spChg chg="mod ord">
          <ac:chgData name="Daniel Khashabi" userId="62390808-c838-45e6-be59-d6fd0d208bc8" providerId="ADAL" clId="{19A97A65-FB7E-DC4C-8433-B675572D5E70}" dt="2023-02-22T17:24:42.864" v="9115" actId="700"/>
          <ac:spMkLst>
            <pc:docMk/>
            <pc:sldMk cId="0" sldId="1870"/>
            <ac:spMk id="2" creationId="{00000000-0000-0000-0000-000000000000}"/>
          </ac:spMkLst>
        </pc:spChg>
        <pc:spChg chg="mod">
          <ac:chgData name="Daniel Khashabi" userId="62390808-c838-45e6-be59-d6fd0d208bc8" providerId="ADAL" clId="{19A97A65-FB7E-DC4C-8433-B675572D5E70}" dt="2023-02-22T17:58:30.299" v="9801"/>
          <ac:spMkLst>
            <pc:docMk/>
            <pc:sldMk cId="0" sldId="1870"/>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0"/>
            <ac:spMk id="4" creationId="{D13A0DE6-AE43-6AFD-04CA-771CAD69CFAD}"/>
          </ac:spMkLst>
        </pc:spChg>
        <pc:spChg chg="add mod ord">
          <ac:chgData name="Daniel Khashabi" userId="62390808-c838-45e6-be59-d6fd0d208bc8" providerId="ADAL" clId="{19A97A65-FB7E-DC4C-8433-B675572D5E70}" dt="2023-02-22T17:24:42.864" v="9115" actId="700"/>
          <ac:spMkLst>
            <pc:docMk/>
            <pc:sldMk cId="0" sldId="1870"/>
            <ac:spMk id="5" creationId="{999BE871-8FA1-1CA7-3AE3-61ACFED41B43}"/>
          </ac:spMkLst>
        </pc:spChg>
        <pc:spChg chg="add mod">
          <ac:chgData name="Daniel Khashabi" userId="62390808-c838-45e6-be59-d6fd0d208bc8" providerId="ADAL" clId="{19A97A65-FB7E-DC4C-8433-B675572D5E70}" dt="2023-02-22T17:32:53.527" v="9153"/>
          <ac:spMkLst>
            <pc:docMk/>
            <pc:sldMk cId="0" sldId="1870"/>
            <ac:spMk id="6" creationId="{DA0F6EF4-E7F8-D669-878E-0582769D468D}"/>
          </ac:spMkLst>
        </pc:spChg>
      </pc:sldChg>
      <pc:sldChg chg="addSp delSp modSp add mod modClrScheme chgLayout">
        <pc:chgData name="Daniel Khashabi" userId="62390808-c838-45e6-be59-d6fd0d208bc8" providerId="ADAL" clId="{19A97A65-FB7E-DC4C-8433-B675572D5E70}" dt="2023-02-22T17:58:30.299" v="9801"/>
        <pc:sldMkLst>
          <pc:docMk/>
          <pc:sldMk cId="0" sldId="1871"/>
        </pc:sldMkLst>
        <pc:spChg chg="mod">
          <ac:chgData name="Daniel Khashabi" userId="62390808-c838-45e6-be59-d6fd0d208bc8" providerId="ADAL" clId="{19A97A65-FB7E-DC4C-8433-B675572D5E70}" dt="2023-02-22T17:58:30.299" v="9801"/>
          <ac:spMkLst>
            <pc:docMk/>
            <pc:sldMk cId="0" sldId="1871"/>
            <ac:spMk id="4" creationId="{00000000-0000-0000-0000-000000000000}"/>
          </ac:spMkLst>
        </pc:spChg>
        <pc:spChg chg="mod">
          <ac:chgData name="Daniel Khashabi" userId="62390808-c838-45e6-be59-d6fd0d208bc8" providerId="ADAL" clId="{19A97A65-FB7E-DC4C-8433-B675572D5E70}" dt="2023-02-22T17:58:30.299" v="9801"/>
          <ac:spMkLst>
            <pc:docMk/>
            <pc:sldMk cId="0" sldId="1871"/>
            <ac:spMk id="5" creationId="{00000000-0000-0000-0000-000000000000}"/>
          </ac:spMkLst>
        </pc:spChg>
        <pc:spChg chg="mod">
          <ac:chgData name="Daniel Khashabi" userId="62390808-c838-45e6-be59-d6fd0d208bc8" providerId="ADAL" clId="{19A97A65-FB7E-DC4C-8433-B675572D5E70}" dt="2023-02-22T17:58:30.299" v="9801"/>
          <ac:spMkLst>
            <pc:docMk/>
            <pc:sldMk cId="0" sldId="1871"/>
            <ac:spMk id="6" creationId="{00000000-0000-0000-0000-000000000000}"/>
          </ac:spMkLst>
        </pc:spChg>
        <pc:spChg chg="mod ord">
          <ac:chgData name="Daniel Khashabi" userId="62390808-c838-45e6-be59-d6fd0d208bc8" providerId="ADAL" clId="{19A97A65-FB7E-DC4C-8433-B675572D5E70}" dt="2023-02-22T17:24:42.864" v="9115" actId="700"/>
          <ac:spMkLst>
            <pc:docMk/>
            <pc:sldMk cId="0" sldId="1871"/>
            <ac:spMk id="7"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1"/>
            <ac:spMk id="8" creationId="{26C7BB28-5040-6C93-FB77-BB026C827373}"/>
          </ac:spMkLst>
        </pc:spChg>
        <pc:spChg chg="add mod ord">
          <ac:chgData name="Daniel Khashabi" userId="62390808-c838-45e6-be59-d6fd0d208bc8" providerId="ADAL" clId="{19A97A65-FB7E-DC4C-8433-B675572D5E70}" dt="2023-02-22T17:24:42.864" v="9115" actId="700"/>
          <ac:spMkLst>
            <pc:docMk/>
            <pc:sldMk cId="0" sldId="1871"/>
            <ac:spMk id="9" creationId="{B450F0A5-6DC5-91DA-E905-EB001EA8D187}"/>
          </ac:spMkLst>
        </pc:spChg>
        <pc:spChg chg="add mod">
          <ac:chgData name="Daniel Khashabi" userId="62390808-c838-45e6-be59-d6fd0d208bc8" providerId="ADAL" clId="{19A97A65-FB7E-DC4C-8433-B675572D5E70}" dt="2023-02-22T17:32:55.569" v="9154"/>
          <ac:spMkLst>
            <pc:docMk/>
            <pc:sldMk cId="0" sldId="1871"/>
            <ac:spMk id="10" creationId="{F4DD38D4-70EA-8BEB-16EF-A5AA16CADB53}"/>
          </ac:spMkLst>
        </pc:spChg>
      </pc:sldChg>
      <pc:sldChg chg="addSp delSp modSp add mod modClrScheme chgLayout">
        <pc:chgData name="Daniel Khashabi" userId="62390808-c838-45e6-be59-d6fd0d208bc8" providerId="ADAL" clId="{19A97A65-FB7E-DC4C-8433-B675572D5E70}" dt="2023-02-22T17:58:30.299" v="9801"/>
        <pc:sldMkLst>
          <pc:docMk/>
          <pc:sldMk cId="0" sldId="1872"/>
        </pc:sldMkLst>
        <pc:spChg chg="mod">
          <ac:chgData name="Daniel Khashabi" userId="62390808-c838-45e6-be59-d6fd0d208bc8" providerId="ADAL" clId="{19A97A65-FB7E-DC4C-8433-B675572D5E70}" dt="2023-02-22T17:58:30.299" v="9801"/>
          <ac:spMkLst>
            <pc:docMk/>
            <pc:sldMk cId="0" sldId="1872"/>
            <ac:spMk id="5" creationId="{00000000-0000-0000-0000-000000000000}"/>
          </ac:spMkLst>
        </pc:spChg>
        <pc:spChg chg="mod">
          <ac:chgData name="Daniel Khashabi" userId="62390808-c838-45e6-be59-d6fd0d208bc8" providerId="ADAL" clId="{19A97A65-FB7E-DC4C-8433-B675572D5E70}" dt="2023-02-22T17:58:30.299" v="9801"/>
          <ac:spMkLst>
            <pc:docMk/>
            <pc:sldMk cId="0" sldId="1872"/>
            <ac:spMk id="6" creationId="{00000000-0000-0000-0000-000000000000}"/>
          </ac:spMkLst>
        </pc:spChg>
        <pc:spChg chg="mod">
          <ac:chgData name="Daniel Khashabi" userId="62390808-c838-45e6-be59-d6fd0d208bc8" providerId="ADAL" clId="{19A97A65-FB7E-DC4C-8433-B675572D5E70}" dt="2023-02-22T17:58:30.299" v="9801"/>
          <ac:spMkLst>
            <pc:docMk/>
            <pc:sldMk cId="0" sldId="1872"/>
            <ac:spMk id="7" creationId="{00000000-0000-0000-0000-000000000000}"/>
          </ac:spMkLst>
        </pc:spChg>
        <pc:spChg chg="mod">
          <ac:chgData name="Daniel Khashabi" userId="62390808-c838-45e6-be59-d6fd0d208bc8" providerId="ADAL" clId="{19A97A65-FB7E-DC4C-8433-B675572D5E70}" dt="2023-02-22T17:58:30.299" v="9801"/>
          <ac:spMkLst>
            <pc:docMk/>
            <pc:sldMk cId="0" sldId="1872"/>
            <ac:spMk id="8" creationId="{00000000-0000-0000-0000-000000000000}"/>
          </ac:spMkLst>
        </pc:spChg>
        <pc:spChg chg="mod ord">
          <ac:chgData name="Daniel Khashabi" userId="62390808-c838-45e6-be59-d6fd0d208bc8" providerId="ADAL" clId="{19A97A65-FB7E-DC4C-8433-B675572D5E70}" dt="2023-02-22T17:24:42.864" v="9115" actId="700"/>
          <ac:spMkLst>
            <pc:docMk/>
            <pc:sldMk cId="0" sldId="1872"/>
            <ac:spMk id="9"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2"/>
            <ac:spMk id="11" creationId="{182F9EB0-FA20-AA51-BFBC-213CE61458F2}"/>
          </ac:spMkLst>
        </pc:spChg>
        <pc:spChg chg="add mod ord">
          <ac:chgData name="Daniel Khashabi" userId="62390808-c838-45e6-be59-d6fd0d208bc8" providerId="ADAL" clId="{19A97A65-FB7E-DC4C-8433-B675572D5E70}" dt="2023-02-22T17:24:42.864" v="9115" actId="700"/>
          <ac:spMkLst>
            <pc:docMk/>
            <pc:sldMk cId="0" sldId="1872"/>
            <ac:spMk id="12" creationId="{651433A3-59D4-1CD4-A4AA-D2678E30D3CD}"/>
          </ac:spMkLst>
        </pc:spChg>
        <pc:spChg chg="add mod">
          <ac:chgData name="Daniel Khashabi" userId="62390808-c838-45e6-be59-d6fd0d208bc8" providerId="ADAL" clId="{19A97A65-FB7E-DC4C-8433-B675572D5E70}" dt="2023-02-22T17:32:57.369" v="9155"/>
          <ac:spMkLst>
            <pc:docMk/>
            <pc:sldMk cId="0" sldId="1872"/>
            <ac:spMk id="13" creationId="{61A66E9A-CE9E-9D6E-B29B-E57D217B0398}"/>
          </ac:spMkLst>
        </pc:spChg>
      </pc:sldChg>
      <pc:sldChg chg="addSp delSp modSp add mod modClrScheme chgLayout">
        <pc:chgData name="Daniel Khashabi" userId="62390808-c838-45e6-be59-d6fd0d208bc8" providerId="ADAL" clId="{19A97A65-FB7E-DC4C-8433-B675572D5E70}" dt="2023-02-22T17:58:30.299" v="9801"/>
        <pc:sldMkLst>
          <pc:docMk/>
          <pc:sldMk cId="0" sldId="1873"/>
        </pc:sldMkLst>
        <pc:spChg chg="mod ord">
          <ac:chgData name="Daniel Khashabi" userId="62390808-c838-45e6-be59-d6fd0d208bc8" providerId="ADAL" clId="{19A97A65-FB7E-DC4C-8433-B675572D5E70}" dt="2023-02-22T17:24:42.864" v="9115" actId="700"/>
          <ac:spMkLst>
            <pc:docMk/>
            <pc:sldMk cId="0" sldId="1873"/>
            <ac:spMk id="2" creationId="{00000000-0000-0000-0000-000000000000}"/>
          </ac:spMkLst>
        </pc:spChg>
        <pc:spChg chg="mod">
          <ac:chgData name="Daniel Khashabi" userId="62390808-c838-45e6-be59-d6fd0d208bc8" providerId="ADAL" clId="{19A97A65-FB7E-DC4C-8433-B675572D5E70}" dt="2023-02-22T17:58:30.299" v="9801"/>
          <ac:spMkLst>
            <pc:docMk/>
            <pc:sldMk cId="0" sldId="1873"/>
            <ac:spMk id="3" creationId="{00000000-0000-0000-0000-000000000000}"/>
          </ac:spMkLst>
        </pc:spChg>
        <pc:spChg chg="mod">
          <ac:chgData name="Daniel Khashabi" userId="62390808-c838-45e6-be59-d6fd0d208bc8" providerId="ADAL" clId="{19A97A65-FB7E-DC4C-8433-B675572D5E70}" dt="2023-02-22T17:58:30.299" v="9801"/>
          <ac:spMkLst>
            <pc:docMk/>
            <pc:sldMk cId="0" sldId="1873"/>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3"/>
            <ac:spMk id="6" creationId="{86072D92-02DF-8305-1023-EB88B546468E}"/>
          </ac:spMkLst>
        </pc:spChg>
        <pc:spChg chg="add mod ord">
          <ac:chgData name="Daniel Khashabi" userId="62390808-c838-45e6-be59-d6fd0d208bc8" providerId="ADAL" clId="{19A97A65-FB7E-DC4C-8433-B675572D5E70}" dt="2023-02-22T17:24:42.864" v="9115" actId="700"/>
          <ac:spMkLst>
            <pc:docMk/>
            <pc:sldMk cId="0" sldId="1873"/>
            <ac:spMk id="7" creationId="{EAF7AA76-9FF2-E738-A9EA-C8A6C77DB6ED}"/>
          </ac:spMkLst>
        </pc:spChg>
        <pc:spChg chg="add mod">
          <ac:chgData name="Daniel Khashabi" userId="62390808-c838-45e6-be59-d6fd0d208bc8" providerId="ADAL" clId="{19A97A65-FB7E-DC4C-8433-B675572D5E70}" dt="2023-02-22T17:32:59.009" v="9156"/>
          <ac:spMkLst>
            <pc:docMk/>
            <pc:sldMk cId="0" sldId="1873"/>
            <ac:spMk id="8" creationId="{660F0DEE-6372-247E-C8C8-42FB1A779727}"/>
          </ac:spMkLst>
        </pc:spChg>
      </pc:sldChg>
      <pc:sldChg chg="addSp delSp modSp add mod modClrScheme chgLayout">
        <pc:chgData name="Daniel Khashabi" userId="62390808-c838-45e6-be59-d6fd0d208bc8" providerId="ADAL" clId="{19A97A65-FB7E-DC4C-8433-B675572D5E70}" dt="2023-02-22T17:58:30.299" v="9801"/>
        <pc:sldMkLst>
          <pc:docMk/>
          <pc:sldMk cId="0" sldId="1874"/>
        </pc:sldMkLst>
        <pc:spChg chg="mod">
          <ac:chgData name="Daniel Khashabi" userId="62390808-c838-45e6-be59-d6fd0d208bc8" providerId="ADAL" clId="{19A97A65-FB7E-DC4C-8433-B675572D5E70}" dt="2023-02-22T17:58:30.299" v="9801"/>
          <ac:spMkLst>
            <pc:docMk/>
            <pc:sldMk cId="0" sldId="1874"/>
            <ac:spMk id="5" creationId="{00000000-0000-0000-0000-000000000000}"/>
          </ac:spMkLst>
        </pc:spChg>
        <pc:spChg chg="mod">
          <ac:chgData name="Daniel Khashabi" userId="62390808-c838-45e6-be59-d6fd0d208bc8" providerId="ADAL" clId="{19A97A65-FB7E-DC4C-8433-B675572D5E70}" dt="2023-02-22T17:58:30.299" v="9801"/>
          <ac:spMkLst>
            <pc:docMk/>
            <pc:sldMk cId="0" sldId="1874"/>
            <ac:spMk id="6" creationId="{00000000-0000-0000-0000-000000000000}"/>
          </ac:spMkLst>
        </pc:spChg>
        <pc:spChg chg="mod">
          <ac:chgData name="Daniel Khashabi" userId="62390808-c838-45e6-be59-d6fd0d208bc8" providerId="ADAL" clId="{19A97A65-FB7E-DC4C-8433-B675572D5E70}" dt="2023-02-22T17:58:30.299" v="9801"/>
          <ac:spMkLst>
            <pc:docMk/>
            <pc:sldMk cId="0" sldId="1874"/>
            <ac:spMk id="7" creationId="{00000000-0000-0000-0000-000000000000}"/>
          </ac:spMkLst>
        </pc:spChg>
        <pc:spChg chg="mod">
          <ac:chgData name="Daniel Khashabi" userId="62390808-c838-45e6-be59-d6fd0d208bc8" providerId="ADAL" clId="{19A97A65-FB7E-DC4C-8433-B675572D5E70}" dt="2023-02-22T17:58:30.299" v="9801"/>
          <ac:spMkLst>
            <pc:docMk/>
            <pc:sldMk cId="0" sldId="1874"/>
            <ac:spMk id="8" creationId="{00000000-0000-0000-0000-000000000000}"/>
          </ac:spMkLst>
        </pc:spChg>
        <pc:spChg chg="mod ord">
          <ac:chgData name="Daniel Khashabi" userId="62390808-c838-45e6-be59-d6fd0d208bc8" providerId="ADAL" clId="{19A97A65-FB7E-DC4C-8433-B675572D5E70}" dt="2023-02-22T17:24:42.864" v="9115" actId="700"/>
          <ac:spMkLst>
            <pc:docMk/>
            <pc:sldMk cId="0" sldId="1874"/>
            <ac:spMk id="9" creationId="{00000000-0000-0000-0000-000000000000}"/>
          </ac:spMkLst>
        </pc:spChg>
        <pc:spChg chg="mod">
          <ac:chgData name="Daniel Khashabi" userId="62390808-c838-45e6-be59-d6fd0d208bc8" providerId="ADAL" clId="{19A97A65-FB7E-DC4C-8433-B675572D5E70}" dt="2023-02-22T17:58:30.299" v="9801"/>
          <ac:spMkLst>
            <pc:docMk/>
            <pc:sldMk cId="0" sldId="1874"/>
            <ac:spMk id="11"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4"/>
            <ac:spMk id="12" creationId="{AEA334EA-E6F8-81C3-BF9D-E653EEF394DF}"/>
          </ac:spMkLst>
        </pc:spChg>
        <pc:spChg chg="add mod ord">
          <ac:chgData name="Daniel Khashabi" userId="62390808-c838-45e6-be59-d6fd0d208bc8" providerId="ADAL" clId="{19A97A65-FB7E-DC4C-8433-B675572D5E70}" dt="2023-02-22T17:24:42.864" v="9115" actId="700"/>
          <ac:spMkLst>
            <pc:docMk/>
            <pc:sldMk cId="0" sldId="1874"/>
            <ac:spMk id="13" creationId="{8E15E7BC-E936-8EE4-5231-FA93E0CBD769}"/>
          </ac:spMkLst>
        </pc:spChg>
        <pc:spChg chg="add mod">
          <ac:chgData name="Daniel Khashabi" userId="62390808-c838-45e6-be59-d6fd0d208bc8" providerId="ADAL" clId="{19A97A65-FB7E-DC4C-8433-B675572D5E70}" dt="2023-02-22T17:33:00.808" v="9157"/>
          <ac:spMkLst>
            <pc:docMk/>
            <pc:sldMk cId="0" sldId="1874"/>
            <ac:spMk id="14" creationId="{2554987A-137E-8889-0B99-C92D7318F957}"/>
          </ac:spMkLst>
        </pc:spChg>
      </pc:sldChg>
      <pc:sldChg chg="addSp delSp modSp add mod modClrScheme chgLayout">
        <pc:chgData name="Daniel Khashabi" userId="62390808-c838-45e6-be59-d6fd0d208bc8" providerId="ADAL" clId="{19A97A65-FB7E-DC4C-8433-B675572D5E70}" dt="2023-02-22T17:58:30.299" v="9801"/>
        <pc:sldMkLst>
          <pc:docMk/>
          <pc:sldMk cId="0" sldId="1875"/>
        </pc:sldMkLst>
        <pc:spChg chg="mod ord">
          <ac:chgData name="Daniel Khashabi" userId="62390808-c838-45e6-be59-d6fd0d208bc8" providerId="ADAL" clId="{19A97A65-FB7E-DC4C-8433-B675572D5E70}" dt="2023-02-22T17:24:42.864" v="9115" actId="700"/>
          <ac:spMkLst>
            <pc:docMk/>
            <pc:sldMk cId="0" sldId="1875"/>
            <ac:spMk id="2" creationId="{00000000-0000-0000-0000-000000000000}"/>
          </ac:spMkLst>
        </pc:spChg>
        <pc:spChg chg="mod">
          <ac:chgData name="Daniel Khashabi" userId="62390808-c838-45e6-be59-d6fd0d208bc8" providerId="ADAL" clId="{19A97A65-FB7E-DC4C-8433-B675572D5E70}" dt="2023-02-22T17:58:30.299" v="9801"/>
          <ac:spMkLst>
            <pc:docMk/>
            <pc:sldMk cId="0" sldId="1875"/>
            <ac:spMk id="3" creationId="{00000000-0000-0000-0000-000000000000}"/>
          </ac:spMkLst>
        </pc:spChg>
        <pc:spChg chg="mod">
          <ac:chgData name="Daniel Khashabi" userId="62390808-c838-45e6-be59-d6fd0d208bc8" providerId="ADAL" clId="{19A97A65-FB7E-DC4C-8433-B675572D5E70}" dt="2023-02-22T17:58:30.299" v="9801"/>
          <ac:spMkLst>
            <pc:docMk/>
            <pc:sldMk cId="0" sldId="1875"/>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5"/>
            <ac:spMk id="6" creationId="{8A95C187-224D-7206-CD32-BF1CCE2FDD71}"/>
          </ac:spMkLst>
        </pc:spChg>
        <pc:spChg chg="add mod ord">
          <ac:chgData name="Daniel Khashabi" userId="62390808-c838-45e6-be59-d6fd0d208bc8" providerId="ADAL" clId="{19A97A65-FB7E-DC4C-8433-B675572D5E70}" dt="2023-02-22T17:24:42.864" v="9115" actId="700"/>
          <ac:spMkLst>
            <pc:docMk/>
            <pc:sldMk cId="0" sldId="1875"/>
            <ac:spMk id="7" creationId="{6FB76B93-8166-308A-1F38-6B8E01A1D6C1}"/>
          </ac:spMkLst>
        </pc:spChg>
        <pc:spChg chg="add mod">
          <ac:chgData name="Daniel Khashabi" userId="62390808-c838-45e6-be59-d6fd0d208bc8" providerId="ADAL" clId="{19A97A65-FB7E-DC4C-8433-B675572D5E70}" dt="2023-02-22T17:33:02.158" v="9158"/>
          <ac:spMkLst>
            <pc:docMk/>
            <pc:sldMk cId="0" sldId="1875"/>
            <ac:spMk id="8" creationId="{EF553C3D-0E72-7C3F-EA9E-BD178F3F75FF}"/>
          </ac:spMkLst>
        </pc:spChg>
      </pc:sldChg>
      <pc:sldChg chg="addSp delSp modSp add mod modClrScheme chgLayout">
        <pc:chgData name="Daniel Khashabi" userId="62390808-c838-45e6-be59-d6fd0d208bc8" providerId="ADAL" clId="{19A97A65-FB7E-DC4C-8433-B675572D5E70}" dt="2023-02-22T17:33:03.858" v="9159"/>
        <pc:sldMkLst>
          <pc:docMk/>
          <pc:sldMk cId="0" sldId="1876"/>
        </pc:sldMkLst>
        <pc:spChg chg="mod ord">
          <ac:chgData name="Daniel Khashabi" userId="62390808-c838-45e6-be59-d6fd0d208bc8" providerId="ADAL" clId="{19A97A65-FB7E-DC4C-8433-B675572D5E70}" dt="2023-02-22T17:24:42.864" v="9115" actId="700"/>
          <ac:spMkLst>
            <pc:docMk/>
            <pc:sldMk cId="0" sldId="1876"/>
            <ac:spMk id="2"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6"/>
            <ac:spMk id="3" creationId="{B45CE10A-9627-04B0-3CDD-44ED8C80B845}"/>
          </ac:spMkLst>
        </pc:spChg>
        <pc:spChg chg="add mod ord">
          <ac:chgData name="Daniel Khashabi" userId="62390808-c838-45e6-be59-d6fd0d208bc8" providerId="ADAL" clId="{19A97A65-FB7E-DC4C-8433-B675572D5E70}" dt="2023-02-22T17:24:42.864" v="9115" actId="700"/>
          <ac:spMkLst>
            <pc:docMk/>
            <pc:sldMk cId="0" sldId="1876"/>
            <ac:spMk id="4" creationId="{458FE16D-0B5E-D312-481E-9B2DB988BD9D}"/>
          </ac:spMkLst>
        </pc:spChg>
        <pc:spChg chg="add mod">
          <ac:chgData name="Daniel Khashabi" userId="62390808-c838-45e6-be59-d6fd0d208bc8" providerId="ADAL" clId="{19A97A65-FB7E-DC4C-8433-B675572D5E70}" dt="2023-02-22T17:33:03.858" v="9159"/>
          <ac:spMkLst>
            <pc:docMk/>
            <pc:sldMk cId="0" sldId="1876"/>
            <ac:spMk id="5" creationId="{F59E9B55-1065-A4D2-B3F7-1A2A2CEBA4AD}"/>
          </ac:spMkLst>
        </pc:spChg>
      </pc:sldChg>
      <pc:sldChg chg="addSp delSp modSp add mod modClrScheme chgLayout">
        <pc:chgData name="Daniel Khashabi" userId="62390808-c838-45e6-be59-d6fd0d208bc8" providerId="ADAL" clId="{19A97A65-FB7E-DC4C-8433-B675572D5E70}" dt="2023-02-22T17:58:30.299" v="9801"/>
        <pc:sldMkLst>
          <pc:docMk/>
          <pc:sldMk cId="0" sldId="1877"/>
        </pc:sldMkLst>
        <pc:spChg chg="mod ord">
          <ac:chgData name="Daniel Khashabi" userId="62390808-c838-45e6-be59-d6fd0d208bc8" providerId="ADAL" clId="{19A97A65-FB7E-DC4C-8433-B675572D5E70}" dt="2023-02-22T17:24:42.864" v="9115" actId="700"/>
          <ac:spMkLst>
            <pc:docMk/>
            <pc:sldMk cId="0" sldId="1877"/>
            <ac:spMk id="2" creationId="{00000000-0000-0000-0000-000000000000}"/>
          </ac:spMkLst>
        </pc:spChg>
        <pc:spChg chg="mod">
          <ac:chgData name="Daniel Khashabi" userId="62390808-c838-45e6-be59-d6fd0d208bc8" providerId="ADAL" clId="{19A97A65-FB7E-DC4C-8433-B675572D5E70}" dt="2023-02-22T17:58:30.299" v="9801"/>
          <ac:spMkLst>
            <pc:docMk/>
            <pc:sldMk cId="0" sldId="1877"/>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7"/>
            <ac:spMk id="5" creationId="{10DD3E05-1579-0593-679D-ACB2A28793A4}"/>
          </ac:spMkLst>
        </pc:spChg>
        <pc:spChg chg="add mod ord">
          <ac:chgData name="Daniel Khashabi" userId="62390808-c838-45e6-be59-d6fd0d208bc8" providerId="ADAL" clId="{19A97A65-FB7E-DC4C-8433-B675572D5E70}" dt="2023-02-22T17:24:42.864" v="9115" actId="700"/>
          <ac:spMkLst>
            <pc:docMk/>
            <pc:sldMk cId="0" sldId="1877"/>
            <ac:spMk id="6" creationId="{CA83BD82-F349-4D65-837B-18FD87E5EF69}"/>
          </ac:spMkLst>
        </pc:spChg>
        <pc:spChg chg="add mod">
          <ac:chgData name="Daniel Khashabi" userId="62390808-c838-45e6-be59-d6fd0d208bc8" providerId="ADAL" clId="{19A97A65-FB7E-DC4C-8433-B675572D5E70}" dt="2023-02-22T17:33:05.147" v="9160"/>
          <ac:spMkLst>
            <pc:docMk/>
            <pc:sldMk cId="0" sldId="1877"/>
            <ac:spMk id="7" creationId="{BC160436-33F9-FC50-F783-0E9883CDB489}"/>
          </ac:spMkLst>
        </pc:spChg>
      </pc:sldChg>
      <pc:sldChg chg="addSp delSp modSp add mod modClrScheme chgLayout">
        <pc:chgData name="Daniel Khashabi" userId="62390808-c838-45e6-be59-d6fd0d208bc8" providerId="ADAL" clId="{19A97A65-FB7E-DC4C-8433-B675572D5E70}" dt="2023-02-22T17:58:30.299" v="9801"/>
        <pc:sldMkLst>
          <pc:docMk/>
          <pc:sldMk cId="0" sldId="1878"/>
        </pc:sldMkLst>
        <pc:spChg chg="mod ord">
          <ac:chgData name="Daniel Khashabi" userId="62390808-c838-45e6-be59-d6fd0d208bc8" providerId="ADAL" clId="{19A97A65-FB7E-DC4C-8433-B675572D5E70}" dt="2023-02-22T17:24:42.864" v="9115" actId="700"/>
          <ac:spMkLst>
            <pc:docMk/>
            <pc:sldMk cId="0" sldId="1878"/>
            <ac:spMk id="2" creationId="{00000000-0000-0000-0000-000000000000}"/>
          </ac:spMkLst>
        </pc:spChg>
        <pc:spChg chg="mod">
          <ac:chgData name="Daniel Khashabi" userId="62390808-c838-45e6-be59-d6fd0d208bc8" providerId="ADAL" clId="{19A97A65-FB7E-DC4C-8433-B675572D5E70}" dt="2023-02-22T17:58:30.299" v="9801"/>
          <ac:spMkLst>
            <pc:docMk/>
            <pc:sldMk cId="0" sldId="1878"/>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8"/>
            <ac:spMk id="5" creationId="{95FC31DF-8F97-1CD0-F50E-2494355C0EDB}"/>
          </ac:spMkLst>
        </pc:spChg>
        <pc:spChg chg="add mod ord">
          <ac:chgData name="Daniel Khashabi" userId="62390808-c838-45e6-be59-d6fd0d208bc8" providerId="ADAL" clId="{19A97A65-FB7E-DC4C-8433-B675572D5E70}" dt="2023-02-22T17:24:42.864" v="9115" actId="700"/>
          <ac:spMkLst>
            <pc:docMk/>
            <pc:sldMk cId="0" sldId="1878"/>
            <ac:spMk id="6" creationId="{AD575ED6-45DD-CA4C-72E3-632D7DDD622C}"/>
          </ac:spMkLst>
        </pc:spChg>
        <pc:spChg chg="add mod">
          <ac:chgData name="Daniel Khashabi" userId="62390808-c838-45e6-be59-d6fd0d208bc8" providerId="ADAL" clId="{19A97A65-FB7E-DC4C-8433-B675572D5E70}" dt="2023-02-22T17:33:06.242" v="9161"/>
          <ac:spMkLst>
            <pc:docMk/>
            <pc:sldMk cId="0" sldId="1878"/>
            <ac:spMk id="7" creationId="{14484E94-9EB9-66C2-9904-F4D29ACC7709}"/>
          </ac:spMkLst>
        </pc:spChg>
      </pc:sldChg>
      <pc:sldChg chg="addSp delSp modSp add mod modClrScheme chgLayout">
        <pc:chgData name="Daniel Khashabi" userId="62390808-c838-45e6-be59-d6fd0d208bc8" providerId="ADAL" clId="{19A97A65-FB7E-DC4C-8433-B675572D5E70}" dt="2023-02-22T17:58:30.299" v="9801"/>
        <pc:sldMkLst>
          <pc:docMk/>
          <pc:sldMk cId="0" sldId="1879"/>
        </pc:sldMkLst>
        <pc:spChg chg="mod ord">
          <ac:chgData name="Daniel Khashabi" userId="62390808-c838-45e6-be59-d6fd0d208bc8" providerId="ADAL" clId="{19A97A65-FB7E-DC4C-8433-B675572D5E70}" dt="2023-02-22T17:24:42.864" v="9115" actId="700"/>
          <ac:spMkLst>
            <pc:docMk/>
            <pc:sldMk cId="0" sldId="1879"/>
            <ac:spMk id="2" creationId="{00000000-0000-0000-0000-000000000000}"/>
          </ac:spMkLst>
        </pc:spChg>
        <pc:spChg chg="mod">
          <ac:chgData name="Daniel Khashabi" userId="62390808-c838-45e6-be59-d6fd0d208bc8" providerId="ADAL" clId="{19A97A65-FB7E-DC4C-8433-B675572D5E70}" dt="2023-02-22T17:58:30.299" v="9801"/>
          <ac:spMkLst>
            <pc:docMk/>
            <pc:sldMk cId="0" sldId="1879"/>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9"/>
            <ac:spMk id="5" creationId="{DC848BB5-6EAB-1AA8-54C4-FCC10050CCB7}"/>
          </ac:spMkLst>
        </pc:spChg>
        <pc:spChg chg="add mod ord">
          <ac:chgData name="Daniel Khashabi" userId="62390808-c838-45e6-be59-d6fd0d208bc8" providerId="ADAL" clId="{19A97A65-FB7E-DC4C-8433-B675572D5E70}" dt="2023-02-22T17:24:42.864" v="9115" actId="700"/>
          <ac:spMkLst>
            <pc:docMk/>
            <pc:sldMk cId="0" sldId="1879"/>
            <ac:spMk id="6" creationId="{53C9B53B-41E2-8400-DF3D-773D5C7BC7A9}"/>
          </ac:spMkLst>
        </pc:spChg>
        <pc:spChg chg="add mod">
          <ac:chgData name="Daniel Khashabi" userId="62390808-c838-45e6-be59-d6fd0d208bc8" providerId="ADAL" clId="{19A97A65-FB7E-DC4C-8433-B675572D5E70}" dt="2023-02-22T17:33:07.297" v="9162"/>
          <ac:spMkLst>
            <pc:docMk/>
            <pc:sldMk cId="0" sldId="1879"/>
            <ac:spMk id="7" creationId="{04109E63-6C11-3928-3538-DF1FBBF97FFD}"/>
          </ac:spMkLst>
        </pc:spChg>
      </pc:sldChg>
      <pc:sldChg chg="addSp delSp modSp add mod modClrScheme chgLayout">
        <pc:chgData name="Daniel Khashabi" userId="62390808-c838-45e6-be59-d6fd0d208bc8" providerId="ADAL" clId="{19A97A65-FB7E-DC4C-8433-B675572D5E70}" dt="2023-02-22T17:58:30.299" v="9801"/>
        <pc:sldMkLst>
          <pc:docMk/>
          <pc:sldMk cId="0" sldId="1880"/>
        </pc:sldMkLst>
        <pc:spChg chg="mod">
          <ac:chgData name="Daniel Khashabi" userId="62390808-c838-45e6-be59-d6fd0d208bc8" providerId="ADAL" clId="{19A97A65-FB7E-DC4C-8433-B675572D5E70}" dt="2023-02-22T17:58:30.299" v="9801"/>
          <ac:spMkLst>
            <pc:docMk/>
            <pc:sldMk cId="0" sldId="1880"/>
            <ac:spMk id="2" creationId="{00000000-0000-0000-0000-000000000000}"/>
          </ac:spMkLst>
        </pc:spChg>
        <pc:spChg chg="mod">
          <ac:chgData name="Daniel Khashabi" userId="62390808-c838-45e6-be59-d6fd0d208bc8" providerId="ADAL" clId="{19A97A65-FB7E-DC4C-8433-B675572D5E70}" dt="2023-02-22T17:58:30.299" v="9801"/>
          <ac:spMkLst>
            <pc:docMk/>
            <pc:sldMk cId="0" sldId="1880"/>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0"/>
            <ac:spMk id="5" creationId="{B4A5BF49-0A7D-6023-2024-61666C7D047F}"/>
          </ac:spMkLst>
        </pc:spChg>
        <pc:spChg chg="add del mod ord">
          <ac:chgData name="Daniel Khashabi" userId="62390808-c838-45e6-be59-d6fd0d208bc8" providerId="ADAL" clId="{19A97A65-FB7E-DC4C-8433-B675572D5E70}" dt="2023-02-22T17:24:42.864" v="9115" actId="700"/>
          <ac:spMkLst>
            <pc:docMk/>
            <pc:sldMk cId="0" sldId="1880"/>
            <ac:spMk id="6" creationId="{98D1B6A3-60F6-7372-157B-98068ED34ECD}"/>
          </ac:spMkLst>
        </pc:spChg>
        <pc:spChg chg="add mod ord">
          <ac:chgData name="Daniel Khashabi" userId="62390808-c838-45e6-be59-d6fd0d208bc8" providerId="ADAL" clId="{19A97A65-FB7E-DC4C-8433-B675572D5E70}" dt="2023-02-22T17:24:42.913" v="9116" actId="27636"/>
          <ac:spMkLst>
            <pc:docMk/>
            <pc:sldMk cId="0" sldId="1880"/>
            <ac:spMk id="7" creationId="{DCC89B1D-ED90-2331-EFD6-F11518B62DE2}"/>
          </ac:spMkLst>
        </pc:spChg>
        <pc:spChg chg="add mod ord">
          <ac:chgData name="Daniel Khashabi" userId="62390808-c838-45e6-be59-d6fd0d208bc8" providerId="ADAL" clId="{19A97A65-FB7E-DC4C-8433-B675572D5E70}" dt="2023-02-22T17:24:42.864" v="9115" actId="700"/>
          <ac:spMkLst>
            <pc:docMk/>
            <pc:sldMk cId="0" sldId="1880"/>
            <ac:spMk id="8" creationId="{A2FCA2E7-336E-485C-EAE4-17076E106277}"/>
          </ac:spMkLst>
        </pc:spChg>
        <pc:spChg chg="add mod">
          <ac:chgData name="Daniel Khashabi" userId="62390808-c838-45e6-be59-d6fd0d208bc8" providerId="ADAL" clId="{19A97A65-FB7E-DC4C-8433-B675572D5E70}" dt="2023-02-22T17:33:07.971" v="9163"/>
          <ac:spMkLst>
            <pc:docMk/>
            <pc:sldMk cId="0" sldId="1880"/>
            <ac:spMk id="9" creationId="{0EA77878-8596-17D2-C2D2-296F0597E91A}"/>
          </ac:spMkLst>
        </pc:spChg>
      </pc:sldChg>
      <pc:sldChg chg="addSp delSp modSp add mod modClrScheme chgLayout">
        <pc:chgData name="Daniel Khashabi" userId="62390808-c838-45e6-be59-d6fd0d208bc8" providerId="ADAL" clId="{19A97A65-FB7E-DC4C-8433-B675572D5E70}" dt="2023-02-22T17:33:08.931" v="9164"/>
        <pc:sldMkLst>
          <pc:docMk/>
          <pc:sldMk cId="0" sldId="1881"/>
        </pc:sldMkLst>
        <pc:spChg chg="mod ord">
          <ac:chgData name="Daniel Khashabi" userId="62390808-c838-45e6-be59-d6fd0d208bc8" providerId="ADAL" clId="{19A97A65-FB7E-DC4C-8433-B675572D5E70}" dt="2023-02-22T17:24:42.864" v="9115" actId="700"/>
          <ac:spMkLst>
            <pc:docMk/>
            <pc:sldMk cId="0" sldId="1881"/>
            <ac:spMk id="2"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1"/>
            <ac:spMk id="3" creationId="{F5F04FEE-12BE-508B-8A89-CEB8BC08B8CC}"/>
          </ac:spMkLst>
        </pc:spChg>
        <pc:spChg chg="add mod ord">
          <ac:chgData name="Daniel Khashabi" userId="62390808-c838-45e6-be59-d6fd0d208bc8" providerId="ADAL" clId="{19A97A65-FB7E-DC4C-8433-B675572D5E70}" dt="2023-02-22T17:24:42.864" v="9115" actId="700"/>
          <ac:spMkLst>
            <pc:docMk/>
            <pc:sldMk cId="0" sldId="1881"/>
            <ac:spMk id="4" creationId="{0ED5076A-FE74-502A-23BC-BECC07DE3A19}"/>
          </ac:spMkLst>
        </pc:spChg>
        <pc:spChg chg="add mod">
          <ac:chgData name="Daniel Khashabi" userId="62390808-c838-45e6-be59-d6fd0d208bc8" providerId="ADAL" clId="{19A97A65-FB7E-DC4C-8433-B675572D5E70}" dt="2023-02-22T17:33:08.931" v="9164"/>
          <ac:spMkLst>
            <pc:docMk/>
            <pc:sldMk cId="0" sldId="1881"/>
            <ac:spMk id="5" creationId="{F9A5842F-28A2-2166-BB77-7BF49B230F7A}"/>
          </ac:spMkLst>
        </pc:spChg>
      </pc:sldChg>
      <pc:sldChg chg="addSp delSp modSp add mod modClrScheme chgLayout">
        <pc:chgData name="Daniel Khashabi" userId="62390808-c838-45e6-be59-d6fd0d208bc8" providerId="ADAL" clId="{19A97A65-FB7E-DC4C-8433-B675572D5E70}" dt="2023-02-22T17:58:30.299" v="9801"/>
        <pc:sldMkLst>
          <pc:docMk/>
          <pc:sldMk cId="0" sldId="1882"/>
        </pc:sldMkLst>
        <pc:spChg chg="mod ord">
          <ac:chgData name="Daniel Khashabi" userId="62390808-c838-45e6-be59-d6fd0d208bc8" providerId="ADAL" clId="{19A97A65-FB7E-DC4C-8433-B675572D5E70}" dt="2023-02-22T17:24:42.864" v="9115" actId="700"/>
          <ac:spMkLst>
            <pc:docMk/>
            <pc:sldMk cId="0" sldId="1882"/>
            <ac:spMk id="2" creationId="{00000000-0000-0000-0000-000000000000}"/>
          </ac:spMkLst>
        </pc:spChg>
        <pc:spChg chg="mod">
          <ac:chgData name="Daniel Khashabi" userId="62390808-c838-45e6-be59-d6fd0d208bc8" providerId="ADAL" clId="{19A97A65-FB7E-DC4C-8433-B675572D5E70}" dt="2023-02-22T17:58:30.299" v="9801"/>
          <ac:spMkLst>
            <pc:docMk/>
            <pc:sldMk cId="0" sldId="1882"/>
            <ac:spMk id="3" creationId="{00000000-0000-0000-0000-000000000000}"/>
          </ac:spMkLst>
        </pc:spChg>
        <pc:spChg chg="mod">
          <ac:chgData name="Daniel Khashabi" userId="62390808-c838-45e6-be59-d6fd0d208bc8" providerId="ADAL" clId="{19A97A65-FB7E-DC4C-8433-B675572D5E70}" dt="2023-02-22T17:58:30.299" v="9801"/>
          <ac:spMkLst>
            <pc:docMk/>
            <pc:sldMk cId="0" sldId="1882"/>
            <ac:spMk id="7" creationId="{00000000-0000-0000-0000-000000000000}"/>
          </ac:spMkLst>
        </pc:spChg>
        <pc:spChg chg="mod">
          <ac:chgData name="Daniel Khashabi" userId="62390808-c838-45e6-be59-d6fd0d208bc8" providerId="ADAL" clId="{19A97A65-FB7E-DC4C-8433-B675572D5E70}" dt="2023-02-22T17:58:30.299" v="9801"/>
          <ac:spMkLst>
            <pc:docMk/>
            <pc:sldMk cId="0" sldId="1882"/>
            <ac:spMk id="8"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2"/>
            <ac:spMk id="9" creationId="{BEF03597-A248-E33F-15E8-9F60CD360D87}"/>
          </ac:spMkLst>
        </pc:spChg>
        <pc:spChg chg="add mod ord">
          <ac:chgData name="Daniel Khashabi" userId="62390808-c838-45e6-be59-d6fd0d208bc8" providerId="ADAL" clId="{19A97A65-FB7E-DC4C-8433-B675572D5E70}" dt="2023-02-22T17:24:42.864" v="9115" actId="700"/>
          <ac:spMkLst>
            <pc:docMk/>
            <pc:sldMk cId="0" sldId="1882"/>
            <ac:spMk id="10" creationId="{4B79A7B9-7DC6-3617-6384-34BA592D2281}"/>
          </ac:spMkLst>
        </pc:spChg>
        <pc:spChg chg="add mod">
          <ac:chgData name="Daniel Khashabi" userId="62390808-c838-45e6-be59-d6fd0d208bc8" providerId="ADAL" clId="{19A97A65-FB7E-DC4C-8433-B675572D5E70}" dt="2023-02-22T17:33:09.851" v="9165"/>
          <ac:spMkLst>
            <pc:docMk/>
            <pc:sldMk cId="0" sldId="1882"/>
            <ac:spMk id="11" creationId="{0AF2A756-B9F8-3A31-370F-6BABA44C3CA6}"/>
          </ac:spMkLst>
        </pc:spChg>
      </pc:sldChg>
      <pc:sldChg chg="addSp delSp modSp add mod modClrScheme chgLayout">
        <pc:chgData name="Daniel Khashabi" userId="62390808-c838-45e6-be59-d6fd0d208bc8" providerId="ADAL" clId="{19A97A65-FB7E-DC4C-8433-B675572D5E70}" dt="2023-02-22T17:58:30.299" v="9801"/>
        <pc:sldMkLst>
          <pc:docMk/>
          <pc:sldMk cId="0" sldId="1883"/>
        </pc:sldMkLst>
        <pc:spChg chg="mod ord">
          <ac:chgData name="Daniel Khashabi" userId="62390808-c838-45e6-be59-d6fd0d208bc8" providerId="ADAL" clId="{19A97A65-FB7E-DC4C-8433-B675572D5E70}" dt="2023-02-22T17:24:42.864" v="9115" actId="700"/>
          <ac:spMkLst>
            <pc:docMk/>
            <pc:sldMk cId="0" sldId="1883"/>
            <ac:spMk id="2" creationId="{00000000-0000-0000-0000-000000000000}"/>
          </ac:spMkLst>
        </pc:spChg>
        <pc:spChg chg="mod">
          <ac:chgData name="Daniel Khashabi" userId="62390808-c838-45e6-be59-d6fd0d208bc8" providerId="ADAL" clId="{19A97A65-FB7E-DC4C-8433-B675572D5E70}" dt="2023-02-22T17:58:30.299" v="9801"/>
          <ac:spMkLst>
            <pc:docMk/>
            <pc:sldMk cId="0" sldId="1883"/>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3"/>
            <ac:spMk id="5" creationId="{CB54E900-8EB6-9517-51A4-A29A4B5A5090}"/>
          </ac:spMkLst>
        </pc:spChg>
        <pc:spChg chg="add mod ord">
          <ac:chgData name="Daniel Khashabi" userId="62390808-c838-45e6-be59-d6fd0d208bc8" providerId="ADAL" clId="{19A97A65-FB7E-DC4C-8433-B675572D5E70}" dt="2023-02-22T17:24:42.864" v="9115" actId="700"/>
          <ac:spMkLst>
            <pc:docMk/>
            <pc:sldMk cId="0" sldId="1883"/>
            <ac:spMk id="6" creationId="{A1246023-08B1-AE76-F532-9A8F2840B0BE}"/>
          </ac:spMkLst>
        </pc:spChg>
        <pc:spChg chg="add mod">
          <ac:chgData name="Daniel Khashabi" userId="62390808-c838-45e6-be59-d6fd0d208bc8" providerId="ADAL" clId="{19A97A65-FB7E-DC4C-8433-B675572D5E70}" dt="2023-02-22T17:33:11.005" v="9166"/>
          <ac:spMkLst>
            <pc:docMk/>
            <pc:sldMk cId="0" sldId="1883"/>
            <ac:spMk id="7" creationId="{B450355F-DCB0-99F6-A6CE-28DE0C0E8F2A}"/>
          </ac:spMkLst>
        </pc:spChg>
      </pc:sldChg>
      <pc:sldChg chg="addSp delSp modSp add mod modClrScheme chgLayout">
        <pc:chgData name="Daniel Khashabi" userId="62390808-c838-45e6-be59-d6fd0d208bc8" providerId="ADAL" clId="{19A97A65-FB7E-DC4C-8433-B675572D5E70}" dt="2023-02-22T17:58:30.299" v="9801"/>
        <pc:sldMkLst>
          <pc:docMk/>
          <pc:sldMk cId="0" sldId="1884"/>
        </pc:sldMkLst>
        <pc:spChg chg="mod ord">
          <ac:chgData name="Daniel Khashabi" userId="62390808-c838-45e6-be59-d6fd0d208bc8" providerId="ADAL" clId="{19A97A65-FB7E-DC4C-8433-B675572D5E70}" dt="2023-02-22T17:24:42.864" v="9115" actId="700"/>
          <ac:spMkLst>
            <pc:docMk/>
            <pc:sldMk cId="0" sldId="1884"/>
            <ac:spMk id="2" creationId="{00000000-0000-0000-0000-000000000000}"/>
          </ac:spMkLst>
        </pc:spChg>
        <pc:spChg chg="mod">
          <ac:chgData name="Daniel Khashabi" userId="62390808-c838-45e6-be59-d6fd0d208bc8" providerId="ADAL" clId="{19A97A65-FB7E-DC4C-8433-B675572D5E70}" dt="2023-02-22T17:58:30.299" v="9801"/>
          <ac:spMkLst>
            <pc:docMk/>
            <pc:sldMk cId="0" sldId="1884"/>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4"/>
            <ac:spMk id="4" creationId="{D7736EE9-B5F1-3092-A56C-7A5FCC362AEE}"/>
          </ac:spMkLst>
        </pc:spChg>
        <pc:spChg chg="add mod ord">
          <ac:chgData name="Daniel Khashabi" userId="62390808-c838-45e6-be59-d6fd0d208bc8" providerId="ADAL" clId="{19A97A65-FB7E-DC4C-8433-B675572D5E70}" dt="2023-02-22T17:24:42.864" v="9115" actId="700"/>
          <ac:spMkLst>
            <pc:docMk/>
            <pc:sldMk cId="0" sldId="1884"/>
            <ac:spMk id="5" creationId="{03995540-876B-0D76-9ADF-790D723B4703}"/>
          </ac:spMkLst>
        </pc:spChg>
        <pc:spChg chg="add mod">
          <ac:chgData name="Daniel Khashabi" userId="62390808-c838-45e6-be59-d6fd0d208bc8" providerId="ADAL" clId="{19A97A65-FB7E-DC4C-8433-B675572D5E70}" dt="2023-02-22T17:33:12.035" v="9167"/>
          <ac:spMkLst>
            <pc:docMk/>
            <pc:sldMk cId="0" sldId="1884"/>
            <ac:spMk id="6" creationId="{4B0A50B6-BF77-AD69-2C38-389B658B1EB6}"/>
          </ac:spMkLst>
        </pc:spChg>
      </pc:sldChg>
      <pc:sldChg chg="addSp delSp modSp add mod modClrScheme chgLayout">
        <pc:chgData name="Daniel Khashabi" userId="62390808-c838-45e6-be59-d6fd0d208bc8" providerId="ADAL" clId="{19A97A65-FB7E-DC4C-8433-B675572D5E70}" dt="2023-02-22T17:58:30.299" v="9801"/>
        <pc:sldMkLst>
          <pc:docMk/>
          <pc:sldMk cId="0" sldId="1885"/>
        </pc:sldMkLst>
        <pc:spChg chg="mod">
          <ac:chgData name="Daniel Khashabi" userId="62390808-c838-45e6-be59-d6fd0d208bc8" providerId="ADAL" clId="{19A97A65-FB7E-DC4C-8433-B675572D5E70}" dt="2023-02-22T17:58:30.299" v="9801"/>
          <ac:spMkLst>
            <pc:docMk/>
            <pc:sldMk cId="0" sldId="1885"/>
            <ac:spMk id="2" creationId="{00000000-0000-0000-0000-000000000000}"/>
          </ac:spMkLst>
        </pc:spChg>
        <pc:spChg chg="mod">
          <ac:chgData name="Daniel Khashabi" userId="62390808-c838-45e6-be59-d6fd0d208bc8" providerId="ADAL" clId="{19A97A65-FB7E-DC4C-8433-B675572D5E70}" dt="2023-02-22T17:58:30.299" v="9801"/>
          <ac:spMkLst>
            <pc:docMk/>
            <pc:sldMk cId="0" sldId="1885"/>
            <ac:spMk id="3" creationId="{00000000-0000-0000-0000-000000000000}"/>
          </ac:spMkLst>
        </pc:spChg>
        <pc:spChg chg="mod">
          <ac:chgData name="Daniel Khashabi" userId="62390808-c838-45e6-be59-d6fd0d208bc8" providerId="ADAL" clId="{19A97A65-FB7E-DC4C-8433-B675572D5E70}" dt="2023-02-22T17:58:30.299" v="9801"/>
          <ac:spMkLst>
            <pc:docMk/>
            <pc:sldMk cId="0" sldId="1885"/>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5"/>
            <ac:spMk id="6" creationId="{E04DDA96-0BF5-F4AA-BC42-FA115FDAA90E}"/>
          </ac:spMkLst>
        </pc:spChg>
        <pc:spChg chg="add del mod ord">
          <ac:chgData name="Daniel Khashabi" userId="62390808-c838-45e6-be59-d6fd0d208bc8" providerId="ADAL" clId="{19A97A65-FB7E-DC4C-8433-B675572D5E70}" dt="2023-02-22T17:24:42.864" v="9115" actId="700"/>
          <ac:spMkLst>
            <pc:docMk/>
            <pc:sldMk cId="0" sldId="1885"/>
            <ac:spMk id="7" creationId="{5AEEDAEC-929A-9961-14C3-776A68305A73}"/>
          </ac:spMkLst>
        </pc:spChg>
        <pc:spChg chg="add mod ord">
          <ac:chgData name="Daniel Khashabi" userId="62390808-c838-45e6-be59-d6fd0d208bc8" providerId="ADAL" clId="{19A97A65-FB7E-DC4C-8433-B675572D5E70}" dt="2023-02-22T17:24:42.922" v="9117" actId="27636"/>
          <ac:spMkLst>
            <pc:docMk/>
            <pc:sldMk cId="0" sldId="1885"/>
            <ac:spMk id="8" creationId="{39D2235D-00B4-1DE1-CB23-D3AFBB2B2C71}"/>
          </ac:spMkLst>
        </pc:spChg>
        <pc:spChg chg="add mod ord">
          <ac:chgData name="Daniel Khashabi" userId="62390808-c838-45e6-be59-d6fd0d208bc8" providerId="ADAL" clId="{19A97A65-FB7E-DC4C-8433-B675572D5E70}" dt="2023-02-22T17:24:42.864" v="9115" actId="700"/>
          <ac:spMkLst>
            <pc:docMk/>
            <pc:sldMk cId="0" sldId="1885"/>
            <ac:spMk id="9" creationId="{B7146670-A0A6-E6CC-2311-9687307B6A23}"/>
          </ac:spMkLst>
        </pc:spChg>
        <pc:spChg chg="add mod">
          <ac:chgData name="Daniel Khashabi" userId="62390808-c838-45e6-be59-d6fd0d208bc8" providerId="ADAL" clId="{19A97A65-FB7E-DC4C-8433-B675572D5E70}" dt="2023-02-22T17:33:13.037" v="9168"/>
          <ac:spMkLst>
            <pc:docMk/>
            <pc:sldMk cId="0" sldId="1885"/>
            <ac:spMk id="10" creationId="{E5487390-B7DA-621B-19A7-DC1211A6D219}"/>
          </ac:spMkLst>
        </pc:spChg>
      </pc:sldChg>
      <pc:sldChg chg="addSp delSp modSp add mod modClrScheme chgLayout">
        <pc:chgData name="Daniel Khashabi" userId="62390808-c838-45e6-be59-d6fd0d208bc8" providerId="ADAL" clId="{19A97A65-FB7E-DC4C-8433-B675572D5E70}" dt="2023-02-22T17:58:30.299" v="9801"/>
        <pc:sldMkLst>
          <pc:docMk/>
          <pc:sldMk cId="0" sldId="1886"/>
        </pc:sldMkLst>
        <pc:spChg chg="mod ord">
          <ac:chgData name="Daniel Khashabi" userId="62390808-c838-45e6-be59-d6fd0d208bc8" providerId="ADAL" clId="{19A97A65-FB7E-DC4C-8433-B675572D5E70}" dt="2023-02-22T17:24:42.864" v="9115" actId="700"/>
          <ac:spMkLst>
            <pc:docMk/>
            <pc:sldMk cId="0" sldId="1886"/>
            <ac:spMk id="2" creationId="{00000000-0000-0000-0000-000000000000}"/>
          </ac:spMkLst>
        </pc:spChg>
        <pc:spChg chg="mod">
          <ac:chgData name="Daniel Khashabi" userId="62390808-c838-45e6-be59-d6fd0d208bc8" providerId="ADAL" clId="{19A97A65-FB7E-DC4C-8433-B675572D5E70}" dt="2023-02-22T17:58:30.299" v="9801"/>
          <ac:spMkLst>
            <pc:docMk/>
            <pc:sldMk cId="0" sldId="1886"/>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6"/>
            <ac:spMk id="5" creationId="{47648D41-EF05-E17F-4228-F63D0C98B03F}"/>
          </ac:spMkLst>
        </pc:spChg>
        <pc:spChg chg="add mod ord">
          <ac:chgData name="Daniel Khashabi" userId="62390808-c838-45e6-be59-d6fd0d208bc8" providerId="ADAL" clId="{19A97A65-FB7E-DC4C-8433-B675572D5E70}" dt="2023-02-22T17:24:42.864" v="9115" actId="700"/>
          <ac:spMkLst>
            <pc:docMk/>
            <pc:sldMk cId="0" sldId="1886"/>
            <ac:spMk id="6" creationId="{34868894-6F05-F7A6-2288-C90C7ADED1D7}"/>
          </ac:spMkLst>
        </pc:spChg>
        <pc:spChg chg="add mod">
          <ac:chgData name="Daniel Khashabi" userId="62390808-c838-45e6-be59-d6fd0d208bc8" providerId="ADAL" clId="{19A97A65-FB7E-DC4C-8433-B675572D5E70}" dt="2023-02-22T17:33:14.653" v="9169"/>
          <ac:spMkLst>
            <pc:docMk/>
            <pc:sldMk cId="0" sldId="1886"/>
            <ac:spMk id="7" creationId="{42621D22-3AEC-6DE2-7C7C-7DF7EF13C2A0}"/>
          </ac:spMkLst>
        </pc:spChg>
      </pc:sldChg>
      <pc:sldChg chg="addSp delSp modSp add mod modClrScheme chgLayout">
        <pc:chgData name="Daniel Khashabi" userId="62390808-c838-45e6-be59-d6fd0d208bc8" providerId="ADAL" clId="{19A97A65-FB7E-DC4C-8433-B675572D5E70}" dt="2023-02-22T17:58:30.299" v="9801"/>
        <pc:sldMkLst>
          <pc:docMk/>
          <pc:sldMk cId="0" sldId="1887"/>
        </pc:sldMkLst>
        <pc:spChg chg="mod ord">
          <ac:chgData name="Daniel Khashabi" userId="62390808-c838-45e6-be59-d6fd0d208bc8" providerId="ADAL" clId="{19A97A65-FB7E-DC4C-8433-B675572D5E70}" dt="2023-02-22T17:24:42.864" v="9115" actId="700"/>
          <ac:spMkLst>
            <pc:docMk/>
            <pc:sldMk cId="0" sldId="1887"/>
            <ac:spMk id="2" creationId="{00000000-0000-0000-0000-000000000000}"/>
          </ac:spMkLst>
        </pc:spChg>
        <pc:spChg chg="mod">
          <ac:chgData name="Daniel Khashabi" userId="62390808-c838-45e6-be59-d6fd0d208bc8" providerId="ADAL" clId="{19A97A65-FB7E-DC4C-8433-B675572D5E70}" dt="2023-02-22T17:58:30.299" v="9801"/>
          <ac:spMkLst>
            <pc:docMk/>
            <pc:sldMk cId="0" sldId="1887"/>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7"/>
            <ac:spMk id="5" creationId="{D859CFF7-6061-49FE-DA92-65F760C3106C}"/>
          </ac:spMkLst>
        </pc:spChg>
        <pc:spChg chg="add mod ord">
          <ac:chgData name="Daniel Khashabi" userId="62390808-c838-45e6-be59-d6fd0d208bc8" providerId="ADAL" clId="{19A97A65-FB7E-DC4C-8433-B675572D5E70}" dt="2023-02-22T17:24:42.864" v="9115" actId="700"/>
          <ac:spMkLst>
            <pc:docMk/>
            <pc:sldMk cId="0" sldId="1887"/>
            <ac:spMk id="6" creationId="{42E3CFF2-41CA-BE8E-9DAC-860900FB7BEB}"/>
          </ac:spMkLst>
        </pc:spChg>
        <pc:spChg chg="add mod">
          <ac:chgData name="Daniel Khashabi" userId="62390808-c838-45e6-be59-d6fd0d208bc8" providerId="ADAL" clId="{19A97A65-FB7E-DC4C-8433-B675572D5E70}" dt="2023-02-22T17:33:15.638" v="9170"/>
          <ac:spMkLst>
            <pc:docMk/>
            <pc:sldMk cId="0" sldId="1887"/>
            <ac:spMk id="7" creationId="{CD52A3A9-3C78-BEE6-7028-03FD2AECE309}"/>
          </ac:spMkLst>
        </pc:spChg>
      </pc:sldChg>
      <pc:sldChg chg="addSp delSp modSp add mod modClrScheme chgLayout">
        <pc:chgData name="Daniel Khashabi" userId="62390808-c838-45e6-be59-d6fd0d208bc8" providerId="ADAL" clId="{19A97A65-FB7E-DC4C-8433-B675572D5E70}" dt="2023-02-22T17:58:30.299" v="9801"/>
        <pc:sldMkLst>
          <pc:docMk/>
          <pc:sldMk cId="0" sldId="1888"/>
        </pc:sldMkLst>
        <pc:spChg chg="mod ord">
          <ac:chgData name="Daniel Khashabi" userId="62390808-c838-45e6-be59-d6fd0d208bc8" providerId="ADAL" clId="{19A97A65-FB7E-DC4C-8433-B675572D5E70}" dt="2023-02-22T17:24:42.864" v="9115" actId="700"/>
          <ac:spMkLst>
            <pc:docMk/>
            <pc:sldMk cId="0" sldId="1888"/>
            <ac:spMk id="2" creationId="{00000000-0000-0000-0000-000000000000}"/>
          </ac:spMkLst>
        </pc:spChg>
        <pc:spChg chg="mod">
          <ac:chgData name="Daniel Khashabi" userId="62390808-c838-45e6-be59-d6fd0d208bc8" providerId="ADAL" clId="{19A97A65-FB7E-DC4C-8433-B675572D5E70}" dt="2023-02-22T17:58:30.299" v="9801"/>
          <ac:spMkLst>
            <pc:docMk/>
            <pc:sldMk cId="0" sldId="1888"/>
            <ac:spMk id="3" creationId="{00000000-0000-0000-0000-000000000000}"/>
          </ac:spMkLst>
        </pc:spChg>
        <pc:spChg chg="mod">
          <ac:chgData name="Daniel Khashabi" userId="62390808-c838-45e6-be59-d6fd0d208bc8" providerId="ADAL" clId="{19A97A65-FB7E-DC4C-8433-B675572D5E70}" dt="2023-02-22T17:58:30.299" v="9801"/>
          <ac:spMkLst>
            <pc:docMk/>
            <pc:sldMk cId="0" sldId="1888"/>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8"/>
            <ac:spMk id="8" creationId="{8482032F-FA6D-B902-13E9-9DD6CD844976}"/>
          </ac:spMkLst>
        </pc:spChg>
        <pc:spChg chg="add mod ord">
          <ac:chgData name="Daniel Khashabi" userId="62390808-c838-45e6-be59-d6fd0d208bc8" providerId="ADAL" clId="{19A97A65-FB7E-DC4C-8433-B675572D5E70}" dt="2023-02-22T17:24:42.864" v="9115" actId="700"/>
          <ac:spMkLst>
            <pc:docMk/>
            <pc:sldMk cId="0" sldId="1888"/>
            <ac:spMk id="9" creationId="{A7B9D24D-C2C0-67DA-E1DD-26CAFBC962B0}"/>
          </ac:spMkLst>
        </pc:spChg>
        <pc:spChg chg="add mod">
          <ac:chgData name="Daniel Khashabi" userId="62390808-c838-45e6-be59-d6fd0d208bc8" providerId="ADAL" clId="{19A97A65-FB7E-DC4C-8433-B675572D5E70}" dt="2023-02-22T17:33:16.653" v="9171"/>
          <ac:spMkLst>
            <pc:docMk/>
            <pc:sldMk cId="0" sldId="1888"/>
            <ac:spMk id="10" creationId="{440DAFA7-90F3-0E01-BCAC-365E063506D1}"/>
          </ac:spMkLst>
        </pc:spChg>
      </pc:sldChg>
      <pc:sldChg chg="addSp delSp modSp add mod modClrScheme chgLayout">
        <pc:chgData name="Daniel Khashabi" userId="62390808-c838-45e6-be59-d6fd0d208bc8" providerId="ADAL" clId="{19A97A65-FB7E-DC4C-8433-B675572D5E70}" dt="2023-02-22T17:58:30.299" v="9801"/>
        <pc:sldMkLst>
          <pc:docMk/>
          <pc:sldMk cId="0" sldId="1889"/>
        </pc:sldMkLst>
        <pc:spChg chg="mod ord">
          <ac:chgData name="Daniel Khashabi" userId="62390808-c838-45e6-be59-d6fd0d208bc8" providerId="ADAL" clId="{19A97A65-FB7E-DC4C-8433-B675572D5E70}" dt="2023-02-22T17:24:42.864" v="9115" actId="700"/>
          <ac:spMkLst>
            <pc:docMk/>
            <pc:sldMk cId="0" sldId="1889"/>
            <ac:spMk id="2" creationId="{00000000-0000-0000-0000-000000000000}"/>
          </ac:spMkLst>
        </pc:spChg>
        <pc:spChg chg="mod">
          <ac:chgData name="Daniel Khashabi" userId="62390808-c838-45e6-be59-d6fd0d208bc8" providerId="ADAL" clId="{19A97A65-FB7E-DC4C-8433-B675572D5E70}" dt="2023-02-22T17:58:30.299" v="9801"/>
          <ac:spMkLst>
            <pc:docMk/>
            <pc:sldMk cId="0" sldId="1889"/>
            <ac:spMk id="3" creationId="{00000000-0000-0000-0000-000000000000}"/>
          </ac:spMkLst>
        </pc:spChg>
        <pc:spChg chg="mod">
          <ac:chgData name="Daniel Khashabi" userId="62390808-c838-45e6-be59-d6fd0d208bc8" providerId="ADAL" clId="{19A97A65-FB7E-DC4C-8433-B675572D5E70}" dt="2023-02-22T17:58:30.299" v="9801"/>
          <ac:spMkLst>
            <pc:docMk/>
            <pc:sldMk cId="0" sldId="1889"/>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9"/>
            <ac:spMk id="8" creationId="{E3C78125-4C3B-52C2-7FEA-C6FFB7BBF6CE}"/>
          </ac:spMkLst>
        </pc:spChg>
        <pc:spChg chg="add mod ord">
          <ac:chgData name="Daniel Khashabi" userId="62390808-c838-45e6-be59-d6fd0d208bc8" providerId="ADAL" clId="{19A97A65-FB7E-DC4C-8433-B675572D5E70}" dt="2023-02-22T17:24:42.864" v="9115" actId="700"/>
          <ac:spMkLst>
            <pc:docMk/>
            <pc:sldMk cId="0" sldId="1889"/>
            <ac:spMk id="9" creationId="{D80ABB62-D894-200F-C047-7E4F97AA7365}"/>
          </ac:spMkLst>
        </pc:spChg>
        <pc:spChg chg="add mod">
          <ac:chgData name="Daniel Khashabi" userId="62390808-c838-45e6-be59-d6fd0d208bc8" providerId="ADAL" clId="{19A97A65-FB7E-DC4C-8433-B675572D5E70}" dt="2023-02-22T17:33:17.966" v="9172"/>
          <ac:spMkLst>
            <pc:docMk/>
            <pc:sldMk cId="0" sldId="1889"/>
            <ac:spMk id="10" creationId="{73938462-77AA-41E1-9AB7-38135A008050}"/>
          </ac:spMkLst>
        </pc:spChg>
      </pc:sldChg>
      <pc:sldChg chg="addSp delSp modSp add mod modClrScheme chgLayout">
        <pc:chgData name="Daniel Khashabi" userId="62390808-c838-45e6-be59-d6fd0d208bc8" providerId="ADAL" clId="{19A97A65-FB7E-DC4C-8433-B675572D5E70}" dt="2023-02-22T17:58:30.299" v="9801"/>
        <pc:sldMkLst>
          <pc:docMk/>
          <pc:sldMk cId="0" sldId="1890"/>
        </pc:sldMkLst>
        <pc:spChg chg="mod ord">
          <ac:chgData name="Daniel Khashabi" userId="62390808-c838-45e6-be59-d6fd0d208bc8" providerId="ADAL" clId="{19A97A65-FB7E-DC4C-8433-B675572D5E70}" dt="2023-02-22T17:24:42.864" v="9115" actId="700"/>
          <ac:spMkLst>
            <pc:docMk/>
            <pc:sldMk cId="0" sldId="1890"/>
            <ac:spMk id="2" creationId="{00000000-0000-0000-0000-000000000000}"/>
          </ac:spMkLst>
        </pc:spChg>
        <pc:spChg chg="mod">
          <ac:chgData name="Daniel Khashabi" userId="62390808-c838-45e6-be59-d6fd0d208bc8" providerId="ADAL" clId="{19A97A65-FB7E-DC4C-8433-B675572D5E70}" dt="2023-02-22T17:58:30.299" v="9801"/>
          <ac:spMkLst>
            <pc:docMk/>
            <pc:sldMk cId="0" sldId="1890"/>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0"/>
            <ac:spMk id="6" creationId="{EDD8935D-83B1-6871-25B9-DCD69818066B}"/>
          </ac:spMkLst>
        </pc:spChg>
        <pc:spChg chg="add mod ord">
          <ac:chgData name="Daniel Khashabi" userId="62390808-c838-45e6-be59-d6fd0d208bc8" providerId="ADAL" clId="{19A97A65-FB7E-DC4C-8433-B675572D5E70}" dt="2023-02-22T17:24:42.864" v="9115" actId="700"/>
          <ac:spMkLst>
            <pc:docMk/>
            <pc:sldMk cId="0" sldId="1890"/>
            <ac:spMk id="7" creationId="{CA54A869-8299-428C-0E68-480BD7C45BC5}"/>
          </ac:spMkLst>
        </pc:spChg>
        <pc:spChg chg="add mod">
          <ac:chgData name="Daniel Khashabi" userId="62390808-c838-45e6-be59-d6fd0d208bc8" providerId="ADAL" clId="{19A97A65-FB7E-DC4C-8433-B675572D5E70}" dt="2023-02-22T17:33:19.117" v="9173"/>
          <ac:spMkLst>
            <pc:docMk/>
            <pc:sldMk cId="0" sldId="1890"/>
            <ac:spMk id="8" creationId="{969B8799-07E1-67A6-F376-84C5A549BD7B}"/>
          </ac:spMkLst>
        </pc:spChg>
      </pc:sldChg>
      <pc:sldChg chg="addSp delSp modSp add mod modClrScheme chgLayout">
        <pc:chgData name="Daniel Khashabi" userId="62390808-c838-45e6-be59-d6fd0d208bc8" providerId="ADAL" clId="{19A97A65-FB7E-DC4C-8433-B675572D5E70}" dt="2023-02-22T17:58:30.299" v="9801"/>
        <pc:sldMkLst>
          <pc:docMk/>
          <pc:sldMk cId="0" sldId="1891"/>
        </pc:sldMkLst>
        <pc:spChg chg="mod ord">
          <ac:chgData name="Daniel Khashabi" userId="62390808-c838-45e6-be59-d6fd0d208bc8" providerId="ADAL" clId="{19A97A65-FB7E-DC4C-8433-B675572D5E70}" dt="2023-02-22T17:24:42.864" v="9115" actId="700"/>
          <ac:spMkLst>
            <pc:docMk/>
            <pc:sldMk cId="0" sldId="1891"/>
            <ac:spMk id="2" creationId="{00000000-0000-0000-0000-000000000000}"/>
          </ac:spMkLst>
        </pc:spChg>
        <pc:spChg chg="mod">
          <ac:chgData name="Daniel Khashabi" userId="62390808-c838-45e6-be59-d6fd0d208bc8" providerId="ADAL" clId="{19A97A65-FB7E-DC4C-8433-B675572D5E70}" dt="2023-02-22T17:58:30.299" v="9801"/>
          <ac:spMkLst>
            <pc:docMk/>
            <pc:sldMk cId="0" sldId="1891"/>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1"/>
            <ac:spMk id="5" creationId="{324C9364-58B9-9B8D-5784-3F9343B3D625}"/>
          </ac:spMkLst>
        </pc:spChg>
        <pc:spChg chg="add mod ord">
          <ac:chgData name="Daniel Khashabi" userId="62390808-c838-45e6-be59-d6fd0d208bc8" providerId="ADAL" clId="{19A97A65-FB7E-DC4C-8433-B675572D5E70}" dt="2023-02-22T17:24:42.864" v="9115" actId="700"/>
          <ac:spMkLst>
            <pc:docMk/>
            <pc:sldMk cId="0" sldId="1891"/>
            <ac:spMk id="6" creationId="{73625FFA-D2F6-B53F-2AB6-F219E117D995}"/>
          </ac:spMkLst>
        </pc:spChg>
        <pc:spChg chg="add mod">
          <ac:chgData name="Daniel Khashabi" userId="62390808-c838-45e6-be59-d6fd0d208bc8" providerId="ADAL" clId="{19A97A65-FB7E-DC4C-8433-B675572D5E70}" dt="2023-02-22T17:33:20.180" v="9174"/>
          <ac:spMkLst>
            <pc:docMk/>
            <pc:sldMk cId="0" sldId="1891"/>
            <ac:spMk id="7" creationId="{D6EA6CE5-7A1F-FBE0-570D-362404363BC8}"/>
          </ac:spMkLst>
        </pc:spChg>
      </pc:sldChg>
      <pc:sldChg chg="addSp delSp modSp add mod modClrScheme chgLayout">
        <pc:chgData name="Daniel Khashabi" userId="62390808-c838-45e6-be59-d6fd0d208bc8" providerId="ADAL" clId="{19A97A65-FB7E-DC4C-8433-B675572D5E70}" dt="2023-02-22T17:58:30.299" v="9801"/>
        <pc:sldMkLst>
          <pc:docMk/>
          <pc:sldMk cId="0" sldId="1892"/>
        </pc:sldMkLst>
        <pc:spChg chg="mod ord">
          <ac:chgData name="Daniel Khashabi" userId="62390808-c838-45e6-be59-d6fd0d208bc8" providerId="ADAL" clId="{19A97A65-FB7E-DC4C-8433-B675572D5E70}" dt="2023-02-22T17:24:42.864" v="9115" actId="700"/>
          <ac:spMkLst>
            <pc:docMk/>
            <pc:sldMk cId="0" sldId="1892"/>
            <ac:spMk id="2" creationId="{00000000-0000-0000-0000-000000000000}"/>
          </ac:spMkLst>
        </pc:spChg>
        <pc:spChg chg="mod">
          <ac:chgData name="Daniel Khashabi" userId="62390808-c838-45e6-be59-d6fd0d208bc8" providerId="ADAL" clId="{19A97A65-FB7E-DC4C-8433-B675572D5E70}" dt="2023-02-22T17:58:30.299" v="9801"/>
          <ac:spMkLst>
            <pc:docMk/>
            <pc:sldMk cId="0" sldId="1892"/>
            <ac:spMk id="3" creationId="{00000000-0000-0000-0000-000000000000}"/>
          </ac:spMkLst>
        </pc:spChg>
        <pc:spChg chg="mod">
          <ac:chgData name="Daniel Khashabi" userId="62390808-c838-45e6-be59-d6fd0d208bc8" providerId="ADAL" clId="{19A97A65-FB7E-DC4C-8433-B675572D5E70}" dt="2023-02-22T17:58:30.299" v="9801"/>
          <ac:spMkLst>
            <pc:docMk/>
            <pc:sldMk cId="0" sldId="1892"/>
            <ac:spMk id="4" creationId="{00000000-0000-0000-0000-000000000000}"/>
          </ac:spMkLst>
        </pc:spChg>
        <pc:spChg chg="mod">
          <ac:chgData name="Daniel Khashabi" userId="62390808-c838-45e6-be59-d6fd0d208bc8" providerId="ADAL" clId="{19A97A65-FB7E-DC4C-8433-B675572D5E70}" dt="2023-02-22T17:58:30.299" v="9801"/>
          <ac:spMkLst>
            <pc:docMk/>
            <pc:sldMk cId="0" sldId="1892"/>
            <ac:spMk id="5" creationId="{00000000-0000-0000-0000-000000000000}"/>
          </ac:spMkLst>
        </pc:spChg>
        <pc:spChg chg="mod">
          <ac:chgData name="Daniel Khashabi" userId="62390808-c838-45e6-be59-d6fd0d208bc8" providerId="ADAL" clId="{19A97A65-FB7E-DC4C-8433-B675572D5E70}" dt="2023-02-22T17:58:30.299" v="9801"/>
          <ac:spMkLst>
            <pc:docMk/>
            <pc:sldMk cId="0" sldId="1892"/>
            <ac:spMk id="7"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2"/>
            <ac:spMk id="9" creationId="{EF05095D-9560-2AAD-B4C6-D7CE96BEE2F2}"/>
          </ac:spMkLst>
        </pc:spChg>
        <pc:spChg chg="add mod ord">
          <ac:chgData name="Daniel Khashabi" userId="62390808-c838-45e6-be59-d6fd0d208bc8" providerId="ADAL" clId="{19A97A65-FB7E-DC4C-8433-B675572D5E70}" dt="2023-02-22T17:24:42.864" v="9115" actId="700"/>
          <ac:spMkLst>
            <pc:docMk/>
            <pc:sldMk cId="0" sldId="1892"/>
            <ac:spMk id="10" creationId="{CB774F4E-9102-C566-BCB4-4F9772346375}"/>
          </ac:spMkLst>
        </pc:spChg>
        <pc:spChg chg="add mod">
          <ac:chgData name="Daniel Khashabi" userId="62390808-c838-45e6-be59-d6fd0d208bc8" providerId="ADAL" clId="{19A97A65-FB7E-DC4C-8433-B675572D5E70}" dt="2023-02-22T17:33:21.240" v="9175"/>
          <ac:spMkLst>
            <pc:docMk/>
            <pc:sldMk cId="0" sldId="1892"/>
            <ac:spMk id="11" creationId="{C5AA9F85-1B12-9709-50C3-515E1D21B7F2}"/>
          </ac:spMkLst>
        </pc:spChg>
      </pc:sldChg>
      <pc:sldChg chg="addSp delSp modSp add mod modClrScheme chgLayout">
        <pc:chgData name="Daniel Khashabi" userId="62390808-c838-45e6-be59-d6fd0d208bc8" providerId="ADAL" clId="{19A97A65-FB7E-DC4C-8433-B675572D5E70}" dt="2023-02-22T17:58:30.299" v="9801"/>
        <pc:sldMkLst>
          <pc:docMk/>
          <pc:sldMk cId="0" sldId="1893"/>
        </pc:sldMkLst>
        <pc:spChg chg="mod ord">
          <ac:chgData name="Daniel Khashabi" userId="62390808-c838-45e6-be59-d6fd0d208bc8" providerId="ADAL" clId="{19A97A65-FB7E-DC4C-8433-B675572D5E70}" dt="2023-02-22T17:24:42.864" v="9115" actId="700"/>
          <ac:spMkLst>
            <pc:docMk/>
            <pc:sldMk cId="0" sldId="1893"/>
            <ac:spMk id="2" creationId="{00000000-0000-0000-0000-000000000000}"/>
          </ac:spMkLst>
        </pc:spChg>
        <pc:spChg chg="mod">
          <ac:chgData name="Daniel Khashabi" userId="62390808-c838-45e6-be59-d6fd0d208bc8" providerId="ADAL" clId="{19A97A65-FB7E-DC4C-8433-B675572D5E70}" dt="2023-02-22T17:58:30.299" v="9801"/>
          <ac:spMkLst>
            <pc:docMk/>
            <pc:sldMk cId="0" sldId="1893"/>
            <ac:spMk id="3" creationId="{00000000-0000-0000-0000-000000000000}"/>
          </ac:spMkLst>
        </pc:spChg>
        <pc:spChg chg="mod">
          <ac:chgData name="Daniel Khashabi" userId="62390808-c838-45e6-be59-d6fd0d208bc8" providerId="ADAL" clId="{19A97A65-FB7E-DC4C-8433-B675572D5E70}" dt="2023-02-22T17:58:30.299" v="9801"/>
          <ac:spMkLst>
            <pc:docMk/>
            <pc:sldMk cId="0" sldId="1893"/>
            <ac:spMk id="7" creationId="{00000000-0000-0000-0000-000000000000}"/>
          </ac:spMkLst>
        </pc:spChg>
        <pc:spChg chg="mod">
          <ac:chgData name="Daniel Khashabi" userId="62390808-c838-45e6-be59-d6fd0d208bc8" providerId="ADAL" clId="{19A97A65-FB7E-DC4C-8433-B675572D5E70}" dt="2023-02-22T17:58:30.299" v="9801"/>
          <ac:spMkLst>
            <pc:docMk/>
            <pc:sldMk cId="0" sldId="1893"/>
            <ac:spMk id="8"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3"/>
            <ac:spMk id="9" creationId="{C12F9F49-C263-F919-3887-A5B3F9F151FE}"/>
          </ac:spMkLst>
        </pc:spChg>
        <pc:spChg chg="add mod ord">
          <ac:chgData name="Daniel Khashabi" userId="62390808-c838-45e6-be59-d6fd0d208bc8" providerId="ADAL" clId="{19A97A65-FB7E-DC4C-8433-B675572D5E70}" dt="2023-02-22T17:24:42.864" v="9115" actId="700"/>
          <ac:spMkLst>
            <pc:docMk/>
            <pc:sldMk cId="0" sldId="1893"/>
            <ac:spMk id="10" creationId="{E7E33B00-3A4E-FDBE-EC88-8B2BF13C83FE}"/>
          </ac:spMkLst>
        </pc:spChg>
        <pc:spChg chg="add mod">
          <ac:chgData name="Daniel Khashabi" userId="62390808-c838-45e6-be59-d6fd0d208bc8" providerId="ADAL" clId="{19A97A65-FB7E-DC4C-8433-B675572D5E70}" dt="2023-02-22T17:33:22.279" v="9176"/>
          <ac:spMkLst>
            <pc:docMk/>
            <pc:sldMk cId="0" sldId="1893"/>
            <ac:spMk id="11" creationId="{83B71BF6-45D9-5B13-68BD-3C26D160205E}"/>
          </ac:spMkLst>
        </pc:spChg>
      </pc:sldChg>
      <pc:sldChg chg="addSp delSp modSp add mod modClrScheme chgLayout">
        <pc:chgData name="Daniel Khashabi" userId="62390808-c838-45e6-be59-d6fd0d208bc8" providerId="ADAL" clId="{19A97A65-FB7E-DC4C-8433-B675572D5E70}" dt="2023-02-22T17:58:30.299" v="9801"/>
        <pc:sldMkLst>
          <pc:docMk/>
          <pc:sldMk cId="0" sldId="1894"/>
        </pc:sldMkLst>
        <pc:spChg chg="mod ord">
          <ac:chgData name="Daniel Khashabi" userId="62390808-c838-45e6-be59-d6fd0d208bc8" providerId="ADAL" clId="{19A97A65-FB7E-DC4C-8433-B675572D5E70}" dt="2023-02-22T17:24:42.864" v="9115" actId="700"/>
          <ac:spMkLst>
            <pc:docMk/>
            <pc:sldMk cId="0" sldId="1894"/>
            <ac:spMk id="2" creationId="{00000000-0000-0000-0000-000000000000}"/>
          </ac:spMkLst>
        </pc:spChg>
        <pc:spChg chg="mod">
          <ac:chgData name="Daniel Khashabi" userId="62390808-c838-45e6-be59-d6fd0d208bc8" providerId="ADAL" clId="{19A97A65-FB7E-DC4C-8433-B675572D5E70}" dt="2023-02-22T17:58:30.299" v="9801"/>
          <ac:spMkLst>
            <pc:docMk/>
            <pc:sldMk cId="0" sldId="1894"/>
            <ac:spMk id="3" creationId="{00000000-0000-0000-0000-000000000000}"/>
          </ac:spMkLst>
        </pc:spChg>
        <pc:spChg chg="mod">
          <ac:chgData name="Daniel Khashabi" userId="62390808-c838-45e6-be59-d6fd0d208bc8" providerId="ADAL" clId="{19A97A65-FB7E-DC4C-8433-B675572D5E70}" dt="2023-02-22T17:58:30.299" v="9801"/>
          <ac:spMkLst>
            <pc:docMk/>
            <pc:sldMk cId="0" sldId="1894"/>
            <ac:spMk id="6" creationId="{00000000-0000-0000-0000-000000000000}"/>
          </ac:spMkLst>
        </pc:spChg>
        <pc:spChg chg="mod">
          <ac:chgData name="Daniel Khashabi" userId="62390808-c838-45e6-be59-d6fd0d208bc8" providerId="ADAL" clId="{19A97A65-FB7E-DC4C-8433-B675572D5E70}" dt="2023-02-22T17:58:30.299" v="9801"/>
          <ac:spMkLst>
            <pc:docMk/>
            <pc:sldMk cId="0" sldId="1894"/>
            <ac:spMk id="7" creationId="{00000000-0000-0000-0000-000000000000}"/>
          </ac:spMkLst>
        </pc:spChg>
        <pc:spChg chg="mod">
          <ac:chgData name="Daniel Khashabi" userId="62390808-c838-45e6-be59-d6fd0d208bc8" providerId="ADAL" clId="{19A97A65-FB7E-DC4C-8433-B675572D5E70}" dt="2023-02-22T17:58:30.299" v="9801"/>
          <ac:spMkLst>
            <pc:docMk/>
            <pc:sldMk cId="0" sldId="1894"/>
            <ac:spMk id="8" creationId="{00000000-0000-0000-0000-000000000000}"/>
          </ac:spMkLst>
        </pc:spChg>
        <pc:spChg chg="mod">
          <ac:chgData name="Daniel Khashabi" userId="62390808-c838-45e6-be59-d6fd0d208bc8" providerId="ADAL" clId="{19A97A65-FB7E-DC4C-8433-B675572D5E70}" dt="2023-02-22T17:58:30.299" v="9801"/>
          <ac:spMkLst>
            <pc:docMk/>
            <pc:sldMk cId="0" sldId="1894"/>
            <ac:spMk id="11" creationId="{00000000-0000-0000-0000-000000000000}"/>
          </ac:spMkLst>
        </pc:spChg>
        <pc:spChg chg="mod">
          <ac:chgData name="Daniel Khashabi" userId="62390808-c838-45e6-be59-d6fd0d208bc8" providerId="ADAL" clId="{19A97A65-FB7E-DC4C-8433-B675572D5E70}" dt="2023-02-22T17:58:30.299" v="9801"/>
          <ac:spMkLst>
            <pc:docMk/>
            <pc:sldMk cId="0" sldId="1894"/>
            <ac:spMk id="12" creationId="{00000000-0000-0000-0000-000000000000}"/>
          </ac:spMkLst>
        </pc:spChg>
        <pc:spChg chg="mod">
          <ac:chgData name="Daniel Khashabi" userId="62390808-c838-45e6-be59-d6fd0d208bc8" providerId="ADAL" clId="{19A97A65-FB7E-DC4C-8433-B675572D5E70}" dt="2023-02-22T17:58:30.299" v="9801"/>
          <ac:spMkLst>
            <pc:docMk/>
            <pc:sldMk cId="0" sldId="1894"/>
            <ac:spMk id="13" creationId="{00000000-0000-0000-0000-000000000000}"/>
          </ac:spMkLst>
        </pc:spChg>
        <pc:spChg chg="mod">
          <ac:chgData name="Daniel Khashabi" userId="62390808-c838-45e6-be59-d6fd0d208bc8" providerId="ADAL" clId="{19A97A65-FB7E-DC4C-8433-B675572D5E70}" dt="2023-02-22T17:58:30.299" v="9801"/>
          <ac:spMkLst>
            <pc:docMk/>
            <pc:sldMk cId="0" sldId="1894"/>
            <ac:spMk id="14" creationId="{00000000-0000-0000-0000-000000000000}"/>
          </ac:spMkLst>
        </pc:spChg>
        <pc:spChg chg="mod">
          <ac:chgData name="Daniel Khashabi" userId="62390808-c838-45e6-be59-d6fd0d208bc8" providerId="ADAL" clId="{19A97A65-FB7E-DC4C-8433-B675572D5E70}" dt="2023-02-22T17:58:30.299" v="9801"/>
          <ac:spMkLst>
            <pc:docMk/>
            <pc:sldMk cId="0" sldId="1894"/>
            <ac:spMk id="15" creationId="{00000000-0000-0000-0000-000000000000}"/>
          </ac:spMkLst>
        </pc:spChg>
        <pc:spChg chg="mod">
          <ac:chgData name="Daniel Khashabi" userId="62390808-c838-45e6-be59-d6fd0d208bc8" providerId="ADAL" clId="{19A97A65-FB7E-DC4C-8433-B675572D5E70}" dt="2023-02-22T17:58:30.299" v="9801"/>
          <ac:spMkLst>
            <pc:docMk/>
            <pc:sldMk cId="0" sldId="1894"/>
            <ac:spMk id="17" creationId="{00000000-0000-0000-0000-000000000000}"/>
          </ac:spMkLst>
        </pc:spChg>
        <pc:spChg chg="mod">
          <ac:chgData name="Daniel Khashabi" userId="62390808-c838-45e6-be59-d6fd0d208bc8" providerId="ADAL" clId="{19A97A65-FB7E-DC4C-8433-B675572D5E70}" dt="2023-02-22T17:58:30.299" v="9801"/>
          <ac:spMkLst>
            <pc:docMk/>
            <pc:sldMk cId="0" sldId="1894"/>
            <ac:spMk id="18"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4"/>
            <ac:spMk id="19" creationId="{605900C6-A8E3-C33E-D0C0-F8155D3F519B}"/>
          </ac:spMkLst>
        </pc:spChg>
        <pc:spChg chg="add mod ord">
          <ac:chgData name="Daniel Khashabi" userId="62390808-c838-45e6-be59-d6fd0d208bc8" providerId="ADAL" clId="{19A97A65-FB7E-DC4C-8433-B675572D5E70}" dt="2023-02-22T17:24:42.864" v="9115" actId="700"/>
          <ac:spMkLst>
            <pc:docMk/>
            <pc:sldMk cId="0" sldId="1894"/>
            <ac:spMk id="20" creationId="{69DF7534-09A7-54DC-9C48-F89BDF84D557}"/>
          </ac:spMkLst>
        </pc:spChg>
        <pc:spChg chg="add mod">
          <ac:chgData name="Daniel Khashabi" userId="62390808-c838-45e6-be59-d6fd0d208bc8" providerId="ADAL" clId="{19A97A65-FB7E-DC4C-8433-B675572D5E70}" dt="2023-02-22T17:33:23.194" v="9177"/>
          <ac:spMkLst>
            <pc:docMk/>
            <pc:sldMk cId="0" sldId="1894"/>
            <ac:spMk id="21" creationId="{653AF92A-90D4-B219-9D05-3FEB07C25AB1}"/>
          </ac:spMkLst>
        </pc:spChg>
      </pc:sldChg>
      <pc:sldChg chg="addSp delSp modSp add mod modClrScheme chgLayout">
        <pc:chgData name="Daniel Khashabi" userId="62390808-c838-45e6-be59-d6fd0d208bc8" providerId="ADAL" clId="{19A97A65-FB7E-DC4C-8433-B675572D5E70}" dt="2023-02-22T17:58:30.299" v="9801"/>
        <pc:sldMkLst>
          <pc:docMk/>
          <pc:sldMk cId="0" sldId="1895"/>
        </pc:sldMkLst>
        <pc:spChg chg="mod ord">
          <ac:chgData name="Daniel Khashabi" userId="62390808-c838-45e6-be59-d6fd0d208bc8" providerId="ADAL" clId="{19A97A65-FB7E-DC4C-8433-B675572D5E70}" dt="2023-02-22T17:24:42.864" v="9115" actId="700"/>
          <ac:spMkLst>
            <pc:docMk/>
            <pc:sldMk cId="0" sldId="1895"/>
            <ac:spMk id="2" creationId="{00000000-0000-0000-0000-000000000000}"/>
          </ac:spMkLst>
        </pc:spChg>
        <pc:spChg chg="mod">
          <ac:chgData name="Daniel Khashabi" userId="62390808-c838-45e6-be59-d6fd0d208bc8" providerId="ADAL" clId="{19A97A65-FB7E-DC4C-8433-B675572D5E70}" dt="2023-02-22T17:58:30.299" v="9801"/>
          <ac:spMkLst>
            <pc:docMk/>
            <pc:sldMk cId="0" sldId="1895"/>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5"/>
            <ac:spMk id="4" creationId="{652E0098-693F-B503-19EC-EEC7858A68DD}"/>
          </ac:spMkLst>
        </pc:spChg>
        <pc:spChg chg="add mod ord">
          <ac:chgData name="Daniel Khashabi" userId="62390808-c838-45e6-be59-d6fd0d208bc8" providerId="ADAL" clId="{19A97A65-FB7E-DC4C-8433-B675572D5E70}" dt="2023-02-22T17:24:42.864" v="9115" actId="700"/>
          <ac:spMkLst>
            <pc:docMk/>
            <pc:sldMk cId="0" sldId="1895"/>
            <ac:spMk id="5" creationId="{77659F05-767E-0D7A-35FD-90E5B2952C8F}"/>
          </ac:spMkLst>
        </pc:spChg>
        <pc:spChg chg="add mod">
          <ac:chgData name="Daniel Khashabi" userId="62390808-c838-45e6-be59-d6fd0d208bc8" providerId="ADAL" clId="{19A97A65-FB7E-DC4C-8433-B675572D5E70}" dt="2023-02-22T17:33:24.170" v="9178"/>
          <ac:spMkLst>
            <pc:docMk/>
            <pc:sldMk cId="0" sldId="1895"/>
            <ac:spMk id="6" creationId="{E2101AF7-81BF-C4FB-85A2-ED7D318283EB}"/>
          </ac:spMkLst>
        </pc:spChg>
      </pc:sldChg>
      <pc:sldChg chg="addSp delSp modSp add mod modClrScheme chgLayout">
        <pc:chgData name="Daniel Khashabi" userId="62390808-c838-45e6-be59-d6fd0d208bc8" providerId="ADAL" clId="{19A97A65-FB7E-DC4C-8433-B675572D5E70}" dt="2023-02-22T17:58:30.299" v="9801"/>
        <pc:sldMkLst>
          <pc:docMk/>
          <pc:sldMk cId="0" sldId="1896"/>
        </pc:sldMkLst>
        <pc:spChg chg="mod ord">
          <ac:chgData name="Daniel Khashabi" userId="62390808-c838-45e6-be59-d6fd0d208bc8" providerId="ADAL" clId="{19A97A65-FB7E-DC4C-8433-B675572D5E70}" dt="2023-02-22T17:24:42.864" v="9115" actId="700"/>
          <ac:spMkLst>
            <pc:docMk/>
            <pc:sldMk cId="0" sldId="1896"/>
            <ac:spMk id="2" creationId="{00000000-0000-0000-0000-000000000000}"/>
          </ac:spMkLst>
        </pc:spChg>
        <pc:spChg chg="mod">
          <ac:chgData name="Daniel Khashabi" userId="62390808-c838-45e6-be59-d6fd0d208bc8" providerId="ADAL" clId="{19A97A65-FB7E-DC4C-8433-B675572D5E70}" dt="2023-02-22T17:58:30.299" v="9801"/>
          <ac:spMkLst>
            <pc:docMk/>
            <pc:sldMk cId="0" sldId="1896"/>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6"/>
            <ac:spMk id="4" creationId="{81D2BFFA-3749-C250-F614-50CE9B08D793}"/>
          </ac:spMkLst>
        </pc:spChg>
        <pc:spChg chg="add mod ord">
          <ac:chgData name="Daniel Khashabi" userId="62390808-c838-45e6-be59-d6fd0d208bc8" providerId="ADAL" clId="{19A97A65-FB7E-DC4C-8433-B675572D5E70}" dt="2023-02-22T17:24:42.864" v="9115" actId="700"/>
          <ac:spMkLst>
            <pc:docMk/>
            <pc:sldMk cId="0" sldId="1896"/>
            <ac:spMk id="5" creationId="{02DF7E7D-DD7A-076A-2918-88B2D5B33E0F}"/>
          </ac:spMkLst>
        </pc:spChg>
        <pc:spChg chg="add mod">
          <ac:chgData name="Daniel Khashabi" userId="62390808-c838-45e6-be59-d6fd0d208bc8" providerId="ADAL" clId="{19A97A65-FB7E-DC4C-8433-B675572D5E70}" dt="2023-02-22T17:33:25.121" v="9179"/>
          <ac:spMkLst>
            <pc:docMk/>
            <pc:sldMk cId="0" sldId="1896"/>
            <ac:spMk id="6" creationId="{67E516C1-BE1D-1C5D-3C7D-366E7615FF17}"/>
          </ac:spMkLst>
        </pc:spChg>
      </pc:sldChg>
      <pc:sldChg chg="addSp delSp modSp add mod modClrScheme chgLayout">
        <pc:chgData name="Daniel Khashabi" userId="62390808-c838-45e6-be59-d6fd0d208bc8" providerId="ADAL" clId="{19A97A65-FB7E-DC4C-8433-B675572D5E70}" dt="2023-02-22T17:58:30.299" v="9801"/>
        <pc:sldMkLst>
          <pc:docMk/>
          <pc:sldMk cId="0" sldId="1897"/>
        </pc:sldMkLst>
        <pc:spChg chg="mod ord">
          <ac:chgData name="Daniel Khashabi" userId="62390808-c838-45e6-be59-d6fd0d208bc8" providerId="ADAL" clId="{19A97A65-FB7E-DC4C-8433-B675572D5E70}" dt="2023-02-22T17:24:42.864" v="9115" actId="700"/>
          <ac:spMkLst>
            <pc:docMk/>
            <pc:sldMk cId="0" sldId="1897"/>
            <ac:spMk id="2" creationId="{00000000-0000-0000-0000-000000000000}"/>
          </ac:spMkLst>
        </pc:spChg>
        <pc:spChg chg="mod">
          <ac:chgData name="Daniel Khashabi" userId="62390808-c838-45e6-be59-d6fd0d208bc8" providerId="ADAL" clId="{19A97A65-FB7E-DC4C-8433-B675572D5E70}" dt="2023-02-22T17:58:30.299" v="9801"/>
          <ac:spMkLst>
            <pc:docMk/>
            <pc:sldMk cId="0" sldId="1897"/>
            <ac:spMk id="3" creationId="{00000000-0000-0000-0000-000000000000}"/>
          </ac:spMkLst>
        </pc:spChg>
        <pc:spChg chg="mod">
          <ac:chgData name="Daniel Khashabi" userId="62390808-c838-45e6-be59-d6fd0d208bc8" providerId="ADAL" clId="{19A97A65-FB7E-DC4C-8433-B675572D5E70}" dt="2023-02-22T17:58:30.299" v="9801"/>
          <ac:spMkLst>
            <pc:docMk/>
            <pc:sldMk cId="0" sldId="1897"/>
            <ac:spMk id="6" creationId="{00000000-0000-0000-0000-000000000000}"/>
          </ac:spMkLst>
        </pc:spChg>
        <pc:spChg chg="mod">
          <ac:chgData name="Daniel Khashabi" userId="62390808-c838-45e6-be59-d6fd0d208bc8" providerId="ADAL" clId="{19A97A65-FB7E-DC4C-8433-B675572D5E70}" dt="2023-02-22T17:58:30.299" v="9801"/>
          <ac:spMkLst>
            <pc:docMk/>
            <pc:sldMk cId="0" sldId="1897"/>
            <ac:spMk id="7" creationId="{00000000-0000-0000-0000-000000000000}"/>
          </ac:spMkLst>
        </pc:spChg>
        <pc:spChg chg="mod">
          <ac:chgData name="Daniel Khashabi" userId="62390808-c838-45e6-be59-d6fd0d208bc8" providerId="ADAL" clId="{19A97A65-FB7E-DC4C-8433-B675572D5E70}" dt="2023-02-22T17:58:30.299" v="9801"/>
          <ac:spMkLst>
            <pc:docMk/>
            <pc:sldMk cId="0" sldId="1897"/>
            <ac:spMk id="8"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7"/>
            <ac:spMk id="10" creationId="{AAB047B2-3A6A-6AA1-5639-546A8A39E067}"/>
          </ac:spMkLst>
        </pc:spChg>
        <pc:spChg chg="add mod ord">
          <ac:chgData name="Daniel Khashabi" userId="62390808-c838-45e6-be59-d6fd0d208bc8" providerId="ADAL" clId="{19A97A65-FB7E-DC4C-8433-B675572D5E70}" dt="2023-02-22T17:24:42.864" v="9115" actId="700"/>
          <ac:spMkLst>
            <pc:docMk/>
            <pc:sldMk cId="0" sldId="1897"/>
            <ac:spMk id="11" creationId="{149157E7-F95F-568E-2FD6-C3A9310FF451}"/>
          </ac:spMkLst>
        </pc:spChg>
        <pc:spChg chg="add mod">
          <ac:chgData name="Daniel Khashabi" userId="62390808-c838-45e6-be59-d6fd0d208bc8" providerId="ADAL" clId="{19A97A65-FB7E-DC4C-8433-B675572D5E70}" dt="2023-02-22T17:33:25.981" v="9180"/>
          <ac:spMkLst>
            <pc:docMk/>
            <pc:sldMk cId="0" sldId="1897"/>
            <ac:spMk id="12" creationId="{F59AEDB5-7AEF-2912-2239-F91BBD4A9626}"/>
          </ac:spMkLst>
        </pc:spChg>
      </pc:sldChg>
      <pc:sldChg chg="addSp delSp modSp add mod modClrScheme chgLayout">
        <pc:chgData name="Daniel Khashabi" userId="62390808-c838-45e6-be59-d6fd0d208bc8" providerId="ADAL" clId="{19A97A65-FB7E-DC4C-8433-B675572D5E70}" dt="2023-02-22T17:58:30.299" v="9801"/>
        <pc:sldMkLst>
          <pc:docMk/>
          <pc:sldMk cId="0" sldId="1898"/>
        </pc:sldMkLst>
        <pc:spChg chg="mod ord">
          <ac:chgData name="Daniel Khashabi" userId="62390808-c838-45e6-be59-d6fd0d208bc8" providerId="ADAL" clId="{19A97A65-FB7E-DC4C-8433-B675572D5E70}" dt="2023-02-22T17:24:42.864" v="9115" actId="700"/>
          <ac:spMkLst>
            <pc:docMk/>
            <pc:sldMk cId="0" sldId="1898"/>
            <ac:spMk id="2" creationId="{00000000-0000-0000-0000-000000000000}"/>
          </ac:spMkLst>
        </pc:spChg>
        <pc:spChg chg="mod">
          <ac:chgData name="Daniel Khashabi" userId="62390808-c838-45e6-be59-d6fd0d208bc8" providerId="ADAL" clId="{19A97A65-FB7E-DC4C-8433-B675572D5E70}" dt="2023-02-22T17:58:30.299" v="9801"/>
          <ac:spMkLst>
            <pc:docMk/>
            <pc:sldMk cId="0" sldId="1898"/>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8"/>
            <ac:spMk id="5" creationId="{D9A05D5E-9C01-D694-22D0-218EF57A005E}"/>
          </ac:spMkLst>
        </pc:spChg>
        <pc:spChg chg="add mod ord">
          <ac:chgData name="Daniel Khashabi" userId="62390808-c838-45e6-be59-d6fd0d208bc8" providerId="ADAL" clId="{19A97A65-FB7E-DC4C-8433-B675572D5E70}" dt="2023-02-22T17:24:42.864" v="9115" actId="700"/>
          <ac:spMkLst>
            <pc:docMk/>
            <pc:sldMk cId="0" sldId="1898"/>
            <ac:spMk id="6" creationId="{203A25DC-C362-93EC-178B-13579B4B6AC5}"/>
          </ac:spMkLst>
        </pc:spChg>
        <pc:spChg chg="add mod">
          <ac:chgData name="Daniel Khashabi" userId="62390808-c838-45e6-be59-d6fd0d208bc8" providerId="ADAL" clId="{19A97A65-FB7E-DC4C-8433-B675572D5E70}" dt="2023-02-22T17:33:27.018" v="9181"/>
          <ac:spMkLst>
            <pc:docMk/>
            <pc:sldMk cId="0" sldId="1898"/>
            <ac:spMk id="7" creationId="{D6693667-6A54-F440-1BA3-4AA892C282DD}"/>
          </ac:spMkLst>
        </pc:spChg>
      </pc:sldChg>
      <pc:sldChg chg="addSp delSp modSp add mod modClrScheme chgLayout">
        <pc:chgData name="Daniel Khashabi" userId="62390808-c838-45e6-be59-d6fd0d208bc8" providerId="ADAL" clId="{19A97A65-FB7E-DC4C-8433-B675572D5E70}" dt="2023-02-22T17:58:30.299" v="9801"/>
        <pc:sldMkLst>
          <pc:docMk/>
          <pc:sldMk cId="0" sldId="1899"/>
        </pc:sldMkLst>
        <pc:spChg chg="mod ord">
          <ac:chgData name="Daniel Khashabi" userId="62390808-c838-45e6-be59-d6fd0d208bc8" providerId="ADAL" clId="{19A97A65-FB7E-DC4C-8433-B675572D5E70}" dt="2023-02-22T17:24:42.864" v="9115" actId="700"/>
          <ac:spMkLst>
            <pc:docMk/>
            <pc:sldMk cId="0" sldId="1899"/>
            <ac:spMk id="2" creationId="{00000000-0000-0000-0000-000000000000}"/>
          </ac:spMkLst>
        </pc:spChg>
        <pc:spChg chg="mod">
          <ac:chgData name="Daniel Khashabi" userId="62390808-c838-45e6-be59-d6fd0d208bc8" providerId="ADAL" clId="{19A97A65-FB7E-DC4C-8433-B675572D5E70}" dt="2023-02-22T17:58:30.299" v="9801"/>
          <ac:spMkLst>
            <pc:docMk/>
            <pc:sldMk cId="0" sldId="1899"/>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9"/>
            <ac:spMk id="5" creationId="{9DF428A9-F88B-040A-FF7A-6AAAD2D3C011}"/>
          </ac:spMkLst>
        </pc:spChg>
        <pc:spChg chg="add mod ord">
          <ac:chgData name="Daniel Khashabi" userId="62390808-c838-45e6-be59-d6fd0d208bc8" providerId="ADAL" clId="{19A97A65-FB7E-DC4C-8433-B675572D5E70}" dt="2023-02-22T17:24:42.864" v="9115" actId="700"/>
          <ac:spMkLst>
            <pc:docMk/>
            <pc:sldMk cId="0" sldId="1899"/>
            <ac:spMk id="6" creationId="{9BA2F5D5-7BD9-6911-A1AC-65B9CF3DC60E}"/>
          </ac:spMkLst>
        </pc:spChg>
        <pc:spChg chg="add mod">
          <ac:chgData name="Daniel Khashabi" userId="62390808-c838-45e6-be59-d6fd0d208bc8" providerId="ADAL" clId="{19A97A65-FB7E-DC4C-8433-B675572D5E70}" dt="2023-02-22T17:33:28.151" v="9182"/>
          <ac:spMkLst>
            <pc:docMk/>
            <pc:sldMk cId="0" sldId="1899"/>
            <ac:spMk id="7" creationId="{D39569A6-4DD8-68C5-72C7-4846099F4363}"/>
          </ac:spMkLst>
        </pc:spChg>
      </pc:sldChg>
      <pc:sldChg chg="addSp delSp modSp add mod modClrScheme chgLayout">
        <pc:chgData name="Daniel Khashabi" userId="62390808-c838-45e6-be59-d6fd0d208bc8" providerId="ADAL" clId="{19A97A65-FB7E-DC4C-8433-B675572D5E70}" dt="2023-02-22T17:58:30.299" v="9801"/>
        <pc:sldMkLst>
          <pc:docMk/>
          <pc:sldMk cId="0" sldId="1900"/>
        </pc:sldMkLst>
        <pc:spChg chg="mod ord">
          <ac:chgData name="Daniel Khashabi" userId="62390808-c838-45e6-be59-d6fd0d208bc8" providerId="ADAL" clId="{19A97A65-FB7E-DC4C-8433-B675572D5E70}" dt="2023-02-22T17:24:42.864" v="9115" actId="700"/>
          <ac:spMkLst>
            <pc:docMk/>
            <pc:sldMk cId="0" sldId="1900"/>
            <ac:spMk id="2" creationId="{00000000-0000-0000-0000-000000000000}"/>
          </ac:spMkLst>
        </pc:spChg>
        <pc:spChg chg="mod">
          <ac:chgData name="Daniel Khashabi" userId="62390808-c838-45e6-be59-d6fd0d208bc8" providerId="ADAL" clId="{19A97A65-FB7E-DC4C-8433-B675572D5E70}" dt="2023-02-22T17:58:30.299" v="9801"/>
          <ac:spMkLst>
            <pc:docMk/>
            <pc:sldMk cId="0" sldId="1900"/>
            <ac:spMk id="3" creationId="{00000000-0000-0000-0000-000000000000}"/>
          </ac:spMkLst>
        </pc:spChg>
        <pc:spChg chg="mod">
          <ac:chgData name="Daniel Khashabi" userId="62390808-c838-45e6-be59-d6fd0d208bc8" providerId="ADAL" clId="{19A97A65-FB7E-DC4C-8433-B675572D5E70}" dt="2023-02-22T17:58:30.299" v="9801"/>
          <ac:spMkLst>
            <pc:docMk/>
            <pc:sldMk cId="0" sldId="1900"/>
            <ac:spMk id="6"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0"/>
            <ac:spMk id="11" creationId="{3682C63B-EF87-017F-66B2-04C2803D2672}"/>
          </ac:spMkLst>
        </pc:spChg>
        <pc:spChg chg="add mod ord">
          <ac:chgData name="Daniel Khashabi" userId="62390808-c838-45e6-be59-d6fd0d208bc8" providerId="ADAL" clId="{19A97A65-FB7E-DC4C-8433-B675572D5E70}" dt="2023-02-22T17:24:42.864" v="9115" actId="700"/>
          <ac:spMkLst>
            <pc:docMk/>
            <pc:sldMk cId="0" sldId="1900"/>
            <ac:spMk id="12" creationId="{5D4F23F1-FE25-B535-AE58-F3D3421FF8D7}"/>
          </ac:spMkLst>
        </pc:spChg>
        <pc:spChg chg="add mod">
          <ac:chgData name="Daniel Khashabi" userId="62390808-c838-45e6-be59-d6fd0d208bc8" providerId="ADAL" clId="{19A97A65-FB7E-DC4C-8433-B675572D5E70}" dt="2023-02-22T17:33:29.349" v="9183"/>
          <ac:spMkLst>
            <pc:docMk/>
            <pc:sldMk cId="0" sldId="1900"/>
            <ac:spMk id="13" creationId="{2679EDDF-16A2-D53C-F4BB-039C51BC17FF}"/>
          </ac:spMkLst>
        </pc:spChg>
      </pc:sldChg>
      <pc:sldChg chg="addSp delSp modSp add mod modClrScheme chgLayout">
        <pc:chgData name="Daniel Khashabi" userId="62390808-c838-45e6-be59-d6fd0d208bc8" providerId="ADAL" clId="{19A97A65-FB7E-DC4C-8433-B675572D5E70}" dt="2023-02-22T17:58:30.299" v="9801"/>
        <pc:sldMkLst>
          <pc:docMk/>
          <pc:sldMk cId="0" sldId="1901"/>
        </pc:sldMkLst>
        <pc:spChg chg="mod ord">
          <ac:chgData name="Daniel Khashabi" userId="62390808-c838-45e6-be59-d6fd0d208bc8" providerId="ADAL" clId="{19A97A65-FB7E-DC4C-8433-B675572D5E70}" dt="2023-02-22T17:24:42.864" v="9115" actId="700"/>
          <ac:spMkLst>
            <pc:docMk/>
            <pc:sldMk cId="0" sldId="1901"/>
            <ac:spMk id="2" creationId="{00000000-0000-0000-0000-000000000000}"/>
          </ac:spMkLst>
        </pc:spChg>
        <pc:spChg chg="mod">
          <ac:chgData name="Daniel Khashabi" userId="62390808-c838-45e6-be59-d6fd0d208bc8" providerId="ADAL" clId="{19A97A65-FB7E-DC4C-8433-B675572D5E70}" dt="2023-02-22T17:58:30.299" v="9801"/>
          <ac:spMkLst>
            <pc:docMk/>
            <pc:sldMk cId="0" sldId="1901"/>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1"/>
            <ac:spMk id="5" creationId="{1B9D5257-AE25-67D2-5357-08716590C514}"/>
          </ac:spMkLst>
        </pc:spChg>
        <pc:spChg chg="add mod ord">
          <ac:chgData name="Daniel Khashabi" userId="62390808-c838-45e6-be59-d6fd0d208bc8" providerId="ADAL" clId="{19A97A65-FB7E-DC4C-8433-B675572D5E70}" dt="2023-02-22T17:24:42.864" v="9115" actId="700"/>
          <ac:spMkLst>
            <pc:docMk/>
            <pc:sldMk cId="0" sldId="1901"/>
            <ac:spMk id="6" creationId="{88BB56C2-F96C-672D-2DD8-C3E343826C6C}"/>
          </ac:spMkLst>
        </pc:spChg>
        <pc:spChg chg="add mod">
          <ac:chgData name="Daniel Khashabi" userId="62390808-c838-45e6-be59-d6fd0d208bc8" providerId="ADAL" clId="{19A97A65-FB7E-DC4C-8433-B675572D5E70}" dt="2023-02-22T17:33:30.383" v="9184"/>
          <ac:spMkLst>
            <pc:docMk/>
            <pc:sldMk cId="0" sldId="1901"/>
            <ac:spMk id="7" creationId="{17520745-363A-C9F2-EBB4-AC06CDBAD5EA}"/>
          </ac:spMkLst>
        </pc:spChg>
      </pc:sldChg>
      <pc:sldChg chg="addSp delSp modSp add mod modClrScheme chgLayout">
        <pc:chgData name="Daniel Khashabi" userId="62390808-c838-45e6-be59-d6fd0d208bc8" providerId="ADAL" clId="{19A97A65-FB7E-DC4C-8433-B675572D5E70}" dt="2023-02-22T17:58:30.299" v="9801"/>
        <pc:sldMkLst>
          <pc:docMk/>
          <pc:sldMk cId="0" sldId="1902"/>
        </pc:sldMkLst>
        <pc:spChg chg="mod ord">
          <ac:chgData name="Daniel Khashabi" userId="62390808-c838-45e6-be59-d6fd0d208bc8" providerId="ADAL" clId="{19A97A65-FB7E-DC4C-8433-B675572D5E70}" dt="2023-02-22T17:24:42.864" v="9115" actId="700"/>
          <ac:spMkLst>
            <pc:docMk/>
            <pc:sldMk cId="0" sldId="1902"/>
            <ac:spMk id="2" creationId="{00000000-0000-0000-0000-000000000000}"/>
          </ac:spMkLst>
        </pc:spChg>
        <pc:spChg chg="mod">
          <ac:chgData name="Daniel Khashabi" userId="62390808-c838-45e6-be59-d6fd0d208bc8" providerId="ADAL" clId="{19A97A65-FB7E-DC4C-8433-B675572D5E70}" dt="2023-02-22T17:58:30.299" v="9801"/>
          <ac:spMkLst>
            <pc:docMk/>
            <pc:sldMk cId="0" sldId="1902"/>
            <ac:spMk id="3" creationId="{00000000-0000-0000-0000-000000000000}"/>
          </ac:spMkLst>
        </pc:spChg>
        <pc:spChg chg="mod">
          <ac:chgData name="Daniel Khashabi" userId="62390808-c838-45e6-be59-d6fd0d208bc8" providerId="ADAL" clId="{19A97A65-FB7E-DC4C-8433-B675572D5E70}" dt="2023-02-22T17:58:30.299" v="9801"/>
          <ac:spMkLst>
            <pc:docMk/>
            <pc:sldMk cId="0" sldId="1902"/>
            <ac:spMk id="5" creationId="{00000000-0000-0000-0000-000000000000}"/>
          </ac:spMkLst>
        </pc:spChg>
        <pc:spChg chg="mod">
          <ac:chgData name="Daniel Khashabi" userId="62390808-c838-45e6-be59-d6fd0d208bc8" providerId="ADAL" clId="{19A97A65-FB7E-DC4C-8433-B675572D5E70}" dt="2023-02-22T17:58:30.299" v="9801"/>
          <ac:spMkLst>
            <pc:docMk/>
            <pc:sldMk cId="0" sldId="1902"/>
            <ac:spMk id="6"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2"/>
            <ac:spMk id="8" creationId="{C3F21882-84EA-FCEF-440E-B599CF02CDA2}"/>
          </ac:spMkLst>
        </pc:spChg>
        <pc:spChg chg="add mod ord">
          <ac:chgData name="Daniel Khashabi" userId="62390808-c838-45e6-be59-d6fd0d208bc8" providerId="ADAL" clId="{19A97A65-FB7E-DC4C-8433-B675572D5E70}" dt="2023-02-22T17:24:42.864" v="9115" actId="700"/>
          <ac:spMkLst>
            <pc:docMk/>
            <pc:sldMk cId="0" sldId="1902"/>
            <ac:spMk id="9" creationId="{5F0E4A20-96E3-043E-C467-F0C44B6D9443}"/>
          </ac:spMkLst>
        </pc:spChg>
        <pc:spChg chg="add mod">
          <ac:chgData name="Daniel Khashabi" userId="62390808-c838-45e6-be59-d6fd0d208bc8" providerId="ADAL" clId="{19A97A65-FB7E-DC4C-8433-B675572D5E70}" dt="2023-02-22T17:33:31.479" v="9185"/>
          <ac:spMkLst>
            <pc:docMk/>
            <pc:sldMk cId="0" sldId="1902"/>
            <ac:spMk id="10" creationId="{050389CB-3A68-D224-B533-1F2087800DFC}"/>
          </ac:spMkLst>
        </pc:spChg>
      </pc:sldChg>
      <pc:sldChg chg="addSp delSp modSp add mod modClrScheme chgLayout">
        <pc:chgData name="Daniel Khashabi" userId="62390808-c838-45e6-be59-d6fd0d208bc8" providerId="ADAL" clId="{19A97A65-FB7E-DC4C-8433-B675572D5E70}" dt="2023-02-22T17:58:30.299" v="9801"/>
        <pc:sldMkLst>
          <pc:docMk/>
          <pc:sldMk cId="0" sldId="1903"/>
        </pc:sldMkLst>
        <pc:spChg chg="mod ord">
          <ac:chgData name="Daniel Khashabi" userId="62390808-c838-45e6-be59-d6fd0d208bc8" providerId="ADAL" clId="{19A97A65-FB7E-DC4C-8433-B675572D5E70}" dt="2023-02-22T17:24:42.864" v="9115" actId="700"/>
          <ac:spMkLst>
            <pc:docMk/>
            <pc:sldMk cId="0" sldId="1903"/>
            <ac:spMk id="2" creationId="{00000000-0000-0000-0000-000000000000}"/>
          </ac:spMkLst>
        </pc:spChg>
        <pc:spChg chg="mod">
          <ac:chgData name="Daniel Khashabi" userId="62390808-c838-45e6-be59-d6fd0d208bc8" providerId="ADAL" clId="{19A97A65-FB7E-DC4C-8433-B675572D5E70}" dt="2023-02-22T17:58:30.299" v="9801"/>
          <ac:spMkLst>
            <pc:docMk/>
            <pc:sldMk cId="0" sldId="1903"/>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3"/>
            <ac:spMk id="5" creationId="{B617E314-43BB-F7CE-B6FF-A28A820FF9DB}"/>
          </ac:spMkLst>
        </pc:spChg>
        <pc:spChg chg="add mod ord">
          <ac:chgData name="Daniel Khashabi" userId="62390808-c838-45e6-be59-d6fd0d208bc8" providerId="ADAL" clId="{19A97A65-FB7E-DC4C-8433-B675572D5E70}" dt="2023-02-22T17:24:42.864" v="9115" actId="700"/>
          <ac:spMkLst>
            <pc:docMk/>
            <pc:sldMk cId="0" sldId="1903"/>
            <ac:spMk id="6" creationId="{05505EF5-A037-057B-961B-2C9DE1353B77}"/>
          </ac:spMkLst>
        </pc:spChg>
        <pc:spChg chg="add mod">
          <ac:chgData name="Daniel Khashabi" userId="62390808-c838-45e6-be59-d6fd0d208bc8" providerId="ADAL" clId="{19A97A65-FB7E-DC4C-8433-B675572D5E70}" dt="2023-02-22T17:33:32.462" v="9186"/>
          <ac:spMkLst>
            <pc:docMk/>
            <pc:sldMk cId="0" sldId="1903"/>
            <ac:spMk id="7" creationId="{448CCE44-917F-08A1-C833-E7045DF2812B}"/>
          </ac:spMkLst>
        </pc:spChg>
      </pc:sldChg>
      <pc:sldChg chg="addSp delSp modSp add mod modClrScheme chgLayout">
        <pc:chgData name="Daniel Khashabi" userId="62390808-c838-45e6-be59-d6fd0d208bc8" providerId="ADAL" clId="{19A97A65-FB7E-DC4C-8433-B675572D5E70}" dt="2023-02-22T17:58:30.299" v="9801"/>
        <pc:sldMkLst>
          <pc:docMk/>
          <pc:sldMk cId="0" sldId="1904"/>
        </pc:sldMkLst>
        <pc:spChg chg="mod ord">
          <ac:chgData name="Daniel Khashabi" userId="62390808-c838-45e6-be59-d6fd0d208bc8" providerId="ADAL" clId="{19A97A65-FB7E-DC4C-8433-B675572D5E70}" dt="2023-02-22T17:24:42.864" v="9115" actId="700"/>
          <ac:spMkLst>
            <pc:docMk/>
            <pc:sldMk cId="0" sldId="1904"/>
            <ac:spMk id="2" creationId="{00000000-0000-0000-0000-000000000000}"/>
          </ac:spMkLst>
        </pc:spChg>
        <pc:spChg chg="mod">
          <ac:chgData name="Daniel Khashabi" userId="62390808-c838-45e6-be59-d6fd0d208bc8" providerId="ADAL" clId="{19A97A65-FB7E-DC4C-8433-B675572D5E70}" dt="2023-02-22T17:58:30.299" v="9801"/>
          <ac:spMkLst>
            <pc:docMk/>
            <pc:sldMk cId="0" sldId="1904"/>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4"/>
            <ac:spMk id="5" creationId="{681B1C0B-A60D-0D38-93AC-C78DC39C61C6}"/>
          </ac:spMkLst>
        </pc:spChg>
        <pc:spChg chg="add mod ord">
          <ac:chgData name="Daniel Khashabi" userId="62390808-c838-45e6-be59-d6fd0d208bc8" providerId="ADAL" clId="{19A97A65-FB7E-DC4C-8433-B675572D5E70}" dt="2023-02-22T17:24:42.864" v="9115" actId="700"/>
          <ac:spMkLst>
            <pc:docMk/>
            <pc:sldMk cId="0" sldId="1904"/>
            <ac:spMk id="6" creationId="{2CCBA0FB-5283-0198-534E-A20711DA2463}"/>
          </ac:spMkLst>
        </pc:spChg>
        <pc:spChg chg="add mod">
          <ac:chgData name="Daniel Khashabi" userId="62390808-c838-45e6-be59-d6fd0d208bc8" providerId="ADAL" clId="{19A97A65-FB7E-DC4C-8433-B675572D5E70}" dt="2023-02-22T17:33:33.478" v="9187"/>
          <ac:spMkLst>
            <pc:docMk/>
            <pc:sldMk cId="0" sldId="1904"/>
            <ac:spMk id="7" creationId="{6F4C99C9-EC15-4AB7-C177-070E0A159691}"/>
          </ac:spMkLst>
        </pc:spChg>
      </pc:sldChg>
      <pc:sldChg chg="addSp delSp modSp add mod modClrScheme chgLayout">
        <pc:chgData name="Daniel Khashabi" userId="62390808-c838-45e6-be59-d6fd0d208bc8" providerId="ADAL" clId="{19A97A65-FB7E-DC4C-8433-B675572D5E70}" dt="2023-02-22T17:58:30.299" v="9801"/>
        <pc:sldMkLst>
          <pc:docMk/>
          <pc:sldMk cId="0" sldId="1905"/>
        </pc:sldMkLst>
        <pc:spChg chg="mod ord">
          <ac:chgData name="Daniel Khashabi" userId="62390808-c838-45e6-be59-d6fd0d208bc8" providerId="ADAL" clId="{19A97A65-FB7E-DC4C-8433-B675572D5E70}" dt="2023-02-22T17:24:42.864" v="9115" actId="700"/>
          <ac:spMkLst>
            <pc:docMk/>
            <pc:sldMk cId="0" sldId="1905"/>
            <ac:spMk id="2" creationId="{00000000-0000-0000-0000-000000000000}"/>
          </ac:spMkLst>
        </pc:spChg>
        <pc:spChg chg="mod">
          <ac:chgData name="Daniel Khashabi" userId="62390808-c838-45e6-be59-d6fd0d208bc8" providerId="ADAL" clId="{19A97A65-FB7E-DC4C-8433-B675572D5E70}" dt="2023-02-22T17:58:30.299" v="9801"/>
          <ac:spMkLst>
            <pc:docMk/>
            <pc:sldMk cId="0" sldId="1905"/>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5"/>
            <ac:spMk id="6" creationId="{32610882-6722-EBF5-93A2-E9DF0C7B2B05}"/>
          </ac:spMkLst>
        </pc:spChg>
        <pc:spChg chg="add mod ord">
          <ac:chgData name="Daniel Khashabi" userId="62390808-c838-45e6-be59-d6fd0d208bc8" providerId="ADAL" clId="{19A97A65-FB7E-DC4C-8433-B675572D5E70}" dt="2023-02-22T17:24:42.864" v="9115" actId="700"/>
          <ac:spMkLst>
            <pc:docMk/>
            <pc:sldMk cId="0" sldId="1905"/>
            <ac:spMk id="7" creationId="{2414E042-E78D-20DD-C5BC-816EB38727D3}"/>
          </ac:spMkLst>
        </pc:spChg>
        <pc:spChg chg="add mod">
          <ac:chgData name="Daniel Khashabi" userId="62390808-c838-45e6-be59-d6fd0d208bc8" providerId="ADAL" clId="{19A97A65-FB7E-DC4C-8433-B675572D5E70}" dt="2023-02-22T17:33:34.474" v="9188"/>
          <ac:spMkLst>
            <pc:docMk/>
            <pc:sldMk cId="0" sldId="1905"/>
            <ac:spMk id="8" creationId="{7AF7ED89-60D4-504D-8FF8-AB5683113146}"/>
          </ac:spMkLst>
        </pc:spChg>
      </pc:sldChg>
      <pc:sldChg chg="addSp delSp modSp add mod modClrScheme chgLayout">
        <pc:chgData name="Daniel Khashabi" userId="62390808-c838-45e6-be59-d6fd0d208bc8" providerId="ADAL" clId="{19A97A65-FB7E-DC4C-8433-B675572D5E70}" dt="2023-02-22T17:58:30.299" v="9801"/>
        <pc:sldMkLst>
          <pc:docMk/>
          <pc:sldMk cId="0" sldId="1906"/>
        </pc:sldMkLst>
        <pc:spChg chg="mod ord">
          <ac:chgData name="Daniel Khashabi" userId="62390808-c838-45e6-be59-d6fd0d208bc8" providerId="ADAL" clId="{19A97A65-FB7E-DC4C-8433-B675572D5E70}" dt="2023-02-22T17:24:42.864" v="9115" actId="700"/>
          <ac:spMkLst>
            <pc:docMk/>
            <pc:sldMk cId="0" sldId="1906"/>
            <ac:spMk id="2" creationId="{00000000-0000-0000-0000-000000000000}"/>
          </ac:spMkLst>
        </pc:spChg>
        <pc:spChg chg="mod">
          <ac:chgData name="Daniel Khashabi" userId="62390808-c838-45e6-be59-d6fd0d208bc8" providerId="ADAL" clId="{19A97A65-FB7E-DC4C-8433-B675572D5E70}" dt="2023-02-22T17:58:30.299" v="9801"/>
          <ac:spMkLst>
            <pc:docMk/>
            <pc:sldMk cId="0" sldId="1906"/>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6"/>
            <ac:spMk id="7" creationId="{9E3BB0DE-7BB2-A90B-6623-267508DF0ADD}"/>
          </ac:spMkLst>
        </pc:spChg>
        <pc:spChg chg="add mod ord">
          <ac:chgData name="Daniel Khashabi" userId="62390808-c838-45e6-be59-d6fd0d208bc8" providerId="ADAL" clId="{19A97A65-FB7E-DC4C-8433-B675572D5E70}" dt="2023-02-22T17:24:42.864" v="9115" actId="700"/>
          <ac:spMkLst>
            <pc:docMk/>
            <pc:sldMk cId="0" sldId="1906"/>
            <ac:spMk id="8" creationId="{D8AD1553-1943-21EA-032E-B1DFB6359A2B}"/>
          </ac:spMkLst>
        </pc:spChg>
        <pc:spChg chg="add mod">
          <ac:chgData name="Daniel Khashabi" userId="62390808-c838-45e6-be59-d6fd0d208bc8" providerId="ADAL" clId="{19A97A65-FB7E-DC4C-8433-B675572D5E70}" dt="2023-02-22T17:33:35.651" v="9189"/>
          <ac:spMkLst>
            <pc:docMk/>
            <pc:sldMk cId="0" sldId="1906"/>
            <ac:spMk id="9" creationId="{178745E2-18BD-F9CA-930D-193D05C44054}"/>
          </ac:spMkLst>
        </pc:spChg>
      </pc:sldChg>
      <pc:sldChg chg="addSp delSp modSp add mod modClrScheme chgLayout">
        <pc:chgData name="Daniel Khashabi" userId="62390808-c838-45e6-be59-d6fd0d208bc8" providerId="ADAL" clId="{19A97A65-FB7E-DC4C-8433-B675572D5E70}" dt="2023-02-22T17:58:30.299" v="9801"/>
        <pc:sldMkLst>
          <pc:docMk/>
          <pc:sldMk cId="0" sldId="1907"/>
        </pc:sldMkLst>
        <pc:spChg chg="mod ord">
          <ac:chgData name="Daniel Khashabi" userId="62390808-c838-45e6-be59-d6fd0d208bc8" providerId="ADAL" clId="{19A97A65-FB7E-DC4C-8433-B675572D5E70}" dt="2023-02-22T17:24:42.864" v="9115" actId="700"/>
          <ac:spMkLst>
            <pc:docMk/>
            <pc:sldMk cId="0" sldId="1907"/>
            <ac:spMk id="2" creationId="{00000000-0000-0000-0000-000000000000}"/>
          </ac:spMkLst>
        </pc:spChg>
        <pc:spChg chg="mod">
          <ac:chgData name="Daniel Khashabi" userId="62390808-c838-45e6-be59-d6fd0d208bc8" providerId="ADAL" clId="{19A97A65-FB7E-DC4C-8433-B675572D5E70}" dt="2023-02-22T17:58:30.299" v="9801"/>
          <ac:spMkLst>
            <pc:docMk/>
            <pc:sldMk cId="0" sldId="1907"/>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7"/>
            <ac:spMk id="4" creationId="{40C3423B-B8A2-C8E4-1BB6-E8C0CE481035}"/>
          </ac:spMkLst>
        </pc:spChg>
        <pc:spChg chg="add mod ord">
          <ac:chgData name="Daniel Khashabi" userId="62390808-c838-45e6-be59-d6fd0d208bc8" providerId="ADAL" clId="{19A97A65-FB7E-DC4C-8433-B675572D5E70}" dt="2023-02-22T17:24:42.864" v="9115" actId="700"/>
          <ac:spMkLst>
            <pc:docMk/>
            <pc:sldMk cId="0" sldId="1907"/>
            <ac:spMk id="5" creationId="{66CDF13C-CCFB-B2F5-CB54-E4B9E03617BB}"/>
          </ac:spMkLst>
        </pc:spChg>
        <pc:spChg chg="add mod">
          <ac:chgData name="Daniel Khashabi" userId="62390808-c838-45e6-be59-d6fd0d208bc8" providerId="ADAL" clId="{19A97A65-FB7E-DC4C-8433-B675572D5E70}" dt="2023-02-22T17:33:36.560" v="9190"/>
          <ac:spMkLst>
            <pc:docMk/>
            <pc:sldMk cId="0" sldId="1907"/>
            <ac:spMk id="6" creationId="{DDA69909-3697-27B7-E6B0-ADD7D2E3DA9E}"/>
          </ac:spMkLst>
        </pc:spChg>
      </pc:sldChg>
      <pc:sldChg chg="addSp delSp modSp add mod modClrScheme chgLayout">
        <pc:chgData name="Daniel Khashabi" userId="62390808-c838-45e6-be59-d6fd0d208bc8" providerId="ADAL" clId="{19A97A65-FB7E-DC4C-8433-B675572D5E70}" dt="2023-02-22T17:58:30.299" v="9801"/>
        <pc:sldMkLst>
          <pc:docMk/>
          <pc:sldMk cId="0" sldId="1908"/>
        </pc:sldMkLst>
        <pc:spChg chg="mod ord">
          <ac:chgData name="Daniel Khashabi" userId="62390808-c838-45e6-be59-d6fd0d208bc8" providerId="ADAL" clId="{19A97A65-FB7E-DC4C-8433-B675572D5E70}" dt="2023-02-22T17:24:42.864" v="9115" actId="700"/>
          <ac:spMkLst>
            <pc:docMk/>
            <pc:sldMk cId="0" sldId="1908"/>
            <ac:spMk id="2" creationId="{00000000-0000-0000-0000-000000000000}"/>
          </ac:spMkLst>
        </pc:spChg>
        <pc:spChg chg="mod">
          <ac:chgData name="Daniel Khashabi" userId="62390808-c838-45e6-be59-d6fd0d208bc8" providerId="ADAL" clId="{19A97A65-FB7E-DC4C-8433-B675572D5E70}" dt="2023-02-22T17:58:30.299" v="9801"/>
          <ac:spMkLst>
            <pc:docMk/>
            <pc:sldMk cId="0" sldId="1908"/>
            <ac:spMk id="3" creationId="{00000000-0000-0000-0000-000000000000}"/>
          </ac:spMkLst>
        </pc:spChg>
        <pc:spChg chg="mod">
          <ac:chgData name="Daniel Khashabi" userId="62390808-c838-45e6-be59-d6fd0d208bc8" providerId="ADAL" clId="{19A97A65-FB7E-DC4C-8433-B675572D5E70}" dt="2023-02-22T17:58:30.299" v="9801"/>
          <ac:spMkLst>
            <pc:docMk/>
            <pc:sldMk cId="0" sldId="1908"/>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8"/>
            <ac:spMk id="5" creationId="{82A9AC31-0D5A-84FE-6474-C21541148D83}"/>
          </ac:spMkLst>
        </pc:spChg>
        <pc:spChg chg="add mod ord">
          <ac:chgData name="Daniel Khashabi" userId="62390808-c838-45e6-be59-d6fd0d208bc8" providerId="ADAL" clId="{19A97A65-FB7E-DC4C-8433-B675572D5E70}" dt="2023-02-22T17:24:42.864" v="9115" actId="700"/>
          <ac:spMkLst>
            <pc:docMk/>
            <pc:sldMk cId="0" sldId="1908"/>
            <ac:spMk id="6" creationId="{E5919354-9604-4EAD-3052-0F0187684574}"/>
          </ac:spMkLst>
        </pc:spChg>
        <pc:spChg chg="add mod">
          <ac:chgData name="Daniel Khashabi" userId="62390808-c838-45e6-be59-d6fd0d208bc8" providerId="ADAL" clId="{19A97A65-FB7E-DC4C-8433-B675572D5E70}" dt="2023-02-22T17:33:37.713" v="9191"/>
          <ac:spMkLst>
            <pc:docMk/>
            <pc:sldMk cId="0" sldId="1908"/>
            <ac:spMk id="7" creationId="{7CEB76A1-6DAE-E3B6-D056-C3D4E289FC50}"/>
          </ac:spMkLst>
        </pc:spChg>
      </pc:sldChg>
      <pc:sldChg chg="addSp delSp modSp add mod modClrScheme chgLayout">
        <pc:chgData name="Daniel Khashabi" userId="62390808-c838-45e6-be59-d6fd0d208bc8" providerId="ADAL" clId="{19A97A65-FB7E-DC4C-8433-B675572D5E70}" dt="2023-02-22T17:58:30.299" v="9801"/>
        <pc:sldMkLst>
          <pc:docMk/>
          <pc:sldMk cId="0" sldId="1909"/>
        </pc:sldMkLst>
        <pc:spChg chg="mod ord">
          <ac:chgData name="Daniel Khashabi" userId="62390808-c838-45e6-be59-d6fd0d208bc8" providerId="ADAL" clId="{19A97A65-FB7E-DC4C-8433-B675572D5E70}" dt="2023-02-22T17:24:42.864" v="9115" actId="700"/>
          <ac:spMkLst>
            <pc:docMk/>
            <pc:sldMk cId="0" sldId="1909"/>
            <ac:spMk id="2" creationId="{00000000-0000-0000-0000-000000000000}"/>
          </ac:spMkLst>
        </pc:spChg>
        <pc:spChg chg="mod">
          <ac:chgData name="Daniel Khashabi" userId="62390808-c838-45e6-be59-d6fd0d208bc8" providerId="ADAL" clId="{19A97A65-FB7E-DC4C-8433-B675572D5E70}" dt="2023-02-22T17:58:30.299" v="9801"/>
          <ac:spMkLst>
            <pc:docMk/>
            <pc:sldMk cId="0" sldId="1909"/>
            <ac:spMk id="3" creationId="{00000000-0000-0000-0000-000000000000}"/>
          </ac:spMkLst>
        </pc:spChg>
        <pc:spChg chg="mod">
          <ac:chgData name="Daniel Khashabi" userId="62390808-c838-45e6-be59-d6fd0d208bc8" providerId="ADAL" clId="{19A97A65-FB7E-DC4C-8433-B675572D5E70}" dt="2023-02-22T17:58:30.299" v="9801"/>
          <ac:spMkLst>
            <pc:docMk/>
            <pc:sldMk cId="0" sldId="1909"/>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9"/>
            <ac:spMk id="5" creationId="{98D90966-5007-4665-8B50-B6D0240E5247}"/>
          </ac:spMkLst>
        </pc:spChg>
        <pc:spChg chg="add mod ord">
          <ac:chgData name="Daniel Khashabi" userId="62390808-c838-45e6-be59-d6fd0d208bc8" providerId="ADAL" clId="{19A97A65-FB7E-DC4C-8433-B675572D5E70}" dt="2023-02-22T17:24:42.864" v="9115" actId="700"/>
          <ac:spMkLst>
            <pc:docMk/>
            <pc:sldMk cId="0" sldId="1909"/>
            <ac:spMk id="6" creationId="{F4291DA3-0F88-5C0E-66FC-0228D1E3003B}"/>
          </ac:spMkLst>
        </pc:spChg>
        <pc:spChg chg="add mod">
          <ac:chgData name="Daniel Khashabi" userId="62390808-c838-45e6-be59-d6fd0d208bc8" providerId="ADAL" clId="{19A97A65-FB7E-DC4C-8433-B675572D5E70}" dt="2023-02-22T17:33:38.763" v="9192"/>
          <ac:spMkLst>
            <pc:docMk/>
            <pc:sldMk cId="0" sldId="1909"/>
            <ac:spMk id="7" creationId="{5B8C4832-2CF2-1568-94CE-97168E8327C9}"/>
          </ac:spMkLst>
        </pc:spChg>
      </pc:sldChg>
      <pc:sldChg chg="addSp delSp modSp add mod modClrScheme chgLayout">
        <pc:chgData name="Daniel Khashabi" userId="62390808-c838-45e6-be59-d6fd0d208bc8" providerId="ADAL" clId="{19A97A65-FB7E-DC4C-8433-B675572D5E70}" dt="2023-02-22T17:58:30.299" v="9801"/>
        <pc:sldMkLst>
          <pc:docMk/>
          <pc:sldMk cId="0" sldId="1910"/>
        </pc:sldMkLst>
        <pc:spChg chg="mod ord">
          <ac:chgData name="Daniel Khashabi" userId="62390808-c838-45e6-be59-d6fd0d208bc8" providerId="ADAL" clId="{19A97A65-FB7E-DC4C-8433-B675572D5E70}" dt="2023-02-22T17:24:42.864" v="9115" actId="700"/>
          <ac:spMkLst>
            <pc:docMk/>
            <pc:sldMk cId="0" sldId="1910"/>
            <ac:spMk id="2" creationId="{00000000-0000-0000-0000-000000000000}"/>
          </ac:spMkLst>
        </pc:spChg>
        <pc:spChg chg="mod">
          <ac:chgData name="Daniel Khashabi" userId="62390808-c838-45e6-be59-d6fd0d208bc8" providerId="ADAL" clId="{19A97A65-FB7E-DC4C-8433-B675572D5E70}" dt="2023-02-22T17:58:30.299" v="9801"/>
          <ac:spMkLst>
            <pc:docMk/>
            <pc:sldMk cId="0" sldId="1910"/>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0"/>
            <ac:spMk id="5" creationId="{8C24A74F-9A13-9C2B-68C8-1C5AC20D2F2A}"/>
          </ac:spMkLst>
        </pc:spChg>
        <pc:spChg chg="add mod ord">
          <ac:chgData name="Daniel Khashabi" userId="62390808-c838-45e6-be59-d6fd0d208bc8" providerId="ADAL" clId="{19A97A65-FB7E-DC4C-8433-B675572D5E70}" dt="2023-02-22T17:24:42.864" v="9115" actId="700"/>
          <ac:spMkLst>
            <pc:docMk/>
            <pc:sldMk cId="0" sldId="1910"/>
            <ac:spMk id="6" creationId="{8671F311-BAD0-64CD-123A-AB67841A3238}"/>
          </ac:spMkLst>
        </pc:spChg>
        <pc:spChg chg="add mod">
          <ac:chgData name="Daniel Khashabi" userId="62390808-c838-45e6-be59-d6fd0d208bc8" providerId="ADAL" clId="{19A97A65-FB7E-DC4C-8433-B675572D5E70}" dt="2023-02-22T17:33:39.835" v="9193"/>
          <ac:spMkLst>
            <pc:docMk/>
            <pc:sldMk cId="0" sldId="1910"/>
            <ac:spMk id="7" creationId="{2B095351-7F7B-59EF-E8AB-6CE2E8280006}"/>
          </ac:spMkLst>
        </pc:spChg>
      </pc:sldChg>
      <pc:sldChg chg="addSp delSp modSp add mod modClrScheme chgLayout">
        <pc:chgData name="Daniel Khashabi" userId="62390808-c838-45e6-be59-d6fd0d208bc8" providerId="ADAL" clId="{19A97A65-FB7E-DC4C-8433-B675572D5E70}" dt="2023-02-22T17:58:30.299" v="9801"/>
        <pc:sldMkLst>
          <pc:docMk/>
          <pc:sldMk cId="0" sldId="1911"/>
        </pc:sldMkLst>
        <pc:spChg chg="mod ord">
          <ac:chgData name="Daniel Khashabi" userId="62390808-c838-45e6-be59-d6fd0d208bc8" providerId="ADAL" clId="{19A97A65-FB7E-DC4C-8433-B675572D5E70}" dt="2023-02-22T17:24:42.864" v="9115" actId="700"/>
          <ac:spMkLst>
            <pc:docMk/>
            <pc:sldMk cId="0" sldId="1911"/>
            <ac:spMk id="2" creationId="{00000000-0000-0000-0000-000000000000}"/>
          </ac:spMkLst>
        </pc:spChg>
        <pc:spChg chg="mod">
          <ac:chgData name="Daniel Khashabi" userId="62390808-c838-45e6-be59-d6fd0d208bc8" providerId="ADAL" clId="{19A97A65-FB7E-DC4C-8433-B675572D5E70}" dt="2023-02-22T17:58:30.299" v="9801"/>
          <ac:spMkLst>
            <pc:docMk/>
            <pc:sldMk cId="0" sldId="1911"/>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1"/>
            <ac:spMk id="5" creationId="{C7E8798E-CAF6-2CDF-0EFE-E6F65911680C}"/>
          </ac:spMkLst>
        </pc:spChg>
        <pc:spChg chg="add mod ord">
          <ac:chgData name="Daniel Khashabi" userId="62390808-c838-45e6-be59-d6fd0d208bc8" providerId="ADAL" clId="{19A97A65-FB7E-DC4C-8433-B675572D5E70}" dt="2023-02-22T17:24:42.864" v="9115" actId="700"/>
          <ac:spMkLst>
            <pc:docMk/>
            <pc:sldMk cId="0" sldId="1911"/>
            <ac:spMk id="6" creationId="{7BBE89DF-5286-94BE-9366-72E1B84D235D}"/>
          </ac:spMkLst>
        </pc:spChg>
        <pc:spChg chg="add mod">
          <ac:chgData name="Daniel Khashabi" userId="62390808-c838-45e6-be59-d6fd0d208bc8" providerId="ADAL" clId="{19A97A65-FB7E-DC4C-8433-B675572D5E70}" dt="2023-02-22T17:33:40.817" v="9194"/>
          <ac:spMkLst>
            <pc:docMk/>
            <pc:sldMk cId="0" sldId="1911"/>
            <ac:spMk id="7" creationId="{A2B7BFB7-2247-E327-60E2-B409465C9C4F}"/>
          </ac:spMkLst>
        </pc:spChg>
      </pc:sldChg>
      <pc:sldChg chg="addSp delSp modSp add mod modClrScheme chgLayout">
        <pc:chgData name="Daniel Khashabi" userId="62390808-c838-45e6-be59-d6fd0d208bc8" providerId="ADAL" clId="{19A97A65-FB7E-DC4C-8433-B675572D5E70}" dt="2023-02-22T17:58:30.299" v="9801"/>
        <pc:sldMkLst>
          <pc:docMk/>
          <pc:sldMk cId="0" sldId="1912"/>
        </pc:sldMkLst>
        <pc:spChg chg="mod ord">
          <ac:chgData name="Daniel Khashabi" userId="62390808-c838-45e6-be59-d6fd0d208bc8" providerId="ADAL" clId="{19A97A65-FB7E-DC4C-8433-B675572D5E70}" dt="2023-02-22T17:24:42.864" v="9115" actId="700"/>
          <ac:spMkLst>
            <pc:docMk/>
            <pc:sldMk cId="0" sldId="1912"/>
            <ac:spMk id="2" creationId="{00000000-0000-0000-0000-000000000000}"/>
          </ac:spMkLst>
        </pc:spChg>
        <pc:spChg chg="mod">
          <ac:chgData name="Daniel Khashabi" userId="62390808-c838-45e6-be59-d6fd0d208bc8" providerId="ADAL" clId="{19A97A65-FB7E-DC4C-8433-B675572D5E70}" dt="2023-02-22T17:58:30.299" v="9801"/>
          <ac:spMkLst>
            <pc:docMk/>
            <pc:sldMk cId="0" sldId="1912"/>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2"/>
            <ac:spMk id="5" creationId="{E33ACD7D-2C32-6269-1BD7-355630B2FD25}"/>
          </ac:spMkLst>
        </pc:spChg>
        <pc:spChg chg="add mod ord">
          <ac:chgData name="Daniel Khashabi" userId="62390808-c838-45e6-be59-d6fd0d208bc8" providerId="ADAL" clId="{19A97A65-FB7E-DC4C-8433-B675572D5E70}" dt="2023-02-22T17:24:42.864" v="9115" actId="700"/>
          <ac:spMkLst>
            <pc:docMk/>
            <pc:sldMk cId="0" sldId="1912"/>
            <ac:spMk id="6" creationId="{A84FE0F6-2E3F-982C-F8CD-525E09F19565}"/>
          </ac:spMkLst>
        </pc:spChg>
        <pc:spChg chg="add mod">
          <ac:chgData name="Daniel Khashabi" userId="62390808-c838-45e6-be59-d6fd0d208bc8" providerId="ADAL" clId="{19A97A65-FB7E-DC4C-8433-B675572D5E70}" dt="2023-02-22T17:33:41.987" v="9195"/>
          <ac:spMkLst>
            <pc:docMk/>
            <pc:sldMk cId="0" sldId="1912"/>
            <ac:spMk id="7" creationId="{BC1DDCB6-9E55-1269-5C0A-36286EA57413}"/>
          </ac:spMkLst>
        </pc:spChg>
      </pc:sldChg>
      <pc:sldChg chg="addSp delSp modSp add mod modClrScheme chgLayout">
        <pc:chgData name="Daniel Khashabi" userId="62390808-c838-45e6-be59-d6fd0d208bc8" providerId="ADAL" clId="{19A97A65-FB7E-DC4C-8433-B675572D5E70}" dt="2023-02-22T17:58:30.299" v="9801"/>
        <pc:sldMkLst>
          <pc:docMk/>
          <pc:sldMk cId="0" sldId="1913"/>
        </pc:sldMkLst>
        <pc:spChg chg="mod ord">
          <ac:chgData name="Daniel Khashabi" userId="62390808-c838-45e6-be59-d6fd0d208bc8" providerId="ADAL" clId="{19A97A65-FB7E-DC4C-8433-B675572D5E70}" dt="2023-02-22T17:24:42.864" v="9115" actId="700"/>
          <ac:spMkLst>
            <pc:docMk/>
            <pc:sldMk cId="0" sldId="1913"/>
            <ac:spMk id="2" creationId="{00000000-0000-0000-0000-000000000000}"/>
          </ac:spMkLst>
        </pc:spChg>
        <pc:spChg chg="mod">
          <ac:chgData name="Daniel Khashabi" userId="62390808-c838-45e6-be59-d6fd0d208bc8" providerId="ADAL" clId="{19A97A65-FB7E-DC4C-8433-B675572D5E70}" dt="2023-02-22T17:58:30.299" v="9801"/>
          <ac:spMkLst>
            <pc:docMk/>
            <pc:sldMk cId="0" sldId="1913"/>
            <ac:spMk id="3" creationId="{00000000-0000-0000-0000-000000000000}"/>
          </ac:spMkLst>
        </pc:spChg>
        <pc:spChg chg="mod">
          <ac:chgData name="Daniel Khashabi" userId="62390808-c838-45e6-be59-d6fd0d208bc8" providerId="ADAL" clId="{19A97A65-FB7E-DC4C-8433-B675572D5E70}" dt="2023-02-22T17:58:30.299" v="9801"/>
          <ac:spMkLst>
            <pc:docMk/>
            <pc:sldMk cId="0" sldId="1913"/>
            <ac:spMk id="4" creationId="{00000000-0000-0000-0000-000000000000}"/>
          </ac:spMkLst>
        </pc:spChg>
        <pc:spChg chg="mod">
          <ac:chgData name="Daniel Khashabi" userId="62390808-c838-45e6-be59-d6fd0d208bc8" providerId="ADAL" clId="{19A97A65-FB7E-DC4C-8433-B675572D5E70}" dt="2023-02-22T17:58:30.299" v="9801"/>
          <ac:spMkLst>
            <pc:docMk/>
            <pc:sldMk cId="0" sldId="1913"/>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3"/>
            <ac:spMk id="7" creationId="{270D04A3-5409-EBDB-23DE-D0CC7807113A}"/>
          </ac:spMkLst>
        </pc:spChg>
        <pc:spChg chg="add mod ord">
          <ac:chgData name="Daniel Khashabi" userId="62390808-c838-45e6-be59-d6fd0d208bc8" providerId="ADAL" clId="{19A97A65-FB7E-DC4C-8433-B675572D5E70}" dt="2023-02-22T17:24:42.864" v="9115" actId="700"/>
          <ac:spMkLst>
            <pc:docMk/>
            <pc:sldMk cId="0" sldId="1913"/>
            <ac:spMk id="8" creationId="{0C71263A-B97A-5435-A3BF-B26F1C7B7692}"/>
          </ac:spMkLst>
        </pc:spChg>
        <pc:spChg chg="add mod">
          <ac:chgData name="Daniel Khashabi" userId="62390808-c838-45e6-be59-d6fd0d208bc8" providerId="ADAL" clId="{19A97A65-FB7E-DC4C-8433-B675572D5E70}" dt="2023-02-22T17:33:43.678" v="9196"/>
          <ac:spMkLst>
            <pc:docMk/>
            <pc:sldMk cId="0" sldId="1913"/>
            <ac:spMk id="9" creationId="{CD8025FF-5081-9797-C979-2781D5F1EC64}"/>
          </ac:spMkLst>
        </pc:spChg>
      </pc:sldChg>
      <pc:sldChg chg="addSp delSp modSp add mod modClrScheme chgLayout">
        <pc:chgData name="Daniel Khashabi" userId="62390808-c838-45e6-be59-d6fd0d208bc8" providerId="ADAL" clId="{19A97A65-FB7E-DC4C-8433-B675572D5E70}" dt="2023-02-22T17:58:30.299" v="9801"/>
        <pc:sldMkLst>
          <pc:docMk/>
          <pc:sldMk cId="0" sldId="1914"/>
        </pc:sldMkLst>
        <pc:spChg chg="mod ord">
          <ac:chgData name="Daniel Khashabi" userId="62390808-c838-45e6-be59-d6fd0d208bc8" providerId="ADAL" clId="{19A97A65-FB7E-DC4C-8433-B675572D5E70}" dt="2023-02-22T17:24:42.864" v="9115" actId="700"/>
          <ac:spMkLst>
            <pc:docMk/>
            <pc:sldMk cId="0" sldId="1914"/>
            <ac:spMk id="2" creationId="{00000000-0000-0000-0000-000000000000}"/>
          </ac:spMkLst>
        </pc:spChg>
        <pc:spChg chg="mod">
          <ac:chgData name="Daniel Khashabi" userId="62390808-c838-45e6-be59-d6fd0d208bc8" providerId="ADAL" clId="{19A97A65-FB7E-DC4C-8433-B675572D5E70}" dt="2023-02-22T17:58:30.299" v="9801"/>
          <ac:spMkLst>
            <pc:docMk/>
            <pc:sldMk cId="0" sldId="1914"/>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4"/>
            <ac:spMk id="4" creationId="{246D41C0-E51A-4F0A-A6E8-C9928D57F1B8}"/>
          </ac:spMkLst>
        </pc:spChg>
        <pc:spChg chg="add mod ord">
          <ac:chgData name="Daniel Khashabi" userId="62390808-c838-45e6-be59-d6fd0d208bc8" providerId="ADAL" clId="{19A97A65-FB7E-DC4C-8433-B675572D5E70}" dt="2023-02-22T17:24:42.864" v="9115" actId="700"/>
          <ac:spMkLst>
            <pc:docMk/>
            <pc:sldMk cId="0" sldId="1914"/>
            <ac:spMk id="5" creationId="{584088AA-7A04-33C9-F689-69F338A401BA}"/>
          </ac:spMkLst>
        </pc:spChg>
        <pc:spChg chg="add mod">
          <ac:chgData name="Daniel Khashabi" userId="62390808-c838-45e6-be59-d6fd0d208bc8" providerId="ADAL" clId="{19A97A65-FB7E-DC4C-8433-B675572D5E70}" dt="2023-02-22T17:33:45.090" v="9197"/>
          <ac:spMkLst>
            <pc:docMk/>
            <pc:sldMk cId="0" sldId="1914"/>
            <ac:spMk id="6" creationId="{FC86F27E-CA32-7706-A067-CFDA6DA1F098}"/>
          </ac:spMkLst>
        </pc:spChg>
      </pc:sldChg>
      <pc:sldChg chg="addSp delSp modSp add mod modClrScheme chgLayout">
        <pc:chgData name="Daniel Khashabi" userId="62390808-c838-45e6-be59-d6fd0d208bc8" providerId="ADAL" clId="{19A97A65-FB7E-DC4C-8433-B675572D5E70}" dt="2023-02-22T17:58:30.299" v="9801"/>
        <pc:sldMkLst>
          <pc:docMk/>
          <pc:sldMk cId="0" sldId="1915"/>
        </pc:sldMkLst>
        <pc:spChg chg="mod ord">
          <ac:chgData name="Daniel Khashabi" userId="62390808-c838-45e6-be59-d6fd0d208bc8" providerId="ADAL" clId="{19A97A65-FB7E-DC4C-8433-B675572D5E70}" dt="2023-02-22T17:24:42.864" v="9115" actId="700"/>
          <ac:spMkLst>
            <pc:docMk/>
            <pc:sldMk cId="0" sldId="1915"/>
            <ac:spMk id="2" creationId="{00000000-0000-0000-0000-000000000000}"/>
          </ac:spMkLst>
        </pc:spChg>
        <pc:spChg chg="mod">
          <ac:chgData name="Daniel Khashabi" userId="62390808-c838-45e6-be59-d6fd0d208bc8" providerId="ADAL" clId="{19A97A65-FB7E-DC4C-8433-B675572D5E70}" dt="2023-02-22T17:58:30.299" v="9801"/>
          <ac:spMkLst>
            <pc:docMk/>
            <pc:sldMk cId="0" sldId="1915"/>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5"/>
            <ac:spMk id="8" creationId="{2F1EF35D-9866-BE5B-3E30-FE946299D031}"/>
          </ac:spMkLst>
        </pc:spChg>
        <pc:spChg chg="add mod ord">
          <ac:chgData name="Daniel Khashabi" userId="62390808-c838-45e6-be59-d6fd0d208bc8" providerId="ADAL" clId="{19A97A65-FB7E-DC4C-8433-B675572D5E70}" dt="2023-02-22T17:24:42.864" v="9115" actId="700"/>
          <ac:spMkLst>
            <pc:docMk/>
            <pc:sldMk cId="0" sldId="1915"/>
            <ac:spMk id="9" creationId="{809CD2BF-CB1C-0A8A-21D6-AAF1EFD2ADAA}"/>
          </ac:spMkLst>
        </pc:spChg>
        <pc:spChg chg="add mod">
          <ac:chgData name="Daniel Khashabi" userId="62390808-c838-45e6-be59-d6fd0d208bc8" providerId="ADAL" clId="{19A97A65-FB7E-DC4C-8433-B675572D5E70}" dt="2023-02-22T17:33:46.717" v="9198"/>
          <ac:spMkLst>
            <pc:docMk/>
            <pc:sldMk cId="0" sldId="1915"/>
            <ac:spMk id="10" creationId="{3712B7DB-3DA4-463B-B402-7F86F161F4D1}"/>
          </ac:spMkLst>
        </pc:spChg>
      </pc:sldChg>
      <pc:sldChg chg="addSp delSp modSp add mod modClrScheme chgLayout">
        <pc:chgData name="Daniel Khashabi" userId="62390808-c838-45e6-be59-d6fd0d208bc8" providerId="ADAL" clId="{19A97A65-FB7E-DC4C-8433-B675572D5E70}" dt="2023-02-22T17:58:30.299" v="9801"/>
        <pc:sldMkLst>
          <pc:docMk/>
          <pc:sldMk cId="0" sldId="1916"/>
        </pc:sldMkLst>
        <pc:spChg chg="mod ord">
          <ac:chgData name="Daniel Khashabi" userId="62390808-c838-45e6-be59-d6fd0d208bc8" providerId="ADAL" clId="{19A97A65-FB7E-DC4C-8433-B675572D5E70}" dt="2023-02-22T17:24:42.864" v="9115" actId="700"/>
          <ac:spMkLst>
            <pc:docMk/>
            <pc:sldMk cId="0" sldId="1916"/>
            <ac:spMk id="2" creationId="{00000000-0000-0000-0000-000000000000}"/>
          </ac:spMkLst>
        </pc:spChg>
        <pc:spChg chg="mod">
          <ac:chgData name="Daniel Khashabi" userId="62390808-c838-45e6-be59-d6fd0d208bc8" providerId="ADAL" clId="{19A97A65-FB7E-DC4C-8433-B675572D5E70}" dt="2023-02-22T17:58:30.299" v="9801"/>
          <ac:spMkLst>
            <pc:docMk/>
            <pc:sldMk cId="0" sldId="1916"/>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6"/>
            <ac:spMk id="7" creationId="{8DE9264F-5A30-1BDF-4830-F930E82E4C6C}"/>
          </ac:spMkLst>
        </pc:spChg>
        <pc:spChg chg="add mod ord">
          <ac:chgData name="Daniel Khashabi" userId="62390808-c838-45e6-be59-d6fd0d208bc8" providerId="ADAL" clId="{19A97A65-FB7E-DC4C-8433-B675572D5E70}" dt="2023-02-22T17:24:42.864" v="9115" actId="700"/>
          <ac:spMkLst>
            <pc:docMk/>
            <pc:sldMk cId="0" sldId="1916"/>
            <ac:spMk id="8" creationId="{7353AE69-901F-0EDE-9D28-BDADF3231109}"/>
          </ac:spMkLst>
        </pc:spChg>
        <pc:spChg chg="add mod">
          <ac:chgData name="Daniel Khashabi" userId="62390808-c838-45e6-be59-d6fd0d208bc8" providerId="ADAL" clId="{19A97A65-FB7E-DC4C-8433-B675572D5E70}" dt="2023-02-22T17:33:48.144" v="9199"/>
          <ac:spMkLst>
            <pc:docMk/>
            <pc:sldMk cId="0" sldId="1916"/>
            <ac:spMk id="9" creationId="{DD342B43-8D39-2F69-A8C3-189768026587}"/>
          </ac:spMkLst>
        </pc:spChg>
      </pc:sldChg>
      <pc:sldChg chg="addSp delSp modSp add mod modClrScheme chgLayout">
        <pc:chgData name="Daniel Khashabi" userId="62390808-c838-45e6-be59-d6fd0d208bc8" providerId="ADAL" clId="{19A97A65-FB7E-DC4C-8433-B675572D5E70}" dt="2023-02-22T17:58:30.299" v="9801"/>
        <pc:sldMkLst>
          <pc:docMk/>
          <pc:sldMk cId="0" sldId="1917"/>
        </pc:sldMkLst>
        <pc:spChg chg="mod ord">
          <ac:chgData name="Daniel Khashabi" userId="62390808-c838-45e6-be59-d6fd0d208bc8" providerId="ADAL" clId="{19A97A65-FB7E-DC4C-8433-B675572D5E70}" dt="2023-02-22T17:24:42.864" v="9115" actId="700"/>
          <ac:spMkLst>
            <pc:docMk/>
            <pc:sldMk cId="0" sldId="1917"/>
            <ac:spMk id="2" creationId="{00000000-0000-0000-0000-000000000000}"/>
          </ac:spMkLst>
        </pc:spChg>
        <pc:spChg chg="mod">
          <ac:chgData name="Daniel Khashabi" userId="62390808-c838-45e6-be59-d6fd0d208bc8" providerId="ADAL" clId="{19A97A65-FB7E-DC4C-8433-B675572D5E70}" dt="2023-02-22T17:58:30.299" v="9801"/>
          <ac:spMkLst>
            <pc:docMk/>
            <pc:sldMk cId="0" sldId="1917"/>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7"/>
            <ac:spMk id="5" creationId="{E6F41344-3591-F3E5-9E16-8A88B615C5B2}"/>
          </ac:spMkLst>
        </pc:spChg>
        <pc:spChg chg="add mod ord">
          <ac:chgData name="Daniel Khashabi" userId="62390808-c838-45e6-be59-d6fd0d208bc8" providerId="ADAL" clId="{19A97A65-FB7E-DC4C-8433-B675572D5E70}" dt="2023-02-22T17:24:42.864" v="9115" actId="700"/>
          <ac:spMkLst>
            <pc:docMk/>
            <pc:sldMk cId="0" sldId="1917"/>
            <ac:spMk id="6" creationId="{83CF077C-B908-FA7C-5EC6-BC5745809C40}"/>
          </ac:spMkLst>
        </pc:spChg>
        <pc:spChg chg="add mod">
          <ac:chgData name="Daniel Khashabi" userId="62390808-c838-45e6-be59-d6fd0d208bc8" providerId="ADAL" clId="{19A97A65-FB7E-DC4C-8433-B675572D5E70}" dt="2023-02-22T17:33:49.605" v="9200"/>
          <ac:spMkLst>
            <pc:docMk/>
            <pc:sldMk cId="0" sldId="1917"/>
            <ac:spMk id="7" creationId="{3F245731-C89E-CE2A-FC37-E899B21AF845}"/>
          </ac:spMkLst>
        </pc:spChg>
      </pc:sldChg>
      <pc:sldChg chg="addSp delSp modSp add mod modClrScheme chgLayout">
        <pc:chgData name="Daniel Khashabi" userId="62390808-c838-45e6-be59-d6fd0d208bc8" providerId="ADAL" clId="{19A97A65-FB7E-DC4C-8433-B675572D5E70}" dt="2023-02-22T17:58:30.299" v="9801"/>
        <pc:sldMkLst>
          <pc:docMk/>
          <pc:sldMk cId="0" sldId="1918"/>
        </pc:sldMkLst>
        <pc:spChg chg="mod ord">
          <ac:chgData name="Daniel Khashabi" userId="62390808-c838-45e6-be59-d6fd0d208bc8" providerId="ADAL" clId="{19A97A65-FB7E-DC4C-8433-B675572D5E70}" dt="2023-02-22T17:24:42.864" v="9115" actId="700"/>
          <ac:spMkLst>
            <pc:docMk/>
            <pc:sldMk cId="0" sldId="1918"/>
            <ac:spMk id="2" creationId="{00000000-0000-0000-0000-000000000000}"/>
          </ac:spMkLst>
        </pc:spChg>
        <pc:spChg chg="mod">
          <ac:chgData name="Daniel Khashabi" userId="62390808-c838-45e6-be59-d6fd0d208bc8" providerId="ADAL" clId="{19A97A65-FB7E-DC4C-8433-B675572D5E70}" dt="2023-02-22T17:58:30.299" v="9801"/>
          <ac:spMkLst>
            <pc:docMk/>
            <pc:sldMk cId="0" sldId="1918"/>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8"/>
            <ac:spMk id="5" creationId="{162E159A-5AFD-B28F-7E98-BC0E900BE230}"/>
          </ac:spMkLst>
        </pc:spChg>
        <pc:spChg chg="add mod ord">
          <ac:chgData name="Daniel Khashabi" userId="62390808-c838-45e6-be59-d6fd0d208bc8" providerId="ADAL" clId="{19A97A65-FB7E-DC4C-8433-B675572D5E70}" dt="2023-02-22T17:24:42.864" v="9115" actId="700"/>
          <ac:spMkLst>
            <pc:docMk/>
            <pc:sldMk cId="0" sldId="1918"/>
            <ac:spMk id="6" creationId="{8115B298-961E-EABD-E132-A37C7B19894C}"/>
          </ac:spMkLst>
        </pc:spChg>
        <pc:spChg chg="add mod">
          <ac:chgData name="Daniel Khashabi" userId="62390808-c838-45e6-be59-d6fd0d208bc8" providerId="ADAL" clId="{19A97A65-FB7E-DC4C-8433-B675572D5E70}" dt="2023-02-22T17:33:51.146" v="9201"/>
          <ac:spMkLst>
            <pc:docMk/>
            <pc:sldMk cId="0" sldId="1918"/>
            <ac:spMk id="7" creationId="{BD937703-8C86-AC3A-EA79-4C43B32DB4AA}"/>
          </ac:spMkLst>
        </pc:spChg>
      </pc:sldChg>
      <pc:sldChg chg="addSp delSp modSp add mod modClrScheme chgLayout">
        <pc:chgData name="Daniel Khashabi" userId="62390808-c838-45e6-be59-d6fd0d208bc8" providerId="ADAL" clId="{19A97A65-FB7E-DC4C-8433-B675572D5E70}" dt="2023-02-22T17:58:30.299" v="9801"/>
        <pc:sldMkLst>
          <pc:docMk/>
          <pc:sldMk cId="0" sldId="1919"/>
        </pc:sldMkLst>
        <pc:spChg chg="mod ord">
          <ac:chgData name="Daniel Khashabi" userId="62390808-c838-45e6-be59-d6fd0d208bc8" providerId="ADAL" clId="{19A97A65-FB7E-DC4C-8433-B675572D5E70}" dt="2023-02-22T17:24:42.864" v="9115" actId="700"/>
          <ac:spMkLst>
            <pc:docMk/>
            <pc:sldMk cId="0" sldId="1919"/>
            <ac:spMk id="2" creationId="{00000000-0000-0000-0000-000000000000}"/>
          </ac:spMkLst>
        </pc:spChg>
        <pc:spChg chg="mod">
          <ac:chgData name="Daniel Khashabi" userId="62390808-c838-45e6-be59-d6fd0d208bc8" providerId="ADAL" clId="{19A97A65-FB7E-DC4C-8433-B675572D5E70}" dt="2023-02-22T17:58:30.299" v="9801"/>
          <ac:spMkLst>
            <pc:docMk/>
            <pc:sldMk cId="0" sldId="1919"/>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9"/>
            <ac:spMk id="5" creationId="{9AFA1833-FF35-E003-E9CB-10DA94E4FDB7}"/>
          </ac:spMkLst>
        </pc:spChg>
        <pc:spChg chg="add mod ord">
          <ac:chgData name="Daniel Khashabi" userId="62390808-c838-45e6-be59-d6fd0d208bc8" providerId="ADAL" clId="{19A97A65-FB7E-DC4C-8433-B675572D5E70}" dt="2023-02-22T17:24:42.864" v="9115" actId="700"/>
          <ac:spMkLst>
            <pc:docMk/>
            <pc:sldMk cId="0" sldId="1919"/>
            <ac:spMk id="6" creationId="{EA691939-561E-341D-1E19-50D319E8ABFB}"/>
          </ac:spMkLst>
        </pc:spChg>
        <pc:spChg chg="add mod">
          <ac:chgData name="Daniel Khashabi" userId="62390808-c838-45e6-be59-d6fd0d208bc8" providerId="ADAL" clId="{19A97A65-FB7E-DC4C-8433-B675572D5E70}" dt="2023-02-22T17:33:52.267" v="9202"/>
          <ac:spMkLst>
            <pc:docMk/>
            <pc:sldMk cId="0" sldId="1919"/>
            <ac:spMk id="7" creationId="{96F379F0-1486-207C-DF4F-6A1FB6B54782}"/>
          </ac:spMkLst>
        </pc:spChg>
      </pc:sldChg>
      <pc:sldChg chg="addSp delSp modSp add mod modClrScheme chgLayout">
        <pc:chgData name="Daniel Khashabi" userId="62390808-c838-45e6-be59-d6fd0d208bc8" providerId="ADAL" clId="{19A97A65-FB7E-DC4C-8433-B675572D5E70}" dt="2023-02-22T17:58:30.299" v="9801"/>
        <pc:sldMkLst>
          <pc:docMk/>
          <pc:sldMk cId="0" sldId="1920"/>
        </pc:sldMkLst>
        <pc:spChg chg="mod ord">
          <ac:chgData name="Daniel Khashabi" userId="62390808-c838-45e6-be59-d6fd0d208bc8" providerId="ADAL" clId="{19A97A65-FB7E-DC4C-8433-B675572D5E70}" dt="2023-02-22T17:24:42.864" v="9115" actId="700"/>
          <ac:spMkLst>
            <pc:docMk/>
            <pc:sldMk cId="0" sldId="1920"/>
            <ac:spMk id="2" creationId="{00000000-0000-0000-0000-000000000000}"/>
          </ac:spMkLst>
        </pc:spChg>
        <pc:spChg chg="mod">
          <ac:chgData name="Daniel Khashabi" userId="62390808-c838-45e6-be59-d6fd0d208bc8" providerId="ADAL" clId="{19A97A65-FB7E-DC4C-8433-B675572D5E70}" dt="2023-02-22T17:58:30.299" v="9801"/>
          <ac:spMkLst>
            <pc:docMk/>
            <pc:sldMk cId="0" sldId="1920"/>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0"/>
            <ac:spMk id="6" creationId="{4A8016ED-6E23-CB36-D917-F613ECAC70F4}"/>
          </ac:spMkLst>
        </pc:spChg>
        <pc:spChg chg="add mod ord">
          <ac:chgData name="Daniel Khashabi" userId="62390808-c838-45e6-be59-d6fd0d208bc8" providerId="ADAL" clId="{19A97A65-FB7E-DC4C-8433-B675572D5E70}" dt="2023-02-22T17:24:42.864" v="9115" actId="700"/>
          <ac:spMkLst>
            <pc:docMk/>
            <pc:sldMk cId="0" sldId="1920"/>
            <ac:spMk id="7" creationId="{6993A175-A662-8A6D-E16F-3F67454A4DE5}"/>
          </ac:spMkLst>
        </pc:spChg>
        <pc:spChg chg="add mod">
          <ac:chgData name="Daniel Khashabi" userId="62390808-c838-45e6-be59-d6fd0d208bc8" providerId="ADAL" clId="{19A97A65-FB7E-DC4C-8433-B675572D5E70}" dt="2023-02-22T17:33:53.282" v="9203"/>
          <ac:spMkLst>
            <pc:docMk/>
            <pc:sldMk cId="0" sldId="1920"/>
            <ac:spMk id="8" creationId="{8F571AE6-40B1-CDFD-3777-5308F3DDFB7F}"/>
          </ac:spMkLst>
        </pc:spChg>
      </pc:sldChg>
      <pc:sldChg chg="addSp delSp modSp add mod modClrScheme chgLayout">
        <pc:chgData name="Daniel Khashabi" userId="62390808-c838-45e6-be59-d6fd0d208bc8" providerId="ADAL" clId="{19A97A65-FB7E-DC4C-8433-B675572D5E70}" dt="2023-02-22T17:58:30.299" v="9801"/>
        <pc:sldMkLst>
          <pc:docMk/>
          <pc:sldMk cId="0" sldId="1921"/>
        </pc:sldMkLst>
        <pc:spChg chg="mod">
          <ac:chgData name="Daniel Khashabi" userId="62390808-c838-45e6-be59-d6fd0d208bc8" providerId="ADAL" clId="{19A97A65-FB7E-DC4C-8433-B675572D5E70}" dt="2023-02-22T17:58:30.299" v="9801"/>
          <ac:spMkLst>
            <pc:docMk/>
            <pc:sldMk cId="0" sldId="1921"/>
            <ac:spMk id="2" creationId="{00000000-0000-0000-0000-000000000000}"/>
          </ac:spMkLst>
        </pc:spChg>
        <pc:spChg chg="mod ord">
          <ac:chgData name="Daniel Khashabi" userId="62390808-c838-45e6-be59-d6fd0d208bc8" providerId="ADAL" clId="{19A97A65-FB7E-DC4C-8433-B675572D5E70}" dt="2023-02-22T17:24:42.864" v="9115" actId="700"/>
          <ac:spMkLst>
            <pc:docMk/>
            <pc:sldMk cId="0" sldId="1921"/>
            <ac:spMk id="3" creationId="{00000000-0000-0000-0000-000000000000}"/>
          </ac:spMkLst>
        </pc:spChg>
        <pc:spChg chg="mod">
          <ac:chgData name="Daniel Khashabi" userId="62390808-c838-45e6-be59-d6fd0d208bc8" providerId="ADAL" clId="{19A97A65-FB7E-DC4C-8433-B675572D5E70}" dt="2023-02-22T17:58:30.299" v="9801"/>
          <ac:spMkLst>
            <pc:docMk/>
            <pc:sldMk cId="0" sldId="1921"/>
            <ac:spMk id="6" creationId="{00000000-0000-0000-0000-000000000000}"/>
          </ac:spMkLst>
        </pc:spChg>
        <pc:spChg chg="mod">
          <ac:chgData name="Daniel Khashabi" userId="62390808-c838-45e6-be59-d6fd0d208bc8" providerId="ADAL" clId="{19A97A65-FB7E-DC4C-8433-B675572D5E70}" dt="2023-02-22T17:58:30.299" v="9801"/>
          <ac:spMkLst>
            <pc:docMk/>
            <pc:sldMk cId="0" sldId="1921"/>
            <ac:spMk id="7" creationId="{00000000-0000-0000-0000-000000000000}"/>
          </ac:spMkLst>
        </pc:spChg>
        <pc:spChg chg="mod">
          <ac:chgData name="Daniel Khashabi" userId="62390808-c838-45e6-be59-d6fd0d208bc8" providerId="ADAL" clId="{19A97A65-FB7E-DC4C-8433-B675572D5E70}" dt="2023-02-22T17:58:30.299" v="9801"/>
          <ac:spMkLst>
            <pc:docMk/>
            <pc:sldMk cId="0" sldId="1921"/>
            <ac:spMk id="8" creationId="{00000000-0000-0000-0000-000000000000}"/>
          </ac:spMkLst>
        </pc:spChg>
        <pc:spChg chg="mod">
          <ac:chgData name="Daniel Khashabi" userId="62390808-c838-45e6-be59-d6fd0d208bc8" providerId="ADAL" clId="{19A97A65-FB7E-DC4C-8433-B675572D5E70}" dt="2023-02-22T17:58:30.299" v="9801"/>
          <ac:spMkLst>
            <pc:docMk/>
            <pc:sldMk cId="0" sldId="1921"/>
            <ac:spMk id="9"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1"/>
            <ac:spMk id="11" creationId="{D0E689C4-2D1B-D46F-2990-CFC0E97D15E9}"/>
          </ac:spMkLst>
        </pc:spChg>
        <pc:spChg chg="add mod ord">
          <ac:chgData name="Daniel Khashabi" userId="62390808-c838-45e6-be59-d6fd0d208bc8" providerId="ADAL" clId="{19A97A65-FB7E-DC4C-8433-B675572D5E70}" dt="2023-02-22T17:24:42.864" v="9115" actId="700"/>
          <ac:spMkLst>
            <pc:docMk/>
            <pc:sldMk cId="0" sldId="1921"/>
            <ac:spMk id="12" creationId="{C1518F0E-C4DE-6F0A-5189-EA4970BF371F}"/>
          </ac:spMkLst>
        </pc:spChg>
        <pc:spChg chg="add mod">
          <ac:chgData name="Daniel Khashabi" userId="62390808-c838-45e6-be59-d6fd0d208bc8" providerId="ADAL" clId="{19A97A65-FB7E-DC4C-8433-B675572D5E70}" dt="2023-02-22T17:33:54.492" v="9204"/>
          <ac:spMkLst>
            <pc:docMk/>
            <pc:sldMk cId="0" sldId="1921"/>
            <ac:spMk id="13" creationId="{2E35D6D0-5A5F-C5FC-2E78-A3A3CF061AE6}"/>
          </ac:spMkLst>
        </pc:spChg>
      </pc:sldChg>
      <pc:sldChg chg="addSp delSp modSp add mod modClrScheme chgLayout">
        <pc:chgData name="Daniel Khashabi" userId="62390808-c838-45e6-be59-d6fd0d208bc8" providerId="ADAL" clId="{19A97A65-FB7E-DC4C-8433-B675572D5E70}" dt="2023-02-22T17:33:55.182" v="9205"/>
        <pc:sldMkLst>
          <pc:docMk/>
          <pc:sldMk cId="0" sldId="1922"/>
        </pc:sldMkLst>
        <pc:spChg chg="mod ord">
          <ac:chgData name="Daniel Khashabi" userId="62390808-c838-45e6-be59-d6fd0d208bc8" providerId="ADAL" clId="{19A97A65-FB7E-DC4C-8433-B675572D5E70}" dt="2023-02-22T17:24:42.864" v="9115" actId="700"/>
          <ac:spMkLst>
            <pc:docMk/>
            <pc:sldMk cId="0" sldId="1922"/>
            <ac:spMk id="2"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2"/>
            <ac:spMk id="3" creationId="{7A8166A3-EFA8-5184-FC00-C8F04FD4D170}"/>
          </ac:spMkLst>
        </pc:spChg>
        <pc:spChg chg="add mod ord">
          <ac:chgData name="Daniel Khashabi" userId="62390808-c838-45e6-be59-d6fd0d208bc8" providerId="ADAL" clId="{19A97A65-FB7E-DC4C-8433-B675572D5E70}" dt="2023-02-22T17:24:42.864" v="9115" actId="700"/>
          <ac:spMkLst>
            <pc:docMk/>
            <pc:sldMk cId="0" sldId="1922"/>
            <ac:spMk id="4" creationId="{BF42B1CB-9DFB-ED0A-41AB-2B844AA65ED2}"/>
          </ac:spMkLst>
        </pc:spChg>
        <pc:spChg chg="add mod">
          <ac:chgData name="Daniel Khashabi" userId="62390808-c838-45e6-be59-d6fd0d208bc8" providerId="ADAL" clId="{19A97A65-FB7E-DC4C-8433-B675572D5E70}" dt="2023-02-22T17:33:55.182" v="9205"/>
          <ac:spMkLst>
            <pc:docMk/>
            <pc:sldMk cId="0" sldId="1922"/>
            <ac:spMk id="5" creationId="{D8DAEEDB-BA7B-B5B5-3FF3-A65EC3F6A6EA}"/>
          </ac:spMkLst>
        </pc:spChg>
      </pc:sldChg>
      <pc:sldChg chg="addSp delSp modSp add mod modClrScheme chgLayout">
        <pc:chgData name="Daniel Khashabi" userId="62390808-c838-45e6-be59-d6fd0d208bc8" providerId="ADAL" clId="{19A97A65-FB7E-DC4C-8433-B675572D5E70}" dt="2023-02-22T17:58:30.299" v="9801"/>
        <pc:sldMkLst>
          <pc:docMk/>
          <pc:sldMk cId="0" sldId="1923"/>
        </pc:sldMkLst>
        <pc:spChg chg="mod ord">
          <ac:chgData name="Daniel Khashabi" userId="62390808-c838-45e6-be59-d6fd0d208bc8" providerId="ADAL" clId="{19A97A65-FB7E-DC4C-8433-B675572D5E70}" dt="2023-02-22T17:24:42.864" v="9115" actId="700"/>
          <ac:spMkLst>
            <pc:docMk/>
            <pc:sldMk cId="0" sldId="1923"/>
            <ac:spMk id="2" creationId="{00000000-0000-0000-0000-000000000000}"/>
          </ac:spMkLst>
        </pc:spChg>
        <pc:spChg chg="mod">
          <ac:chgData name="Daniel Khashabi" userId="62390808-c838-45e6-be59-d6fd0d208bc8" providerId="ADAL" clId="{19A97A65-FB7E-DC4C-8433-B675572D5E70}" dt="2023-02-22T17:58:30.299" v="9801"/>
          <ac:spMkLst>
            <pc:docMk/>
            <pc:sldMk cId="0" sldId="1923"/>
            <ac:spMk id="3" creationId="{00000000-0000-0000-0000-000000000000}"/>
          </ac:spMkLst>
        </pc:spChg>
        <pc:spChg chg="mod">
          <ac:chgData name="Daniel Khashabi" userId="62390808-c838-45e6-be59-d6fd0d208bc8" providerId="ADAL" clId="{19A97A65-FB7E-DC4C-8433-B675572D5E70}" dt="2023-02-22T17:58:30.299" v="9801"/>
          <ac:spMkLst>
            <pc:docMk/>
            <pc:sldMk cId="0" sldId="1923"/>
            <ac:spMk id="4" creationId="{00000000-0000-0000-0000-000000000000}"/>
          </ac:spMkLst>
        </pc:spChg>
        <pc:spChg chg="mod">
          <ac:chgData name="Daniel Khashabi" userId="62390808-c838-45e6-be59-d6fd0d208bc8" providerId="ADAL" clId="{19A97A65-FB7E-DC4C-8433-B675572D5E70}" dt="2023-02-22T17:58:30.299" v="9801"/>
          <ac:spMkLst>
            <pc:docMk/>
            <pc:sldMk cId="0" sldId="1923"/>
            <ac:spMk id="10"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3"/>
            <ac:spMk id="11" creationId="{47B3C0B3-2AB1-BE88-7DA5-7CEE7C21C0B6}"/>
          </ac:spMkLst>
        </pc:spChg>
        <pc:spChg chg="add mod ord">
          <ac:chgData name="Daniel Khashabi" userId="62390808-c838-45e6-be59-d6fd0d208bc8" providerId="ADAL" clId="{19A97A65-FB7E-DC4C-8433-B675572D5E70}" dt="2023-02-22T17:24:42.864" v="9115" actId="700"/>
          <ac:spMkLst>
            <pc:docMk/>
            <pc:sldMk cId="0" sldId="1923"/>
            <ac:spMk id="12" creationId="{27281BA1-3615-44ED-F755-11981F20B57D}"/>
          </ac:spMkLst>
        </pc:spChg>
        <pc:spChg chg="add mod">
          <ac:chgData name="Daniel Khashabi" userId="62390808-c838-45e6-be59-d6fd0d208bc8" providerId="ADAL" clId="{19A97A65-FB7E-DC4C-8433-B675572D5E70}" dt="2023-02-22T17:33:56.212" v="9206"/>
          <ac:spMkLst>
            <pc:docMk/>
            <pc:sldMk cId="0" sldId="1923"/>
            <ac:spMk id="13" creationId="{E0B9AF55-C72A-B0C2-A6A1-791B279E946D}"/>
          </ac:spMkLst>
        </pc:spChg>
      </pc:sldChg>
      <pc:sldChg chg="addSp delSp modSp add mod modClrScheme chgLayout">
        <pc:chgData name="Daniel Khashabi" userId="62390808-c838-45e6-be59-d6fd0d208bc8" providerId="ADAL" clId="{19A97A65-FB7E-DC4C-8433-B675572D5E70}" dt="2023-02-22T17:58:30.299" v="9801"/>
        <pc:sldMkLst>
          <pc:docMk/>
          <pc:sldMk cId="0" sldId="1924"/>
        </pc:sldMkLst>
        <pc:spChg chg="mod ord">
          <ac:chgData name="Daniel Khashabi" userId="62390808-c838-45e6-be59-d6fd0d208bc8" providerId="ADAL" clId="{19A97A65-FB7E-DC4C-8433-B675572D5E70}" dt="2023-02-22T17:24:42.864" v="9115" actId="700"/>
          <ac:spMkLst>
            <pc:docMk/>
            <pc:sldMk cId="0" sldId="1924"/>
            <ac:spMk id="2" creationId="{00000000-0000-0000-0000-000000000000}"/>
          </ac:spMkLst>
        </pc:spChg>
        <pc:spChg chg="mod">
          <ac:chgData name="Daniel Khashabi" userId="62390808-c838-45e6-be59-d6fd0d208bc8" providerId="ADAL" clId="{19A97A65-FB7E-DC4C-8433-B675572D5E70}" dt="2023-02-22T17:58:30.299" v="9801"/>
          <ac:spMkLst>
            <pc:docMk/>
            <pc:sldMk cId="0" sldId="1924"/>
            <ac:spMk id="3" creationId="{00000000-0000-0000-0000-000000000000}"/>
          </ac:spMkLst>
        </pc:spChg>
        <pc:spChg chg="mod">
          <ac:chgData name="Daniel Khashabi" userId="62390808-c838-45e6-be59-d6fd0d208bc8" providerId="ADAL" clId="{19A97A65-FB7E-DC4C-8433-B675572D5E70}" dt="2023-02-22T17:58:30.299" v="9801"/>
          <ac:spMkLst>
            <pc:docMk/>
            <pc:sldMk cId="0" sldId="1924"/>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4"/>
            <ac:spMk id="6" creationId="{A7819561-B4A8-FA30-6AB7-A66D79FDC934}"/>
          </ac:spMkLst>
        </pc:spChg>
        <pc:spChg chg="add mod ord">
          <ac:chgData name="Daniel Khashabi" userId="62390808-c838-45e6-be59-d6fd0d208bc8" providerId="ADAL" clId="{19A97A65-FB7E-DC4C-8433-B675572D5E70}" dt="2023-02-22T17:24:42.864" v="9115" actId="700"/>
          <ac:spMkLst>
            <pc:docMk/>
            <pc:sldMk cId="0" sldId="1924"/>
            <ac:spMk id="7" creationId="{9B628EA9-8FFC-2AC2-9347-5B8F6AF23A9C}"/>
          </ac:spMkLst>
        </pc:spChg>
        <pc:spChg chg="add mod">
          <ac:chgData name="Daniel Khashabi" userId="62390808-c838-45e6-be59-d6fd0d208bc8" providerId="ADAL" clId="{19A97A65-FB7E-DC4C-8433-B675572D5E70}" dt="2023-02-22T17:33:58.616" v="9208"/>
          <ac:spMkLst>
            <pc:docMk/>
            <pc:sldMk cId="0" sldId="1924"/>
            <ac:spMk id="8" creationId="{568CB724-965A-23F6-7946-CED11EE1CAE7}"/>
          </ac:spMkLst>
        </pc:spChg>
      </pc:sldChg>
      <pc:sldChg chg="addSp delSp modSp add mod modClrScheme chgLayout">
        <pc:chgData name="Daniel Khashabi" userId="62390808-c838-45e6-be59-d6fd0d208bc8" providerId="ADAL" clId="{19A97A65-FB7E-DC4C-8433-B675572D5E70}" dt="2023-02-22T17:58:30.299" v="9801"/>
        <pc:sldMkLst>
          <pc:docMk/>
          <pc:sldMk cId="0" sldId="1925"/>
        </pc:sldMkLst>
        <pc:spChg chg="mod ord">
          <ac:chgData name="Daniel Khashabi" userId="62390808-c838-45e6-be59-d6fd0d208bc8" providerId="ADAL" clId="{19A97A65-FB7E-DC4C-8433-B675572D5E70}" dt="2023-02-22T17:24:42.864" v="9115" actId="700"/>
          <ac:spMkLst>
            <pc:docMk/>
            <pc:sldMk cId="0" sldId="1925"/>
            <ac:spMk id="2" creationId="{00000000-0000-0000-0000-000000000000}"/>
          </ac:spMkLst>
        </pc:spChg>
        <pc:spChg chg="mod">
          <ac:chgData name="Daniel Khashabi" userId="62390808-c838-45e6-be59-d6fd0d208bc8" providerId="ADAL" clId="{19A97A65-FB7E-DC4C-8433-B675572D5E70}" dt="2023-02-22T17:58:30.299" v="9801"/>
          <ac:spMkLst>
            <pc:docMk/>
            <pc:sldMk cId="0" sldId="1925"/>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5"/>
            <ac:spMk id="5" creationId="{575E3E54-98E5-AE8F-7F5A-8004F13FF861}"/>
          </ac:spMkLst>
        </pc:spChg>
        <pc:spChg chg="add mod ord">
          <ac:chgData name="Daniel Khashabi" userId="62390808-c838-45e6-be59-d6fd0d208bc8" providerId="ADAL" clId="{19A97A65-FB7E-DC4C-8433-B675572D5E70}" dt="2023-02-22T17:24:42.864" v="9115" actId="700"/>
          <ac:spMkLst>
            <pc:docMk/>
            <pc:sldMk cId="0" sldId="1925"/>
            <ac:spMk id="6" creationId="{F971C943-F841-40D4-4220-7ECAED9EE805}"/>
          </ac:spMkLst>
        </pc:spChg>
        <pc:spChg chg="add mod">
          <ac:chgData name="Daniel Khashabi" userId="62390808-c838-45e6-be59-d6fd0d208bc8" providerId="ADAL" clId="{19A97A65-FB7E-DC4C-8433-B675572D5E70}" dt="2023-02-22T17:33:59.846" v="9209"/>
          <ac:spMkLst>
            <pc:docMk/>
            <pc:sldMk cId="0" sldId="1925"/>
            <ac:spMk id="7" creationId="{D3176528-3434-4491-849E-5EF5ED997AD1}"/>
          </ac:spMkLst>
        </pc:spChg>
      </pc:sldChg>
      <pc:sldChg chg="addSp delSp modSp add mod modClrScheme chgLayout">
        <pc:chgData name="Daniel Khashabi" userId="62390808-c838-45e6-be59-d6fd0d208bc8" providerId="ADAL" clId="{19A97A65-FB7E-DC4C-8433-B675572D5E70}" dt="2023-02-22T17:58:30.299" v="9801"/>
        <pc:sldMkLst>
          <pc:docMk/>
          <pc:sldMk cId="0" sldId="1926"/>
        </pc:sldMkLst>
        <pc:spChg chg="mod ord">
          <ac:chgData name="Daniel Khashabi" userId="62390808-c838-45e6-be59-d6fd0d208bc8" providerId="ADAL" clId="{19A97A65-FB7E-DC4C-8433-B675572D5E70}" dt="2023-02-22T17:24:42.864" v="9115" actId="700"/>
          <ac:spMkLst>
            <pc:docMk/>
            <pc:sldMk cId="0" sldId="1926"/>
            <ac:spMk id="2" creationId="{00000000-0000-0000-0000-000000000000}"/>
          </ac:spMkLst>
        </pc:spChg>
        <pc:spChg chg="mod">
          <ac:chgData name="Daniel Khashabi" userId="62390808-c838-45e6-be59-d6fd0d208bc8" providerId="ADAL" clId="{19A97A65-FB7E-DC4C-8433-B675572D5E70}" dt="2023-02-22T17:58:30.299" v="9801"/>
          <ac:spMkLst>
            <pc:docMk/>
            <pc:sldMk cId="0" sldId="1926"/>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6"/>
            <ac:spMk id="5" creationId="{8CB2DD54-A9E1-4CA5-D9E8-442FB6B00F0F}"/>
          </ac:spMkLst>
        </pc:spChg>
        <pc:spChg chg="add mod ord">
          <ac:chgData name="Daniel Khashabi" userId="62390808-c838-45e6-be59-d6fd0d208bc8" providerId="ADAL" clId="{19A97A65-FB7E-DC4C-8433-B675572D5E70}" dt="2023-02-22T17:24:42.864" v="9115" actId="700"/>
          <ac:spMkLst>
            <pc:docMk/>
            <pc:sldMk cId="0" sldId="1926"/>
            <ac:spMk id="6" creationId="{EA45681A-CE40-8C2E-7DEC-F888EC1D7A7F}"/>
          </ac:spMkLst>
        </pc:spChg>
        <pc:spChg chg="add mod">
          <ac:chgData name="Daniel Khashabi" userId="62390808-c838-45e6-be59-d6fd0d208bc8" providerId="ADAL" clId="{19A97A65-FB7E-DC4C-8433-B675572D5E70}" dt="2023-02-22T17:34:00.846" v="9210"/>
          <ac:spMkLst>
            <pc:docMk/>
            <pc:sldMk cId="0" sldId="1926"/>
            <ac:spMk id="7" creationId="{C5309092-4B73-1505-FF7D-7E60B4937839}"/>
          </ac:spMkLst>
        </pc:spChg>
      </pc:sldChg>
      <pc:sldChg chg="addSp delSp modSp add mod modClrScheme chgLayout">
        <pc:chgData name="Daniel Khashabi" userId="62390808-c838-45e6-be59-d6fd0d208bc8" providerId="ADAL" clId="{19A97A65-FB7E-DC4C-8433-B675572D5E70}" dt="2023-02-22T17:58:30.299" v="9801"/>
        <pc:sldMkLst>
          <pc:docMk/>
          <pc:sldMk cId="0" sldId="1927"/>
        </pc:sldMkLst>
        <pc:spChg chg="mod ord">
          <ac:chgData name="Daniel Khashabi" userId="62390808-c838-45e6-be59-d6fd0d208bc8" providerId="ADAL" clId="{19A97A65-FB7E-DC4C-8433-B675572D5E70}" dt="2023-02-22T17:24:42.864" v="9115" actId="700"/>
          <ac:spMkLst>
            <pc:docMk/>
            <pc:sldMk cId="0" sldId="1927"/>
            <ac:spMk id="2" creationId="{00000000-0000-0000-0000-000000000000}"/>
          </ac:spMkLst>
        </pc:spChg>
        <pc:spChg chg="mod">
          <ac:chgData name="Daniel Khashabi" userId="62390808-c838-45e6-be59-d6fd0d208bc8" providerId="ADAL" clId="{19A97A65-FB7E-DC4C-8433-B675572D5E70}" dt="2023-02-22T17:58:30.299" v="9801"/>
          <ac:spMkLst>
            <pc:docMk/>
            <pc:sldMk cId="0" sldId="1927"/>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7"/>
            <ac:spMk id="5" creationId="{14EE7938-2096-C1FC-E24D-AF9810FCDBF9}"/>
          </ac:spMkLst>
        </pc:spChg>
        <pc:spChg chg="add mod ord">
          <ac:chgData name="Daniel Khashabi" userId="62390808-c838-45e6-be59-d6fd0d208bc8" providerId="ADAL" clId="{19A97A65-FB7E-DC4C-8433-B675572D5E70}" dt="2023-02-22T17:24:42.864" v="9115" actId="700"/>
          <ac:spMkLst>
            <pc:docMk/>
            <pc:sldMk cId="0" sldId="1927"/>
            <ac:spMk id="6" creationId="{47951B79-F40F-04DD-F983-7FC9B382C1BA}"/>
          </ac:spMkLst>
        </pc:spChg>
        <pc:spChg chg="add mod">
          <ac:chgData name="Daniel Khashabi" userId="62390808-c838-45e6-be59-d6fd0d208bc8" providerId="ADAL" clId="{19A97A65-FB7E-DC4C-8433-B675572D5E70}" dt="2023-02-22T17:34:02" v="9211"/>
          <ac:spMkLst>
            <pc:docMk/>
            <pc:sldMk cId="0" sldId="1927"/>
            <ac:spMk id="7" creationId="{3F706668-63AF-393C-CA7D-EA8EF447E02A}"/>
          </ac:spMkLst>
        </pc:spChg>
      </pc:sldChg>
      <pc:sldChg chg="addSp delSp modSp add mod modClrScheme chgLayout">
        <pc:chgData name="Daniel Khashabi" userId="62390808-c838-45e6-be59-d6fd0d208bc8" providerId="ADAL" clId="{19A97A65-FB7E-DC4C-8433-B675572D5E70}" dt="2023-02-22T17:58:30.299" v="9801"/>
        <pc:sldMkLst>
          <pc:docMk/>
          <pc:sldMk cId="0" sldId="1928"/>
        </pc:sldMkLst>
        <pc:spChg chg="mod ord">
          <ac:chgData name="Daniel Khashabi" userId="62390808-c838-45e6-be59-d6fd0d208bc8" providerId="ADAL" clId="{19A97A65-FB7E-DC4C-8433-B675572D5E70}" dt="2023-02-22T17:24:42.864" v="9115" actId="700"/>
          <ac:spMkLst>
            <pc:docMk/>
            <pc:sldMk cId="0" sldId="1928"/>
            <ac:spMk id="2" creationId="{00000000-0000-0000-0000-000000000000}"/>
          </ac:spMkLst>
        </pc:spChg>
        <pc:spChg chg="mod">
          <ac:chgData name="Daniel Khashabi" userId="62390808-c838-45e6-be59-d6fd0d208bc8" providerId="ADAL" clId="{19A97A65-FB7E-DC4C-8433-B675572D5E70}" dt="2023-02-22T17:58:30.299" v="9801"/>
          <ac:spMkLst>
            <pc:docMk/>
            <pc:sldMk cId="0" sldId="1928"/>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8"/>
            <ac:spMk id="6" creationId="{5E53C5FE-4811-55DC-15A5-11615144CEB4}"/>
          </ac:spMkLst>
        </pc:spChg>
        <pc:spChg chg="add mod ord">
          <ac:chgData name="Daniel Khashabi" userId="62390808-c838-45e6-be59-d6fd0d208bc8" providerId="ADAL" clId="{19A97A65-FB7E-DC4C-8433-B675572D5E70}" dt="2023-02-22T17:24:42.864" v="9115" actId="700"/>
          <ac:spMkLst>
            <pc:docMk/>
            <pc:sldMk cId="0" sldId="1928"/>
            <ac:spMk id="7" creationId="{CC475BCA-94E0-F2B4-3E79-8FBC00E86C96}"/>
          </ac:spMkLst>
        </pc:spChg>
        <pc:spChg chg="add mod">
          <ac:chgData name="Daniel Khashabi" userId="62390808-c838-45e6-be59-d6fd0d208bc8" providerId="ADAL" clId="{19A97A65-FB7E-DC4C-8433-B675572D5E70}" dt="2023-02-22T17:34:03.288" v="9212"/>
          <ac:spMkLst>
            <pc:docMk/>
            <pc:sldMk cId="0" sldId="1928"/>
            <ac:spMk id="8" creationId="{AEE3FCBE-1B1F-ED1A-8F31-075D754533C6}"/>
          </ac:spMkLst>
        </pc:spChg>
      </pc:sldChg>
      <pc:sldChg chg="addSp delSp modSp add mod modClrScheme chgLayout">
        <pc:chgData name="Daniel Khashabi" userId="62390808-c838-45e6-be59-d6fd0d208bc8" providerId="ADAL" clId="{19A97A65-FB7E-DC4C-8433-B675572D5E70}" dt="2023-02-22T17:58:30.299" v="9801"/>
        <pc:sldMkLst>
          <pc:docMk/>
          <pc:sldMk cId="0" sldId="1929"/>
        </pc:sldMkLst>
        <pc:spChg chg="mod ord">
          <ac:chgData name="Daniel Khashabi" userId="62390808-c838-45e6-be59-d6fd0d208bc8" providerId="ADAL" clId="{19A97A65-FB7E-DC4C-8433-B675572D5E70}" dt="2023-02-22T17:24:42.864" v="9115" actId="700"/>
          <ac:spMkLst>
            <pc:docMk/>
            <pc:sldMk cId="0" sldId="1929"/>
            <ac:spMk id="2" creationId="{00000000-0000-0000-0000-000000000000}"/>
          </ac:spMkLst>
        </pc:spChg>
        <pc:spChg chg="mod">
          <ac:chgData name="Daniel Khashabi" userId="62390808-c838-45e6-be59-d6fd0d208bc8" providerId="ADAL" clId="{19A97A65-FB7E-DC4C-8433-B675572D5E70}" dt="2023-02-22T17:58:30.299" v="9801"/>
          <ac:spMkLst>
            <pc:docMk/>
            <pc:sldMk cId="0" sldId="1929"/>
            <ac:spMk id="3" creationId="{00000000-0000-0000-0000-000000000000}"/>
          </ac:spMkLst>
        </pc:spChg>
        <pc:spChg chg="mod">
          <ac:chgData name="Daniel Khashabi" userId="62390808-c838-45e6-be59-d6fd0d208bc8" providerId="ADAL" clId="{19A97A65-FB7E-DC4C-8433-B675572D5E70}" dt="2023-02-22T17:58:30.299" v="9801"/>
          <ac:spMkLst>
            <pc:docMk/>
            <pc:sldMk cId="0" sldId="1929"/>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9"/>
            <ac:spMk id="6" creationId="{4225EF4C-C5F3-3B35-006E-D9D0CBAC3435}"/>
          </ac:spMkLst>
        </pc:spChg>
        <pc:spChg chg="add mod ord">
          <ac:chgData name="Daniel Khashabi" userId="62390808-c838-45e6-be59-d6fd0d208bc8" providerId="ADAL" clId="{19A97A65-FB7E-DC4C-8433-B675572D5E70}" dt="2023-02-22T17:24:42.864" v="9115" actId="700"/>
          <ac:spMkLst>
            <pc:docMk/>
            <pc:sldMk cId="0" sldId="1929"/>
            <ac:spMk id="7" creationId="{D1D7D143-6290-715F-2AF4-6A5D0683750B}"/>
          </ac:spMkLst>
        </pc:spChg>
        <pc:spChg chg="add mod">
          <ac:chgData name="Daniel Khashabi" userId="62390808-c838-45e6-be59-d6fd0d208bc8" providerId="ADAL" clId="{19A97A65-FB7E-DC4C-8433-B675572D5E70}" dt="2023-02-22T17:34:04.535" v="9213"/>
          <ac:spMkLst>
            <pc:docMk/>
            <pc:sldMk cId="0" sldId="1929"/>
            <ac:spMk id="8" creationId="{BCA8B2F1-60AF-FDE9-8230-1E6539D94C87}"/>
          </ac:spMkLst>
        </pc:spChg>
      </pc:sldChg>
      <pc:sldChg chg="addSp delSp modSp add mod modClrScheme chgLayout">
        <pc:chgData name="Daniel Khashabi" userId="62390808-c838-45e6-be59-d6fd0d208bc8" providerId="ADAL" clId="{19A97A65-FB7E-DC4C-8433-B675572D5E70}" dt="2023-02-22T17:58:30.299" v="9801"/>
        <pc:sldMkLst>
          <pc:docMk/>
          <pc:sldMk cId="0" sldId="1930"/>
        </pc:sldMkLst>
        <pc:spChg chg="mod ord">
          <ac:chgData name="Daniel Khashabi" userId="62390808-c838-45e6-be59-d6fd0d208bc8" providerId="ADAL" clId="{19A97A65-FB7E-DC4C-8433-B675572D5E70}" dt="2023-02-22T17:24:42.864" v="9115" actId="700"/>
          <ac:spMkLst>
            <pc:docMk/>
            <pc:sldMk cId="0" sldId="1930"/>
            <ac:spMk id="2" creationId="{00000000-0000-0000-0000-000000000000}"/>
          </ac:spMkLst>
        </pc:spChg>
        <pc:spChg chg="mod">
          <ac:chgData name="Daniel Khashabi" userId="62390808-c838-45e6-be59-d6fd0d208bc8" providerId="ADAL" clId="{19A97A65-FB7E-DC4C-8433-B675572D5E70}" dt="2023-02-22T17:58:30.299" v="9801"/>
          <ac:spMkLst>
            <pc:docMk/>
            <pc:sldMk cId="0" sldId="1930"/>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0"/>
            <ac:spMk id="5" creationId="{DD6C005D-D6CB-4E99-302D-F04621D5D1F8}"/>
          </ac:spMkLst>
        </pc:spChg>
        <pc:spChg chg="add mod ord">
          <ac:chgData name="Daniel Khashabi" userId="62390808-c838-45e6-be59-d6fd0d208bc8" providerId="ADAL" clId="{19A97A65-FB7E-DC4C-8433-B675572D5E70}" dt="2023-02-22T17:24:42.864" v="9115" actId="700"/>
          <ac:spMkLst>
            <pc:docMk/>
            <pc:sldMk cId="0" sldId="1930"/>
            <ac:spMk id="6" creationId="{5883D65C-9F12-40A1-192D-46ED081F493E}"/>
          </ac:spMkLst>
        </pc:spChg>
        <pc:spChg chg="add mod">
          <ac:chgData name="Daniel Khashabi" userId="62390808-c838-45e6-be59-d6fd0d208bc8" providerId="ADAL" clId="{19A97A65-FB7E-DC4C-8433-B675572D5E70}" dt="2023-02-22T17:34:05.772" v="9214"/>
          <ac:spMkLst>
            <pc:docMk/>
            <pc:sldMk cId="0" sldId="1930"/>
            <ac:spMk id="7" creationId="{6C402315-BA52-95F8-2ADC-0FEEA0FB80DB}"/>
          </ac:spMkLst>
        </pc:spChg>
      </pc:sldChg>
      <pc:sldChg chg="addSp delSp modSp add mod modClrScheme chgLayout">
        <pc:chgData name="Daniel Khashabi" userId="62390808-c838-45e6-be59-d6fd0d208bc8" providerId="ADAL" clId="{19A97A65-FB7E-DC4C-8433-B675572D5E70}" dt="2023-02-22T17:58:30.299" v="9801"/>
        <pc:sldMkLst>
          <pc:docMk/>
          <pc:sldMk cId="0" sldId="1931"/>
        </pc:sldMkLst>
        <pc:spChg chg="mod ord">
          <ac:chgData name="Daniel Khashabi" userId="62390808-c838-45e6-be59-d6fd0d208bc8" providerId="ADAL" clId="{19A97A65-FB7E-DC4C-8433-B675572D5E70}" dt="2023-02-22T17:24:42.864" v="9115" actId="700"/>
          <ac:spMkLst>
            <pc:docMk/>
            <pc:sldMk cId="0" sldId="1931"/>
            <ac:spMk id="2" creationId="{00000000-0000-0000-0000-000000000000}"/>
          </ac:spMkLst>
        </pc:spChg>
        <pc:spChg chg="mod">
          <ac:chgData name="Daniel Khashabi" userId="62390808-c838-45e6-be59-d6fd0d208bc8" providerId="ADAL" clId="{19A97A65-FB7E-DC4C-8433-B675572D5E70}" dt="2023-02-22T17:58:30.299" v="9801"/>
          <ac:spMkLst>
            <pc:docMk/>
            <pc:sldMk cId="0" sldId="1931"/>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1"/>
            <ac:spMk id="5" creationId="{A45C897C-EE23-1B83-41CA-8137C7403794}"/>
          </ac:spMkLst>
        </pc:spChg>
        <pc:spChg chg="add mod ord">
          <ac:chgData name="Daniel Khashabi" userId="62390808-c838-45e6-be59-d6fd0d208bc8" providerId="ADAL" clId="{19A97A65-FB7E-DC4C-8433-B675572D5E70}" dt="2023-02-22T17:24:42.864" v="9115" actId="700"/>
          <ac:spMkLst>
            <pc:docMk/>
            <pc:sldMk cId="0" sldId="1931"/>
            <ac:spMk id="6" creationId="{919D90B9-B84C-4D34-66C7-514C5CDC84CC}"/>
          </ac:spMkLst>
        </pc:spChg>
        <pc:spChg chg="add mod">
          <ac:chgData name="Daniel Khashabi" userId="62390808-c838-45e6-be59-d6fd0d208bc8" providerId="ADAL" clId="{19A97A65-FB7E-DC4C-8433-B675572D5E70}" dt="2023-02-22T17:34:10.842" v="9215"/>
          <ac:spMkLst>
            <pc:docMk/>
            <pc:sldMk cId="0" sldId="1931"/>
            <ac:spMk id="7" creationId="{8964940E-D452-0B7A-2409-9100D50437CB}"/>
          </ac:spMkLst>
        </pc:spChg>
      </pc:sldChg>
      <pc:sldChg chg="addSp delSp modSp add mod modClrScheme chgLayout">
        <pc:chgData name="Daniel Khashabi" userId="62390808-c838-45e6-be59-d6fd0d208bc8" providerId="ADAL" clId="{19A97A65-FB7E-DC4C-8433-B675572D5E70}" dt="2023-02-22T17:58:30.299" v="9801"/>
        <pc:sldMkLst>
          <pc:docMk/>
          <pc:sldMk cId="0" sldId="1932"/>
        </pc:sldMkLst>
        <pc:spChg chg="mod ord">
          <ac:chgData name="Daniel Khashabi" userId="62390808-c838-45e6-be59-d6fd0d208bc8" providerId="ADAL" clId="{19A97A65-FB7E-DC4C-8433-B675572D5E70}" dt="2023-02-22T17:24:42.864" v="9115" actId="700"/>
          <ac:spMkLst>
            <pc:docMk/>
            <pc:sldMk cId="0" sldId="1932"/>
            <ac:spMk id="2" creationId="{00000000-0000-0000-0000-000000000000}"/>
          </ac:spMkLst>
        </pc:spChg>
        <pc:spChg chg="mod">
          <ac:chgData name="Daniel Khashabi" userId="62390808-c838-45e6-be59-d6fd0d208bc8" providerId="ADAL" clId="{19A97A65-FB7E-DC4C-8433-B675572D5E70}" dt="2023-02-22T17:58:30.299" v="9801"/>
          <ac:spMkLst>
            <pc:docMk/>
            <pc:sldMk cId="0" sldId="1932"/>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2"/>
            <ac:spMk id="5" creationId="{33ED6BF8-5764-72D2-52BB-78DB2436DF7D}"/>
          </ac:spMkLst>
        </pc:spChg>
        <pc:spChg chg="add mod ord">
          <ac:chgData name="Daniel Khashabi" userId="62390808-c838-45e6-be59-d6fd0d208bc8" providerId="ADAL" clId="{19A97A65-FB7E-DC4C-8433-B675572D5E70}" dt="2023-02-22T17:24:42.864" v="9115" actId="700"/>
          <ac:spMkLst>
            <pc:docMk/>
            <pc:sldMk cId="0" sldId="1932"/>
            <ac:spMk id="6" creationId="{4C80A042-5B9E-2CD0-2D6D-FB44CB9DFD73}"/>
          </ac:spMkLst>
        </pc:spChg>
        <pc:spChg chg="add mod">
          <ac:chgData name="Daniel Khashabi" userId="62390808-c838-45e6-be59-d6fd0d208bc8" providerId="ADAL" clId="{19A97A65-FB7E-DC4C-8433-B675572D5E70}" dt="2023-02-22T17:34:12.251" v="9216"/>
          <ac:spMkLst>
            <pc:docMk/>
            <pc:sldMk cId="0" sldId="1932"/>
            <ac:spMk id="7" creationId="{11CAD003-9D67-C61D-F865-A158505C9B6E}"/>
          </ac:spMkLst>
        </pc:spChg>
      </pc:sldChg>
      <pc:sldChg chg="addSp delSp modSp add mod modClrScheme chgLayout">
        <pc:chgData name="Daniel Khashabi" userId="62390808-c838-45e6-be59-d6fd0d208bc8" providerId="ADAL" clId="{19A97A65-FB7E-DC4C-8433-B675572D5E70}" dt="2023-02-22T17:58:30.299" v="9801"/>
        <pc:sldMkLst>
          <pc:docMk/>
          <pc:sldMk cId="0" sldId="1933"/>
        </pc:sldMkLst>
        <pc:spChg chg="mod ord">
          <ac:chgData name="Daniel Khashabi" userId="62390808-c838-45e6-be59-d6fd0d208bc8" providerId="ADAL" clId="{19A97A65-FB7E-DC4C-8433-B675572D5E70}" dt="2023-02-22T17:24:42.864" v="9115" actId="700"/>
          <ac:spMkLst>
            <pc:docMk/>
            <pc:sldMk cId="0" sldId="1933"/>
            <ac:spMk id="2" creationId="{00000000-0000-0000-0000-000000000000}"/>
          </ac:spMkLst>
        </pc:spChg>
        <pc:spChg chg="mod">
          <ac:chgData name="Daniel Khashabi" userId="62390808-c838-45e6-be59-d6fd0d208bc8" providerId="ADAL" clId="{19A97A65-FB7E-DC4C-8433-B675572D5E70}" dt="2023-02-22T17:58:30.299" v="9801"/>
          <ac:spMkLst>
            <pc:docMk/>
            <pc:sldMk cId="0" sldId="1933"/>
            <ac:spMk id="3" creationId="{00000000-0000-0000-0000-000000000000}"/>
          </ac:spMkLst>
        </pc:spChg>
        <pc:spChg chg="mod">
          <ac:chgData name="Daniel Khashabi" userId="62390808-c838-45e6-be59-d6fd0d208bc8" providerId="ADAL" clId="{19A97A65-FB7E-DC4C-8433-B675572D5E70}" dt="2023-02-22T17:58:30.299" v="9801"/>
          <ac:spMkLst>
            <pc:docMk/>
            <pc:sldMk cId="0" sldId="1933"/>
            <ac:spMk id="6" creationId="{00000000-0000-0000-0000-000000000000}"/>
          </ac:spMkLst>
        </pc:spChg>
        <pc:spChg chg="mod">
          <ac:chgData name="Daniel Khashabi" userId="62390808-c838-45e6-be59-d6fd0d208bc8" providerId="ADAL" clId="{19A97A65-FB7E-DC4C-8433-B675572D5E70}" dt="2023-02-22T17:58:30.299" v="9801"/>
          <ac:spMkLst>
            <pc:docMk/>
            <pc:sldMk cId="0" sldId="1933"/>
            <ac:spMk id="7"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3"/>
            <ac:spMk id="8" creationId="{39D76AA5-6E27-4AFC-A29A-5E3B0CCA652D}"/>
          </ac:spMkLst>
        </pc:spChg>
        <pc:spChg chg="add mod ord">
          <ac:chgData name="Daniel Khashabi" userId="62390808-c838-45e6-be59-d6fd0d208bc8" providerId="ADAL" clId="{19A97A65-FB7E-DC4C-8433-B675572D5E70}" dt="2023-02-22T17:24:42.864" v="9115" actId="700"/>
          <ac:spMkLst>
            <pc:docMk/>
            <pc:sldMk cId="0" sldId="1933"/>
            <ac:spMk id="9" creationId="{667F8531-AF9C-A9E0-3D25-C06EEF2333A8}"/>
          </ac:spMkLst>
        </pc:spChg>
        <pc:spChg chg="add mod">
          <ac:chgData name="Daniel Khashabi" userId="62390808-c838-45e6-be59-d6fd0d208bc8" providerId="ADAL" clId="{19A97A65-FB7E-DC4C-8433-B675572D5E70}" dt="2023-02-22T17:34:13.438" v="9217"/>
          <ac:spMkLst>
            <pc:docMk/>
            <pc:sldMk cId="0" sldId="1933"/>
            <ac:spMk id="10" creationId="{22A4C9CD-6936-DCC1-BA8A-622C5146D4C8}"/>
          </ac:spMkLst>
        </pc:spChg>
      </pc:sldChg>
      <pc:sldChg chg="addSp delSp modSp add mod modClrScheme chgLayout">
        <pc:chgData name="Daniel Khashabi" userId="62390808-c838-45e6-be59-d6fd0d208bc8" providerId="ADAL" clId="{19A97A65-FB7E-DC4C-8433-B675572D5E70}" dt="2023-02-22T17:58:30.299" v="9801"/>
        <pc:sldMkLst>
          <pc:docMk/>
          <pc:sldMk cId="0" sldId="1934"/>
        </pc:sldMkLst>
        <pc:spChg chg="mod ord">
          <ac:chgData name="Daniel Khashabi" userId="62390808-c838-45e6-be59-d6fd0d208bc8" providerId="ADAL" clId="{19A97A65-FB7E-DC4C-8433-B675572D5E70}" dt="2023-02-22T17:24:42.864" v="9115" actId="700"/>
          <ac:spMkLst>
            <pc:docMk/>
            <pc:sldMk cId="0" sldId="1934"/>
            <ac:spMk id="2" creationId="{00000000-0000-0000-0000-000000000000}"/>
          </ac:spMkLst>
        </pc:spChg>
        <pc:spChg chg="mod">
          <ac:chgData name="Daniel Khashabi" userId="62390808-c838-45e6-be59-d6fd0d208bc8" providerId="ADAL" clId="{19A97A65-FB7E-DC4C-8433-B675572D5E70}" dt="2023-02-22T17:58:30.299" v="9801"/>
          <ac:spMkLst>
            <pc:docMk/>
            <pc:sldMk cId="0" sldId="1934"/>
            <ac:spMk id="3" creationId="{00000000-0000-0000-0000-000000000000}"/>
          </ac:spMkLst>
        </pc:spChg>
        <pc:spChg chg="mod">
          <ac:chgData name="Daniel Khashabi" userId="62390808-c838-45e6-be59-d6fd0d208bc8" providerId="ADAL" clId="{19A97A65-FB7E-DC4C-8433-B675572D5E70}" dt="2023-02-22T17:58:30.299" v="9801"/>
          <ac:spMkLst>
            <pc:docMk/>
            <pc:sldMk cId="0" sldId="1934"/>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4"/>
            <ac:spMk id="7" creationId="{3B4F5D82-C7F7-2532-B900-B4DA78B51C97}"/>
          </ac:spMkLst>
        </pc:spChg>
        <pc:spChg chg="add mod ord">
          <ac:chgData name="Daniel Khashabi" userId="62390808-c838-45e6-be59-d6fd0d208bc8" providerId="ADAL" clId="{19A97A65-FB7E-DC4C-8433-B675572D5E70}" dt="2023-02-22T17:24:42.864" v="9115" actId="700"/>
          <ac:spMkLst>
            <pc:docMk/>
            <pc:sldMk cId="0" sldId="1934"/>
            <ac:spMk id="8" creationId="{6F0D8F20-6C7C-CA11-82E8-2B22A4D15100}"/>
          </ac:spMkLst>
        </pc:spChg>
        <pc:spChg chg="add mod">
          <ac:chgData name="Daniel Khashabi" userId="62390808-c838-45e6-be59-d6fd0d208bc8" providerId="ADAL" clId="{19A97A65-FB7E-DC4C-8433-B675572D5E70}" dt="2023-02-22T17:34:14.462" v="9218"/>
          <ac:spMkLst>
            <pc:docMk/>
            <pc:sldMk cId="0" sldId="1934"/>
            <ac:spMk id="9" creationId="{F3A15478-87AD-F62A-94A9-A44AFFF10AF7}"/>
          </ac:spMkLst>
        </pc:spChg>
      </pc:sldChg>
      <pc:sldChg chg="addSp delSp modSp add mod modClrScheme chgLayout">
        <pc:chgData name="Daniel Khashabi" userId="62390808-c838-45e6-be59-d6fd0d208bc8" providerId="ADAL" clId="{19A97A65-FB7E-DC4C-8433-B675572D5E70}" dt="2023-02-22T17:58:30.299" v="9801"/>
        <pc:sldMkLst>
          <pc:docMk/>
          <pc:sldMk cId="0" sldId="1935"/>
        </pc:sldMkLst>
        <pc:spChg chg="mod ord">
          <ac:chgData name="Daniel Khashabi" userId="62390808-c838-45e6-be59-d6fd0d208bc8" providerId="ADAL" clId="{19A97A65-FB7E-DC4C-8433-B675572D5E70}" dt="2023-02-22T17:24:42.864" v="9115" actId="700"/>
          <ac:spMkLst>
            <pc:docMk/>
            <pc:sldMk cId="0" sldId="1935"/>
            <ac:spMk id="2" creationId="{00000000-0000-0000-0000-000000000000}"/>
          </ac:spMkLst>
        </pc:spChg>
        <pc:spChg chg="mod">
          <ac:chgData name="Daniel Khashabi" userId="62390808-c838-45e6-be59-d6fd0d208bc8" providerId="ADAL" clId="{19A97A65-FB7E-DC4C-8433-B675572D5E70}" dt="2023-02-22T17:58:30.299" v="9801"/>
          <ac:spMkLst>
            <pc:docMk/>
            <pc:sldMk cId="0" sldId="1935"/>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5"/>
            <ac:spMk id="4" creationId="{9FBE51FC-59A6-3163-0329-AEE689071931}"/>
          </ac:spMkLst>
        </pc:spChg>
        <pc:spChg chg="add mod ord">
          <ac:chgData name="Daniel Khashabi" userId="62390808-c838-45e6-be59-d6fd0d208bc8" providerId="ADAL" clId="{19A97A65-FB7E-DC4C-8433-B675572D5E70}" dt="2023-02-22T17:24:42.864" v="9115" actId="700"/>
          <ac:spMkLst>
            <pc:docMk/>
            <pc:sldMk cId="0" sldId="1935"/>
            <ac:spMk id="5" creationId="{AF300D77-AF6A-1713-6389-548AFD1E0FF3}"/>
          </ac:spMkLst>
        </pc:spChg>
        <pc:spChg chg="add mod">
          <ac:chgData name="Daniel Khashabi" userId="62390808-c838-45e6-be59-d6fd0d208bc8" providerId="ADAL" clId="{19A97A65-FB7E-DC4C-8433-B675572D5E70}" dt="2023-02-22T17:34:16.199" v="9219"/>
          <ac:spMkLst>
            <pc:docMk/>
            <pc:sldMk cId="0" sldId="1935"/>
            <ac:spMk id="6" creationId="{7FBC5829-2AC6-4D29-8291-AAF69AB637A9}"/>
          </ac:spMkLst>
        </pc:spChg>
      </pc:sldChg>
      <pc:sldChg chg="addSp delSp modSp add mod modClrScheme chgLayout">
        <pc:chgData name="Daniel Khashabi" userId="62390808-c838-45e6-be59-d6fd0d208bc8" providerId="ADAL" clId="{19A97A65-FB7E-DC4C-8433-B675572D5E70}" dt="2023-02-22T17:58:30.299" v="9801"/>
        <pc:sldMkLst>
          <pc:docMk/>
          <pc:sldMk cId="0" sldId="1936"/>
        </pc:sldMkLst>
        <pc:spChg chg="mod ord">
          <ac:chgData name="Daniel Khashabi" userId="62390808-c838-45e6-be59-d6fd0d208bc8" providerId="ADAL" clId="{19A97A65-FB7E-DC4C-8433-B675572D5E70}" dt="2023-02-22T17:24:42.864" v="9115" actId="700"/>
          <ac:spMkLst>
            <pc:docMk/>
            <pc:sldMk cId="0" sldId="1936"/>
            <ac:spMk id="2" creationId="{00000000-0000-0000-0000-000000000000}"/>
          </ac:spMkLst>
        </pc:spChg>
        <pc:spChg chg="mod">
          <ac:chgData name="Daniel Khashabi" userId="62390808-c838-45e6-be59-d6fd0d208bc8" providerId="ADAL" clId="{19A97A65-FB7E-DC4C-8433-B675572D5E70}" dt="2023-02-22T17:58:30.299" v="9801"/>
          <ac:spMkLst>
            <pc:docMk/>
            <pc:sldMk cId="0" sldId="1936"/>
            <ac:spMk id="3" creationId="{00000000-0000-0000-0000-000000000000}"/>
          </ac:spMkLst>
        </pc:spChg>
        <pc:spChg chg="mod">
          <ac:chgData name="Daniel Khashabi" userId="62390808-c838-45e6-be59-d6fd0d208bc8" providerId="ADAL" clId="{19A97A65-FB7E-DC4C-8433-B675572D5E70}" dt="2023-02-22T17:58:30.299" v="9801"/>
          <ac:spMkLst>
            <pc:docMk/>
            <pc:sldMk cId="0" sldId="1936"/>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6"/>
            <ac:spMk id="6" creationId="{E96010EB-80B6-A21A-1CAD-8CFDFAB07CC4}"/>
          </ac:spMkLst>
        </pc:spChg>
        <pc:spChg chg="add mod ord">
          <ac:chgData name="Daniel Khashabi" userId="62390808-c838-45e6-be59-d6fd0d208bc8" providerId="ADAL" clId="{19A97A65-FB7E-DC4C-8433-B675572D5E70}" dt="2023-02-22T17:24:42.864" v="9115" actId="700"/>
          <ac:spMkLst>
            <pc:docMk/>
            <pc:sldMk cId="0" sldId="1936"/>
            <ac:spMk id="7" creationId="{D00F1E1E-DD19-0A9B-1A37-E9B8FD922A55}"/>
          </ac:spMkLst>
        </pc:spChg>
        <pc:spChg chg="add mod">
          <ac:chgData name="Daniel Khashabi" userId="62390808-c838-45e6-be59-d6fd0d208bc8" providerId="ADAL" clId="{19A97A65-FB7E-DC4C-8433-B675572D5E70}" dt="2023-02-22T17:34:16.887" v="9220"/>
          <ac:spMkLst>
            <pc:docMk/>
            <pc:sldMk cId="0" sldId="1936"/>
            <ac:spMk id="8" creationId="{F4FD5A70-6CFB-11A5-E3AB-3E43B9B7024D}"/>
          </ac:spMkLst>
        </pc:spChg>
      </pc:sldChg>
      <pc:sldChg chg="addSp delSp modSp add mod modClrScheme chgLayout">
        <pc:chgData name="Daniel Khashabi" userId="62390808-c838-45e6-be59-d6fd0d208bc8" providerId="ADAL" clId="{19A97A65-FB7E-DC4C-8433-B675572D5E70}" dt="2023-02-22T17:58:30.299" v="9801"/>
        <pc:sldMkLst>
          <pc:docMk/>
          <pc:sldMk cId="0" sldId="1937"/>
        </pc:sldMkLst>
        <pc:spChg chg="mod ord">
          <ac:chgData name="Daniel Khashabi" userId="62390808-c838-45e6-be59-d6fd0d208bc8" providerId="ADAL" clId="{19A97A65-FB7E-DC4C-8433-B675572D5E70}" dt="2023-02-22T17:24:42.864" v="9115" actId="700"/>
          <ac:spMkLst>
            <pc:docMk/>
            <pc:sldMk cId="0" sldId="1937"/>
            <ac:spMk id="2" creationId="{00000000-0000-0000-0000-000000000000}"/>
          </ac:spMkLst>
        </pc:spChg>
        <pc:spChg chg="mod">
          <ac:chgData name="Daniel Khashabi" userId="62390808-c838-45e6-be59-d6fd0d208bc8" providerId="ADAL" clId="{19A97A65-FB7E-DC4C-8433-B675572D5E70}" dt="2023-02-22T17:58:30.299" v="9801"/>
          <ac:spMkLst>
            <pc:docMk/>
            <pc:sldMk cId="0" sldId="1937"/>
            <ac:spMk id="3" creationId="{00000000-0000-0000-0000-000000000000}"/>
          </ac:spMkLst>
        </pc:spChg>
        <pc:spChg chg="mod">
          <ac:chgData name="Daniel Khashabi" userId="62390808-c838-45e6-be59-d6fd0d208bc8" providerId="ADAL" clId="{19A97A65-FB7E-DC4C-8433-B675572D5E70}" dt="2023-02-22T17:58:30.299" v="9801"/>
          <ac:spMkLst>
            <pc:docMk/>
            <pc:sldMk cId="0" sldId="1937"/>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7"/>
            <ac:spMk id="6" creationId="{EFBF43F3-3F15-39FD-3F48-91E293C71C55}"/>
          </ac:spMkLst>
        </pc:spChg>
        <pc:spChg chg="add mod ord">
          <ac:chgData name="Daniel Khashabi" userId="62390808-c838-45e6-be59-d6fd0d208bc8" providerId="ADAL" clId="{19A97A65-FB7E-DC4C-8433-B675572D5E70}" dt="2023-02-22T17:24:42.864" v="9115" actId="700"/>
          <ac:spMkLst>
            <pc:docMk/>
            <pc:sldMk cId="0" sldId="1937"/>
            <ac:spMk id="7" creationId="{68AACAF1-E322-8D59-0124-1ECA9BCF729B}"/>
          </ac:spMkLst>
        </pc:spChg>
        <pc:spChg chg="add mod">
          <ac:chgData name="Daniel Khashabi" userId="62390808-c838-45e6-be59-d6fd0d208bc8" providerId="ADAL" clId="{19A97A65-FB7E-DC4C-8433-B675572D5E70}" dt="2023-02-22T17:34:18.160" v="9221"/>
          <ac:spMkLst>
            <pc:docMk/>
            <pc:sldMk cId="0" sldId="1937"/>
            <ac:spMk id="8" creationId="{122D7AAA-BE82-B9EB-099A-DFCD293C4FCC}"/>
          </ac:spMkLst>
        </pc:spChg>
      </pc:sldChg>
      <pc:sldChg chg="addSp delSp modSp add mod modClrScheme chgLayout">
        <pc:chgData name="Daniel Khashabi" userId="62390808-c838-45e6-be59-d6fd0d208bc8" providerId="ADAL" clId="{19A97A65-FB7E-DC4C-8433-B675572D5E70}" dt="2023-02-22T17:58:30.299" v="9801"/>
        <pc:sldMkLst>
          <pc:docMk/>
          <pc:sldMk cId="0" sldId="1938"/>
        </pc:sldMkLst>
        <pc:spChg chg="mod ord">
          <ac:chgData name="Daniel Khashabi" userId="62390808-c838-45e6-be59-d6fd0d208bc8" providerId="ADAL" clId="{19A97A65-FB7E-DC4C-8433-B675572D5E70}" dt="2023-02-22T17:24:42.864" v="9115" actId="700"/>
          <ac:spMkLst>
            <pc:docMk/>
            <pc:sldMk cId="0" sldId="1938"/>
            <ac:spMk id="2" creationId="{00000000-0000-0000-0000-000000000000}"/>
          </ac:spMkLst>
        </pc:spChg>
        <pc:spChg chg="mod">
          <ac:chgData name="Daniel Khashabi" userId="62390808-c838-45e6-be59-d6fd0d208bc8" providerId="ADAL" clId="{19A97A65-FB7E-DC4C-8433-B675572D5E70}" dt="2023-02-22T17:58:30.299" v="9801"/>
          <ac:spMkLst>
            <pc:docMk/>
            <pc:sldMk cId="0" sldId="1938"/>
            <ac:spMk id="3" creationId="{00000000-0000-0000-0000-000000000000}"/>
          </ac:spMkLst>
        </pc:spChg>
        <pc:spChg chg="mod">
          <ac:chgData name="Daniel Khashabi" userId="62390808-c838-45e6-be59-d6fd0d208bc8" providerId="ADAL" clId="{19A97A65-FB7E-DC4C-8433-B675572D5E70}" dt="2023-02-22T17:58:30.299" v="9801"/>
          <ac:spMkLst>
            <pc:docMk/>
            <pc:sldMk cId="0" sldId="1938"/>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8"/>
            <ac:spMk id="6" creationId="{8A5FBC02-FFA5-B35F-9DDC-E598FD44F850}"/>
          </ac:spMkLst>
        </pc:spChg>
        <pc:spChg chg="add mod ord">
          <ac:chgData name="Daniel Khashabi" userId="62390808-c838-45e6-be59-d6fd0d208bc8" providerId="ADAL" clId="{19A97A65-FB7E-DC4C-8433-B675572D5E70}" dt="2023-02-22T17:24:42.864" v="9115" actId="700"/>
          <ac:spMkLst>
            <pc:docMk/>
            <pc:sldMk cId="0" sldId="1938"/>
            <ac:spMk id="7" creationId="{68E72EFC-E8E0-D387-8D9A-F7A4A503420E}"/>
          </ac:spMkLst>
        </pc:spChg>
        <pc:spChg chg="add mod">
          <ac:chgData name="Daniel Khashabi" userId="62390808-c838-45e6-be59-d6fd0d208bc8" providerId="ADAL" clId="{19A97A65-FB7E-DC4C-8433-B675572D5E70}" dt="2023-02-22T17:34:19.381" v="9222"/>
          <ac:spMkLst>
            <pc:docMk/>
            <pc:sldMk cId="0" sldId="1938"/>
            <ac:spMk id="8" creationId="{0D8E925F-082D-11CC-3750-7F5AF5E77A07}"/>
          </ac:spMkLst>
        </pc:spChg>
      </pc:sldChg>
      <pc:sldChg chg="addSp delSp modSp add mod modClrScheme chgLayout">
        <pc:chgData name="Daniel Khashabi" userId="62390808-c838-45e6-be59-d6fd0d208bc8" providerId="ADAL" clId="{19A97A65-FB7E-DC4C-8433-B675572D5E70}" dt="2023-02-22T17:58:30.299" v="9801"/>
        <pc:sldMkLst>
          <pc:docMk/>
          <pc:sldMk cId="0" sldId="1939"/>
        </pc:sldMkLst>
        <pc:spChg chg="mod ord">
          <ac:chgData name="Daniel Khashabi" userId="62390808-c838-45e6-be59-d6fd0d208bc8" providerId="ADAL" clId="{19A97A65-FB7E-DC4C-8433-B675572D5E70}" dt="2023-02-22T17:24:42.864" v="9115" actId="700"/>
          <ac:spMkLst>
            <pc:docMk/>
            <pc:sldMk cId="0" sldId="1939"/>
            <ac:spMk id="2" creationId="{00000000-0000-0000-0000-000000000000}"/>
          </ac:spMkLst>
        </pc:spChg>
        <pc:spChg chg="mod">
          <ac:chgData name="Daniel Khashabi" userId="62390808-c838-45e6-be59-d6fd0d208bc8" providerId="ADAL" clId="{19A97A65-FB7E-DC4C-8433-B675572D5E70}" dt="2023-02-22T17:58:30.299" v="9801"/>
          <ac:spMkLst>
            <pc:docMk/>
            <pc:sldMk cId="0" sldId="1939"/>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9"/>
            <ac:spMk id="5" creationId="{3DE5C3AC-9DC2-84C5-A74E-D1C1516F672B}"/>
          </ac:spMkLst>
        </pc:spChg>
        <pc:spChg chg="add mod ord">
          <ac:chgData name="Daniel Khashabi" userId="62390808-c838-45e6-be59-d6fd0d208bc8" providerId="ADAL" clId="{19A97A65-FB7E-DC4C-8433-B675572D5E70}" dt="2023-02-22T17:24:42.864" v="9115" actId="700"/>
          <ac:spMkLst>
            <pc:docMk/>
            <pc:sldMk cId="0" sldId="1939"/>
            <ac:spMk id="6" creationId="{4E4E6F79-11BB-5C00-34C8-4DC6A8B200AD}"/>
          </ac:spMkLst>
        </pc:spChg>
        <pc:spChg chg="add mod">
          <ac:chgData name="Daniel Khashabi" userId="62390808-c838-45e6-be59-d6fd0d208bc8" providerId="ADAL" clId="{19A97A65-FB7E-DC4C-8433-B675572D5E70}" dt="2023-02-22T17:34:20.691" v="9223"/>
          <ac:spMkLst>
            <pc:docMk/>
            <pc:sldMk cId="0" sldId="1939"/>
            <ac:spMk id="7" creationId="{07F84F2D-38F7-88DB-4E94-2AD399E1497D}"/>
          </ac:spMkLst>
        </pc:spChg>
      </pc:sldChg>
      <pc:sldChg chg="addSp delSp modSp add mod modClrScheme chgLayout">
        <pc:chgData name="Daniel Khashabi" userId="62390808-c838-45e6-be59-d6fd0d208bc8" providerId="ADAL" clId="{19A97A65-FB7E-DC4C-8433-B675572D5E70}" dt="2023-02-22T17:58:30.299" v="9801"/>
        <pc:sldMkLst>
          <pc:docMk/>
          <pc:sldMk cId="0" sldId="1940"/>
        </pc:sldMkLst>
        <pc:spChg chg="mod ord">
          <ac:chgData name="Daniel Khashabi" userId="62390808-c838-45e6-be59-d6fd0d208bc8" providerId="ADAL" clId="{19A97A65-FB7E-DC4C-8433-B675572D5E70}" dt="2023-02-22T17:24:42.864" v="9115" actId="700"/>
          <ac:spMkLst>
            <pc:docMk/>
            <pc:sldMk cId="0" sldId="1940"/>
            <ac:spMk id="2" creationId="{00000000-0000-0000-0000-000000000000}"/>
          </ac:spMkLst>
        </pc:spChg>
        <pc:spChg chg="mod">
          <ac:chgData name="Daniel Khashabi" userId="62390808-c838-45e6-be59-d6fd0d208bc8" providerId="ADAL" clId="{19A97A65-FB7E-DC4C-8433-B675572D5E70}" dt="2023-02-22T17:58:30.299" v="9801"/>
          <ac:spMkLst>
            <pc:docMk/>
            <pc:sldMk cId="0" sldId="1940"/>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40"/>
            <ac:spMk id="5" creationId="{5DB4B70B-EB2F-C5E0-CF99-2140F50E7193}"/>
          </ac:spMkLst>
        </pc:spChg>
        <pc:spChg chg="add mod ord">
          <ac:chgData name="Daniel Khashabi" userId="62390808-c838-45e6-be59-d6fd0d208bc8" providerId="ADAL" clId="{19A97A65-FB7E-DC4C-8433-B675572D5E70}" dt="2023-02-22T17:24:42.864" v="9115" actId="700"/>
          <ac:spMkLst>
            <pc:docMk/>
            <pc:sldMk cId="0" sldId="1940"/>
            <ac:spMk id="6" creationId="{107BD7EB-E72B-0D09-A79C-E3D0901D5445}"/>
          </ac:spMkLst>
        </pc:spChg>
        <pc:spChg chg="add mod">
          <ac:chgData name="Daniel Khashabi" userId="62390808-c838-45e6-be59-d6fd0d208bc8" providerId="ADAL" clId="{19A97A65-FB7E-DC4C-8433-B675572D5E70}" dt="2023-02-22T17:34:21.569" v="9224"/>
          <ac:spMkLst>
            <pc:docMk/>
            <pc:sldMk cId="0" sldId="1940"/>
            <ac:spMk id="7" creationId="{907ABC28-935A-1FE7-91E3-D912DCABE0FD}"/>
          </ac:spMkLst>
        </pc:spChg>
      </pc:sldChg>
      <pc:sldChg chg="addSp delSp modSp add mod modClrScheme chgLayout">
        <pc:chgData name="Daniel Khashabi" userId="62390808-c838-45e6-be59-d6fd0d208bc8" providerId="ADAL" clId="{19A97A65-FB7E-DC4C-8433-B675572D5E70}" dt="2023-02-22T17:58:30.299" v="9801"/>
        <pc:sldMkLst>
          <pc:docMk/>
          <pc:sldMk cId="0" sldId="1941"/>
        </pc:sldMkLst>
        <pc:spChg chg="mod ord">
          <ac:chgData name="Daniel Khashabi" userId="62390808-c838-45e6-be59-d6fd0d208bc8" providerId="ADAL" clId="{19A97A65-FB7E-DC4C-8433-B675572D5E70}" dt="2023-02-22T17:24:42.864" v="9115" actId="700"/>
          <ac:spMkLst>
            <pc:docMk/>
            <pc:sldMk cId="0" sldId="1941"/>
            <ac:spMk id="2" creationId="{00000000-0000-0000-0000-000000000000}"/>
          </ac:spMkLst>
        </pc:spChg>
        <pc:spChg chg="mod">
          <ac:chgData name="Daniel Khashabi" userId="62390808-c838-45e6-be59-d6fd0d208bc8" providerId="ADAL" clId="{19A97A65-FB7E-DC4C-8433-B675572D5E70}" dt="2023-02-22T17:58:30.299" v="9801"/>
          <ac:spMkLst>
            <pc:docMk/>
            <pc:sldMk cId="0" sldId="1941"/>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41"/>
            <ac:spMk id="5" creationId="{B75243E8-8412-A897-D2C9-209C588C6D0B}"/>
          </ac:spMkLst>
        </pc:spChg>
        <pc:spChg chg="add mod ord">
          <ac:chgData name="Daniel Khashabi" userId="62390808-c838-45e6-be59-d6fd0d208bc8" providerId="ADAL" clId="{19A97A65-FB7E-DC4C-8433-B675572D5E70}" dt="2023-02-22T17:24:42.864" v="9115" actId="700"/>
          <ac:spMkLst>
            <pc:docMk/>
            <pc:sldMk cId="0" sldId="1941"/>
            <ac:spMk id="6" creationId="{A4BC4324-DF4F-524B-3BA1-278AEA168198}"/>
          </ac:spMkLst>
        </pc:spChg>
        <pc:spChg chg="add mod">
          <ac:chgData name="Daniel Khashabi" userId="62390808-c838-45e6-be59-d6fd0d208bc8" providerId="ADAL" clId="{19A97A65-FB7E-DC4C-8433-B675572D5E70}" dt="2023-02-22T17:34:22.785" v="9225"/>
          <ac:spMkLst>
            <pc:docMk/>
            <pc:sldMk cId="0" sldId="1941"/>
            <ac:spMk id="7" creationId="{DA6E153C-6962-C6EF-386F-B8886964D9EE}"/>
          </ac:spMkLst>
        </pc:spChg>
      </pc:sldChg>
      <pc:sldChg chg="addSp delSp modSp add mod modClrScheme chgLayout">
        <pc:chgData name="Daniel Khashabi" userId="62390808-c838-45e6-be59-d6fd0d208bc8" providerId="ADAL" clId="{19A97A65-FB7E-DC4C-8433-B675572D5E70}" dt="2023-02-22T17:34:23.943" v="9226"/>
        <pc:sldMkLst>
          <pc:docMk/>
          <pc:sldMk cId="0" sldId="1942"/>
        </pc:sldMkLst>
        <pc:spChg chg="mod ord">
          <ac:chgData name="Daniel Khashabi" userId="62390808-c838-45e6-be59-d6fd0d208bc8" providerId="ADAL" clId="{19A97A65-FB7E-DC4C-8433-B675572D5E70}" dt="2023-02-22T17:24:42.864" v="9115" actId="700"/>
          <ac:spMkLst>
            <pc:docMk/>
            <pc:sldMk cId="0" sldId="1942"/>
            <ac:spMk id="2"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42"/>
            <ac:spMk id="3" creationId="{4E6B9932-C125-EBDD-2852-178EF0F1CCB9}"/>
          </ac:spMkLst>
        </pc:spChg>
        <pc:spChg chg="add mod ord">
          <ac:chgData name="Daniel Khashabi" userId="62390808-c838-45e6-be59-d6fd0d208bc8" providerId="ADAL" clId="{19A97A65-FB7E-DC4C-8433-B675572D5E70}" dt="2023-02-22T17:24:42.864" v="9115" actId="700"/>
          <ac:spMkLst>
            <pc:docMk/>
            <pc:sldMk cId="0" sldId="1942"/>
            <ac:spMk id="4" creationId="{2141D6D4-91A9-292A-7A90-B40206EE373E}"/>
          </ac:spMkLst>
        </pc:spChg>
        <pc:spChg chg="add mod">
          <ac:chgData name="Daniel Khashabi" userId="62390808-c838-45e6-be59-d6fd0d208bc8" providerId="ADAL" clId="{19A97A65-FB7E-DC4C-8433-B675572D5E70}" dt="2023-02-22T17:34:23.943" v="9226"/>
          <ac:spMkLst>
            <pc:docMk/>
            <pc:sldMk cId="0" sldId="1942"/>
            <ac:spMk id="5" creationId="{193AFD56-E85A-7250-F2E7-0472E4C4ED12}"/>
          </ac:spMkLst>
        </pc:spChg>
      </pc:sldChg>
      <pc:sldChg chg="addSp modSp add mod modClrScheme chgLayout">
        <pc:chgData name="Daniel Khashabi" userId="62390808-c838-45e6-be59-d6fd0d208bc8" providerId="ADAL" clId="{19A97A65-FB7E-DC4C-8433-B675572D5E70}" dt="2023-02-22T17:34:25.234" v="9227"/>
        <pc:sldMkLst>
          <pc:docMk/>
          <pc:sldMk cId="0" sldId="1943"/>
        </pc:sldMkLst>
        <pc:spChg chg="mod ord">
          <ac:chgData name="Daniel Khashabi" userId="62390808-c838-45e6-be59-d6fd0d208bc8" providerId="ADAL" clId="{19A97A65-FB7E-DC4C-8433-B675572D5E70}" dt="2023-02-22T17:24:42.864" v="9115" actId="700"/>
          <ac:spMkLst>
            <pc:docMk/>
            <pc:sldMk cId="0" sldId="1943"/>
            <ac:spMk id="2" creationId="{00000000-0000-0000-0000-000000000000}"/>
          </ac:spMkLst>
        </pc:spChg>
        <pc:spChg chg="mod ord">
          <ac:chgData name="Daniel Khashabi" userId="62390808-c838-45e6-be59-d6fd0d208bc8" providerId="ADAL" clId="{19A97A65-FB7E-DC4C-8433-B675572D5E70}" dt="2023-02-22T17:24:42.864" v="9115" actId="700"/>
          <ac:spMkLst>
            <pc:docMk/>
            <pc:sldMk cId="0" sldId="1943"/>
            <ac:spMk id="3" creationId="{00000000-0000-0000-0000-000000000000}"/>
          </ac:spMkLst>
        </pc:spChg>
        <pc:spChg chg="add mod">
          <ac:chgData name="Daniel Khashabi" userId="62390808-c838-45e6-be59-d6fd0d208bc8" providerId="ADAL" clId="{19A97A65-FB7E-DC4C-8433-B675572D5E70}" dt="2023-02-22T17:34:25.234" v="9227"/>
          <ac:spMkLst>
            <pc:docMk/>
            <pc:sldMk cId="0" sldId="1943"/>
            <ac:spMk id="5" creationId="{2B79A8BD-615B-F09B-D180-F80D5151DE48}"/>
          </ac:spMkLst>
        </pc:spChg>
      </pc:sldChg>
      <pc:sldChg chg="addSp modSp add mod modClrScheme chgLayout">
        <pc:chgData name="Daniel Khashabi" userId="62390808-c838-45e6-be59-d6fd0d208bc8" providerId="ADAL" clId="{19A97A65-FB7E-DC4C-8433-B675572D5E70}" dt="2023-02-22T17:34:28.167" v="9229"/>
        <pc:sldMkLst>
          <pc:docMk/>
          <pc:sldMk cId="0" sldId="1944"/>
        </pc:sldMkLst>
        <pc:spChg chg="mod ord">
          <ac:chgData name="Daniel Khashabi" userId="62390808-c838-45e6-be59-d6fd0d208bc8" providerId="ADAL" clId="{19A97A65-FB7E-DC4C-8433-B675572D5E70}" dt="2023-02-22T17:24:42.864" v="9115" actId="700"/>
          <ac:spMkLst>
            <pc:docMk/>
            <pc:sldMk cId="0" sldId="1944"/>
            <ac:spMk id="2" creationId="{00000000-0000-0000-0000-000000000000}"/>
          </ac:spMkLst>
        </pc:spChg>
        <pc:spChg chg="mod ord">
          <ac:chgData name="Daniel Khashabi" userId="62390808-c838-45e6-be59-d6fd0d208bc8" providerId="ADAL" clId="{19A97A65-FB7E-DC4C-8433-B675572D5E70}" dt="2023-02-22T17:24:42.864" v="9115" actId="700"/>
          <ac:spMkLst>
            <pc:docMk/>
            <pc:sldMk cId="0" sldId="1944"/>
            <ac:spMk id="3" creationId="{00000000-0000-0000-0000-000000000000}"/>
          </ac:spMkLst>
        </pc:spChg>
        <pc:spChg chg="add mod">
          <ac:chgData name="Daniel Khashabi" userId="62390808-c838-45e6-be59-d6fd0d208bc8" providerId="ADAL" clId="{19A97A65-FB7E-DC4C-8433-B675572D5E70}" dt="2023-02-22T17:34:28.167" v="9229"/>
          <ac:spMkLst>
            <pc:docMk/>
            <pc:sldMk cId="0" sldId="1944"/>
            <ac:spMk id="6" creationId="{678E9D86-3EE4-75B9-9B00-2E083E8242EC}"/>
          </ac:spMkLst>
        </pc:spChg>
      </pc:sldChg>
      <pc:sldChg chg="addSp delSp modSp add mod modClrScheme chgLayout">
        <pc:chgData name="Daniel Khashabi" userId="62390808-c838-45e6-be59-d6fd0d208bc8" providerId="ADAL" clId="{19A97A65-FB7E-DC4C-8433-B675572D5E70}" dt="2023-02-22T17:58:30.299" v="9801"/>
        <pc:sldMkLst>
          <pc:docMk/>
          <pc:sldMk cId="0" sldId="1945"/>
        </pc:sldMkLst>
        <pc:spChg chg="mod">
          <ac:chgData name="Daniel Khashabi" userId="62390808-c838-45e6-be59-d6fd0d208bc8" providerId="ADAL" clId="{19A97A65-FB7E-DC4C-8433-B675572D5E70}" dt="2023-02-22T17:58:30.299" v="9801"/>
          <ac:spMkLst>
            <pc:docMk/>
            <pc:sldMk cId="0" sldId="1945"/>
            <ac:spMk id="5" creationId="{00000000-0000-0000-0000-000000000000}"/>
          </ac:spMkLst>
        </pc:spChg>
        <pc:spChg chg="mod">
          <ac:chgData name="Daniel Khashabi" userId="62390808-c838-45e6-be59-d6fd0d208bc8" providerId="ADAL" clId="{19A97A65-FB7E-DC4C-8433-B675572D5E70}" dt="2023-02-22T17:58:30.299" v="9801"/>
          <ac:spMkLst>
            <pc:docMk/>
            <pc:sldMk cId="0" sldId="1945"/>
            <ac:spMk id="6" creationId="{00000000-0000-0000-0000-000000000000}"/>
          </ac:spMkLst>
        </pc:spChg>
        <pc:spChg chg="mod">
          <ac:chgData name="Daniel Khashabi" userId="62390808-c838-45e6-be59-d6fd0d208bc8" providerId="ADAL" clId="{19A97A65-FB7E-DC4C-8433-B675572D5E70}" dt="2023-02-22T17:58:30.299" v="9801"/>
          <ac:spMkLst>
            <pc:docMk/>
            <pc:sldMk cId="0" sldId="1945"/>
            <ac:spMk id="7" creationId="{00000000-0000-0000-0000-000000000000}"/>
          </ac:spMkLst>
        </pc:spChg>
        <pc:spChg chg="mod">
          <ac:chgData name="Daniel Khashabi" userId="62390808-c838-45e6-be59-d6fd0d208bc8" providerId="ADAL" clId="{19A97A65-FB7E-DC4C-8433-B675572D5E70}" dt="2023-02-22T17:58:30.299" v="9801"/>
          <ac:spMkLst>
            <pc:docMk/>
            <pc:sldMk cId="0" sldId="1945"/>
            <ac:spMk id="8" creationId="{00000000-0000-0000-0000-000000000000}"/>
          </ac:spMkLst>
        </pc:spChg>
        <pc:spChg chg="mod ord">
          <ac:chgData name="Daniel Khashabi" userId="62390808-c838-45e6-be59-d6fd0d208bc8" providerId="ADAL" clId="{19A97A65-FB7E-DC4C-8433-B675572D5E70}" dt="2023-02-22T17:24:42.864" v="9115" actId="700"/>
          <ac:spMkLst>
            <pc:docMk/>
            <pc:sldMk cId="0" sldId="1945"/>
            <ac:spMk id="9"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45"/>
            <ac:spMk id="11" creationId="{7777EB73-1B7B-76AC-A788-CB32F6807201}"/>
          </ac:spMkLst>
        </pc:spChg>
        <pc:spChg chg="add mod ord">
          <ac:chgData name="Daniel Khashabi" userId="62390808-c838-45e6-be59-d6fd0d208bc8" providerId="ADAL" clId="{19A97A65-FB7E-DC4C-8433-B675572D5E70}" dt="2023-02-22T17:24:42.864" v="9115" actId="700"/>
          <ac:spMkLst>
            <pc:docMk/>
            <pc:sldMk cId="0" sldId="1945"/>
            <ac:spMk id="12" creationId="{4BC57804-CFE7-BE59-7743-DD7D5844247B}"/>
          </ac:spMkLst>
        </pc:spChg>
        <pc:spChg chg="add mod">
          <ac:chgData name="Daniel Khashabi" userId="62390808-c838-45e6-be59-d6fd0d208bc8" providerId="ADAL" clId="{19A97A65-FB7E-DC4C-8433-B675572D5E70}" dt="2023-02-22T17:34:26.860" v="9228"/>
          <ac:spMkLst>
            <pc:docMk/>
            <pc:sldMk cId="0" sldId="1945"/>
            <ac:spMk id="13" creationId="{74257BF9-3F0E-FA4A-653C-547AC2AEB946}"/>
          </ac:spMkLst>
        </pc:spChg>
      </pc:sldChg>
      <pc:sldChg chg="addSp delSp modSp add mod modClrScheme chgLayout">
        <pc:chgData name="Daniel Khashabi" userId="62390808-c838-45e6-be59-d6fd0d208bc8" providerId="ADAL" clId="{19A97A65-FB7E-DC4C-8433-B675572D5E70}" dt="2023-02-22T17:58:30.299" v="9801"/>
        <pc:sldMkLst>
          <pc:docMk/>
          <pc:sldMk cId="0" sldId="1946"/>
        </pc:sldMkLst>
        <pc:spChg chg="mod ord">
          <ac:chgData name="Daniel Khashabi" userId="62390808-c838-45e6-be59-d6fd0d208bc8" providerId="ADAL" clId="{19A97A65-FB7E-DC4C-8433-B675572D5E70}" dt="2023-02-22T17:24:42.864" v="9115" actId="700"/>
          <ac:spMkLst>
            <pc:docMk/>
            <pc:sldMk cId="0" sldId="1946"/>
            <ac:spMk id="2" creationId="{00000000-0000-0000-0000-000000000000}"/>
          </ac:spMkLst>
        </pc:spChg>
        <pc:spChg chg="mod">
          <ac:chgData name="Daniel Khashabi" userId="62390808-c838-45e6-be59-d6fd0d208bc8" providerId="ADAL" clId="{19A97A65-FB7E-DC4C-8433-B675572D5E70}" dt="2023-02-22T17:58:30.299" v="9801"/>
          <ac:spMkLst>
            <pc:docMk/>
            <pc:sldMk cId="0" sldId="1946"/>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46"/>
            <ac:spMk id="5" creationId="{85A26288-B3CE-DCC0-366E-48E0C247971C}"/>
          </ac:spMkLst>
        </pc:spChg>
        <pc:spChg chg="add mod ord">
          <ac:chgData name="Daniel Khashabi" userId="62390808-c838-45e6-be59-d6fd0d208bc8" providerId="ADAL" clId="{19A97A65-FB7E-DC4C-8433-B675572D5E70}" dt="2023-02-22T17:24:42.864" v="9115" actId="700"/>
          <ac:spMkLst>
            <pc:docMk/>
            <pc:sldMk cId="0" sldId="1946"/>
            <ac:spMk id="6" creationId="{0DCF79EF-48A9-EF09-596B-97C710A62A81}"/>
          </ac:spMkLst>
        </pc:spChg>
        <pc:spChg chg="add mod">
          <ac:chgData name="Daniel Khashabi" userId="62390808-c838-45e6-be59-d6fd0d208bc8" providerId="ADAL" clId="{19A97A65-FB7E-DC4C-8433-B675572D5E70}" dt="2023-02-22T17:34:29.703" v="9230"/>
          <ac:spMkLst>
            <pc:docMk/>
            <pc:sldMk cId="0" sldId="1946"/>
            <ac:spMk id="7" creationId="{166D599E-5946-FBF6-D3DF-562B66D76DAA}"/>
          </ac:spMkLst>
        </pc:spChg>
      </pc:sldChg>
      <pc:sldChg chg="addSp delSp modSp add mod modClrScheme chgLayout">
        <pc:chgData name="Daniel Khashabi" userId="62390808-c838-45e6-be59-d6fd0d208bc8" providerId="ADAL" clId="{19A97A65-FB7E-DC4C-8433-B675572D5E70}" dt="2023-02-22T17:58:30.299" v="9801"/>
        <pc:sldMkLst>
          <pc:docMk/>
          <pc:sldMk cId="0" sldId="1947"/>
        </pc:sldMkLst>
        <pc:spChg chg="mod ord">
          <ac:chgData name="Daniel Khashabi" userId="62390808-c838-45e6-be59-d6fd0d208bc8" providerId="ADAL" clId="{19A97A65-FB7E-DC4C-8433-B675572D5E70}" dt="2023-02-22T17:24:42.864" v="9115" actId="700"/>
          <ac:spMkLst>
            <pc:docMk/>
            <pc:sldMk cId="0" sldId="1947"/>
            <ac:spMk id="2" creationId="{00000000-0000-0000-0000-000000000000}"/>
          </ac:spMkLst>
        </pc:spChg>
        <pc:spChg chg="mod">
          <ac:chgData name="Daniel Khashabi" userId="62390808-c838-45e6-be59-d6fd0d208bc8" providerId="ADAL" clId="{19A97A65-FB7E-DC4C-8433-B675572D5E70}" dt="2023-02-22T17:58:30.299" v="9801"/>
          <ac:spMkLst>
            <pc:docMk/>
            <pc:sldMk cId="0" sldId="1947"/>
            <ac:spMk id="3" creationId="{00000000-0000-0000-0000-000000000000}"/>
          </ac:spMkLst>
        </pc:spChg>
        <pc:spChg chg="mod">
          <ac:chgData name="Daniel Khashabi" userId="62390808-c838-45e6-be59-d6fd0d208bc8" providerId="ADAL" clId="{19A97A65-FB7E-DC4C-8433-B675572D5E70}" dt="2023-02-22T17:58:30.299" v="9801"/>
          <ac:spMkLst>
            <pc:docMk/>
            <pc:sldMk cId="0" sldId="1947"/>
            <ac:spMk id="6" creationId="{00000000-0000-0000-0000-000000000000}"/>
          </ac:spMkLst>
        </pc:spChg>
        <pc:spChg chg="mod">
          <ac:chgData name="Daniel Khashabi" userId="62390808-c838-45e6-be59-d6fd0d208bc8" providerId="ADAL" clId="{19A97A65-FB7E-DC4C-8433-B675572D5E70}" dt="2023-02-22T17:58:30.299" v="9801"/>
          <ac:spMkLst>
            <pc:docMk/>
            <pc:sldMk cId="0" sldId="1947"/>
            <ac:spMk id="7"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47"/>
            <ac:spMk id="8" creationId="{A6448D84-FCAF-B369-D007-A78B3BB3847F}"/>
          </ac:spMkLst>
        </pc:spChg>
        <pc:spChg chg="add mod ord">
          <ac:chgData name="Daniel Khashabi" userId="62390808-c838-45e6-be59-d6fd0d208bc8" providerId="ADAL" clId="{19A97A65-FB7E-DC4C-8433-B675572D5E70}" dt="2023-02-22T17:24:42.864" v="9115" actId="700"/>
          <ac:spMkLst>
            <pc:docMk/>
            <pc:sldMk cId="0" sldId="1947"/>
            <ac:spMk id="9" creationId="{2F03EFEE-E8E2-71AC-23A6-2E4C21BDAC1E}"/>
          </ac:spMkLst>
        </pc:spChg>
        <pc:spChg chg="add mod">
          <ac:chgData name="Daniel Khashabi" userId="62390808-c838-45e6-be59-d6fd0d208bc8" providerId="ADAL" clId="{19A97A65-FB7E-DC4C-8433-B675572D5E70}" dt="2023-02-22T17:34:30.855" v="9231"/>
          <ac:spMkLst>
            <pc:docMk/>
            <pc:sldMk cId="0" sldId="1947"/>
            <ac:spMk id="10" creationId="{7851AA7E-14F0-AC8B-85F5-CF3BA69525B7}"/>
          </ac:spMkLst>
        </pc:spChg>
      </pc:sldChg>
      <pc:sldChg chg="addSp delSp modSp add mod modClrScheme chgLayout">
        <pc:chgData name="Daniel Khashabi" userId="62390808-c838-45e6-be59-d6fd0d208bc8" providerId="ADAL" clId="{19A97A65-FB7E-DC4C-8433-B675572D5E70}" dt="2023-02-22T17:58:30.299" v="9801"/>
        <pc:sldMkLst>
          <pc:docMk/>
          <pc:sldMk cId="0" sldId="1948"/>
        </pc:sldMkLst>
        <pc:spChg chg="mod ord">
          <ac:chgData name="Daniel Khashabi" userId="62390808-c838-45e6-be59-d6fd0d208bc8" providerId="ADAL" clId="{19A97A65-FB7E-DC4C-8433-B675572D5E70}" dt="2023-02-22T17:24:42.864" v="9115" actId="700"/>
          <ac:spMkLst>
            <pc:docMk/>
            <pc:sldMk cId="0" sldId="1948"/>
            <ac:spMk id="2" creationId="{00000000-0000-0000-0000-000000000000}"/>
          </ac:spMkLst>
        </pc:spChg>
        <pc:spChg chg="mod">
          <ac:chgData name="Daniel Khashabi" userId="62390808-c838-45e6-be59-d6fd0d208bc8" providerId="ADAL" clId="{19A97A65-FB7E-DC4C-8433-B675572D5E70}" dt="2023-02-22T17:58:30.299" v="9801"/>
          <ac:spMkLst>
            <pc:docMk/>
            <pc:sldMk cId="0" sldId="1948"/>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48"/>
            <ac:spMk id="4" creationId="{26A1107B-D23A-EBE2-BCE3-842870C31DB6}"/>
          </ac:spMkLst>
        </pc:spChg>
        <pc:spChg chg="add mod ord">
          <ac:chgData name="Daniel Khashabi" userId="62390808-c838-45e6-be59-d6fd0d208bc8" providerId="ADAL" clId="{19A97A65-FB7E-DC4C-8433-B675572D5E70}" dt="2023-02-22T17:24:42.864" v="9115" actId="700"/>
          <ac:spMkLst>
            <pc:docMk/>
            <pc:sldMk cId="0" sldId="1948"/>
            <ac:spMk id="5" creationId="{92B8F688-75CE-7200-B34C-78CB3C8BB619}"/>
          </ac:spMkLst>
        </pc:spChg>
        <pc:spChg chg="add mod">
          <ac:chgData name="Daniel Khashabi" userId="62390808-c838-45e6-be59-d6fd0d208bc8" providerId="ADAL" clId="{19A97A65-FB7E-DC4C-8433-B675572D5E70}" dt="2023-02-22T17:34:32.337" v="9232"/>
          <ac:spMkLst>
            <pc:docMk/>
            <pc:sldMk cId="0" sldId="1948"/>
            <ac:spMk id="6" creationId="{B110344F-9E51-1296-E708-F351A55484E3}"/>
          </ac:spMkLst>
        </pc:spChg>
      </pc:sldChg>
      <pc:sldChg chg="modSp new mod">
        <pc:chgData name="Daniel Khashabi" userId="62390808-c838-45e6-be59-d6fd0d208bc8" providerId="ADAL" clId="{19A97A65-FB7E-DC4C-8433-B675572D5E70}" dt="2023-02-22T17:31:49.085" v="9125" actId="27636"/>
        <pc:sldMkLst>
          <pc:docMk/>
          <pc:sldMk cId="2830243146" sldId="1949"/>
        </pc:sldMkLst>
        <pc:spChg chg="mod">
          <ac:chgData name="Daniel Khashabi" userId="62390808-c838-45e6-be59-d6fd0d208bc8" providerId="ADAL" clId="{19A97A65-FB7E-DC4C-8433-B675572D5E70}" dt="2023-02-22T17:31:49.085" v="9125" actId="27636"/>
          <ac:spMkLst>
            <pc:docMk/>
            <pc:sldMk cId="2830243146" sldId="1949"/>
            <ac:spMk id="2" creationId="{257440E2-CACF-AAA9-A865-072E30679144}"/>
          </ac:spMkLst>
        </pc:spChg>
      </pc:sldChg>
      <pc:sldChg chg="modSp new mod ord">
        <pc:chgData name="Daniel Khashabi" userId="62390808-c838-45e6-be59-d6fd0d208bc8" providerId="ADAL" clId="{19A97A65-FB7E-DC4C-8433-B675572D5E70}" dt="2023-02-22T17:31:49.079" v="9124" actId="27636"/>
        <pc:sldMkLst>
          <pc:docMk/>
          <pc:sldMk cId="2457414041" sldId="1950"/>
        </pc:sldMkLst>
        <pc:spChg chg="mod">
          <ac:chgData name="Daniel Khashabi" userId="62390808-c838-45e6-be59-d6fd0d208bc8" providerId="ADAL" clId="{19A97A65-FB7E-DC4C-8433-B675572D5E70}" dt="2023-02-22T17:31:49.079" v="9124" actId="27636"/>
          <ac:spMkLst>
            <pc:docMk/>
            <pc:sldMk cId="2457414041" sldId="1950"/>
            <ac:spMk id="2" creationId="{67EF0528-2E43-297A-8CFC-EE2B6566A14A}"/>
          </ac:spMkLst>
        </pc:spChg>
        <pc:spChg chg="mod">
          <ac:chgData name="Daniel Khashabi" userId="62390808-c838-45e6-be59-d6fd0d208bc8" providerId="ADAL" clId="{19A97A65-FB7E-DC4C-8433-B675572D5E70}" dt="2023-02-22T17:27:39.486" v="9121" actId="20577"/>
          <ac:spMkLst>
            <pc:docMk/>
            <pc:sldMk cId="2457414041" sldId="1950"/>
            <ac:spMk id="3" creationId="{9DF7AD65-E469-06C2-4FD6-A9902E25BC8C}"/>
          </ac:spMkLst>
        </pc:spChg>
      </pc:sldChg>
      <pc:sldChg chg="addSp delSp modSp new mod ord">
        <pc:chgData name="Daniel Khashabi" userId="62390808-c838-45e6-be59-d6fd0d208bc8" providerId="ADAL" clId="{19A97A65-FB7E-DC4C-8433-B675572D5E70}" dt="2023-02-22T17:36:29.131" v="9286" actId="403"/>
        <pc:sldMkLst>
          <pc:docMk/>
          <pc:sldMk cId="3484034011" sldId="1951"/>
        </pc:sldMkLst>
        <pc:spChg chg="del mod">
          <ac:chgData name="Daniel Khashabi" userId="62390808-c838-45e6-be59-d6fd0d208bc8" providerId="ADAL" clId="{19A97A65-FB7E-DC4C-8433-B675572D5E70}" dt="2023-02-22T17:36:19.178" v="9276" actId="478"/>
          <ac:spMkLst>
            <pc:docMk/>
            <pc:sldMk cId="3484034011" sldId="1951"/>
            <ac:spMk id="2" creationId="{A42B778B-61EE-EB24-49F5-91CD06C743EE}"/>
          </ac:spMkLst>
        </pc:spChg>
        <pc:spChg chg="mod">
          <ac:chgData name="Daniel Khashabi" userId="62390808-c838-45e6-be59-d6fd0d208bc8" providerId="ADAL" clId="{19A97A65-FB7E-DC4C-8433-B675572D5E70}" dt="2023-02-22T17:36:29.131" v="9286" actId="403"/>
          <ac:spMkLst>
            <pc:docMk/>
            <pc:sldMk cId="3484034011" sldId="1951"/>
            <ac:spMk id="3" creationId="{A1AFF9FD-2811-8252-F362-1F50800DA2E5}"/>
          </ac:spMkLst>
        </pc:spChg>
        <pc:spChg chg="add mod">
          <ac:chgData name="Daniel Khashabi" userId="62390808-c838-45e6-be59-d6fd0d208bc8" providerId="ADAL" clId="{19A97A65-FB7E-DC4C-8433-B675572D5E70}" dt="2023-02-22T17:36:16.604" v="9275" actId="20577"/>
          <ac:spMkLst>
            <pc:docMk/>
            <pc:sldMk cId="3484034011" sldId="1951"/>
            <ac:spMk id="4" creationId="{53E5BB73-2F7A-1BCA-3BE4-499FDC89DD0F}"/>
          </ac:spMkLst>
        </pc:spChg>
      </pc:sldChg>
      <pc:sldChg chg="modSp add mod">
        <pc:chgData name="Daniel Khashabi" userId="62390808-c838-45e6-be59-d6fd0d208bc8" providerId="ADAL" clId="{19A97A65-FB7E-DC4C-8433-B675572D5E70}" dt="2023-02-22T17:44:52.207" v="9339" actId="113"/>
        <pc:sldMkLst>
          <pc:docMk/>
          <pc:sldMk cId="2458244337" sldId="1952"/>
        </pc:sldMkLst>
        <pc:spChg chg="mod">
          <ac:chgData name="Daniel Khashabi" userId="62390808-c838-45e6-be59-d6fd0d208bc8" providerId="ADAL" clId="{19A97A65-FB7E-DC4C-8433-B675572D5E70}" dt="2023-02-22T17:44:52.207" v="9339" actId="113"/>
          <ac:spMkLst>
            <pc:docMk/>
            <pc:sldMk cId="2458244337" sldId="1952"/>
            <ac:spMk id="2" creationId="{FD3E2ECF-073E-E04B-C660-2FC94FB7E69D}"/>
          </ac:spMkLst>
        </pc:spChg>
      </pc:sldChg>
      <pc:sldChg chg="add">
        <pc:chgData name="Daniel Khashabi" userId="62390808-c838-45e6-be59-d6fd0d208bc8" providerId="ADAL" clId="{19A97A65-FB7E-DC4C-8433-B675572D5E70}" dt="2023-02-22T17:45:12.693" v="9340"/>
        <pc:sldMkLst>
          <pc:docMk/>
          <pc:sldMk cId="841837156" sldId="1953"/>
        </pc:sldMkLst>
      </pc:sldChg>
      <pc:sldChg chg="modSp add mod modNotes">
        <pc:chgData name="Daniel Khashabi" userId="62390808-c838-45e6-be59-d6fd0d208bc8" providerId="ADAL" clId="{19A97A65-FB7E-DC4C-8433-B675572D5E70}" dt="2023-02-22T17:58:30.299" v="9801"/>
        <pc:sldMkLst>
          <pc:docMk/>
          <pc:sldMk cId="3001147671" sldId="1954"/>
        </pc:sldMkLst>
        <pc:spChg chg="mod">
          <ac:chgData name="Daniel Khashabi" userId="62390808-c838-45e6-be59-d6fd0d208bc8" providerId="ADAL" clId="{19A97A65-FB7E-DC4C-8433-B675572D5E70}" dt="2023-02-22T17:58:30.299" v="9801"/>
          <ac:spMkLst>
            <pc:docMk/>
            <pc:sldMk cId="3001147671" sldId="1954"/>
            <ac:spMk id="2" creationId="{83602E3B-62E7-EEAE-E8F3-5972D2C26242}"/>
          </ac:spMkLst>
        </pc:spChg>
        <pc:spChg chg="mod">
          <ac:chgData name="Daniel Khashabi" userId="62390808-c838-45e6-be59-d6fd0d208bc8" providerId="ADAL" clId="{19A97A65-FB7E-DC4C-8433-B675572D5E70}" dt="2023-02-22T17:58:30.299" v="9801"/>
          <ac:spMkLst>
            <pc:docMk/>
            <pc:sldMk cId="3001147671" sldId="1954"/>
            <ac:spMk id="3" creationId="{742098B5-3716-BBD2-0AAF-42AC45169A7D}"/>
          </ac:spMkLst>
        </pc:spChg>
        <pc:spChg chg="mod">
          <ac:chgData name="Daniel Khashabi" userId="62390808-c838-45e6-be59-d6fd0d208bc8" providerId="ADAL" clId="{19A97A65-FB7E-DC4C-8433-B675572D5E70}" dt="2023-02-22T17:45:25.751" v="9387" actId="20577"/>
          <ac:spMkLst>
            <pc:docMk/>
            <pc:sldMk cId="3001147671" sldId="1954"/>
            <ac:spMk id="59" creationId="{00000000-0000-0000-0000-000000000000}"/>
          </ac:spMkLst>
        </pc:spChg>
      </pc:sldChg>
      <pc:sldChg chg="modSp add mod">
        <pc:chgData name="Daniel Khashabi" userId="62390808-c838-45e6-be59-d6fd0d208bc8" providerId="ADAL" clId="{19A97A65-FB7E-DC4C-8433-B675572D5E70}" dt="2023-02-22T17:46:09.160" v="9474" actId="20577"/>
        <pc:sldMkLst>
          <pc:docMk/>
          <pc:sldMk cId="1358069131" sldId="1955"/>
        </pc:sldMkLst>
        <pc:spChg chg="mod">
          <ac:chgData name="Daniel Khashabi" userId="62390808-c838-45e6-be59-d6fd0d208bc8" providerId="ADAL" clId="{19A97A65-FB7E-DC4C-8433-B675572D5E70}" dt="2023-02-22T17:46:09.160" v="9474" actId="20577"/>
          <ac:spMkLst>
            <pc:docMk/>
            <pc:sldMk cId="1358069131" sldId="1955"/>
            <ac:spMk id="2" creationId="{E5571672-6D30-A18B-258F-17202472DC1F}"/>
          </ac:spMkLst>
        </pc:spChg>
      </pc:sldChg>
      <pc:sldChg chg="add del">
        <pc:chgData name="Daniel Khashabi" userId="62390808-c838-45e6-be59-d6fd0d208bc8" providerId="ADAL" clId="{19A97A65-FB7E-DC4C-8433-B675572D5E70}" dt="2023-02-22T17:45:34.292" v="9389" actId="2696"/>
        <pc:sldMkLst>
          <pc:docMk/>
          <pc:sldMk cId="3662468807" sldId="1956"/>
        </pc:sldMkLst>
      </pc:sldChg>
      <pc:sldChg chg="modSp add mod modNotes">
        <pc:chgData name="Daniel Khashabi" userId="62390808-c838-45e6-be59-d6fd0d208bc8" providerId="ADAL" clId="{19A97A65-FB7E-DC4C-8433-B675572D5E70}" dt="2023-02-22T17:58:30.299" v="9801"/>
        <pc:sldMkLst>
          <pc:docMk/>
          <pc:sldMk cId="4217980589" sldId="1956"/>
        </pc:sldMkLst>
        <pc:spChg chg="mod">
          <ac:chgData name="Daniel Khashabi" userId="62390808-c838-45e6-be59-d6fd0d208bc8" providerId="ADAL" clId="{19A97A65-FB7E-DC4C-8433-B675572D5E70}" dt="2023-02-22T17:58:30.299" v="9801"/>
          <ac:spMkLst>
            <pc:docMk/>
            <pc:sldMk cId="4217980589" sldId="1956"/>
            <ac:spMk id="2" creationId="{83602E3B-62E7-EEAE-E8F3-5972D2C26242}"/>
          </ac:spMkLst>
        </pc:spChg>
        <pc:spChg chg="mod">
          <ac:chgData name="Daniel Khashabi" userId="62390808-c838-45e6-be59-d6fd0d208bc8" providerId="ADAL" clId="{19A97A65-FB7E-DC4C-8433-B675572D5E70}" dt="2023-02-22T17:58:30.299" v="9801"/>
          <ac:spMkLst>
            <pc:docMk/>
            <pc:sldMk cId="4217980589" sldId="1956"/>
            <ac:spMk id="3" creationId="{742098B5-3716-BBD2-0AAF-42AC45169A7D}"/>
          </ac:spMkLst>
        </pc:spChg>
        <pc:spChg chg="mod">
          <ac:chgData name="Daniel Khashabi" userId="62390808-c838-45e6-be59-d6fd0d208bc8" providerId="ADAL" clId="{19A97A65-FB7E-DC4C-8433-B675572D5E70}" dt="2023-02-22T17:45:48.928" v="9428" actId="20577"/>
          <ac:spMkLst>
            <pc:docMk/>
            <pc:sldMk cId="4217980589" sldId="1956"/>
            <ac:spMk id="59" creationId="{00000000-0000-0000-0000-000000000000}"/>
          </ac:spMkLst>
        </pc:spChg>
      </pc:sldChg>
      <pc:sldChg chg="modSp add mod modNotes">
        <pc:chgData name="Daniel Khashabi" userId="62390808-c838-45e6-be59-d6fd0d208bc8" providerId="ADAL" clId="{19A97A65-FB7E-DC4C-8433-B675572D5E70}" dt="2023-02-22T17:58:30.299" v="9801"/>
        <pc:sldMkLst>
          <pc:docMk/>
          <pc:sldMk cId="423261872" sldId="1957"/>
        </pc:sldMkLst>
        <pc:spChg chg="mod">
          <ac:chgData name="Daniel Khashabi" userId="62390808-c838-45e6-be59-d6fd0d208bc8" providerId="ADAL" clId="{19A97A65-FB7E-DC4C-8433-B675572D5E70}" dt="2023-02-22T17:58:30.299" v="9801"/>
          <ac:spMkLst>
            <pc:docMk/>
            <pc:sldMk cId="423261872" sldId="1957"/>
            <ac:spMk id="2" creationId="{83602E3B-62E7-EEAE-E8F3-5972D2C26242}"/>
          </ac:spMkLst>
        </pc:spChg>
        <pc:spChg chg="mod">
          <ac:chgData name="Daniel Khashabi" userId="62390808-c838-45e6-be59-d6fd0d208bc8" providerId="ADAL" clId="{19A97A65-FB7E-DC4C-8433-B675572D5E70}" dt="2023-02-22T17:58:30.299" v="9801"/>
          <ac:spMkLst>
            <pc:docMk/>
            <pc:sldMk cId="423261872" sldId="1957"/>
            <ac:spMk id="3" creationId="{742098B5-3716-BBD2-0AAF-42AC45169A7D}"/>
          </ac:spMkLst>
        </pc:spChg>
        <pc:spChg chg="mod">
          <ac:chgData name="Daniel Khashabi" userId="62390808-c838-45e6-be59-d6fd0d208bc8" providerId="ADAL" clId="{19A97A65-FB7E-DC4C-8433-B675572D5E70}" dt="2023-02-22T17:47:21.096" v="9502" actId="20577"/>
          <ac:spMkLst>
            <pc:docMk/>
            <pc:sldMk cId="423261872" sldId="1957"/>
            <ac:spMk id="59" creationId="{00000000-0000-0000-0000-000000000000}"/>
          </ac:spMkLst>
        </pc:spChg>
      </pc:sldChg>
      <pc:sldChg chg="add del">
        <pc:chgData name="Daniel Khashabi" userId="62390808-c838-45e6-be59-d6fd0d208bc8" providerId="ADAL" clId="{19A97A65-FB7E-DC4C-8433-B675572D5E70}" dt="2023-02-22T17:46:26.605" v="9476" actId="2696"/>
        <pc:sldMkLst>
          <pc:docMk/>
          <pc:sldMk cId="1383595335" sldId="1957"/>
        </pc:sldMkLst>
      </pc:sldChg>
      <pc:sldChg chg="add del">
        <pc:chgData name="Daniel Khashabi" userId="62390808-c838-45e6-be59-d6fd0d208bc8" providerId="ADAL" clId="{19A97A65-FB7E-DC4C-8433-B675572D5E70}" dt="2023-02-22T17:46:26.605" v="9476" actId="2696"/>
        <pc:sldMkLst>
          <pc:docMk/>
          <pc:sldMk cId="2316806529" sldId="1958"/>
        </pc:sldMkLst>
      </pc:sldChg>
      <pc:sldChg chg="add">
        <pc:chgData name="Daniel Khashabi" userId="62390808-c838-45e6-be59-d6fd0d208bc8" providerId="ADAL" clId="{19A97A65-FB7E-DC4C-8433-B675572D5E70}" dt="2023-02-22T17:47:09.221" v="9477"/>
        <pc:sldMkLst>
          <pc:docMk/>
          <pc:sldMk cId="3136858018" sldId="1958"/>
        </pc:sldMkLst>
      </pc:sldChg>
      <pc:sldChg chg="modSp new mod">
        <pc:chgData name="Daniel Khashabi" userId="62390808-c838-45e6-be59-d6fd0d208bc8" providerId="ADAL" clId="{19A97A65-FB7E-DC4C-8433-B675572D5E70}" dt="2023-02-22T17:47:41.391" v="9528" actId="20577"/>
        <pc:sldMkLst>
          <pc:docMk/>
          <pc:sldMk cId="975306942" sldId="1959"/>
        </pc:sldMkLst>
        <pc:spChg chg="mod">
          <ac:chgData name="Daniel Khashabi" userId="62390808-c838-45e6-be59-d6fd0d208bc8" providerId="ADAL" clId="{19A97A65-FB7E-DC4C-8433-B675572D5E70}" dt="2023-02-22T17:47:41.391" v="9528" actId="20577"/>
          <ac:spMkLst>
            <pc:docMk/>
            <pc:sldMk cId="975306942" sldId="1959"/>
            <ac:spMk id="2" creationId="{65229476-8A4A-1B20-2B38-E63A6B9E08D6}"/>
          </ac:spMkLst>
        </pc:spChg>
      </pc:sldChg>
      <pc:sldChg chg="modSp add mod modNotes">
        <pc:chgData name="Daniel Khashabi" userId="62390808-c838-45e6-be59-d6fd0d208bc8" providerId="ADAL" clId="{19A97A65-FB7E-DC4C-8433-B675572D5E70}" dt="2023-02-22T17:58:30.299" v="9801"/>
        <pc:sldMkLst>
          <pc:docMk/>
          <pc:sldMk cId="2676100225" sldId="1960"/>
        </pc:sldMkLst>
        <pc:spChg chg="mod">
          <ac:chgData name="Daniel Khashabi" userId="62390808-c838-45e6-be59-d6fd0d208bc8" providerId="ADAL" clId="{19A97A65-FB7E-DC4C-8433-B675572D5E70}" dt="2023-02-22T17:58:30.299" v="9801"/>
          <ac:spMkLst>
            <pc:docMk/>
            <pc:sldMk cId="2676100225" sldId="1960"/>
            <ac:spMk id="2" creationId="{83602E3B-62E7-EEAE-E8F3-5972D2C26242}"/>
          </ac:spMkLst>
        </pc:spChg>
        <pc:spChg chg="mod">
          <ac:chgData name="Daniel Khashabi" userId="62390808-c838-45e6-be59-d6fd0d208bc8" providerId="ADAL" clId="{19A97A65-FB7E-DC4C-8433-B675572D5E70}" dt="2023-02-22T17:58:30.299" v="9801"/>
          <ac:spMkLst>
            <pc:docMk/>
            <pc:sldMk cId="2676100225" sldId="1960"/>
            <ac:spMk id="3" creationId="{742098B5-3716-BBD2-0AAF-42AC45169A7D}"/>
          </ac:spMkLst>
        </pc:spChg>
        <pc:spChg chg="mod">
          <ac:chgData name="Daniel Khashabi" userId="62390808-c838-45e6-be59-d6fd0d208bc8" providerId="ADAL" clId="{19A97A65-FB7E-DC4C-8433-B675572D5E70}" dt="2023-02-22T17:49:14.263" v="9590" actId="20577"/>
          <ac:spMkLst>
            <pc:docMk/>
            <pc:sldMk cId="2676100225" sldId="1960"/>
            <ac:spMk id="59" creationId="{00000000-0000-0000-0000-000000000000}"/>
          </ac:spMkLst>
        </pc:spChg>
      </pc:sldChg>
      <pc:sldChg chg="modSp add mod">
        <pc:chgData name="Daniel Khashabi" userId="62390808-c838-45e6-be59-d6fd0d208bc8" providerId="ADAL" clId="{19A97A65-FB7E-DC4C-8433-B675572D5E70}" dt="2023-02-22T17:49:42.178" v="9685" actId="20577"/>
        <pc:sldMkLst>
          <pc:docMk/>
          <pc:sldMk cId="3148173644" sldId="1961"/>
        </pc:sldMkLst>
        <pc:spChg chg="mod">
          <ac:chgData name="Daniel Khashabi" userId="62390808-c838-45e6-be59-d6fd0d208bc8" providerId="ADAL" clId="{19A97A65-FB7E-DC4C-8433-B675572D5E70}" dt="2023-02-22T17:49:42.178" v="9685" actId="20577"/>
          <ac:spMkLst>
            <pc:docMk/>
            <pc:sldMk cId="3148173644" sldId="1961"/>
            <ac:spMk id="2" creationId="{E5571672-6D30-A18B-258F-17202472DC1F}"/>
          </ac:spMkLst>
        </pc:spChg>
      </pc:sldChg>
      <pc:sldChg chg="modSp add mod modNotes">
        <pc:chgData name="Daniel Khashabi" userId="62390808-c838-45e6-be59-d6fd0d208bc8" providerId="ADAL" clId="{19A97A65-FB7E-DC4C-8433-B675572D5E70}" dt="2023-02-22T17:58:30.299" v="9801"/>
        <pc:sldMkLst>
          <pc:docMk/>
          <pc:sldMk cId="3369097472" sldId="1962"/>
        </pc:sldMkLst>
        <pc:spChg chg="mod">
          <ac:chgData name="Daniel Khashabi" userId="62390808-c838-45e6-be59-d6fd0d208bc8" providerId="ADAL" clId="{19A97A65-FB7E-DC4C-8433-B675572D5E70}" dt="2023-02-22T17:58:30.299" v="9801"/>
          <ac:spMkLst>
            <pc:docMk/>
            <pc:sldMk cId="3369097472" sldId="1962"/>
            <ac:spMk id="2" creationId="{83602E3B-62E7-EEAE-E8F3-5972D2C26242}"/>
          </ac:spMkLst>
        </pc:spChg>
        <pc:spChg chg="mod">
          <ac:chgData name="Daniel Khashabi" userId="62390808-c838-45e6-be59-d6fd0d208bc8" providerId="ADAL" clId="{19A97A65-FB7E-DC4C-8433-B675572D5E70}" dt="2023-02-22T17:58:30.299" v="9801"/>
          <ac:spMkLst>
            <pc:docMk/>
            <pc:sldMk cId="3369097472" sldId="1962"/>
            <ac:spMk id="3" creationId="{742098B5-3716-BBD2-0AAF-42AC45169A7D}"/>
          </ac:spMkLst>
        </pc:spChg>
        <pc:spChg chg="mod">
          <ac:chgData name="Daniel Khashabi" userId="62390808-c838-45e6-be59-d6fd0d208bc8" providerId="ADAL" clId="{19A97A65-FB7E-DC4C-8433-B675572D5E70}" dt="2023-02-22T17:48:53.840" v="9569" actId="20577"/>
          <ac:spMkLst>
            <pc:docMk/>
            <pc:sldMk cId="3369097472" sldId="1962"/>
            <ac:spMk id="59" creationId="{00000000-0000-0000-0000-000000000000}"/>
          </ac:spMkLst>
        </pc:spChg>
      </pc:sldChg>
      <pc:sldChg chg="add">
        <pc:chgData name="Daniel Khashabi" userId="62390808-c838-45e6-be59-d6fd0d208bc8" providerId="ADAL" clId="{19A97A65-FB7E-DC4C-8433-B675572D5E70}" dt="2023-02-22T17:48:41.507" v="9530"/>
        <pc:sldMkLst>
          <pc:docMk/>
          <pc:sldMk cId="2840551386" sldId="1963"/>
        </pc:sldMkLst>
      </pc:sldChg>
      <pc:sldChg chg="addSp delSp modSp new mod modClrScheme chgLayout">
        <pc:chgData name="Daniel Khashabi" userId="62390808-c838-45e6-be59-d6fd0d208bc8" providerId="ADAL" clId="{19A97A65-FB7E-DC4C-8433-B675572D5E70}" dt="2023-02-22T17:50:56.704" v="9756" actId="20577"/>
        <pc:sldMkLst>
          <pc:docMk/>
          <pc:sldMk cId="1793496069" sldId="1964"/>
        </pc:sldMkLst>
        <pc:spChg chg="del mod ord">
          <ac:chgData name="Daniel Khashabi" userId="62390808-c838-45e6-be59-d6fd0d208bc8" providerId="ADAL" clId="{19A97A65-FB7E-DC4C-8433-B675572D5E70}" dt="2023-02-22T17:50:20.782" v="9688" actId="700"/>
          <ac:spMkLst>
            <pc:docMk/>
            <pc:sldMk cId="1793496069" sldId="1964"/>
            <ac:spMk id="2" creationId="{E9EC92DB-8109-1C17-0BAF-BAE4E6786BC2}"/>
          </ac:spMkLst>
        </pc:spChg>
        <pc:spChg chg="del mod ord">
          <ac:chgData name="Daniel Khashabi" userId="62390808-c838-45e6-be59-d6fd0d208bc8" providerId="ADAL" clId="{19A97A65-FB7E-DC4C-8433-B675572D5E70}" dt="2023-02-22T17:50:20.782" v="9688" actId="700"/>
          <ac:spMkLst>
            <pc:docMk/>
            <pc:sldMk cId="1793496069" sldId="1964"/>
            <ac:spMk id="3" creationId="{AA957A8D-FB4E-3C78-CCA1-EE09C665ACAC}"/>
          </ac:spMkLst>
        </pc:spChg>
        <pc:spChg chg="add mod ord">
          <ac:chgData name="Daniel Khashabi" userId="62390808-c838-45e6-be59-d6fd0d208bc8" providerId="ADAL" clId="{19A97A65-FB7E-DC4C-8433-B675572D5E70}" dt="2023-02-22T17:50:56.704" v="9756" actId="20577"/>
          <ac:spMkLst>
            <pc:docMk/>
            <pc:sldMk cId="1793496069" sldId="1964"/>
            <ac:spMk id="4" creationId="{0B128C7E-2F82-4B07-410F-60EB3126D589}"/>
          </ac:spMkLst>
        </pc:spChg>
        <pc:spChg chg="add del mod ord">
          <ac:chgData name="Daniel Khashabi" userId="62390808-c838-45e6-be59-d6fd0d208bc8" providerId="ADAL" clId="{19A97A65-FB7E-DC4C-8433-B675572D5E70}" dt="2023-02-22T17:50:29.845" v="9714" actId="478"/>
          <ac:spMkLst>
            <pc:docMk/>
            <pc:sldMk cId="1793496069" sldId="1964"/>
            <ac:spMk id="5" creationId="{F6AF4B68-66CF-2F50-9032-1B9DA321E796}"/>
          </ac:spMkLst>
        </pc:spChg>
      </pc:sldChg>
      <pc:sldChg chg="modSp new mod">
        <pc:chgData name="Daniel Khashabi" userId="62390808-c838-45e6-be59-d6fd0d208bc8" providerId="ADAL" clId="{19A97A65-FB7E-DC4C-8433-B675572D5E70}" dt="2023-02-22T17:58:01.159" v="9800" actId="27636"/>
        <pc:sldMkLst>
          <pc:docMk/>
          <pc:sldMk cId="2451461546" sldId="1965"/>
        </pc:sldMkLst>
        <pc:spChg chg="mod">
          <ac:chgData name="Daniel Khashabi" userId="62390808-c838-45e6-be59-d6fd0d208bc8" providerId="ADAL" clId="{19A97A65-FB7E-DC4C-8433-B675572D5E70}" dt="2023-02-22T17:58:01.159" v="9800" actId="27636"/>
          <ac:spMkLst>
            <pc:docMk/>
            <pc:sldMk cId="2451461546" sldId="1965"/>
            <ac:spMk id="2" creationId="{A10DA962-DB5B-5DD6-A88E-8BC5724A0100}"/>
          </ac:spMkLst>
        </pc:spChg>
        <pc:spChg chg="mod">
          <ac:chgData name="Daniel Khashabi" userId="62390808-c838-45e6-be59-d6fd0d208bc8" providerId="ADAL" clId="{19A97A65-FB7E-DC4C-8433-B675572D5E70}" dt="2023-02-22T17:51:10.661" v="9795" actId="20577"/>
          <ac:spMkLst>
            <pc:docMk/>
            <pc:sldMk cId="2451461546" sldId="1965"/>
            <ac:spMk id="3" creationId="{5107BE00-FFB1-4EEC-C6B9-675EA0EB7F70}"/>
          </ac:spMkLst>
        </pc:spChg>
      </pc:sldChg>
      <pc:sldChg chg="modSp add del mod">
        <pc:chgData name="Daniel Khashabi" userId="62390808-c838-45e6-be59-d6fd0d208bc8" providerId="ADAL" clId="{19A97A65-FB7E-DC4C-8433-B675572D5E70}" dt="2023-02-22T18:45:55.787" v="10484" actId="2696"/>
        <pc:sldMkLst>
          <pc:docMk/>
          <pc:sldMk cId="1021419217" sldId="1966"/>
        </pc:sldMkLst>
        <pc:spChg chg="mod">
          <ac:chgData name="Daniel Khashabi" userId="62390808-c838-45e6-be59-d6fd0d208bc8" providerId="ADAL" clId="{19A97A65-FB7E-DC4C-8433-B675572D5E70}" dt="2023-02-22T18:44:51.884" v="10468" actId="20577"/>
          <ac:spMkLst>
            <pc:docMk/>
            <pc:sldMk cId="1021419217" sldId="1966"/>
            <ac:spMk id="2" creationId="{67564F9A-C35A-0156-4335-B968A00375CD}"/>
          </ac:spMkLst>
        </pc:spChg>
        <pc:spChg chg="mod">
          <ac:chgData name="Daniel Khashabi" userId="62390808-c838-45e6-be59-d6fd0d208bc8" providerId="ADAL" clId="{19A97A65-FB7E-DC4C-8433-B675572D5E70}" dt="2023-02-22T18:39:49.804" v="10088" actId="20577"/>
          <ac:spMkLst>
            <pc:docMk/>
            <pc:sldMk cId="1021419217" sldId="1966"/>
            <ac:spMk id="3" creationId="{4F5EBBFE-4389-BD62-EE81-72399AF744B1}"/>
          </ac:spMkLst>
        </pc:spChg>
        <pc:spChg chg="mod">
          <ac:chgData name="Daniel Khashabi" userId="62390808-c838-45e6-be59-d6fd0d208bc8" providerId="ADAL" clId="{19A97A65-FB7E-DC4C-8433-B675572D5E70}" dt="2023-02-22T18:39:44.304" v="10077" actId="14100"/>
          <ac:spMkLst>
            <pc:docMk/>
            <pc:sldMk cId="1021419217" sldId="1966"/>
            <ac:spMk id="6" creationId="{661C54C3-2924-4F63-E596-8A4FC953C31B}"/>
          </ac:spMkLst>
        </pc:spChg>
      </pc:sldChg>
      <pc:sldChg chg="modSp add">
        <pc:chgData name="Daniel Khashabi" userId="62390808-c838-45e6-be59-d6fd0d208bc8" providerId="ADAL" clId="{19A97A65-FB7E-DC4C-8433-B675572D5E70}" dt="2023-02-23T16:41:20.836" v="11072"/>
        <pc:sldMkLst>
          <pc:docMk/>
          <pc:sldMk cId="2965324948" sldId="1966"/>
        </pc:sldMkLst>
        <pc:spChg chg="mod">
          <ac:chgData name="Daniel Khashabi" userId="62390808-c838-45e6-be59-d6fd0d208bc8" providerId="ADAL" clId="{19A97A65-FB7E-DC4C-8433-B675572D5E70}" dt="2023-02-23T16:41:20.836" v="11072"/>
          <ac:spMkLst>
            <pc:docMk/>
            <pc:sldMk cId="2965324948" sldId="1966"/>
            <ac:spMk id="4" creationId="{A0CC89AA-4044-3582-DB7D-C1610D420FF8}"/>
          </ac:spMkLst>
        </pc:spChg>
      </pc:sldChg>
      <pc:sldChg chg="addSp delSp modSp add del mod">
        <pc:chgData name="Daniel Khashabi" userId="62390808-c838-45e6-be59-d6fd0d208bc8" providerId="ADAL" clId="{19A97A65-FB7E-DC4C-8433-B675572D5E70}" dt="2023-02-22T18:45:55.787" v="10484" actId="2696"/>
        <pc:sldMkLst>
          <pc:docMk/>
          <pc:sldMk cId="2037189491" sldId="1967"/>
        </pc:sldMkLst>
        <pc:spChg chg="mod">
          <ac:chgData name="Daniel Khashabi" userId="62390808-c838-45e6-be59-d6fd0d208bc8" providerId="ADAL" clId="{19A97A65-FB7E-DC4C-8433-B675572D5E70}" dt="2023-02-22T18:44:59.163" v="10469"/>
          <ac:spMkLst>
            <pc:docMk/>
            <pc:sldMk cId="2037189491" sldId="1967"/>
            <ac:spMk id="2" creationId="{67564F9A-C35A-0156-4335-B968A00375CD}"/>
          </ac:spMkLst>
        </pc:spChg>
        <pc:spChg chg="mod">
          <ac:chgData name="Daniel Khashabi" userId="62390808-c838-45e6-be59-d6fd0d208bc8" providerId="ADAL" clId="{19A97A65-FB7E-DC4C-8433-B675572D5E70}" dt="2023-02-22T18:44:32.005" v="10457" actId="20577"/>
          <ac:spMkLst>
            <pc:docMk/>
            <pc:sldMk cId="2037189491" sldId="1967"/>
            <ac:spMk id="3" creationId="{4F5EBBFE-4389-BD62-EE81-72399AF744B1}"/>
          </ac:spMkLst>
        </pc:spChg>
        <pc:spChg chg="del">
          <ac:chgData name="Daniel Khashabi" userId="62390808-c838-45e6-be59-d6fd0d208bc8" providerId="ADAL" clId="{19A97A65-FB7E-DC4C-8433-B675572D5E70}" dt="2023-02-22T18:39:56.757" v="10091" actId="478"/>
          <ac:spMkLst>
            <pc:docMk/>
            <pc:sldMk cId="2037189491" sldId="1967"/>
            <ac:spMk id="6" creationId="{661C54C3-2924-4F63-E596-8A4FC953C31B}"/>
          </ac:spMkLst>
        </pc:spChg>
        <pc:spChg chg="del">
          <ac:chgData name="Daniel Khashabi" userId="62390808-c838-45e6-be59-d6fd0d208bc8" providerId="ADAL" clId="{19A97A65-FB7E-DC4C-8433-B675572D5E70}" dt="2023-02-22T18:39:56.757" v="10091" actId="478"/>
          <ac:spMkLst>
            <pc:docMk/>
            <pc:sldMk cId="2037189491" sldId="1967"/>
            <ac:spMk id="7" creationId="{2F847A40-8DA1-EE47-FA28-8E866C5B24D0}"/>
          </ac:spMkLst>
        </pc:spChg>
        <pc:picChg chg="add mod">
          <ac:chgData name="Daniel Khashabi" userId="62390808-c838-45e6-be59-d6fd0d208bc8" providerId="ADAL" clId="{19A97A65-FB7E-DC4C-8433-B675572D5E70}" dt="2023-02-22T18:45:11.651" v="10481" actId="1038"/>
          <ac:picMkLst>
            <pc:docMk/>
            <pc:sldMk cId="2037189491" sldId="1967"/>
            <ac:picMk id="8" creationId="{4F8B7681-CEB6-92A6-0458-F369C52D4BCB}"/>
          </ac:picMkLst>
        </pc:picChg>
      </pc:sldChg>
      <pc:sldChg chg="modSp add">
        <pc:chgData name="Daniel Khashabi" userId="62390808-c838-45e6-be59-d6fd0d208bc8" providerId="ADAL" clId="{19A97A65-FB7E-DC4C-8433-B675572D5E70}" dt="2023-02-23T16:41:20.836" v="11072"/>
        <pc:sldMkLst>
          <pc:docMk/>
          <pc:sldMk cId="2360467095" sldId="1967"/>
        </pc:sldMkLst>
        <pc:spChg chg="mod">
          <ac:chgData name="Daniel Khashabi" userId="62390808-c838-45e6-be59-d6fd0d208bc8" providerId="ADAL" clId="{19A97A65-FB7E-DC4C-8433-B675572D5E70}" dt="2023-02-23T16:41:20.836" v="11072"/>
          <ac:spMkLst>
            <pc:docMk/>
            <pc:sldMk cId="2360467095" sldId="1967"/>
            <ac:spMk id="4" creationId="{A0CC89AA-4044-3582-DB7D-C1610D420FF8}"/>
          </ac:spMkLst>
        </pc:spChg>
      </pc:sldChg>
      <pc:sldChg chg="add">
        <pc:chgData name="Daniel Khashabi" userId="62390808-c838-45e6-be59-d6fd0d208bc8" providerId="ADAL" clId="{19A97A65-FB7E-DC4C-8433-B675572D5E70}" dt="2023-02-22T18:59:40.865" v="10588"/>
        <pc:sldMkLst>
          <pc:docMk/>
          <pc:sldMk cId="4186629334" sldId="1968"/>
        </pc:sldMkLst>
      </pc:sldChg>
      <pc:sldChg chg="addSp delSp modSp add mod">
        <pc:chgData name="Daniel Khashabi" userId="62390808-c838-45e6-be59-d6fd0d208bc8" providerId="ADAL" clId="{19A97A65-FB7E-DC4C-8433-B675572D5E70}" dt="2023-02-22T19:00:37.232" v="10610" actId="1036"/>
        <pc:sldMkLst>
          <pc:docMk/>
          <pc:sldMk cId="895824458" sldId="1969"/>
        </pc:sldMkLst>
        <pc:spChg chg="del">
          <ac:chgData name="Daniel Khashabi" userId="62390808-c838-45e6-be59-d6fd0d208bc8" providerId="ADAL" clId="{19A97A65-FB7E-DC4C-8433-B675572D5E70}" dt="2023-02-22T19:00:31.576" v="10608" actId="478"/>
          <ac:spMkLst>
            <pc:docMk/>
            <pc:sldMk cId="895824458" sldId="1969"/>
            <ac:spMk id="6" creationId="{8E9B71A8-021A-D9EB-FED2-676AE8BFE166}"/>
          </ac:spMkLst>
        </pc:spChg>
        <pc:picChg chg="del">
          <ac:chgData name="Daniel Khashabi" userId="62390808-c838-45e6-be59-d6fd0d208bc8" providerId="ADAL" clId="{19A97A65-FB7E-DC4C-8433-B675572D5E70}" dt="2023-02-22T19:00:02" v="10592" actId="478"/>
          <ac:picMkLst>
            <pc:docMk/>
            <pc:sldMk cId="895824458" sldId="1969"/>
            <ac:picMk id="5" creationId="{CACAFC68-4131-0201-99D4-94F8C80265DC}"/>
          </ac:picMkLst>
        </pc:picChg>
        <pc:picChg chg="add mod">
          <ac:chgData name="Daniel Khashabi" userId="62390808-c838-45e6-be59-d6fd0d208bc8" providerId="ADAL" clId="{19A97A65-FB7E-DC4C-8433-B675572D5E70}" dt="2023-02-22T19:00:37.232" v="10610" actId="1036"/>
          <ac:picMkLst>
            <pc:docMk/>
            <pc:sldMk cId="895824458" sldId="1969"/>
            <ac:picMk id="7" creationId="{AE5FA770-6933-4EAB-30DD-EA01A1F54CD1}"/>
          </ac:picMkLst>
        </pc:picChg>
      </pc:sldChg>
      <pc:sldMasterChg chg="modSp addSldLayout delSldLayout modSldLayout">
        <pc:chgData name="Daniel Khashabi" userId="62390808-c838-45e6-be59-d6fd0d208bc8" providerId="ADAL" clId="{19A97A65-FB7E-DC4C-8433-B675572D5E70}" dt="2023-02-22T17:58:30.299" v="9801"/>
        <pc:sldMasterMkLst>
          <pc:docMk/>
          <pc:sldMasterMk cId="0" sldId="2147483684"/>
        </pc:sldMasterMkLst>
        <pc:spChg chg="mod">
          <ac:chgData name="Daniel Khashabi" userId="62390808-c838-45e6-be59-d6fd0d208bc8" providerId="ADAL" clId="{19A97A65-FB7E-DC4C-8433-B675572D5E70}" dt="2023-02-22T17:58:30.299" v="9801"/>
          <ac:spMkLst>
            <pc:docMk/>
            <pc:sldMasterMk cId="0" sldId="2147483684"/>
            <ac:spMk id="8" creationId="{00000000-0000-0000-0000-000000000000}"/>
          </ac:spMkLst>
        </pc:spChg>
        <pc:sldLayoutChg chg="modSp del">
          <pc:chgData name="Daniel Khashabi" userId="62390808-c838-45e6-be59-d6fd0d208bc8" providerId="ADAL" clId="{19A97A65-FB7E-DC4C-8433-B675572D5E70}" dt="2023-02-22T14:52:09.481" v="8215" actId="2696"/>
          <pc:sldLayoutMkLst>
            <pc:docMk/>
            <pc:sldMasterMk cId="0" sldId="2147483684"/>
            <pc:sldLayoutMk cId="0" sldId="2147483651"/>
          </pc:sldLayoutMkLst>
          <pc:spChg chg="mod">
            <ac:chgData name="Daniel Khashabi" userId="62390808-c838-45e6-be59-d6fd0d208bc8" providerId="ADAL" clId="{19A97A65-FB7E-DC4C-8433-B675572D5E70}" dt="2023-02-22T01:44:26.233" v="5908"/>
            <ac:spMkLst>
              <pc:docMk/>
              <pc:sldMasterMk cId="0" sldId="2147483684"/>
              <pc:sldLayoutMk cId="0" sldId="2147483651"/>
              <ac:spMk id="26"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52"/>
          </pc:sldLayoutMkLst>
          <pc:spChg chg="mod">
            <ac:chgData name="Daniel Khashabi" userId="62390808-c838-45e6-be59-d6fd0d208bc8" providerId="ADAL" clId="{19A97A65-FB7E-DC4C-8433-B675572D5E70}" dt="2023-02-22T17:58:30.299" v="9801"/>
            <ac:spMkLst>
              <pc:docMk/>
              <pc:sldMasterMk cId="0" sldId="2147483684"/>
              <pc:sldLayoutMk cId="0" sldId="2147483652"/>
              <ac:spMk id="30"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53"/>
          </pc:sldLayoutMkLst>
          <pc:spChg chg="mod">
            <ac:chgData name="Daniel Khashabi" userId="62390808-c838-45e6-be59-d6fd0d208bc8" providerId="ADAL" clId="{19A97A65-FB7E-DC4C-8433-B675572D5E70}" dt="2023-02-22T17:58:30.299" v="9801"/>
            <ac:spMkLst>
              <pc:docMk/>
              <pc:sldMasterMk cId="0" sldId="2147483684"/>
              <pc:sldLayoutMk cId="0" sldId="2147483653"/>
              <ac:spMk id="35"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55"/>
          </pc:sldLayoutMkLst>
          <pc:spChg chg="mod">
            <ac:chgData name="Daniel Khashabi" userId="62390808-c838-45e6-be59-d6fd0d208bc8" providerId="ADAL" clId="{19A97A65-FB7E-DC4C-8433-B675572D5E70}" dt="2023-02-22T17:58:30.299" v="9801"/>
            <ac:spMkLst>
              <pc:docMk/>
              <pc:sldMasterMk cId="0" sldId="2147483684"/>
              <pc:sldLayoutMk cId="0" sldId="2147483655"/>
              <ac:spMk id="41"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0" sldId="2147483655"/>
              <ac:spMk id="45"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56"/>
          </pc:sldLayoutMkLst>
          <pc:spChg chg="mod">
            <ac:chgData name="Daniel Khashabi" userId="62390808-c838-45e6-be59-d6fd0d208bc8" providerId="ADAL" clId="{19A97A65-FB7E-DC4C-8433-B675572D5E70}" dt="2023-02-22T17:58:30.299" v="9801"/>
            <ac:spMkLst>
              <pc:docMk/>
              <pc:sldMasterMk cId="0" sldId="2147483684"/>
              <pc:sldLayoutMk cId="0" sldId="2147483656"/>
              <ac:spMk id="48"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57"/>
          </pc:sldLayoutMkLst>
          <pc:spChg chg="mod">
            <ac:chgData name="Daniel Khashabi" userId="62390808-c838-45e6-be59-d6fd0d208bc8" providerId="ADAL" clId="{19A97A65-FB7E-DC4C-8433-B675572D5E70}" dt="2023-02-22T17:58:30.299" v="9801"/>
            <ac:spMkLst>
              <pc:docMk/>
              <pc:sldMasterMk cId="0" sldId="2147483684"/>
              <pc:sldLayoutMk cId="0" sldId="2147483657"/>
              <ac:spMk id="52"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1145179345" sldId="2147483672"/>
          </pc:sldLayoutMkLst>
          <pc:spChg chg="mod">
            <ac:chgData name="Daniel Khashabi" userId="62390808-c838-45e6-be59-d6fd0d208bc8" providerId="ADAL" clId="{19A97A65-FB7E-DC4C-8433-B675572D5E70}" dt="2023-02-22T17:58:30.299" v="9801"/>
            <ac:spMkLst>
              <pc:docMk/>
              <pc:sldMasterMk cId="0" sldId="2147483684"/>
              <pc:sldLayoutMk cId="1145179345" sldId="2147483672"/>
              <ac:spMk id="4" creationId="{960B3578-F61A-3D71-7DF9-7749DF4EAC02}"/>
            </ac:spMkLst>
          </pc:spChg>
          <pc:spChg chg="mod">
            <ac:chgData name="Daniel Khashabi" userId="62390808-c838-45e6-be59-d6fd0d208bc8" providerId="ADAL" clId="{19A97A65-FB7E-DC4C-8433-B675572D5E70}" dt="2023-02-22T17:58:30.299" v="9801"/>
            <ac:spMkLst>
              <pc:docMk/>
              <pc:sldMasterMk cId="0" sldId="2147483684"/>
              <pc:sldLayoutMk cId="1145179345" sldId="2147483672"/>
              <ac:spMk id="5" creationId="{E0F369B4-94DC-374C-B891-76485760FDE2}"/>
            </ac:spMkLst>
          </pc:spChg>
          <pc:spChg chg="mod">
            <ac:chgData name="Daniel Khashabi" userId="62390808-c838-45e6-be59-d6fd0d208bc8" providerId="ADAL" clId="{19A97A65-FB7E-DC4C-8433-B675572D5E70}" dt="2023-02-22T17:58:30.299" v="9801"/>
            <ac:spMkLst>
              <pc:docMk/>
              <pc:sldMasterMk cId="0" sldId="2147483684"/>
              <pc:sldLayoutMk cId="1145179345" sldId="2147483672"/>
              <ac:spMk id="6" creationId="{4B622DF6-B9CC-948D-B599-46DBCBE950DD}"/>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73"/>
          </pc:sldLayoutMkLst>
          <pc:spChg chg="mod">
            <ac:chgData name="Daniel Khashabi" userId="62390808-c838-45e6-be59-d6fd0d208bc8" providerId="ADAL" clId="{19A97A65-FB7E-DC4C-8433-B675572D5E70}" dt="2023-02-22T17:58:30.299" v="9801"/>
            <ac:spMkLst>
              <pc:docMk/>
              <pc:sldMasterMk cId="0" sldId="2147483684"/>
              <pc:sldLayoutMk cId="0" sldId="2147483673"/>
              <ac:spMk id="12" creationId="{00000000-0000-0000-0000-000000000000}"/>
            </ac:spMkLst>
          </pc:spChg>
        </pc:sldLayoutChg>
        <pc:sldLayoutChg chg="del">
          <pc:chgData name="Daniel Khashabi" userId="62390808-c838-45e6-be59-d6fd0d208bc8" providerId="ADAL" clId="{19A97A65-FB7E-DC4C-8433-B675572D5E70}" dt="2023-02-12T19:56:20.802" v="544" actId="2696"/>
          <pc:sldLayoutMkLst>
            <pc:docMk/>
            <pc:sldMasterMk cId="0" sldId="2147483684"/>
            <pc:sldLayoutMk cId="0" sldId="2147483674"/>
          </pc:sldLayoutMkLst>
        </pc:sldLayoutChg>
        <pc:sldLayoutChg chg="modSp del">
          <pc:chgData name="Daniel Khashabi" userId="62390808-c838-45e6-be59-d6fd0d208bc8" providerId="ADAL" clId="{19A97A65-FB7E-DC4C-8433-B675572D5E70}" dt="2023-02-22T13:27:06.377" v="7811" actId="2696"/>
          <pc:sldLayoutMkLst>
            <pc:docMk/>
            <pc:sldMasterMk cId="0" sldId="2147483684"/>
            <pc:sldLayoutMk cId="0" sldId="2147483676"/>
          </pc:sldLayoutMkLst>
          <pc:spChg chg="mod">
            <ac:chgData name="Daniel Khashabi" userId="62390808-c838-45e6-be59-d6fd0d208bc8" providerId="ADAL" clId="{19A97A65-FB7E-DC4C-8433-B675572D5E70}" dt="2023-02-22T01:44:26.233" v="5908"/>
            <ac:spMkLst>
              <pc:docMk/>
              <pc:sldMasterMk cId="0" sldId="2147483684"/>
              <pc:sldLayoutMk cId="0" sldId="2147483676"/>
              <ac:spMk id="26"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77"/>
          </pc:sldLayoutMkLst>
          <pc:spChg chg="mod">
            <ac:chgData name="Daniel Khashabi" userId="62390808-c838-45e6-be59-d6fd0d208bc8" providerId="ADAL" clId="{19A97A65-FB7E-DC4C-8433-B675572D5E70}" dt="2023-02-22T17:58:30.299" v="9801"/>
            <ac:spMkLst>
              <pc:docMk/>
              <pc:sldMasterMk cId="0" sldId="2147483684"/>
              <pc:sldLayoutMk cId="0" sldId="2147483677"/>
              <ac:spMk id="30"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78"/>
          </pc:sldLayoutMkLst>
          <pc:spChg chg="mod">
            <ac:chgData name="Daniel Khashabi" userId="62390808-c838-45e6-be59-d6fd0d208bc8" providerId="ADAL" clId="{19A97A65-FB7E-DC4C-8433-B675572D5E70}" dt="2023-02-22T17:58:30.299" v="9801"/>
            <ac:spMkLst>
              <pc:docMk/>
              <pc:sldMasterMk cId="0" sldId="2147483684"/>
              <pc:sldLayoutMk cId="0" sldId="2147483678"/>
              <ac:spMk id="35"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79"/>
          </pc:sldLayoutMkLst>
          <pc:spChg chg="mod">
            <ac:chgData name="Daniel Khashabi" userId="62390808-c838-45e6-be59-d6fd0d208bc8" providerId="ADAL" clId="{19A97A65-FB7E-DC4C-8433-B675572D5E70}" dt="2023-02-22T17:58:30.299" v="9801"/>
            <ac:spMkLst>
              <pc:docMk/>
              <pc:sldMasterMk cId="0" sldId="2147483684"/>
              <pc:sldLayoutMk cId="0" sldId="2147483679"/>
              <ac:spMk id="39"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80"/>
          </pc:sldLayoutMkLst>
          <pc:spChg chg="mod">
            <ac:chgData name="Daniel Khashabi" userId="62390808-c838-45e6-be59-d6fd0d208bc8" providerId="ADAL" clId="{19A97A65-FB7E-DC4C-8433-B675572D5E70}" dt="2023-02-22T17:58:30.299" v="9801"/>
            <ac:spMkLst>
              <pc:docMk/>
              <pc:sldMasterMk cId="0" sldId="2147483684"/>
              <pc:sldLayoutMk cId="0" sldId="2147483680"/>
              <ac:spMk id="41"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0" sldId="2147483680"/>
              <ac:spMk id="45"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81"/>
          </pc:sldLayoutMkLst>
          <pc:spChg chg="mod">
            <ac:chgData name="Daniel Khashabi" userId="62390808-c838-45e6-be59-d6fd0d208bc8" providerId="ADAL" clId="{19A97A65-FB7E-DC4C-8433-B675572D5E70}" dt="2023-02-22T17:58:30.299" v="9801"/>
            <ac:spMkLst>
              <pc:docMk/>
              <pc:sldMasterMk cId="0" sldId="2147483684"/>
              <pc:sldLayoutMk cId="0" sldId="2147483681"/>
              <ac:spMk id="48"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82"/>
          </pc:sldLayoutMkLst>
          <pc:spChg chg="mod">
            <ac:chgData name="Daniel Khashabi" userId="62390808-c838-45e6-be59-d6fd0d208bc8" providerId="ADAL" clId="{19A97A65-FB7E-DC4C-8433-B675572D5E70}" dt="2023-02-22T17:58:30.299" v="9801"/>
            <ac:spMkLst>
              <pc:docMk/>
              <pc:sldMasterMk cId="0" sldId="2147483684"/>
              <pc:sldLayoutMk cId="0" sldId="2147483682"/>
              <ac:spMk id="52" creationId="{00000000-0000-0000-0000-000000000000}"/>
            </ac:spMkLst>
          </pc:spChg>
        </pc:sldLayoutChg>
        <pc:sldLayoutChg chg="del">
          <pc:chgData name="Daniel Khashabi" userId="62390808-c838-45e6-be59-d6fd0d208bc8" providerId="ADAL" clId="{19A97A65-FB7E-DC4C-8433-B675572D5E70}" dt="2023-02-13T20:24:59.072" v="2763" actId="2696"/>
          <pc:sldLayoutMkLst>
            <pc:docMk/>
            <pc:sldMasterMk cId="0" sldId="2147483684"/>
            <pc:sldLayoutMk cId="0" sldId="2147483683"/>
          </pc:sldLayoutMkLst>
        </pc:sldLayoutChg>
        <pc:sldLayoutChg chg="add del">
          <pc:chgData name="Daniel Khashabi" userId="62390808-c838-45e6-be59-d6fd0d208bc8" providerId="ADAL" clId="{19A97A65-FB7E-DC4C-8433-B675572D5E70}" dt="2023-02-12T19:53:39.029" v="515" actId="2696"/>
          <pc:sldLayoutMkLst>
            <pc:docMk/>
            <pc:sldMasterMk cId="0" sldId="2147483684"/>
            <pc:sldLayoutMk cId="1177056662" sldId="2147483685"/>
          </pc:sldLayoutMkLst>
        </pc:sldLayoutChg>
        <pc:sldLayoutChg chg="del">
          <pc:chgData name="Daniel Khashabi" userId="62390808-c838-45e6-be59-d6fd0d208bc8" providerId="ADAL" clId="{19A97A65-FB7E-DC4C-8433-B675572D5E70}" dt="2023-02-13T20:33:58.030" v="2937" actId="2696"/>
          <pc:sldLayoutMkLst>
            <pc:docMk/>
            <pc:sldMasterMk cId="0" sldId="2147483684"/>
            <pc:sldLayoutMk cId="16812903" sldId="2147483686"/>
          </pc:sldLayoutMkLst>
        </pc:sldLayoutChg>
        <pc:sldLayoutChg chg="modSp">
          <pc:chgData name="Daniel Khashabi" userId="62390808-c838-45e6-be59-d6fd0d208bc8" providerId="ADAL" clId="{19A97A65-FB7E-DC4C-8433-B675572D5E70}" dt="2023-02-22T17:58:30.299" v="9801"/>
          <pc:sldLayoutMkLst>
            <pc:docMk/>
            <pc:sldMasterMk cId="0" sldId="2147483684"/>
            <pc:sldLayoutMk cId="3024834713" sldId="2147483687"/>
          </pc:sldLayoutMkLst>
          <pc:spChg chg="mod">
            <ac:chgData name="Daniel Khashabi" userId="62390808-c838-45e6-be59-d6fd0d208bc8" providerId="ADAL" clId="{19A97A65-FB7E-DC4C-8433-B675572D5E70}" dt="2023-02-22T17:58:30.299" v="9801"/>
            <ac:spMkLst>
              <pc:docMk/>
              <pc:sldMasterMk cId="0" sldId="2147483684"/>
              <pc:sldLayoutMk cId="3024834713" sldId="2147483687"/>
              <ac:spMk id="20"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678689711" sldId="2147483688"/>
          </pc:sldLayoutMkLst>
          <pc:spChg chg="mod">
            <ac:chgData name="Daniel Khashabi" userId="62390808-c838-45e6-be59-d6fd0d208bc8" providerId="ADAL" clId="{19A97A65-FB7E-DC4C-8433-B675572D5E70}" dt="2023-02-22T17:58:30.299" v="9801"/>
            <ac:spMkLst>
              <pc:docMk/>
              <pc:sldMasterMk cId="0" sldId="2147483684"/>
              <pc:sldLayoutMk cId="678689711" sldId="2147483688"/>
              <ac:spMk id="54" creationId="{00000000-0000-0000-0000-000000000000}"/>
            </ac:spMkLst>
          </pc:spChg>
        </pc:sldLayoutChg>
        <pc:sldLayoutChg chg="del">
          <pc:chgData name="Daniel Khashabi" userId="62390808-c838-45e6-be59-d6fd0d208bc8" providerId="ADAL" clId="{19A97A65-FB7E-DC4C-8433-B675572D5E70}" dt="2023-02-13T20:25:46.173" v="2768" actId="2696"/>
          <pc:sldLayoutMkLst>
            <pc:docMk/>
            <pc:sldMasterMk cId="0" sldId="2147483684"/>
            <pc:sldLayoutMk cId="1787813686" sldId="2147483688"/>
          </pc:sldLayoutMkLst>
        </pc:sldLayoutChg>
        <pc:sldLayoutChg chg="modSp">
          <pc:chgData name="Daniel Khashabi" userId="62390808-c838-45e6-be59-d6fd0d208bc8" providerId="ADAL" clId="{19A97A65-FB7E-DC4C-8433-B675572D5E70}" dt="2023-02-22T17:58:30.299" v="9801"/>
          <pc:sldLayoutMkLst>
            <pc:docMk/>
            <pc:sldMasterMk cId="0" sldId="2147483684"/>
            <pc:sldLayoutMk cId="2459604126" sldId="2147483689"/>
          </pc:sldLayoutMkLst>
          <pc:spChg chg="mod">
            <ac:chgData name="Daniel Khashabi" userId="62390808-c838-45e6-be59-d6fd0d208bc8" providerId="ADAL" clId="{19A97A65-FB7E-DC4C-8433-B675572D5E70}" dt="2023-02-22T17:58:30.299" v="9801"/>
            <ac:spMkLst>
              <pc:docMk/>
              <pc:sldMasterMk cId="0" sldId="2147483684"/>
              <pc:sldLayoutMk cId="2459604126" sldId="2147483689"/>
              <ac:spMk id="19" creationId="{00000000-0000-0000-0000-000000000000}"/>
            </ac:spMkLst>
          </pc:spChg>
        </pc:sldLayoutChg>
        <pc:sldLayoutChg chg="modSp del">
          <pc:chgData name="Daniel Khashabi" userId="62390808-c838-45e6-be59-d6fd0d208bc8" providerId="ADAL" clId="{19A97A65-FB7E-DC4C-8433-B675572D5E70}" dt="2023-02-22T04:09:31.417" v="7037" actId="2696"/>
          <pc:sldLayoutMkLst>
            <pc:docMk/>
            <pc:sldMasterMk cId="0" sldId="2147483684"/>
            <pc:sldLayoutMk cId="294550819" sldId="2147483690"/>
          </pc:sldLayoutMkLst>
          <pc:spChg chg="mod">
            <ac:chgData name="Daniel Khashabi" userId="62390808-c838-45e6-be59-d6fd0d208bc8" providerId="ADAL" clId="{19A97A65-FB7E-DC4C-8433-B675572D5E70}" dt="2023-02-22T01:44:26.233" v="5908"/>
            <ac:spMkLst>
              <pc:docMk/>
              <pc:sldMasterMk cId="0" sldId="2147483684"/>
              <pc:sldLayoutMk cId="294550819" sldId="2147483690"/>
              <ac:spMk id="4" creationId="{5D7F2BA2-B2DD-AB4F-88DA-4FD6E0D4E208}"/>
            </ac:spMkLst>
          </pc:spChg>
          <pc:spChg chg="mod">
            <ac:chgData name="Daniel Khashabi" userId="62390808-c838-45e6-be59-d6fd0d208bc8" providerId="ADAL" clId="{19A97A65-FB7E-DC4C-8433-B675572D5E70}" dt="2023-02-22T01:44:26.233" v="5908"/>
            <ac:spMkLst>
              <pc:docMk/>
              <pc:sldMasterMk cId="0" sldId="2147483684"/>
              <pc:sldLayoutMk cId="294550819" sldId="2147483690"/>
              <ac:spMk id="5" creationId="{2E650A4A-B3FA-334E-ABC9-426BB6328D45}"/>
            </ac:spMkLst>
          </pc:spChg>
          <pc:spChg chg="mod">
            <ac:chgData name="Daniel Khashabi" userId="62390808-c838-45e6-be59-d6fd0d208bc8" providerId="ADAL" clId="{19A97A65-FB7E-DC4C-8433-B675572D5E70}" dt="2023-02-22T01:44:26.233" v="5908"/>
            <ac:spMkLst>
              <pc:docMk/>
              <pc:sldMasterMk cId="0" sldId="2147483684"/>
              <pc:sldLayoutMk cId="294550819" sldId="2147483690"/>
              <ac:spMk id="6" creationId="{B0A6C19A-1795-6D42-93BB-95A0B9B25679}"/>
            </ac:spMkLst>
          </pc:spChg>
          <pc:spChg chg="mod">
            <ac:chgData name="Daniel Khashabi" userId="62390808-c838-45e6-be59-d6fd0d208bc8" providerId="ADAL" clId="{19A97A65-FB7E-DC4C-8433-B675572D5E70}" dt="2023-02-22T01:44:26.233" v="5908"/>
            <ac:spMkLst>
              <pc:docMk/>
              <pc:sldMasterMk cId="0" sldId="2147483684"/>
              <pc:sldLayoutMk cId="294550819" sldId="2147483690"/>
              <ac:spMk id="7" creationId="{28BC0193-669C-0A4A-902A-3B329B07DF2F}"/>
            </ac:spMkLst>
          </pc:spChg>
          <pc:spChg chg="mod">
            <ac:chgData name="Daniel Khashabi" userId="62390808-c838-45e6-be59-d6fd0d208bc8" providerId="ADAL" clId="{19A97A65-FB7E-DC4C-8433-B675572D5E70}" dt="2023-02-22T01:44:26.233" v="5908"/>
            <ac:spMkLst>
              <pc:docMk/>
              <pc:sldMasterMk cId="0" sldId="2147483684"/>
              <pc:sldLayoutMk cId="294550819" sldId="2147483690"/>
              <ac:spMk id="8" creationId="{C7765461-4928-6445-B134-8DED9485542D}"/>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3764306259" sldId="2147483691"/>
          </pc:sldLayoutMkLst>
          <pc:spChg chg="mod">
            <ac:chgData name="Daniel Khashabi" userId="62390808-c838-45e6-be59-d6fd0d208bc8" providerId="ADAL" clId="{19A97A65-FB7E-DC4C-8433-B675572D5E70}" dt="2023-02-22T13:48:49.813" v="7938"/>
            <ac:spMkLst>
              <pc:docMk/>
              <pc:sldMasterMk cId="0" sldId="2147483684"/>
              <pc:sldLayoutMk cId="3764306259" sldId="2147483691"/>
              <ac:spMk id="2"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3764306259" sldId="2147483691"/>
              <ac:spMk id="4"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3764306259" sldId="2147483691"/>
              <ac:spMk id="5"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3764306259" sldId="2147483691"/>
              <ac:spMk id="6"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1745245549" sldId="2147483692"/>
          </pc:sldLayoutMkLst>
          <pc:spChg chg="mod">
            <ac:chgData name="Daniel Khashabi" userId="62390808-c838-45e6-be59-d6fd0d208bc8" providerId="ADAL" clId="{19A97A65-FB7E-DC4C-8433-B675572D5E70}" dt="2023-02-22T17:58:30.299" v="9801"/>
            <ac:spMkLst>
              <pc:docMk/>
              <pc:sldMasterMk cId="0" sldId="2147483684"/>
              <pc:sldLayoutMk cId="1745245549" sldId="2147483692"/>
              <ac:spMk id="3"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1745245549" sldId="2147483692"/>
              <ac:spMk id="4"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1745245549" sldId="2147483692"/>
              <ac:spMk id="5" creationId="{00000000-0000-0000-0000-000000000000}"/>
            </ac:spMkLst>
          </pc:spChg>
        </pc:sldLayoutChg>
        <pc:sldLayoutChg chg="del">
          <pc:chgData name="Daniel Khashabi" userId="62390808-c838-45e6-be59-d6fd0d208bc8" providerId="ADAL" clId="{19A97A65-FB7E-DC4C-8433-B675572D5E70}" dt="2023-02-22T02:04:27.209" v="6416" actId="2696"/>
          <pc:sldLayoutMkLst>
            <pc:docMk/>
            <pc:sldMasterMk cId="0" sldId="2147483684"/>
            <pc:sldLayoutMk cId="2164357023" sldId="2147483693"/>
          </pc:sldLayoutMkLst>
        </pc:sldLayoutChg>
        <pc:sldLayoutChg chg="modSp">
          <pc:chgData name="Daniel Khashabi" userId="62390808-c838-45e6-be59-d6fd0d208bc8" providerId="ADAL" clId="{19A97A65-FB7E-DC4C-8433-B675572D5E70}" dt="2023-02-22T17:58:30.299" v="9801"/>
          <pc:sldLayoutMkLst>
            <pc:docMk/>
            <pc:sldMasterMk cId="0" sldId="2147483684"/>
            <pc:sldLayoutMk cId="4114456140" sldId="2147483693"/>
          </pc:sldLayoutMkLst>
          <pc:spChg chg="mod">
            <ac:chgData name="Daniel Khashabi" userId="62390808-c838-45e6-be59-d6fd0d208bc8" providerId="ADAL" clId="{19A97A65-FB7E-DC4C-8433-B675572D5E70}" dt="2023-02-22T17:58:30.299" v="9801"/>
            <ac:spMkLst>
              <pc:docMk/>
              <pc:sldMasterMk cId="0" sldId="2147483684"/>
              <pc:sldLayoutMk cId="4114456140" sldId="2147483693"/>
              <ac:spMk id="4" creationId="{5D7F2BA2-B2DD-AB4F-88DA-4FD6E0D4E208}"/>
            </ac:spMkLst>
          </pc:spChg>
          <pc:spChg chg="mod">
            <ac:chgData name="Daniel Khashabi" userId="62390808-c838-45e6-be59-d6fd0d208bc8" providerId="ADAL" clId="{19A97A65-FB7E-DC4C-8433-B675572D5E70}" dt="2023-02-22T17:58:30.299" v="9801"/>
            <ac:spMkLst>
              <pc:docMk/>
              <pc:sldMasterMk cId="0" sldId="2147483684"/>
              <pc:sldLayoutMk cId="4114456140" sldId="2147483693"/>
              <ac:spMk id="5" creationId="{2E650A4A-B3FA-334E-ABC9-426BB6328D45}"/>
            </ac:spMkLst>
          </pc:spChg>
          <pc:spChg chg="mod">
            <ac:chgData name="Daniel Khashabi" userId="62390808-c838-45e6-be59-d6fd0d208bc8" providerId="ADAL" clId="{19A97A65-FB7E-DC4C-8433-B675572D5E70}" dt="2023-02-22T17:58:30.299" v="9801"/>
            <ac:spMkLst>
              <pc:docMk/>
              <pc:sldMasterMk cId="0" sldId="2147483684"/>
              <pc:sldLayoutMk cId="4114456140" sldId="2147483693"/>
              <ac:spMk id="6" creationId="{B0A6C19A-1795-6D42-93BB-95A0B9B25679}"/>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2390178302" sldId="2147483694"/>
          </pc:sldLayoutMkLst>
          <pc:spChg chg="mod">
            <ac:chgData name="Daniel Khashabi" userId="62390808-c838-45e6-be59-d6fd0d208bc8" providerId="ADAL" clId="{19A97A65-FB7E-DC4C-8433-B675572D5E70}" dt="2023-02-22T17:58:30.299" v="9801"/>
            <ac:spMkLst>
              <pc:docMk/>
              <pc:sldMasterMk cId="0" sldId="2147483684"/>
              <pc:sldLayoutMk cId="2390178302" sldId="2147483694"/>
              <ac:spMk id="2"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2390178302" sldId="2147483694"/>
              <ac:spMk id="3"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2390178302" sldId="2147483694"/>
              <ac:spMk id="4"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3742213653" sldId="2147483695"/>
          </pc:sldLayoutMkLst>
          <pc:spChg chg="mod">
            <ac:chgData name="Daniel Khashabi" userId="62390808-c838-45e6-be59-d6fd0d208bc8" providerId="ADAL" clId="{19A97A65-FB7E-DC4C-8433-B675572D5E70}" dt="2023-02-22T17:58:00.739" v="9799"/>
            <ac:spMkLst>
              <pc:docMk/>
              <pc:sldMasterMk cId="0" sldId="2147483684"/>
              <pc:sldLayoutMk cId="3742213653" sldId="2147483695"/>
              <ac:spMk id="2" creationId="{00000000-0000-0000-0000-000000000000}"/>
            </ac:spMkLst>
          </pc:spChg>
          <pc:spChg chg="mod">
            <ac:chgData name="Daniel Khashabi" userId="62390808-c838-45e6-be59-d6fd0d208bc8" providerId="ADAL" clId="{19A97A65-FB7E-DC4C-8433-B675572D5E70}" dt="2023-02-22T17:58:00.739" v="9799"/>
            <ac:spMkLst>
              <pc:docMk/>
              <pc:sldMasterMk cId="0" sldId="2147483684"/>
              <pc:sldLayoutMk cId="3742213653" sldId="2147483695"/>
              <ac:spMk id="3"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3742213653" sldId="2147483695"/>
              <ac:spMk id="5"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3742213653" sldId="2147483695"/>
              <ac:spMk id="6"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3742213653" sldId="2147483695"/>
              <ac:spMk id="7"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1050889390" sldId="2147483696"/>
          </pc:sldLayoutMkLst>
          <pc:spChg chg="mod">
            <ac:chgData name="Daniel Khashabi" userId="62390808-c838-45e6-be59-d6fd0d208bc8" providerId="ADAL" clId="{19A97A65-FB7E-DC4C-8433-B675572D5E70}" dt="2023-02-22T17:58:30.299" v="9801"/>
            <ac:spMkLst>
              <pc:docMk/>
              <pc:sldMasterMk cId="0" sldId="2147483684"/>
              <pc:sldLayoutMk cId="1050889390" sldId="2147483696"/>
              <ac:spMk id="26"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1251421853" sldId="2147483697"/>
          </pc:sldLayoutMkLst>
          <pc:spChg chg="mod">
            <ac:chgData name="Daniel Khashabi" userId="62390808-c838-45e6-be59-d6fd0d208bc8" providerId="ADAL" clId="{19A97A65-FB7E-DC4C-8433-B675572D5E70}" dt="2023-02-22T17:58:30.299" v="9801"/>
            <ac:spMkLst>
              <pc:docMk/>
              <pc:sldMasterMk cId="0" sldId="2147483684"/>
              <pc:sldLayoutMk cId="1251421853" sldId="2147483697"/>
              <ac:spMk id="16" creationId="{00000000-0000-0000-0000-000000000000}"/>
            </ac:spMkLst>
          </pc:spChg>
        </pc:sldLayoutChg>
      </pc:sldMasterChg>
    </pc:docChg>
  </pc:docChgLst>
  <pc:docChgLst>
    <pc:chgData name="Daniel Khashabi" userId="62390808-c838-45e6-be59-d6fd0d208bc8" providerId="ADAL" clId="{99958800-C6B5-5449-8586-63ED9217A95C}"/>
    <pc:docChg chg="custSel addSld modSld">
      <pc:chgData name="Daniel Khashabi" userId="62390808-c838-45e6-be59-d6fd0d208bc8" providerId="ADAL" clId="{99958800-C6B5-5449-8586-63ED9217A95C}" dt="2023-02-02T03:31:12.663" v="55" actId="20577"/>
      <pc:docMkLst>
        <pc:docMk/>
      </pc:docMkLst>
      <pc:sldChg chg="modSp mod">
        <pc:chgData name="Daniel Khashabi" userId="62390808-c838-45e6-be59-d6fd0d208bc8" providerId="ADAL" clId="{99958800-C6B5-5449-8586-63ED9217A95C}" dt="2023-02-02T03:31:12.663" v="55" actId="20577"/>
        <pc:sldMkLst>
          <pc:docMk/>
          <pc:sldMk cId="1627406018" sldId="1631"/>
        </pc:sldMkLst>
        <pc:spChg chg="mod">
          <ac:chgData name="Daniel Khashabi" userId="62390808-c838-45e6-be59-d6fd0d208bc8" providerId="ADAL" clId="{99958800-C6B5-5449-8586-63ED9217A95C}" dt="2023-02-02T03:31:12.663" v="55" actId="20577"/>
          <ac:spMkLst>
            <pc:docMk/>
            <pc:sldMk cId="1627406018" sldId="1631"/>
            <ac:spMk id="3" creationId="{426C4352-FE41-DC81-B309-F435C6C62E77}"/>
          </ac:spMkLst>
        </pc:spChg>
      </pc:sldChg>
      <pc:sldChg chg="addSp modSp new mod modClrScheme chgLayout">
        <pc:chgData name="Daniel Khashabi" userId="62390808-c838-45e6-be59-d6fd0d208bc8" providerId="ADAL" clId="{99958800-C6B5-5449-8586-63ED9217A95C}" dt="2023-01-31T22:32:41.965" v="24" actId="20577"/>
        <pc:sldMkLst>
          <pc:docMk/>
          <pc:sldMk cId="1728503182" sldId="1632"/>
        </pc:sldMkLst>
        <pc:spChg chg="add mod">
          <ac:chgData name="Daniel Khashabi" userId="62390808-c838-45e6-be59-d6fd0d208bc8" providerId="ADAL" clId="{99958800-C6B5-5449-8586-63ED9217A95C}" dt="2023-01-31T22:32:37.329" v="2" actId="27636"/>
          <ac:spMkLst>
            <pc:docMk/>
            <pc:sldMk cId="1728503182" sldId="1632"/>
            <ac:spMk id="2" creationId="{6E06C6E3-E316-7DD4-100C-1949EC934AE3}"/>
          </ac:spMkLst>
        </pc:spChg>
        <pc:spChg chg="add mod">
          <ac:chgData name="Daniel Khashabi" userId="62390808-c838-45e6-be59-d6fd0d208bc8" providerId="ADAL" clId="{99958800-C6B5-5449-8586-63ED9217A95C}" dt="2023-01-31T22:32:41.965" v="24" actId="20577"/>
          <ac:spMkLst>
            <pc:docMk/>
            <pc:sldMk cId="1728503182" sldId="1632"/>
            <ac:spMk id="3" creationId="{89F0C3C5-94E6-CC31-C8E4-300F6A8D7C65}"/>
          </ac:spMkLst>
        </pc:spChg>
      </pc:sldChg>
    </pc:docChg>
  </pc:docChgLst>
  <pc:docChgLst>
    <pc:chgData name="Daniel Khashabi" userId="S::dkhasha1@jh.edu::62390808-c838-45e6-be59-d6fd0d208bc8" providerId="AD" clId="Web-{CECB7787-C68B-6F0D-00DD-11B5CBEDFDFD}"/>
    <pc:docChg chg="addSld modSld">
      <pc:chgData name="Daniel Khashabi" userId="S::dkhasha1@jh.edu::62390808-c838-45e6-be59-d6fd0d208bc8" providerId="AD" clId="Web-{CECB7787-C68B-6F0D-00DD-11B5CBEDFDFD}" dt="2023-02-10T15:42:27.488" v="15" actId="20577"/>
      <pc:docMkLst>
        <pc:docMk/>
      </pc:docMkLst>
      <pc:sldChg chg="modSp new">
        <pc:chgData name="Daniel Khashabi" userId="S::dkhasha1@jh.edu::62390808-c838-45e6-be59-d6fd0d208bc8" providerId="AD" clId="Web-{CECB7787-C68B-6F0D-00DD-11B5CBEDFDFD}" dt="2023-02-10T15:42:27.488" v="15" actId="20577"/>
        <pc:sldMkLst>
          <pc:docMk/>
          <pc:sldMk cId="774716354" sldId="1633"/>
        </pc:sldMkLst>
        <pc:spChg chg="mod">
          <ac:chgData name="Daniel Khashabi" userId="S::dkhasha1@jh.edu::62390808-c838-45e6-be59-d6fd0d208bc8" providerId="AD" clId="Web-{CECB7787-C68B-6F0D-00DD-11B5CBEDFDFD}" dt="2023-02-10T15:42:27.488" v="15" actId="20577"/>
          <ac:spMkLst>
            <pc:docMk/>
            <pc:sldMk cId="774716354" sldId="1633"/>
            <ac:spMk id="3" creationId="{D7323995-35CE-7B26-C2E2-8FD107523DFA}"/>
          </ac:spMkLst>
        </pc:spChg>
      </pc:sldChg>
    </pc:docChg>
  </pc:docChgLst>
  <pc:docChgLst>
    <pc:chgData name="Daniel Khashabi" userId="S::dkhasha1@jh.edu::62390808-c838-45e6-be59-d6fd0d208bc8" providerId="AD" clId="Web-{1A435938-4D8E-5CA2-B97D-FF8AB8201620}"/>
    <pc:docChg chg="modSld">
      <pc:chgData name="Daniel Khashabi" userId="S::dkhasha1@jh.edu::62390808-c838-45e6-be59-d6fd0d208bc8" providerId="AD" clId="Web-{1A435938-4D8E-5CA2-B97D-FF8AB8201620}" dt="2023-02-06T17:07:43.658" v="3" actId="20577"/>
      <pc:docMkLst>
        <pc:docMk/>
      </pc:docMkLst>
      <pc:sldChg chg="modSp">
        <pc:chgData name="Daniel Khashabi" userId="S::dkhasha1@jh.edu::62390808-c838-45e6-be59-d6fd0d208bc8" providerId="AD" clId="Web-{1A435938-4D8E-5CA2-B97D-FF8AB8201620}" dt="2023-02-06T17:07:43.658" v="3" actId="20577"/>
        <pc:sldMkLst>
          <pc:docMk/>
          <pc:sldMk cId="1627406018" sldId="1631"/>
        </pc:sldMkLst>
        <pc:spChg chg="mod">
          <ac:chgData name="Daniel Khashabi" userId="S::dkhasha1@jh.edu::62390808-c838-45e6-be59-d6fd0d208bc8" providerId="AD" clId="Web-{1A435938-4D8E-5CA2-B97D-FF8AB8201620}" dt="2023-02-06T17:07:43.658" v="3" actId="20577"/>
          <ac:spMkLst>
            <pc:docMk/>
            <pc:sldMk cId="1627406018" sldId="1631"/>
            <ac:spMk id="3" creationId="{426C4352-FE41-DC81-B309-F435C6C62E77}"/>
          </ac:spMkLst>
        </pc:spChg>
      </pc:sldChg>
    </pc:docChg>
  </pc:docChgLst>
  <pc:docChgLst>
    <pc:chgData name="Daniel Khashabi" userId="S::dkhasha1@jh.edu::62390808-c838-45e6-be59-d6fd0d208bc8" providerId="AD" clId="Web-{FD197869-F57D-067A-87B8-376C24619AF8}"/>
    <pc:docChg chg="modSld">
      <pc:chgData name="Daniel Khashabi" userId="S::dkhasha1@jh.edu::62390808-c838-45e6-be59-d6fd0d208bc8" providerId="AD" clId="Web-{FD197869-F57D-067A-87B8-376C24619AF8}" dt="2023-02-02T03:28:48.012" v="3" actId="20577"/>
      <pc:docMkLst>
        <pc:docMk/>
      </pc:docMkLst>
      <pc:sldChg chg="modSp">
        <pc:chgData name="Daniel Khashabi" userId="S::dkhasha1@jh.edu::62390808-c838-45e6-be59-d6fd0d208bc8" providerId="AD" clId="Web-{FD197869-F57D-067A-87B8-376C24619AF8}" dt="2023-02-02T03:28:48.012" v="3" actId="20577"/>
        <pc:sldMkLst>
          <pc:docMk/>
          <pc:sldMk cId="1728503182" sldId="1632"/>
        </pc:sldMkLst>
        <pc:spChg chg="mod">
          <ac:chgData name="Daniel Khashabi" userId="S::dkhasha1@jh.edu::62390808-c838-45e6-be59-d6fd0d208bc8" providerId="AD" clId="Web-{FD197869-F57D-067A-87B8-376C24619AF8}" dt="2023-02-02T03:28:48.012" v="3" actId="20577"/>
          <ac:spMkLst>
            <pc:docMk/>
            <pc:sldMk cId="1728503182" sldId="1632"/>
            <ac:spMk id="3" creationId="{89F0C3C5-94E6-CC31-C8E4-300F6A8D7C65}"/>
          </ac:spMkLst>
        </pc:spChg>
      </pc:sldChg>
    </pc:docChg>
  </pc:docChgLst>
  <pc:docChgLst>
    <pc:chgData name="Daniel Khashabi" userId="S::dkhasha1@jh.edu::62390808-c838-45e6-be59-d6fd0d208bc8" providerId="AD" clId="Web-{52DBA9D3-6527-02A1-FAB7-437E42D29B9D}"/>
    <pc:docChg chg="addSld delSld modSld sldOrd">
      <pc:chgData name="Daniel Khashabi" userId="S::dkhasha1@jh.edu::62390808-c838-45e6-be59-d6fd0d208bc8" providerId="AD" clId="Web-{52DBA9D3-6527-02A1-FAB7-437E42D29B9D}" dt="2023-01-28T16:55:05.902" v="34" actId="20577"/>
      <pc:docMkLst>
        <pc:docMk/>
      </pc:docMkLst>
      <pc:sldChg chg="modSp new ord">
        <pc:chgData name="Daniel Khashabi" userId="S::dkhasha1@jh.edu::62390808-c838-45e6-be59-d6fd0d208bc8" providerId="AD" clId="Web-{52DBA9D3-6527-02A1-FAB7-437E42D29B9D}" dt="2023-01-28T16:55:05.902" v="34" actId="20577"/>
        <pc:sldMkLst>
          <pc:docMk/>
          <pc:sldMk cId="1627406018" sldId="1631"/>
        </pc:sldMkLst>
        <pc:spChg chg="mod">
          <ac:chgData name="Daniel Khashabi" userId="S::dkhasha1@jh.edu::62390808-c838-45e6-be59-d6fd0d208bc8" providerId="AD" clId="Web-{52DBA9D3-6527-02A1-FAB7-437E42D29B9D}" dt="2023-01-28T16:54:30.448" v="12" actId="20577"/>
          <ac:spMkLst>
            <pc:docMk/>
            <pc:sldMk cId="1627406018" sldId="1631"/>
            <ac:spMk id="2" creationId="{FEEF21DA-34AE-08F1-D133-83AA67E1B466}"/>
          </ac:spMkLst>
        </pc:spChg>
        <pc:spChg chg="mod">
          <ac:chgData name="Daniel Khashabi" userId="S::dkhasha1@jh.edu::62390808-c838-45e6-be59-d6fd0d208bc8" providerId="AD" clId="Web-{52DBA9D3-6527-02A1-FAB7-437E42D29B9D}" dt="2023-01-28T16:55:05.902" v="34" actId="20577"/>
          <ac:spMkLst>
            <pc:docMk/>
            <pc:sldMk cId="1627406018" sldId="1631"/>
            <ac:spMk id="3" creationId="{426C4352-FE41-DC81-B309-F435C6C62E77}"/>
          </ac:spMkLst>
        </pc:spChg>
      </pc:sldChg>
      <pc:sldChg chg="new del">
        <pc:chgData name="Daniel Khashabi" userId="S::dkhasha1@jh.edu::62390808-c838-45e6-be59-d6fd0d208bc8" providerId="AD" clId="Web-{52DBA9D3-6527-02A1-FAB7-437E42D29B9D}" dt="2023-01-28T16:54:19.510" v="1"/>
        <pc:sldMkLst>
          <pc:docMk/>
          <pc:sldMk cId="2478204558" sldId="1631"/>
        </pc:sldMkLst>
      </pc:sldChg>
    </pc:docChg>
  </pc:docChgLst>
</pc:chgInfo>
</file>

<file path=ppt/comments/modernComment_605_54A152A7.xml><?xml version="1.0" encoding="utf-8"?>
<p188:cmLst xmlns:a="http://schemas.openxmlformats.org/drawingml/2006/main" xmlns:r="http://schemas.openxmlformats.org/officeDocument/2006/relationships" xmlns:p188="http://schemas.microsoft.com/office/powerpoint/2018/8/main">
  <p188:cm id="{67B53701-D2DB-EF41-8AC9-771AF03790ED}" authorId="{AC97BE05-7214-46BD-569F-A0959E827800}" created="2023-03-16T23:39:16.189">
    <pc:sldMkLst xmlns:pc="http://schemas.microsoft.com/office/powerpoint/2013/main/command">
      <pc:docMk/>
      <pc:sldMk cId="1419858599" sldId="1541"/>
    </pc:sldMkLst>
    <p188:txBody>
      <a:bodyPr/>
      <a:lstStyle/>
      <a:p>
        <a:r>
          <a:rPr lang="en-US"/>
          <a:t>I think people did not understand: 
 - why “projection”? 
 - What is “discrete”? </a:t>
        </a:r>
      </a:p>
    </p188:txBody>
  </p188:cm>
</p188:cmLst>
</file>

<file path=ppt/comments/modernComment_827_2782752C.xml><?xml version="1.0" encoding="utf-8"?>
<p188:cmLst xmlns:a="http://schemas.openxmlformats.org/drawingml/2006/main" xmlns:r="http://schemas.openxmlformats.org/officeDocument/2006/relationships" xmlns:p188="http://schemas.microsoft.com/office/powerpoint/2018/8/main">
  <p188:cm id="{50665F79-D7B9-1441-9F0F-8A7CB17E0B8D}" authorId="{AC97BE05-7214-46BD-569F-A0959E827800}" status="resolved" created="2023-02-22T20:26:33.224">
    <pc:sldMkLst xmlns:pc="http://schemas.microsoft.com/office/powerpoint/2013/main/command">
      <pc:docMk/>
      <pc:sldMk cId="0" sldId="1774"/>
    </pc:sldMkLst>
    <p188:txBody>
      <a:bodyPr/>
      <a:lstStyle/>
      <a:p>
        <a:r>
          <a:rPr lang="en-US"/>
          <a:t>might be helpful to distribute this across multiple slides.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rbel" panose="020B0503020204020204" pitchFamily="34" charset="0"/>
        <a:ea typeface="Corbel" panose="020B05030202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4373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1711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9682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Or a variety of random sentences we sampled from the web. </a:t>
                </a:r>
              </a:p>
              <a:p>
                <a:pPr rtl="0"/>
                <a:r>
                  <a:rPr lang="en-US" sz="1200" b="0" i="0" u="none" strike="noStrike" kern="1200" dirty="0">
                    <a:solidFill>
                      <a:schemeClr val="tx1"/>
                    </a:solidFill>
                    <a:effectLst/>
                    <a:latin typeface="+mn-lt"/>
                    <a:ea typeface="+mn-ea"/>
                    <a:cs typeface="+mn-cs"/>
                  </a:rPr>
                  <a:t> ….</a:t>
                </a:r>
              </a:p>
              <a:p>
                <a:pPr rtl="0"/>
                <a:endParaRPr lang="en-US" sz="1200" b="0" i="0" u="none" strike="noStrike" kern="1200" dirty="0">
                  <a:solidFill>
                    <a:schemeClr val="tx1"/>
                  </a:solidFill>
                  <a:effectLst/>
                  <a:latin typeface="+mn-lt"/>
                  <a:ea typeface="+mn-ea"/>
                  <a:cs typeface="+mn-cs"/>
                </a:endParaRPr>
              </a:p>
              <a:p>
                <a:pPr marL="171450" lvl="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What do I mean by “projection”? </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In our experiments we use nearest-neighbor projection of continuous prompt onto the word embeddings via dot product.</a:t>
                </a:r>
              </a:p>
              <a:p>
                <a:pPr marL="1543050" lvl="3"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which is a commonly used in the field, for example, it is used in generative </a:t>
                </a:r>
                <a:r>
                  <a:rPr lang="en-US" sz="1200" b="0" i="0" kern="1200" dirty="0">
                    <a:solidFill>
                      <a:schemeClr val="tx1"/>
                    </a:solidFill>
                    <a:effectLst/>
                    <a:latin typeface="+mn-lt"/>
                    <a:ea typeface="+mn-ea"/>
                    <a:cs typeface="+mn-cs"/>
                  </a:rPr>
                  <a:t>language models. </a:t>
                </a:r>
              </a:p>
            </p:txBody>
          </p:sp>
        </mc:Choice>
        <mc:Fallback xmlns="">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 ….</a:t>
                </a:r>
              </a:p>
              <a:p>
                <a:pPr rtl="0"/>
                <a:endParaRPr lang="en-US" sz="1200" b="0" i="0" u="none" strike="noStrike" kern="1200" dirty="0">
                  <a:solidFill>
                    <a:schemeClr val="tx1"/>
                  </a:solidFill>
                  <a:effectLst/>
                  <a:latin typeface="+mn-lt"/>
                  <a:ea typeface="+mn-ea"/>
                  <a:cs typeface="+mn-cs"/>
                </a:endParaRPr>
              </a:p>
              <a:p>
                <a:pPr marL="171450" lvl="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Empirically, we will compare the performance of </a:t>
                </a:r>
                <a:r>
                  <a:rPr lang="en-US" sz="1200" i="0">
                    <a:solidFill>
                      <a:srgbClr val="FF0000"/>
                    </a:solidFill>
                    <a:latin typeface="Cambria Math" panose="02040503050406030204" pitchFamily="18" charset="0"/>
                  </a:rPr>
                  <a:t>𝑝 ̃</a:t>
                </a:r>
                <a:r>
                  <a:rPr lang="en-US" sz="1200" b="0" i="0" u="none" strike="noStrike" kern="1200" dirty="0">
                    <a:solidFill>
                      <a:schemeClr val="tx1"/>
                    </a:solidFill>
                    <a:effectLst/>
                    <a:latin typeface="+mn-lt"/>
                    <a:ea typeface="+mn-ea"/>
                    <a:cs typeface="+mn-cs"/>
                  </a:rPr>
                  <a:t> and </a:t>
                </a:r>
                <a:r>
                  <a:rPr lang="en-US" sz="1200" i="0">
                    <a:solidFill>
                      <a:srgbClr val="5C953F"/>
                    </a:solidFill>
                    <a:latin typeface="Cambria Math" panose="02040503050406030204" pitchFamily="18" charset="0"/>
                  </a:rPr>
                  <a:t>𝑝^∗</a:t>
                </a:r>
                <a:r>
                  <a:rPr lang="en-US" sz="1200" b="0" i="0" u="none" strike="noStrike" kern="1200" dirty="0">
                    <a:solidFill>
                      <a:schemeClr val="tx1"/>
                    </a:solidFill>
                    <a:effectLst/>
                    <a:latin typeface="+mn-lt"/>
                    <a:ea typeface="+mn-ea"/>
                    <a:cs typeface="+mn-cs"/>
                  </a:rPr>
                  <a:t> (in terms of their accuracy).</a:t>
                </a:r>
              </a:p>
              <a:p>
                <a:pPr marL="628650" lvl="1" indent="-171450" rtl="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intuition here is that, if continuous prompts (the green one) inherently say something about their outcome, by forcing them to project an irrelevant text, they should suffer in terms of their accuracy. </a:t>
                </a:r>
              </a:p>
            </p:txBody>
          </p:sp>
        </mc:Fallback>
      </mc:AlternateContent>
      <p:sp>
        <p:nvSpPr>
          <p:cNvPr id="4" name="Slide Number Placeholder 3"/>
          <p:cNvSpPr>
            <a:spLocks noGrp="1"/>
          </p:cNvSpPr>
          <p:nvPr>
            <p:ph type="sldNum" sz="quarter" idx="5"/>
          </p:nvPr>
        </p:nvSpPr>
        <p:spPr/>
        <p:txBody>
          <a:bodyPr/>
          <a:lstStyle/>
          <a:p>
            <a:fld id="{7E3EFFCD-2707-464E-8668-7D1BDDA9873E}" type="slidenum">
              <a:rPr lang="en-US" smtClean="0"/>
              <a:t>39</a:t>
            </a:fld>
            <a:endParaRPr lang="en-US"/>
          </a:p>
        </p:txBody>
      </p:sp>
    </p:spTree>
    <p:extLst>
      <p:ext uri="{BB962C8B-B14F-4D97-AF65-F5344CB8AC3E}">
        <p14:creationId xmlns:p14="http://schemas.microsoft.com/office/powerpoint/2010/main" val="3307165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practice what  we observe that, it </a:t>
                </a:r>
                <a:r>
                  <a:rPr lang="en-US" b="0" dirty="0"/>
                  <a:t>is possible to find continuous prompts that project to a given text (≥ 94% token overlap with the given text) with tiny drop in task accuracy.</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171450" lvl="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Now,</a:t>
                </a:r>
                <a:r>
                  <a:rPr lang="en-US" sz="1200" b="0" i="0" u="none" strike="noStrike" kern="1200" baseline="0" dirty="0">
                    <a:solidFill>
                      <a:schemeClr val="tx1"/>
                    </a:solidFill>
                    <a:effectLst/>
                    <a:latin typeface="+mn-lt"/>
                    <a:ea typeface="+mn-ea"/>
                    <a:cs typeface="+mn-cs"/>
                  </a:rPr>
                  <a:t> empirically </a:t>
                </a:r>
                <a:r>
                  <a:rPr lang="en-US" sz="1200" b="0" i="0" u="none" strike="noStrike" kern="1200" dirty="0">
                    <a:solidFill>
                      <a:schemeClr val="tx1"/>
                    </a:solidFill>
                    <a:effectLst/>
                    <a:latin typeface="+mn-lt"/>
                    <a:ea typeface="+mn-ea"/>
                    <a:cs typeface="+mn-cs"/>
                  </a:rPr>
                  <a:t>we compare the performance of </a:t>
                </a:r>
                <a:r>
                  <a:rPr lang="en-US" sz="1200" i="0">
                    <a:solidFill>
                      <a:srgbClr val="FF0000"/>
                    </a:solidFill>
                    <a:latin typeface="Cambria Math" panose="02040503050406030204" pitchFamily="18" charset="0"/>
                  </a:rPr>
                  <a:t>𝑝 ̃</a:t>
                </a:r>
                <a:r>
                  <a:rPr lang="en-US" sz="1200" b="0" i="0" u="none" strike="noStrike" kern="1200" dirty="0">
                    <a:solidFill>
                      <a:schemeClr val="tx1"/>
                    </a:solidFill>
                    <a:effectLst/>
                    <a:latin typeface="+mn-lt"/>
                    <a:ea typeface="+mn-ea"/>
                    <a:cs typeface="+mn-cs"/>
                  </a:rPr>
                  <a:t> and </a:t>
                </a:r>
                <a:r>
                  <a:rPr lang="en-US" sz="1200" i="0">
                    <a:solidFill>
                      <a:srgbClr val="5C953F"/>
                    </a:solidFill>
                    <a:latin typeface="Cambria Math" panose="02040503050406030204" pitchFamily="18" charset="0"/>
                  </a:rPr>
                  <a:t>𝑝^∗</a:t>
                </a:r>
                <a:r>
                  <a:rPr lang="en-US" sz="1200" b="0" i="0" u="none" strike="noStrike" kern="1200" dirty="0">
                    <a:solidFill>
                      <a:schemeClr val="tx1"/>
                    </a:solidFill>
                    <a:effectLst/>
                    <a:latin typeface="+mn-lt"/>
                    <a:ea typeface="+mn-ea"/>
                    <a:cs typeface="+mn-cs"/>
                  </a:rPr>
                  <a:t> on</a:t>
                </a:r>
                <a:r>
                  <a:rPr lang="en-US" sz="1200" b="0" i="0" u="none" strike="noStrike" kern="1200" baseline="0" dirty="0">
                    <a:solidFill>
                      <a:schemeClr val="tx1"/>
                    </a:solidFill>
                    <a:effectLst/>
                    <a:latin typeface="+mn-lt"/>
                    <a:ea typeface="+mn-ea"/>
                    <a:cs typeface="+mn-cs"/>
                  </a:rPr>
                  <a:t> the downstream task</a:t>
                </a:r>
                <a:r>
                  <a:rPr lang="en-US" sz="1200" b="0" i="0" u="none" strike="noStrike" kern="1200" dirty="0">
                    <a:solidFill>
                      <a:schemeClr val="tx1"/>
                    </a:solidFill>
                    <a:effectLst/>
                    <a:latin typeface="+mn-lt"/>
                    <a:ea typeface="+mn-ea"/>
                    <a:cs typeface="+mn-cs"/>
                  </a:rPr>
                  <a:t>.</a:t>
                </a:r>
              </a:p>
              <a:p>
                <a:pPr marL="628650" lvl="1" indent="-171450" rtl="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intuition here is that, if continuous prompt  has something inherent in it about the task inherently says something about their outcome, by forcing them to project an irrelevant text, they should suffer in terms of their task accuracy.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practice what  we observe that, it </a:t>
                </a:r>
                <a:r>
                  <a:rPr lang="en-US" b="0" dirty="0"/>
                  <a:t>is possible to find continuous prompts that project to a given text (≥ 94% token overlap with the given text) with tiny drop in task accuracy.</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7E3EFFCD-2707-464E-8668-7D1BDDA9873E}" type="slidenum">
              <a:rPr lang="en-US" smtClean="0"/>
              <a:t>40</a:t>
            </a:fld>
            <a:endParaRPr lang="en-US"/>
          </a:p>
        </p:txBody>
      </p:sp>
    </p:spTree>
    <p:extLst>
      <p:ext uri="{BB962C8B-B14F-4D97-AF65-F5344CB8AC3E}">
        <p14:creationId xmlns:p14="http://schemas.microsoft.com/office/powerpoint/2010/main" val="290300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 continuous prompts</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Typically defined as a vector of real numbers prepended to the embedding of an input text to make the model generate a desired outcome. </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For example, a continuous prompts that effectively solves the sentiment classification task. </a:t>
            </a:r>
          </a:p>
          <a:p>
            <a:pPr marL="628650" lvl="1" indent="-171450" rtl="0">
              <a:buFont typeface="Arial" panose="020B0604020202020204" pitchFamily="34" charset="0"/>
              <a:buChar char="•"/>
            </a:pPr>
            <a:endParaRPr lang="en-US" b="0" dirty="0">
              <a:effectLst/>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Turns out that continuous prompts are complementary to their discrete counterparts:</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We have algorithms for effectively optimizing them. </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However, </a:t>
            </a:r>
            <a:r>
              <a:rPr lang="en-US" sz="1200" b="0" i="0" u="none" strike="noStrike" kern="1200" dirty="0">
                <a:solidFill>
                  <a:schemeClr val="tx1"/>
                </a:solidFill>
                <a:effectLst/>
                <a:latin typeface="+mn-lt"/>
                <a:ea typeface="+mn-ea"/>
                <a:cs typeface="+mn-cs"/>
                <a:sym typeface="Wingdings" pitchFamily="2" charset="2"/>
              </a:rPr>
              <a:t>meaningful interpretation of continuous prompts </a:t>
            </a:r>
            <a:r>
              <a:rPr lang="en-US" sz="1200" b="0" i="0" u="none" strike="noStrike" kern="1200" dirty="0">
                <a:solidFill>
                  <a:schemeClr val="tx1"/>
                </a:solidFill>
                <a:effectLst/>
                <a:latin typeface="+mn-lt"/>
                <a:ea typeface="+mn-ea"/>
                <a:cs typeface="+mn-cs"/>
              </a:rPr>
              <a:t>as natural language is an </a:t>
            </a:r>
            <a:r>
              <a:rPr lang="en-US" sz="1200" b="0" i="0" u="none" strike="noStrike" kern="1200" dirty="0">
                <a:solidFill>
                  <a:schemeClr val="tx1"/>
                </a:solidFill>
                <a:effectLst/>
                <a:latin typeface="+mn-lt"/>
                <a:ea typeface="+mn-ea"/>
                <a:cs typeface="+mn-cs"/>
                <a:sym typeface="Wingdings" pitchFamily="2" charset="2"/>
              </a:rPr>
              <a:t>open question problem. </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(click) --- maybe this particular continuous prompt has something to do with sentiment analysis?? Unclear. </a:t>
            </a:r>
            <a:endParaRPr lang="en-US" sz="1200" b="0" i="0" u="none" strike="noStrike" kern="1200" dirty="0">
              <a:solidFill>
                <a:schemeClr val="tx1"/>
              </a:solidFill>
              <a:effectLst/>
              <a:latin typeface="+mn-lt"/>
              <a:ea typeface="+mn-ea"/>
              <a:cs typeface="+mn-cs"/>
              <a:sym typeface="Wingdings" pitchFamily="2" charset="2"/>
            </a:endParaRPr>
          </a:p>
          <a:p>
            <a:pPr marL="171450" indent="-171450" rtl="0">
              <a:buFont typeface="Arial" panose="020B0604020202020204" pitchFamily="34" charset="0"/>
              <a:buChar char="•"/>
            </a:pPr>
            <a:endParaRPr lang="en-US" sz="1200" b="0" i="0" u="none" strike="noStrike" kern="1200" dirty="0">
              <a:solidFill>
                <a:schemeClr val="tx1"/>
              </a:solidFill>
              <a:effectLst/>
              <a:latin typeface="+mn-lt"/>
              <a:ea typeface="+mn-ea"/>
              <a:cs typeface="+mn-cs"/>
              <a:sym typeface="Wingdings" pitchFamily="2" charset="2"/>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sym typeface="Wingdings" pitchFamily="2" charset="2"/>
              </a:rPr>
              <a:t>Motivated by this, we are interested in the research question of … </a:t>
            </a:r>
          </a:p>
          <a:p>
            <a:pPr marL="171450" indent="-171450" rtl="0">
              <a:buFont typeface="Arial" panose="020B0604020202020204" pitchFamily="34" charset="0"/>
              <a:buChar char="•"/>
            </a:pPr>
            <a:endParaRPr lang="en-US" sz="1200" b="0" i="0" u="none" strike="noStrike" kern="1200" dirty="0">
              <a:solidFill>
                <a:schemeClr val="tx1"/>
              </a:solidFill>
              <a:effectLst/>
              <a:latin typeface="+mn-lt"/>
              <a:ea typeface="+mn-ea"/>
              <a:cs typeface="+mn-cs"/>
              <a:sym typeface="Wingdings" pitchFamily="2" charset="2"/>
            </a:endParaRPr>
          </a:p>
          <a:p>
            <a:pPr marL="171450" indent="-171450" rtl="0">
              <a:buFont typeface="Arial" panose="020B0604020202020204" pitchFamily="34" charset="0"/>
              <a:buChar char="•"/>
            </a:pPr>
            <a:r>
              <a:rPr lang="en-US" b="0" strike="sngStrike" dirty="0">
                <a:effectLst/>
              </a:rPr>
              <a:t>Motivated by the discrepancies between discrete and continuous prompts, we study focus continuous prompts and their interpretability. </a:t>
            </a:r>
          </a:p>
        </p:txBody>
      </p:sp>
      <p:sp>
        <p:nvSpPr>
          <p:cNvPr id="4" name="Slide Number Placeholder 3"/>
          <p:cNvSpPr>
            <a:spLocks noGrp="1"/>
          </p:cNvSpPr>
          <p:nvPr>
            <p:ph type="sldNum" sz="quarter" idx="5"/>
          </p:nvPr>
        </p:nvSpPr>
        <p:spPr/>
        <p:txBody>
          <a:bodyPr/>
          <a:lstStyle/>
          <a:p>
            <a:fld id="{7E3EFFCD-2707-464E-8668-7D1BDDA9873E}" type="slidenum">
              <a:rPr lang="en-US" smtClean="0"/>
              <a:t>41</a:t>
            </a:fld>
            <a:endParaRPr lang="en-US"/>
          </a:p>
        </p:txBody>
      </p:sp>
    </p:spTree>
    <p:extLst>
      <p:ext uri="{BB962C8B-B14F-4D97-AF65-F5344CB8AC3E}">
        <p14:creationId xmlns:p14="http://schemas.microsoft.com/office/powerpoint/2010/main" val="94496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236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2161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828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720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657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613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4984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3146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13" name="Google Shape;13;p2"/>
          <p:cNvPicPr preferRelativeResize="0"/>
          <p:nvPr/>
        </p:nvPicPr>
        <p:blipFill>
          <a:blip r:embed="rId2">
            <a:alphaModFix/>
          </a:blip>
          <a:stretch>
            <a:fillRect/>
          </a:stretch>
        </p:blipFill>
        <p:spPr>
          <a:xfrm>
            <a:off x="3114987" y="4176500"/>
            <a:ext cx="2914028" cy="7128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1513-21BA-69D9-46B3-4288DF1F8502}"/>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2229FC8F-EFCF-946C-FB4F-829BDABC18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960B3578-F61A-3D71-7DF9-7749DF4EAC02}"/>
              </a:ext>
            </a:extLst>
          </p:cNvPr>
          <p:cNvSpPr>
            <a:spLocks noGrp="1"/>
          </p:cNvSpPr>
          <p:nvPr>
            <p:ph type="dt" sz="half" idx="10"/>
          </p:nvPr>
        </p:nvSpPr>
        <p:spPr/>
        <p:txBody>
          <a:bodyPr/>
          <a:lstStyle>
            <a:lvl1pPr>
              <a:defRPr b="0" i="0">
                <a:latin typeface="Corbel" panose="020B0503020204020204" pitchFamily="34" charset="0"/>
              </a:defRPr>
            </a:lvl1pPr>
          </a:lstStyle>
          <a:p>
            <a:fld id="{0104F993-25E2-634E-BAAE-979470ED3484}" type="datetimeFigureOut">
              <a:rPr lang="en-CN" smtClean="0"/>
              <a:pPr/>
              <a:t>3/26/23</a:t>
            </a:fld>
            <a:endParaRPr lang="en-CN"/>
          </a:p>
        </p:txBody>
      </p:sp>
      <p:sp>
        <p:nvSpPr>
          <p:cNvPr id="5" name="Footer Placeholder 4">
            <a:extLst>
              <a:ext uri="{FF2B5EF4-FFF2-40B4-BE49-F238E27FC236}">
                <a16:creationId xmlns:a16="http://schemas.microsoft.com/office/drawing/2014/main" id="{E0F369B4-94DC-374C-B891-76485760FDE2}"/>
              </a:ext>
            </a:extLst>
          </p:cNvPr>
          <p:cNvSpPr>
            <a:spLocks noGrp="1"/>
          </p:cNvSpPr>
          <p:nvPr>
            <p:ph type="ftr" sz="quarter" idx="11"/>
          </p:nvPr>
        </p:nvSpPr>
        <p:spPr/>
        <p:txBody>
          <a:bodyPr/>
          <a:lstStyle>
            <a:lvl1pPr>
              <a:defRPr b="0" i="0">
                <a:latin typeface="Corbel" panose="020B0503020204020204" pitchFamily="34" charset="0"/>
              </a:defRPr>
            </a:lvl1pPr>
          </a:lstStyle>
          <a:p>
            <a:endParaRPr lang="en-CN"/>
          </a:p>
        </p:txBody>
      </p:sp>
      <p:sp>
        <p:nvSpPr>
          <p:cNvPr id="6" name="Slide Number Placeholder 5">
            <a:extLst>
              <a:ext uri="{FF2B5EF4-FFF2-40B4-BE49-F238E27FC236}">
                <a16:creationId xmlns:a16="http://schemas.microsoft.com/office/drawing/2014/main" id="{4B622DF6-B9CC-948D-B599-46DBCBE950DD}"/>
              </a:ext>
            </a:extLst>
          </p:cNvPr>
          <p:cNvSpPr>
            <a:spLocks noGrp="1"/>
          </p:cNvSpPr>
          <p:nvPr>
            <p:ph type="sldNum" sz="quarter" idx="12"/>
          </p:nvPr>
        </p:nvSpPr>
        <p:spPr/>
        <p:txBody>
          <a:bodyPr/>
          <a:lstStyle>
            <a:lvl1pPr>
              <a:defRPr b="0" i="0"/>
            </a:lvl1pPr>
          </a:lstStyle>
          <a:p>
            <a:fld id="{6C74AF8F-34DA-FD49-A130-D08203732350}" type="slidenum">
              <a:rPr lang="en-CN" smtClean="0"/>
              <a:pPr/>
              <a:t>‹#›</a:t>
            </a:fld>
            <a:endParaRPr lang="en-CN"/>
          </a:p>
        </p:txBody>
      </p:sp>
    </p:spTree>
    <p:extLst>
      <p:ext uri="{BB962C8B-B14F-4D97-AF65-F5344CB8AC3E}">
        <p14:creationId xmlns:p14="http://schemas.microsoft.com/office/powerpoint/2010/main" val="114517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oft_purple_lst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a:xfrm>
            <a:off x="628651" y="226449"/>
            <a:ext cx="3943350" cy="473402"/>
          </a:xfrm>
        </p:spPr>
        <p:txBody>
          <a:bodyPr/>
          <a:lstStyle>
            <a:lvl1pPr>
              <a:defRPr b="0" i="0">
                <a:latin typeface="Avenir" panose="02000503020000020003" pitchFamily="2"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lvl1pPr>
              <a:defRPr b="0" i="0">
                <a:latin typeface="Corbel" panose="020B0503020204020204" pitchFamily="34" charset="0"/>
              </a:defRPr>
            </a:lvl1pPr>
          </a:lstStyle>
          <a:p>
            <a:fld id="{481271BB-2EE1-4A4E-A529-52F1E1195EE2}" type="datetime1">
              <a:rPr lang="en-US" smtClean="0"/>
              <a:pPr/>
              <a:t>3/26/23</a:t>
            </a:fld>
            <a:endParaRPr lang="en-US" dirty="0"/>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lvl1pPr>
              <a:defRPr b="0" i="0">
                <a:latin typeface="Corbel" panose="020B0503020204020204" pitchFamily="34" charset="0"/>
              </a:defRPr>
            </a:lvl1p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6915150" y="4766627"/>
            <a:ext cx="2057400" cy="273844"/>
          </a:xfrm>
        </p:spPr>
        <p:txBody>
          <a:bodyPr/>
          <a:lstStyle>
            <a:lvl1pPr>
              <a:defRPr b="0" i="0"/>
            </a:lvl1pPr>
          </a:lstStyle>
          <a:p>
            <a:fld id="{6BCA73C5-4051-2D45-AC51-FD5A1C1C157A}" type="slidenum">
              <a:rPr lang="en-US" smtClean="0"/>
              <a:pPr/>
              <a:t>‹#›</a:t>
            </a:fld>
            <a:endParaRPr lang="en-US" dirty="0"/>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966" y="23899"/>
            <a:ext cx="9086850" cy="5074920"/>
          </a:xfrm>
          <a:prstGeom prst="rect">
            <a:avLst/>
          </a:prstGeom>
          <a:solidFill>
            <a:schemeClr val="bg1"/>
          </a:solidFill>
          <a:ln w="88900">
            <a:solidFill>
              <a:srgbClr val="BDA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i="0" dirty="0">
              <a:latin typeface="Corbel" panose="020B0503020204020204" pitchFamily="34" charset="0"/>
            </a:endParaRPr>
          </a:p>
        </p:txBody>
      </p:sp>
      <p:sp>
        <p:nvSpPr>
          <p:cNvPr id="8" name="Rectangle 7">
            <a:extLst>
              <a:ext uri="{FF2B5EF4-FFF2-40B4-BE49-F238E27FC236}">
                <a16:creationId xmlns:a16="http://schemas.microsoft.com/office/drawing/2014/main" id="{C7765461-4928-6445-B134-8DED9485542D}"/>
              </a:ext>
            </a:extLst>
          </p:cNvPr>
          <p:cNvSpPr/>
          <p:nvPr userDrawn="1"/>
        </p:nvSpPr>
        <p:spPr>
          <a:xfrm>
            <a:off x="677854" y="578612"/>
            <a:ext cx="995084" cy="687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i="0" dirty="0">
              <a:latin typeface="Corbel" panose="020B0503020204020204" pitchFamily="34" charset="0"/>
            </a:endParaRPr>
          </a:p>
        </p:txBody>
      </p:sp>
    </p:spTree>
    <p:extLst>
      <p:ext uri="{BB962C8B-B14F-4D97-AF65-F5344CB8AC3E}">
        <p14:creationId xmlns:p14="http://schemas.microsoft.com/office/powerpoint/2010/main" val="4114456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1F2628"/>
                </a:solidFill>
                <a:latin typeface="Corbel" panose="020B0503020204020204" pitchFamily="34" charset="0"/>
                <a:cs typeface="Corbel" panose="020B0503020204020204" pitchFamily="34" charset="0"/>
              </a:defRPr>
            </a:lvl1pPr>
          </a:lstStyle>
          <a:p>
            <a:endParaRPr dirty="0"/>
          </a:p>
        </p:txBody>
      </p:sp>
      <p:sp>
        <p:nvSpPr>
          <p:cNvPr id="3" name="Holder 3"/>
          <p:cNvSpPr>
            <a:spLocks noGrp="1"/>
          </p:cNvSpPr>
          <p:nvPr>
            <p:ph sz="half" idx="2"/>
          </p:nvPr>
        </p:nvSpPr>
        <p:spPr>
          <a:xfrm>
            <a:off x="384724" y="1216356"/>
            <a:ext cx="3475990" cy="318549"/>
          </a:xfrm>
          <a:prstGeom prst="rect">
            <a:avLst/>
          </a:prstGeom>
        </p:spPr>
        <p:txBody>
          <a:bodyPr wrap="square" lIns="0" tIns="0" rIns="0" bIns="0">
            <a:spAutoFit/>
          </a:bodyPr>
          <a:lstStyle>
            <a:lvl1pPr>
              <a:defRPr sz="1800" b="0" i="0">
                <a:solidFill>
                  <a:srgbClr val="606060"/>
                </a:solidFill>
                <a:latin typeface="Corbel" panose="020B0503020204020204" pitchFamily="34" charset="0"/>
                <a:cs typeface="Corbel" panose="020B0503020204020204" pitchFamily="34" charset="0"/>
              </a:defRPr>
            </a:lvl1pPr>
          </a:lstStyle>
          <a:p>
            <a:endParaRPr dirty="0"/>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b="0" i="0">
                <a:solidFill>
                  <a:schemeClr val="tx1">
                    <a:tint val="75000"/>
                  </a:schemeClr>
                </a:solidFill>
                <a:latin typeface="Corbel" panose="020B0503020204020204" pitchFamily="34" charset="0"/>
              </a:defRPr>
            </a:lvl1pPr>
          </a:lstStyle>
          <a:p>
            <a:endParaRPr lang="en-US"/>
          </a:p>
        </p:txBody>
      </p:sp>
      <p:sp>
        <p:nvSpPr>
          <p:cNvPr id="6" name="Holder 6"/>
          <p:cNvSpPr>
            <a:spLocks noGrp="1"/>
          </p:cNvSpPr>
          <p:nvPr>
            <p:ph type="dt" sz="half" idx="6"/>
          </p:nvPr>
        </p:nvSpPr>
        <p:spPr/>
        <p:txBody>
          <a:bodyPr lIns="0" tIns="0" rIns="0" bIns="0"/>
          <a:lstStyle>
            <a:lvl1pPr algn="l">
              <a:defRPr b="0" i="0">
                <a:solidFill>
                  <a:schemeClr val="tx1">
                    <a:tint val="75000"/>
                  </a:schemeClr>
                </a:solidFill>
                <a:latin typeface="Corbel" panose="020B0503020204020204" pitchFamily="34" charset="0"/>
              </a:defRPr>
            </a:lvl1pPr>
          </a:lstStyle>
          <a:p>
            <a:fld id="{1D8BD707-D9CF-40AE-B4C6-C98DA3205C09}" type="datetimeFigureOut">
              <a:rPr lang="en-US" smtClean="0"/>
              <a:pPr/>
              <a:t>3/26/23</a:t>
            </a:fld>
            <a:endParaRPr lang="en-US" dirty="0"/>
          </a:p>
        </p:txBody>
      </p:sp>
      <p:sp>
        <p:nvSpPr>
          <p:cNvPr id="7" name="Holder 7"/>
          <p:cNvSpPr>
            <a:spLocks noGrp="1"/>
          </p:cNvSpPr>
          <p:nvPr>
            <p:ph type="sldNum" sz="quarter" idx="7"/>
          </p:nvPr>
        </p:nvSpPr>
        <p:spPr/>
        <p:txBody>
          <a:bodyPr lIns="0" tIns="0" rIns="0" bIns="0"/>
          <a:lstStyle>
            <a:lvl1pPr>
              <a:defRPr sz="1000" b="0" i="0">
                <a:solidFill>
                  <a:srgbClr val="1F2628"/>
                </a:solidFill>
                <a:latin typeface="Corbel" panose="020B0503020204020204" pitchFamily="34" charset="0"/>
                <a:cs typeface="Corbel" panose="020B0503020204020204" pitchFamily="34" charset="0"/>
              </a:defRPr>
            </a:lvl1pPr>
          </a:lstStyle>
          <a:p>
            <a:pPr marL="38100">
              <a:spcBef>
                <a:spcPts val="20"/>
              </a:spcBef>
            </a:pPr>
            <a:fld id="{81D60167-4931-47E6-BA6A-407CBD079E47}" type="slidenum">
              <a:rPr lang="en-US" spc="-55" smtClean="0"/>
              <a:pPr marL="38100">
                <a:spcBef>
                  <a:spcPts val="20"/>
                </a:spcBef>
              </a:pPr>
              <a:t>‹#›</a:t>
            </a:fld>
            <a:endParaRPr lang="en-US" spc="-55" dirty="0"/>
          </a:p>
        </p:txBody>
      </p:sp>
    </p:spTree>
    <p:extLst>
      <p:ext uri="{BB962C8B-B14F-4D97-AF65-F5344CB8AC3E}">
        <p14:creationId xmlns:p14="http://schemas.microsoft.com/office/powerpoint/2010/main" val="3742213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251421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 Alternat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083EC3A-EB3E-7345-B46A-27ACBD087784}"/>
              </a:ext>
            </a:extLst>
          </p:cNvPr>
          <p:cNvSpPr>
            <a:spLocks noGrp="1"/>
          </p:cNvSpPr>
          <p:nvPr>
            <p:ph type="sldNum" sz="quarter" idx="10"/>
          </p:nvPr>
        </p:nvSpPr>
        <p:spPr>
          <a:xfrm>
            <a:off x="8746332" y="4869657"/>
            <a:ext cx="397669" cy="273844"/>
          </a:xfrm>
        </p:spPr>
        <p:txBody>
          <a:bodyPr/>
          <a:lstStyle>
            <a:lvl1pPr>
              <a:defRPr/>
            </a:lvl1pPr>
          </a:lstStyle>
          <a:p>
            <a:pPr>
              <a:defRPr/>
            </a:pPr>
            <a:fld id="{37E6B2A9-E175-7F40-B993-EC9D598FC2D7}" type="slidenum">
              <a:rPr lang="en-US"/>
              <a:pPr>
                <a:defRPr/>
              </a:pPr>
              <a:t>‹#›</a:t>
            </a:fld>
            <a:endParaRPr lang="en-US" dirty="0"/>
          </a:p>
        </p:txBody>
      </p:sp>
    </p:spTree>
    <p:extLst>
      <p:ext uri="{BB962C8B-B14F-4D97-AF65-F5344CB8AC3E}">
        <p14:creationId xmlns:p14="http://schemas.microsoft.com/office/powerpoint/2010/main" val="200676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31" name="Google Shape;31;p6"/>
          <p:cNvSpPr txBox="1">
            <a:spLocks noGrp="1"/>
          </p:cNvSpPr>
          <p:nvPr>
            <p:ph type="body" idx="1"/>
          </p:nvPr>
        </p:nvSpPr>
        <p:spPr>
          <a:xfrm>
            <a:off x="16955" y="4695967"/>
            <a:ext cx="3155100" cy="453900"/>
          </a:xfrm>
          <a:prstGeom prst="rect">
            <a:avLst/>
          </a:prstGeom>
        </p:spPr>
        <p:txBody>
          <a:bodyPr spcFirstLastPara="1" wrap="square" lIns="91425" tIns="91425" rIns="91425" bIns="91425" anchor="t" anchorCtr="0">
            <a:normAutofit/>
          </a:bodyPr>
          <a:lstStyle>
            <a:lvl1pPr marL="457189" lvl="0" indent="-317492" rtl="0">
              <a:spcBef>
                <a:spcPts val="0"/>
              </a:spcBef>
              <a:spcAft>
                <a:spcPts val="0"/>
              </a:spcAft>
              <a:buSzPts val="1400"/>
              <a:buChar char="●"/>
              <a:defRPr sz="1400"/>
            </a:lvl1pPr>
            <a:lvl2pPr marL="914378" lvl="1" indent="-292093" rtl="0">
              <a:spcBef>
                <a:spcPts val="0"/>
              </a:spcBef>
              <a:spcAft>
                <a:spcPts val="0"/>
              </a:spcAft>
              <a:buSzPts val="1000"/>
              <a:buChar char="○"/>
              <a:defRPr sz="1000"/>
            </a:lvl2pPr>
            <a:lvl3pPr marL="1371566" lvl="2" indent="-292093" rtl="0">
              <a:spcBef>
                <a:spcPts val="0"/>
              </a:spcBef>
              <a:spcAft>
                <a:spcPts val="0"/>
              </a:spcAft>
              <a:buSzPts val="1000"/>
              <a:buChar char="■"/>
              <a:defRPr sz="1000"/>
            </a:lvl3pPr>
            <a:lvl4pPr marL="1828754" lvl="3" indent="-292093" rtl="0">
              <a:spcBef>
                <a:spcPts val="0"/>
              </a:spcBef>
              <a:spcAft>
                <a:spcPts val="0"/>
              </a:spcAft>
              <a:buSzPts val="1000"/>
              <a:buChar char="●"/>
              <a:defRPr sz="1000"/>
            </a:lvl4pPr>
            <a:lvl5pPr marL="2285943" lvl="4" indent="-292093" rtl="0">
              <a:spcBef>
                <a:spcPts val="0"/>
              </a:spcBef>
              <a:spcAft>
                <a:spcPts val="0"/>
              </a:spcAft>
              <a:buSzPts val="1000"/>
              <a:buChar char="○"/>
              <a:defRPr sz="1000"/>
            </a:lvl5pPr>
            <a:lvl6pPr marL="2743132" lvl="5" indent="-292093" rtl="0">
              <a:spcBef>
                <a:spcPts val="0"/>
              </a:spcBef>
              <a:spcAft>
                <a:spcPts val="0"/>
              </a:spcAft>
              <a:buSzPts val="1000"/>
              <a:buChar char="■"/>
              <a:defRPr sz="1000"/>
            </a:lvl6pPr>
            <a:lvl7pPr marL="3200320" lvl="6" indent="-292093" rtl="0">
              <a:spcBef>
                <a:spcPts val="0"/>
              </a:spcBef>
              <a:spcAft>
                <a:spcPts val="0"/>
              </a:spcAft>
              <a:buSzPts val="1000"/>
              <a:buChar char="●"/>
              <a:defRPr sz="1000"/>
            </a:lvl7pPr>
            <a:lvl8pPr marL="3657509" lvl="7" indent="-292093" rtl="0">
              <a:spcBef>
                <a:spcPts val="0"/>
              </a:spcBef>
              <a:spcAft>
                <a:spcPts val="0"/>
              </a:spcAft>
              <a:buSzPts val="1000"/>
              <a:buChar char="○"/>
              <a:defRPr sz="1000"/>
            </a:lvl8pPr>
            <a:lvl9pPr marL="4114697" lvl="8" indent="-292093" rtl="0">
              <a:spcBef>
                <a:spcPts val="0"/>
              </a:spcBef>
              <a:spcAft>
                <a:spcPts val="0"/>
              </a:spcAft>
              <a:buSzPts val="1000"/>
              <a:buChar char="■"/>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36" name="Google Shape;36;p7"/>
          <p:cNvSpPr txBox="1">
            <a:spLocks noGrp="1"/>
          </p:cNvSpPr>
          <p:nvPr>
            <p:ph type="body" idx="2"/>
          </p:nvPr>
        </p:nvSpPr>
        <p:spPr>
          <a:xfrm>
            <a:off x="16955" y="4695967"/>
            <a:ext cx="3155100" cy="453900"/>
          </a:xfrm>
          <a:prstGeom prst="rect">
            <a:avLst/>
          </a:prstGeom>
        </p:spPr>
        <p:txBody>
          <a:bodyPr spcFirstLastPara="1" wrap="square" lIns="91425" tIns="91425" rIns="91425" bIns="91425" anchor="t" anchorCtr="0">
            <a:normAutofit/>
          </a:bodyPr>
          <a:lstStyle>
            <a:lvl1pPr marL="457189" lvl="0" indent="-317492" rtl="0">
              <a:spcBef>
                <a:spcPts val="0"/>
              </a:spcBef>
              <a:spcAft>
                <a:spcPts val="0"/>
              </a:spcAft>
              <a:buSzPts val="1400"/>
              <a:buChar char="●"/>
              <a:defRPr sz="1400"/>
            </a:lvl1pPr>
            <a:lvl2pPr marL="914378" lvl="1" indent="-292093" rtl="0">
              <a:spcBef>
                <a:spcPts val="0"/>
              </a:spcBef>
              <a:spcAft>
                <a:spcPts val="0"/>
              </a:spcAft>
              <a:buSzPts val="1000"/>
              <a:buChar char="○"/>
              <a:defRPr sz="1000"/>
            </a:lvl2pPr>
            <a:lvl3pPr marL="1371566" lvl="2" indent="-292093" rtl="0">
              <a:spcBef>
                <a:spcPts val="0"/>
              </a:spcBef>
              <a:spcAft>
                <a:spcPts val="0"/>
              </a:spcAft>
              <a:buSzPts val="1000"/>
              <a:buChar char="■"/>
              <a:defRPr sz="1000"/>
            </a:lvl3pPr>
            <a:lvl4pPr marL="1828754" lvl="3" indent="-292093" rtl="0">
              <a:spcBef>
                <a:spcPts val="0"/>
              </a:spcBef>
              <a:spcAft>
                <a:spcPts val="0"/>
              </a:spcAft>
              <a:buSzPts val="1000"/>
              <a:buChar char="●"/>
              <a:defRPr sz="1000"/>
            </a:lvl4pPr>
            <a:lvl5pPr marL="2285943" lvl="4" indent="-292093" rtl="0">
              <a:spcBef>
                <a:spcPts val="0"/>
              </a:spcBef>
              <a:spcAft>
                <a:spcPts val="0"/>
              </a:spcAft>
              <a:buSzPts val="1000"/>
              <a:buChar char="○"/>
              <a:defRPr sz="1000"/>
            </a:lvl5pPr>
            <a:lvl6pPr marL="2743132" lvl="5" indent="-292093" rtl="0">
              <a:spcBef>
                <a:spcPts val="0"/>
              </a:spcBef>
              <a:spcAft>
                <a:spcPts val="0"/>
              </a:spcAft>
              <a:buSzPts val="1000"/>
              <a:buChar char="■"/>
              <a:defRPr sz="1000"/>
            </a:lvl6pPr>
            <a:lvl7pPr marL="3200320" lvl="6" indent="-292093" rtl="0">
              <a:spcBef>
                <a:spcPts val="0"/>
              </a:spcBef>
              <a:spcAft>
                <a:spcPts val="0"/>
              </a:spcAft>
              <a:buSzPts val="1000"/>
              <a:buChar char="●"/>
              <a:defRPr sz="1000"/>
            </a:lvl7pPr>
            <a:lvl8pPr marL="3657509" lvl="7" indent="-292093" rtl="0">
              <a:spcBef>
                <a:spcPts val="0"/>
              </a:spcBef>
              <a:spcAft>
                <a:spcPts val="0"/>
              </a:spcAft>
              <a:buSzPts val="1000"/>
              <a:buChar char="○"/>
              <a:defRPr sz="1000"/>
            </a:lvl8pPr>
            <a:lvl9pPr marL="4114697" lvl="8" indent="-292093" rtl="0">
              <a:spcBef>
                <a:spcPts val="0"/>
              </a:spcBef>
              <a:spcAft>
                <a:spcPts val="0"/>
              </a:spcAft>
              <a:buSzPts val="1000"/>
              <a:buChar char="■"/>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31" name="Google Shape;31;p6"/>
          <p:cNvSpPr txBox="1">
            <a:spLocks noGrp="1"/>
          </p:cNvSpPr>
          <p:nvPr>
            <p:ph type="body" idx="1"/>
          </p:nvPr>
        </p:nvSpPr>
        <p:spPr>
          <a:xfrm>
            <a:off x="16955" y="4695967"/>
            <a:ext cx="3155100" cy="453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36" name="Google Shape;36;p7"/>
          <p:cNvSpPr txBox="1">
            <a:spLocks noGrp="1"/>
          </p:cNvSpPr>
          <p:nvPr>
            <p:ph type="body" idx="2"/>
          </p:nvPr>
        </p:nvSpPr>
        <p:spPr>
          <a:xfrm>
            <a:off x="16955" y="4695967"/>
            <a:ext cx="3155100" cy="453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b="0" i="0" dirty="0">
              <a:latin typeface="Corbel" panose="020B0503020204020204" pitchFamily="34" charset="0"/>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orbel" panose="020B0503020204020204" pitchFamily="34" charset="0"/>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Corbel"/>
              <a:buNone/>
              <a:defRPr sz="2800">
                <a:solidFill>
                  <a:schemeClr val="dk1"/>
                </a:solidFill>
                <a:latin typeface="Corbel"/>
                <a:ea typeface="Corbel"/>
                <a:cs typeface="Corbel"/>
                <a:sym typeface="Corbe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Corbel"/>
              <a:buChar char="●"/>
              <a:defRPr sz="1800">
                <a:solidFill>
                  <a:schemeClr val="dk2"/>
                </a:solidFill>
                <a:latin typeface="Corbel"/>
                <a:ea typeface="Corbel"/>
                <a:cs typeface="Corbel"/>
                <a:sym typeface="Corbel"/>
              </a:defRPr>
            </a:lvl1pPr>
            <a:lvl2pPr marL="914400" lvl="1"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2pPr>
            <a:lvl3pPr marL="1371600" lvl="2"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3pPr>
            <a:lvl4pPr marL="1828800" lvl="3"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4pPr>
            <a:lvl5pPr marL="2286000" lvl="4"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5pPr>
            <a:lvl6pPr marL="2743200" lvl="5"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6pPr>
            <a:lvl7pPr marL="3200400" lvl="6"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7pPr>
            <a:lvl8pPr marL="3657600" lvl="7"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8pPr>
            <a:lvl9pPr marL="4114800" lvl="8"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b="0" i="0">
                <a:solidFill>
                  <a:schemeClr val="dk2"/>
                </a:solidFill>
                <a:latin typeface="Corbel" panose="020B0503020204020204" pitchFamily="34" charset="0"/>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73" r:id="rId1"/>
    <p:sldLayoutId id="2147483652" r:id="rId2"/>
    <p:sldLayoutId id="2147483653" r:id="rId3"/>
    <p:sldLayoutId id="2147483677" r:id="rId4"/>
    <p:sldLayoutId id="2147483678" r:id="rId5"/>
    <p:sldLayoutId id="2147483679" r:id="rId6"/>
    <p:sldLayoutId id="2147483655" r:id="rId7"/>
    <p:sldLayoutId id="2147483656" r:id="rId8"/>
    <p:sldLayoutId id="2147483680" r:id="rId9"/>
    <p:sldLayoutId id="2147483681" r:id="rId10"/>
    <p:sldLayoutId id="2147483682" r:id="rId11"/>
    <p:sldLayoutId id="2147483672" r:id="rId12"/>
    <p:sldLayoutId id="2147483693" r:id="rId13"/>
    <p:sldLayoutId id="2147483695" r:id="rId14"/>
    <p:sldLayoutId id="2147483697" r:id="rId15"/>
    <p:sldLayoutId id="214748369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827_2782752C.xml"/><Relationship Id="rId7" Type="http://schemas.openxmlformats.org/officeDocument/2006/relationships/hyperlink" Target="https://arxiv.org/pdf/2212.10559.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arxiv.org/pdf/2211.15661.pdf" TargetMode="External"/><Relationship Id="rId5" Type="http://schemas.openxmlformats.org/officeDocument/2006/relationships/hyperlink" Target="https://arxiv.org/pdf/2212.07677.pdf"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arxiv.org/abs/1908.04926"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arxiv.org/abs/2201.1190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rxiv.org/abs/2201.11903"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arxiv.org/pdf/2212.10001.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srush_nlp/status/1629229927898677252" TargetMode="External"/><Relationship Id="rId2" Type="http://schemas.openxmlformats.org/officeDocument/2006/relationships/hyperlink" Target="https://arxiv.org/pdf/2212.07919.pdf"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hyperlink" Target="https://github.com/OpenBioLink/ThoughtSourc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github.com/allenai/acl2022-zerofewshot-tutorial/"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arxiv.org/abs/2006.04884" TargetMode="External"/><Relationship Id="rId2" Type="http://schemas.openxmlformats.org/officeDocument/2006/relationships/hyperlink" Target="https://arxiv.org/abs/2002.06305" TargetMode="External"/><Relationship Id="rId1" Type="http://schemas.openxmlformats.org/officeDocument/2006/relationships/slideLayout" Target="../slideLayouts/slideLayout12.xml"/><Relationship Id="rId5" Type="http://schemas.openxmlformats.org/officeDocument/2006/relationships/hyperlink" Target="https://github.com/allenai/acl2022-zerofewshot-tutorial/" TargetMode="External"/><Relationship Id="rId4" Type="http://schemas.openxmlformats.org/officeDocument/2006/relationships/hyperlink" Target="https://arxiv.org/abs/2006.05987"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github.com/allenai/acl2022-zerofewshot-tutorial/"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arxiv.org/abs/2104.08691" TargetMode="External"/><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s://arxiv.org/abs/2106.10199" TargetMode="Externa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arxiv.org/abs/1902.00751"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github.com/allenai/acl2022-zerofewshot-tutorial/" TargetMode="External"/><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github.com/allenai/acl2022-zerofewshot-tutorial/" TargetMode="External"/><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arxiv.org/abs/2106.09685" TargetMode="External"/><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github.com/allenai/acl2022-zerofewshot-tutorial/" TargetMode="External"/><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hyperlink" Target="https://arxiv.org/abs/2205.0563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hyperlink" Target="https://arxiv.org/abs/2112.08348" TargetMode="Externa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arxiv.org/abs/2112.08348"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hyperlink" Target="https://arxiv.org/abs/2112.08348" TargetMode="External"/><Relationship Id="rId4" Type="http://schemas.openxmlformats.org/officeDocument/2006/relationships/image" Target="../media/image31.svg"/><Relationship Id="rId9"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microsoft.com/office/2018/10/relationships/comments" Target="../comments/modernComment_605_54A152A7.xml"/><Relationship Id="rId7" Type="http://schemas.openxmlformats.org/officeDocument/2006/relationships/hyperlink" Target="https://arxiv.org/abs/2112.08348"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30.svg"/><Relationship Id="rId5" Type="http://schemas.openxmlformats.org/officeDocument/2006/relationships/image" Target="../media/image31.sv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hyperlink" Target="https://docs.google.com/presentation/d/1seHOJ7B0bQEPJ3LBW5VmruMCILiVRoPb8nmU2OS-Eqc/edit#slide=id.p"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dn.openai.com/papers/gpt-4.pdf"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hyperlink" Target="https://github.com/allenai/acl2022-zerofewshot-tutori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arxiv.org/abs/2111.02080" TargetMode="External"/><Relationship Id="rId1" Type="http://schemas.openxmlformats.org/officeDocument/2006/relationships/slideLayout" Target="../slideLayouts/slideLayout12.xml"/><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708" y="532303"/>
            <a:ext cx="8520600" cy="2052600"/>
          </a:xfrm>
          <a:prstGeom prst="rect">
            <a:avLst/>
          </a:prstGeom>
        </p:spPr>
        <p:txBody>
          <a:bodyPr spcFirstLastPara="1" wrap="square" lIns="91425" tIns="91425" rIns="91425" bIns="91425" anchor="b" anchorCtr="0">
            <a:normAutofit/>
          </a:bodyPr>
          <a:lstStyle/>
          <a:p>
            <a:r>
              <a:rPr lang="en" sz="6000" dirty="0"/>
              <a:t>In-context Learning</a:t>
            </a:r>
          </a:p>
        </p:txBody>
      </p:sp>
      <p:sp>
        <p:nvSpPr>
          <p:cNvPr id="60" name="Google Shape;60;p13"/>
          <p:cNvSpPr txBox="1">
            <a:spLocks noGrp="1"/>
          </p:cNvSpPr>
          <p:nvPr>
            <p:ph type="subTitle" idx="1"/>
          </p:nvPr>
        </p:nvSpPr>
        <p:spPr>
          <a:xfrm>
            <a:off x="311700" y="2744321"/>
            <a:ext cx="8520600" cy="792600"/>
          </a:xfrm>
          <a:prstGeom prst="rect">
            <a:avLst/>
          </a:prstGeom>
        </p:spPr>
        <p:txBody>
          <a:bodyPr spcFirstLastPara="1" wrap="square" lIns="91425" tIns="91425" rIns="91425" bIns="91425" anchor="t" anchorCtr="0">
            <a:normAutofit lnSpcReduction="10000"/>
          </a:bodyPr>
          <a:lstStyle/>
          <a:p>
            <a:pPr marL="0" lvl="0" indent="0" algn="ctr">
              <a:spcBef>
                <a:spcPts val="0"/>
              </a:spcBef>
              <a:spcAft>
                <a:spcPts val="0"/>
              </a:spcAft>
              <a:buNone/>
            </a:pPr>
            <a:r>
              <a:rPr lang="en-US" sz="2200" dirty="0"/>
              <a:t>CSCI 601 471/671 </a:t>
            </a:r>
          </a:p>
          <a:p>
            <a:pPr marL="0" lvl="0" indent="0" algn="ctr">
              <a:spcBef>
                <a:spcPts val="0"/>
              </a:spcBef>
              <a:spcAft>
                <a:spcPts val="0"/>
              </a:spcAft>
              <a:buNone/>
            </a:pPr>
            <a:r>
              <a:rPr lang="en-US" sz="2200" dirty="0"/>
              <a:t>NLP: Self-Supervised Models</a:t>
            </a:r>
            <a:endParaRPr sz="2200" dirty="0"/>
          </a:p>
        </p:txBody>
      </p:sp>
      <p:sp>
        <p:nvSpPr>
          <p:cNvPr id="2" name="TextBox 1">
            <a:extLst>
              <a:ext uri="{FF2B5EF4-FFF2-40B4-BE49-F238E27FC236}">
                <a16:creationId xmlns:a16="http://schemas.microsoft.com/office/drawing/2014/main" id="{83602E3B-62E7-EEAE-E8F3-5972D2C26242}"/>
              </a:ext>
            </a:extLst>
          </p:cNvPr>
          <p:cNvSpPr txBox="1"/>
          <p:nvPr/>
        </p:nvSpPr>
        <p:spPr>
          <a:xfrm>
            <a:off x="1134208" y="3472836"/>
            <a:ext cx="6875584" cy="307777"/>
          </a:xfrm>
          <a:prstGeom prst="rect">
            <a:avLst/>
          </a:prstGeom>
          <a:noFill/>
        </p:spPr>
        <p:txBody>
          <a:bodyPr wrap="square">
            <a:spAutoFit/>
          </a:bodyPr>
          <a:lstStyle/>
          <a:p>
            <a:pPr algn="ctr"/>
            <a:r>
              <a:rPr lang="en-US" dirty="0">
                <a:solidFill>
                  <a:schemeClr val="accent1"/>
                </a:solidFill>
                <a:latin typeface="Consolas" panose="020B0609020204030204" pitchFamily="49" charset="0"/>
                <a:cs typeface="Consolas" panose="020B0609020204030204" pitchFamily="49" charset="0"/>
              </a:rPr>
              <a:t>https://self-</a:t>
            </a:r>
            <a:r>
              <a:rPr lang="en-US" dirty="0" err="1">
                <a:solidFill>
                  <a:schemeClr val="accent1"/>
                </a:solidFill>
                <a:latin typeface="Consolas" panose="020B0609020204030204" pitchFamily="49" charset="0"/>
                <a:cs typeface="Consolas" panose="020B0609020204030204" pitchFamily="49" charset="0"/>
              </a:rPr>
              <a:t>supervised.cs.jhu.edu</a:t>
            </a:r>
            <a:r>
              <a:rPr lang="en-US" dirty="0">
                <a:solidFill>
                  <a:schemeClr val="accent1"/>
                </a:solidFill>
                <a:latin typeface="Consolas" panose="020B0609020204030204" pitchFamily="49" charset="0"/>
                <a:cs typeface="Consolas" panose="020B0609020204030204" pitchFamily="49" charset="0"/>
              </a:rPr>
              <a:t>/sp2023/</a:t>
            </a:r>
          </a:p>
        </p:txBody>
      </p:sp>
      <p:sp>
        <p:nvSpPr>
          <p:cNvPr id="3" name="TextBox 2">
            <a:extLst>
              <a:ext uri="{FF2B5EF4-FFF2-40B4-BE49-F238E27FC236}">
                <a16:creationId xmlns:a16="http://schemas.microsoft.com/office/drawing/2014/main" id="{742098B5-3716-BBD2-0AAF-42AC45169A7D}"/>
              </a:ext>
            </a:extLst>
          </p:cNvPr>
          <p:cNvSpPr txBox="1"/>
          <p:nvPr/>
        </p:nvSpPr>
        <p:spPr>
          <a:xfrm>
            <a:off x="1663896" y="4889584"/>
            <a:ext cx="6166929" cy="253916"/>
          </a:xfrm>
          <a:prstGeom prst="rect">
            <a:avLst/>
          </a:prstGeom>
          <a:noFill/>
        </p:spPr>
        <p:txBody>
          <a:bodyPr wrap="square" rtlCol="0">
            <a:spAutoFit/>
          </a:bodyPr>
          <a:lstStyle/>
          <a:p>
            <a:pPr algn="ctr"/>
            <a:r>
              <a:rPr lang="en-US" sz="1050" dirty="0">
                <a:latin typeface="Corbel" panose="020B0503020204020204" pitchFamily="34" charset="0"/>
              </a:rPr>
              <a:t>[Slide credit: </a:t>
            </a:r>
            <a:r>
              <a:rPr lang="en-US" sz="1050" dirty="0" err="1">
                <a:latin typeface="Corbel" panose="020B0503020204020204" pitchFamily="34" charset="0"/>
              </a:rPr>
              <a:t>Iz</a:t>
            </a:r>
            <a:r>
              <a:rPr lang="en-US" sz="1050" dirty="0">
                <a:latin typeface="Corbel" panose="020B0503020204020204" pitchFamily="34" charset="0"/>
              </a:rPr>
              <a:t> </a:t>
            </a:r>
            <a:r>
              <a:rPr lang="en-US" sz="1050" dirty="0" err="1">
                <a:latin typeface="Corbel" panose="020B0503020204020204" pitchFamily="34" charset="0"/>
              </a:rPr>
              <a:t>Beltagy</a:t>
            </a:r>
            <a:r>
              <a:rPr lang="en-US" sz="1050" dirty="0">
                <a:latin typeface="Corbel" panose="020B0503020204020204" pitchFamily="34" charset="0"/>
              </a:rPr>
              <a:t>, Arman Cohan, Robert Logan IV, </a:t>
            </a:r>
            <a:r>
              <a:rPr lang="en-US" sz="1050" dirty="0" err="1">
                <a:latin typeface="Corbel" panose="020B0503020204020204" pitchFamily="34" charset="0"/>
              </a:rPr>
              <a:t>Sewon</a:t>
            </a:r>
            <a:r>
              <a:rPr lang="en-US" sz="1050" dirty="0">
                <a:latin typeface="Corbel" panose="020B0503020204020204" pitchFamily="34" charset="0"/>
              </a:rPr>
              <a:t> Min, Sameer Singh, and many others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700" y="445025"/>
            <a:ext cx="8520600" cy="456535"/>
          </a:xfrm>
          <a:prstGeom prst="rect">
            <a:avLst/>
          </a:prstGeom>
        </p:spPr>
        <p:txBody>
          <a:bodyPr vert="horz" wrap="square" lIns="0" tIns="12700" rIns="0" bIns="0" rtlCol="0">
            <a:spAutoFit/>
          </a:bodyPr>
          <a:lstStyle/>
          <a:p>
            <a:pPr marL="12700">
              <a:lnSpc>
                <a:spcPct val="100000"/>
              </a:lnSpc>
              <a:spcBef>
                <a:spcPts val="100"/>
              </a:spcBef>
            </a:pPr>
            <a:r>
              <a:rPr lang="en-US" dirty="0"/>
              <a:t>In-context Learning as Gradience Descent </a:t>
            </a:r>
            <a:endParaRPr spc="-60" dirty="0"/>
          </a:p>
        </p:txBody>
      </p:sp>
      <p:sp>
        <p:nvSpPr>
          <p:cNvPr id="6" name="Content Placeholder 5">
            <a:extLst>
              <a:ext uri="{FF2B5EF4-FFF2-40B4-BE49-F238E27FC236}">
                <a16:creationId xmlns:a16="http://schemas.microsoft.com/office/drawing/2014/main" id="{A52D4D4A-E162-C1C8-3B13-6C5E471909A3}"/>
              </a:ext>
            </a:extLst>
          </p:cNvPr>
          <p:cNvSpPr>
            <a:spLocks noGrp="1"/>
          </p:cNvSpPr>
          <p:nvPr>
            <p:ph idx="1"/>
          </p:nvPr>
        </p:nvSpPr>
        <p:spPr/>
        <p:txBody>
          <a:bodyPr>
            <a:normAutofit/>
          </a:bodyPr>
          <a:lstStyle/>
          <a:p>
            <a:pPr marL="367665" indent="-355600">
              <a:lnSpc>
                <a:spcPct val="100000"/>
              </a:lnSpc>
              <a:spcBef>
                <a:spcPts val="295"/>
              </a:spcBef>
              <a:buFont typeface="Arial"/>
              <a:buChar char="●"/>
              <a:tabLst>
                <a:tab pos="367665" algn="l"/>
                <a:tab pos="368300" algn="l"/>
              </a:tabLst>
            </a:pPr>
            <a:r>
              <a:rPr lang="en-US" dirty="0"/>
              <a:t>ICL is implicitly equivalent to SGD on in-context demonstrations </a:t>
            </a:r>
          </a:p>
          <a:p>
            <a:pPr marL="24765" marR="91440" indent="0">
              <a:lnSpc>
                <a:spcPct val="114999"/>
              </a:lnSpc>
              <a:buNone/>
            </a:pPr>
            <a:endParaRPr lang="en-US" dirty="0"/>
          </a:p>
        </p:txBody>
      </p:sp>
      <p:sp>
        <p:nvSpPr>
          <p:cNvPr id="4" name="object 4"/>
          <p:cNvSpPr txBox="1"/>
          <p:nvPr/>
        </p:nvSpPr>
        <p:spPr>
          <a:xfrm>
            <a:off x="8743241" y="102819"/>
            <a:ext cx="175895" cy="166712"/>
          </a:xfrm>
          <a:prstGeom prst="rect">
            <a:avLst/>
          </a:prstGeom>
        </p:spPr>
        <p:txBody>
          <a:bodyPr vert="horz" wrap="square" lIns="0" tIns="12700" rIns="0" bIns="0" rtlCol="0">
            <a:spAutoFit/>
          </a:bodyPr>
          <a:lstStyle/>
          <a:p>
            <a:pPr marL="12700">
              <a:lnSpc>
                <a:spcPct val="100000"/>
              </a:lnSpc>
              <a:spcBef>
                <a:spcPts val="100"/>
              </a:spcBef>
            </a:pPr>
            <a:r>
              <a:rPr sz="1000" spc="30" dirty="0">
                <a:solidFill>
                  <a:srgbClr val="999999"/>
                </a:solidFill>
                <a:latin typeface="Corbel" panose="020B0503020204020204" pitchFamily="34" charset="0"/>
                <a:cs typeface="FreeSans"/>
              </a:rPr>
              <a:t>65</a:t>
            </a:r>
            <a:endParaRPr sz="1000" dirty="0">
              <a:latin typeface="Corbel" panose="020B0503020204020204" pitchFamily="34" charset="0"/>
              <a:cs typeface="FreeSans"/>
            </a:endParaRPr>
          </a:p>
        </p:txBody>
      </p:sp>
      <p:pic>
        <p:nvPicPr>
          <p:cNvPr id="5" name="Picture 4" descr="A picture containing diagram&#10;&#10;Description automatically generated">
            <a:extLst>
              <a:ext uri="{FF2B5EF4-FFF2-40B4-BE49-F238E27FC236}">
                <a16:creationId xmlns:a16="http://schemas.microsoft.com/office/drawing/2014/main" id="{74122D18-90A7-3921-2898-A288415EA96D}"/>
              </a:ext>
            </a:extLst>
          </p:cNvPr>
          <p:cNvPicPr>
            <a:picLocks noChangeAspect="1"/>
          </p:cNvPicPr>
          <p:nvPr/>
        </p:nvPicPr>
        <p:blipFill>
          <a:blip r:embed="rId4"/>
          <a:stretch>
            <a:fillRect/>
          </a:stretch>
        </p:blipFill>
        <p:spPr>
          <a:xfrm>
            <a:off x="685800" y="1795599"/>
            <a:ext cx="7772400" cy="2195426"/>
          </a:xfrm>
          <a:prstGeom prst="rect">
            <a:avLst/>
          </a:prstGeom>
        </p:spPr>
      </p:pic>
      <p:sp>
        <p:nvSpPr>
          <p:cNvPr id="7" name="object 14">
            <a:extLst>
              <a:ext uri="{FF2B5EF4-FFF2-40B4-BE49-F238E27FC236}">
                <a16:creationId xmlns:a16="http://schemas.microsoft.com/office/drawing/2014/main" id="{5EC2E187-F941-F881-EA15-5C6AE1A1A76E}"/>
              </a:ext>
            </a:extLst>
          </p:cNvPr>
          <p:cNvSpPr txBox="1"/>
          <p:nvPr/>
        </p:nvSpPr>
        <p:spPr>
          <a:xfrm>
            <a:off x="1130617" y="4945394"/>
            <a:ext cx="6882765" cy="178126"/>
          </a:xfrm>
          <a:prstGeom prst="rect">
            <a:avLst/>
          </a:prstGeom>
        </p:spPr>
        <p:txBody>
          <a:bodyPr vert="horz" wrap="square" lIns="0" tIns="0" rIns="0" bIns="0" rtlCol="0">
            <a:spAutoFit/>
          </a:bodyPr>
          <a:lstStyle/>
          <a:p>
            <a:pPr marL="12700" algn="ctr">
              <a:lnSpc>
                <a:spcPts val="1480"/>
              </a:lnSpc>
            </a:pPr>
            <a:r>
              <a:rPr lang="en-US" sz="1000" spc="-5" dirty="0">
                <a:solidFill>
                  <a:srgbClr val="424242"/>
                </a:solidFill>
                <a:latin typeface="Corbel" panose="020B0503020204020204" pitchFamily="34" charset="0"/>
              </a:rPr>
              <a:t>[</a:t>
            </a:r>
            <a:r>
              <a:rPr lang="en-US" sz="1000" spc="-5" dirty="0">
                <a:solidFill>
                  <a:srgbClr val="424242"/>
                </a:solidFill>
                <a:latin typeface="Corbel" panose="020B0503020204020204" pitchFamily="34" charset="0"/>
                <a:hlinkClick r:id="rId5"/>
              </a:rPr>
              <a:t>von Oswald et al. 2022</a:t>
            </a:r>
            <a:r>
              <a:rPr lang="en-US" sz="1000" spc="-5" dirty="0">
                <a:solidFill>
                  <a:srgbClr val="424242"/>
                </a:solidFill>
                <a:latin typeface="Corbel" panose="020B0503020204020204" pitchFamily="34" charset="0"/>
              </a:rPr>
              <a:t>; </a:t>
            </a:r>
            <a:r>
              <a:rPr lang="en-US" sz="1000" spc="-5" dirty="0" err="1">
                <a:solidFill>
                  <a:srgbClr val="424242"/>
                </a:solidFill>
                <a:latin typeface="Corbel" panose="020B0503020204020204" pitchFamily="34" charset="0"/>
                <a:hlinkClick r:id="rId6"/>
              </a:rPr>
              <a:t>Akyurek</a:t>
            </a:r>
            <a:r>
              <a:rPr lang="en-US" sz="1000" spc="-5" dirty="0">
                <a:solidFill>
                  <a:srgbClr val="424242"/>
                </a:solidFill>
                <a:latin typeface="Corbel" panose="020B0503020204020204" pitchFamily="34" charset="0"/>
                <a:hlinkClick r:id="rId6"/>
              </a:rPr>
              <a:t> et al. 2022</a:t>
            </a:r>
            <a:r>
              <a:rPr lang="en-US" sz="1000" spc="-5" dirty="0">
                <a:solidFill>
                  <a:srgbClr val="424242"/>
                </a:solidFill>
                <a:latin typeface="Corbel" panose="020B0503020204020204" pitchFamily="34" charset="0"/>
              </a:rPr>
              <a:t>; </a:t>
            </a:r>
            <a:r>
              <a:rPr lang="en-US" sz="1000" spc="-5" dirty="0">
                <a:solidFill>
                  <a:srgbClr val="424242"/>
                </a:solidFill>
                <a:latin typeface="Corbel" panose="020B0503020204020204" pitchFamily="34" charset="0"/>
                <a:hlinkClick r:id="rId7"/>
              </a:rPr>
              <a:t>Dai et al. 2022</a:t>
            </a:r>
            <a:r>
              <a:rPr lang="en-US" sz="1000" spc="-5" dirty="0">
                <a:solidFill>
                  <a:srgbClr val="424242"/>
                </a:solidFill>
                <a:latin typeface="Corbel" panose="020B0503020204020204" pitchFamily="34" charset="0"/>
              </a:rPr>
              <a:t>, …]</a:t>
            </a:r>
            <a:endParaRPr sz="1000" dirty="0">
              <a:latin typeface="Corbel" panose="020B0503020204020204" pitchFamily="34" charset="0"/>
            </a:endParaRPr>
          </a:p>
        </p:txBody>
      </p:sp>
    </p:spTree>
    <p:extLst>
      <p:ext uri="{BB962C8B-B14F-4D97-AF65-F5344CB8AC3E}">
        <p14:creationId xmlns:p14="http://schemas.microsoft.com/office/powerpoint/2010/main" val="662861100"/>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5" dirty="0"/>
              <a:t>Summary </a:t>
            </a:r>
            <a:r>
              <a:rPr spc="-75" dirty="0"/>
              <a:t>&amp; </a:t>
            </a:r>
            <a:r>
              <a:rPr spc="25" dirty="0">
                <a:solidFill>
                  <a:srgbClr val="0E9352"/>
                </a:solidFill>
              </a:rPr>
              <a:t>Open</a:t>
            </a:r>
            <a:r>
              <a:rPr spc="114" dirty="0">
                <a:solidFill>
                  <a:srgbClr val="0E9352"/>
                </a:solidFill>
              </a:rPr>
              <a:t> </a:t>
            </a:r>
            <a:r>
              <a:rPr spc="20" dirty="0">
                <a:solidFill>
                  <a:srgbClr val="0E9352"/>
                </a:solidFill>
              </a:rPr>
              <a:t>questions</a:t>
            </a:r>
          </a:p>
        </p:txBody>
      </p:sp>
      <p:sp>
        <p:nvSpPr>
          <p:cNvPr id="6" name="Content Placeholder 5">
            <a:extLst>
              <a:ext uri="{FF2B5EF4-FFF2-40B4-BE49-F238E27FC236}">
                <a16:creationId xmlns:a16="http://schemas.microsoft.com/office/drawing/2014/main" id="{D8E5E063-5F46-7637-F45E-D3B84DABDF28}"/>
              </a:ext>
            </a:extLst>
          </p:cNvPr>
          <p:cNvSpPr>
            <a:spLocks noGrp="1"/>
          </p:cNvSpPr>
          <p:nvPr>
            <p:ph idx="1"/>
          </p:nvPr>
        </p:nvSpPr>
        <p:spPr>
          <a:xfrm>
            <a:off x="311700" y="1152474"/>
            <a:ext cx="8520600" cy="3795445"/>
          </a:xfrm>
        </p:spPr>
        <p:txBody>
          <a:bodyPr>
            <a:normAutofit/>
          </a:bodyPr>
          <a:lstStyle/>
          <a:p>
            <a:pPr marL="367665" indent="-355600">
              <a:lnSpc>
                <a:spcPct val="100000"/>
              </a:lnSpc>
              <a:spcBef>
                <a:spcPts val="100"/>
              </a:spcBef>
              <a:buFont typeface="Arial"/>
              <a:buChar char="●"/>
              <a:tabLst>
                <a:tab pos="367665" algn="l"/>
                <a:tab pos="368300" algn="l"/>
              </a:tabLst>
            </a:pPr>
            <a:r>
              <a:rPr lang="en-US" sz="1650" spc="5" dirty="0">
                <a:solidFill>
                  <a:srgbClr val="606060"/>
                </a:solidFill>
                <a:latin typeface="Corbel" panose="020B0503020204020204" pitchFamily="34" charset="0"/>
                <a:cs typeface="FreeSans"/>
              </a:rPr>
              <a:t>In-context </a:t>
            </a:r>
            <a:r>
              <a:rPr lang="en-US" sz="1650" spc="15" dirty="0">
                <a:solidFill>
                  <a:srgbClr val="606060"/>
                </a:solidFill>
                <a:latin typeface="Corbel" panose="020B0503020204020204" pitchFamily="34" charset="0"/>
                <a:cs typeface="FreeSans"/>
              </a:rPr>
              <a:t>learning </a:t>
            </a:r>
            <a:r>
              <a:rPr lang="en-US" sz="1650" spc="-20" dirty="0">
                <a:solidFill>
                  <a:srgbClr val="606060"/>
                </a:solidFill>
                <a:latin typeface="Corbel" panose="020B0503020204020204" pitchFamily="34" charset="0"/>
                <a:cs typeface="FreeSans"/>
              </a:rPr>
              <a:t>has </a:t>
            </a:r>
            <a:r>
              <a:rPr lang="en-US" sz="1650" spc="35" dirty="0">
                <a:solidFill>
                  <a:srgbClr val="606060"/>
                </a:solidFill>
                <a:latin typeface="Corbel" panose="020B0503020204020204" pitchFamily="34" charset="0"/>
                <a:cs typeface="FreeSans"/>
              </a:rPr>
              <a:t>been </a:t>
            </a:r>
            <a:r>
              <a:rPr lang="en-US" sz="1650" spc="-30" dirty="0">
                <a:solidFill>
                  <a:srgbClr val="606060"/>
                </a:solidFill>
                <a:latin typeface="Corbel" panose="020B0503020204020204" pitchFamily="34" charset="0"/>
                <a:cs typeface="FreeSans"/>
              </a:rPr>
              <a:t>a </a:t>
            </a:r>
            <a:r>
              <a:rPr lang="en-US" sz="1650" spc="10" dirty="0">
                <a:solidFill>
                  <a:srgbClr val="606060"/>
                </a:solidFill>
                <a:latin typeface="Corbel" panose="020B0503020204020204" pitchFamily="34" charset="0"/>
                <a:cs typeface="FreeSans"/>
              </a:rPr>
              <a:t>promising few-shot </a:t>
            </a:r>
            <a:r>
              <a:rPr lang="en-US" sz="1650" spc="15" dirty="0">
                <a:solidFill>
                  <a:srgbClr val="606060"/>
                </a:solidFill>
                <a:latin typeface="Corbel" panose="020B0503020204020204" pitchFamily="34" charset="0"/>
                <a:cs typeface="FreeSans"/>
              </a:rPr>
              <a:t>learning</a:t>
            </a:r>
            <a:r>
              <a:rPr lang="en-US" sz="1650" spc="55" dirty="0">
                <a:solidFill>
                  <a:srgbClr val="606060"/>
                </a:solidFill>
                <a:latin typeface="Corbel" panose="020B0503020204020204" pitchFamily="34" charset="0"/>
                <a:cs typeface="FreeSans"/>
              </a:rPr>
              <a:t> </a:t>
            </a:r>
            <a:r>
              <a:rPr lang="en-US" sz="1650" spc="5" dirty="0">
                <a:solidFill>
                  <a:srgbClr val="606060"/>
                </a:solidFill>
                <a:latin typeface="Corbel" panose="020B0503020204020204" pitchFamily="34" charset="0"/>
                <a:cs typeface="FreeSans"/>
              </a:rPr>
              <a:t>approach</a:t>
            </a:r>
            <a:endParaRPr lang="en-US" sz="1650" dirty="0">
              <a:latin typeface="Corbel" panose="020B0503020204020204" pitchFamily="34" charset="0"/>
              <a:cs typeface="FreeSans"/>
            </a:endParaRPr>
          </a:p>
          <a:p>
            <a:pPr marL="824865" marR="1249680" lvl="1" indent="-355600">
              <a:lnSpc>
                <a:spcPct val="105000"/>
              </a:lnSpc>
              <a:buFont typeface="Arial"/>
              <a:buChar char="○"/>
              <a:tabLst>
                <a:tab pos="824865" algn="l"/>
                <a:tab pos="825500" algn="l"/>
              </a:tabLst>
            </a:pPr>
            <a:r>
              <a:rPr lang="en-US" sz="1650" spc="10" dirty="0">
                <a:solidFill>
                  <a:srgbClr val="606060"/>
                </a:solidFill>
                <a:latin typeface="Corbel" panose="020B0503020204020204" pitchFamily="34" charset="0"/>
                <a:cs typeface="FreeSans"/>
              </a:rPr>
              <a:t>No </a:t>
            </a:r>
            <a:r>
              <a:rPr lang="en-US" sz="1650" spc="35" dirty="0">
                <a:solidFill>
                  <a:srgbClr val="606060"/>
                </a:solidFill>
                <a:latin typeface="Corbel" panose="020B0503020204020204" pitchFamily="34" charset="0"/>
                <a:cs typeface="FreeSans"/>
              </a:rPr>
              <a:t>need </a:t>
            </a:r>
            <a:r>
              <a:rPr lang="en-US" sz="1650" spc="20" dirty="0">
                <a:solidFill>
                  <a:srgbClr val="606060"/>
                </a:solidFill>
                <a:latin typeface="Corbel" panose="020B0503020204020204" pitchFamily="34" charset="0"/>
                <a:cs typeface="FreeSans"/>
              </a:rPr>
              <a:t>for </a:t>
            </a:r>
            <a:r>
              <a:rPr lang="en-US" sz="1650" spc="15" dirty="0">
                <a:solidFill>
                  <a:srgbClr val="606060"/>
                </a:solidFill>
                <a:latin typeface="Corbel" panose="020B0503020204020204" pitchFamily="34" charset="0"/>
                <a:cs typeface="FreeSans"/>
              </a:rPr>
              <a:t>gradient </a:t>
            </a:r>
            <a:r>
              <a:rPr lang="en-US" sz="1650" spc="10" dirty="0">
                <a:solidFill>
                  <a:srgbClr val="606060"/>
                </a:solidFill>
                <a:latin typeface="Corbel" panose="020B0503020204020204" pitchFamily="34" charset="0"/>
                <a:cs typeface="FreeSans"/>
              </a:rPr>
              <a:t>updates </a:t>
            </a:r>
            <a:r>
              <a:rPr lang="en-US" sz="1650" spc="-670" dirty="0">
                <a:solidFill>
                  <a:srgbClr val="606060"/>
                </a:solidFill>
                <a:latin typeface="Corbel" panose="020B0503020204020204" pitchFamily="34" charset="0"/>
                <a:cs typeface="FreeSans"/>
              </a:rPr>
              <a:t>→</a:t>
            </a:r>
            <a:r>
              <a:rPr lang="en-US" sz="1650" spc="10" dirty="0">
                <a:solidFill>
                  <a:srgbClr val="606060"/>
                </a:solidFill>
                <a:latin typeface="Corbel" panose="020B0503020204020204" pitchFamily="34" charset="0"/>
                <a:cs typeface="FreeSans"/>
              </a:rPr>
              <a:t>   </a:t>
            </a:r>
            <a:r>
              <a:rPr lang="en-US" sz="1650" spc="-10" dirty="0">
                <a:solidFill>
                  <a:srgbClr val="606060"/>
                </a:solidFill>
                <a:latin typeface="Corbel" panose="020B0503020204020204" pitchFamily="34" charset="0"/>
                <a:cs typeface="FreeSans"/>
              </a:rPr>
              <a:t>Much </a:t>
            </a:r>
            <a:r>
              <a:rPr lang="en-US" sz="1650" dirty="0">
                <a:solidFill>
                  <a:srgbClr val="606060"/>
                </a:solidFill>
                <a:latin typeface="Corbel" panose="020B0503020204020204" pitchFamily="34" charset="0"/>
                <a:cs typeface="FreeSans"/>
              </a:rPr>
              <a:t>easier </a:t>
            </a:r>
            <a:r>
              <a:rPr lang="en-US" sz="1650" spc="40" dirty="0">
                <a:solidFill>
                  <a:srgbClr val="606060"/>
                </a:solidFill>
                <a:latin typeface="Corbel" panose="020B0503020204020204" pitchFamily="34" charset="0"/>
                <a:cs typeface="FreeSans"/>
              </a:rPr>
              <a:t>to </a:t>
            </a:r>
            <a:r>
              <a:rPr lang="en-US" sz="1650" spc="5" dirty="0">
                <a:solidFill>
                  <a:srgbClr val="606060"/>
                </a:solidFill>
                <a:latin typeface="Corbel" panose="020B0503020204020204" pitchFamily="34" charset="0"/>
                <a:cs typeface="FreeSans"/>
              </a:rPr>
              <a:t>use </a:t>
            </a:r>
            <a:r>
              <a:rPr lang="en-US" sz="1650" spc="15" dirty="0">
                <a:solidFill>
                  <a:srgbClr val="606060"/>
                </a:solidFill>
                <a:latin typeface="Corbel" panose="020B0503020204020204" pitchFamily="34" charset="0"/>
                <a:cs typeface="FreeSans"/>
              </a:rPr>
              <a:t>large </a:t>
            </a:r>
            <a:r>
              <a:rPr lang="en-US" sz="1650" spc="-10" dirty="0">
                <a:solidFill>
                  <a:srgbClr val="606060"/>
                </a:solidFill>
                <a:latin typeface="Corbel" panose="020B0503020204020204" pitchFamily="34" charset="0"/>
                <a:cs typeface="FreeSans"/>
              </a:rPr>
              <a:t>models!  </a:t>
            </a:r>
            <a:br>
              <a:rPr lang="en-US" sz="1650" spc="-10" dirty="0">
                <a:solidFill>
                  <a:srgbClr val="606060"/>
                </a:solidFill>
                <a:latin typeface="Corbel" panose="020B0503020204020204" pitchFamily="34" charset="0"/>
                <a:cs typeface="FreeSans"/>
              </a:rPr>
            </a:br>
            <a:endParaRPr lang="en-US" sz="1650" dirty="0">
              <a:latin typeface="Corbel" panose="020B0503020204020204" pitchFamily="34" charset="0"/>
              <a:cs typeface="FreeSans"/>
            </a:endParaRPr>
          </a:p>
          <a:p>
            <a:pPr marL="367665" marR="5080" indent="-355600">
              <a:lnSpc>
                <a:spcPct val="105000"/>
              </a:lnSpc>
              <a:buFont typeface="Arial"/>
              <a:buChar char="●"/>
              <a:tabLst>
                <a:tab pos="367665" algn="l"/>
                <a:tab pos="368300" algn="l"/>
              </a:tabLst>
            </a:pPr>
            <a:r>
              <a:rPr lang="en-US" sz="1650" spc="10" dirty="0">
                <a:solidFill>
                  <a:srgbClr val="606060"/>
                </a:solidFill>
                <a:latin typeface="Corbel" panose="020B0503020204020204" pitchFamily="34" charset="0"/>
                <a:cs typeface="FreeSans"/>
              </a:rPr>
              <a:t>Better </a:t>
            </a:r>
            <a:r>
              <a:rPr lang="en-US" sz="1650" dirty="0">
                <a:solidFill>
                  <a:srgbClr val="606060"/>
                </a:solidFill>
                <a:latin typeface="Corbel" panose="020B0503020204020204" pitchFamily="34" charset="0"/>
                <a:cs typeface="FreeSans"/>
              </a:rPr>
              <a:t>calibration, </a:t>
            </a:r>
            <a:r>
              <a:rPr lang="en-US" sz="1650" spc="25" dirty="0">
                <a:solidFill>
                  <a:srgbClr val="606060"/>
                </a:solidFill>
                <a:latin typeface="Corbel" panose="020B0503020204020204" pitchFamily="34" charset="0"/>
                <a:cs typeface="FreeSans"/>
              </a:rPr>
              <a:t>better </a:t>
            </a:r>
            <a:r>
              <a:rPr lang="en-US" sz="1650" spc="5" dirty="0">
                <a:solidFill>
                  <a:srgbClr val="606060"/>
                </a:solidFill>
                <a:latin typeface="Corbel" panose="020B0503020204020204" pitchFamily="34" charset="0"/>
                <a:cs typeface="FreeSans"/>
              </a:rPr>
              <a:t>scoring </a:t>
            </a:r>
            <a:r>
              <a:rPr lang="en-US" sz="1650" spc="30" dirty="0">
                <a:solidFill>
                  <a:srgbClr val="606060"/>
                </a:solidFill>
                <a:latin typeface="Corbel" panose="020B0503020204020204" pitchFamily="34" charset="0"/>
                <a:cs typeface="FreeSans"/>
              </a:rPr>
              <a:t>of model </a:t>
            </a:r>
            <a:r>
              <a:rPr lang="en-US" sz="1650" spc="5" dirty="0">
                <a:solidFill>
                  <a:srgbClr val="606060"/>
                </a:solidFill>
                <a:latin typeface="Corbel" panose="020B0503020204020204" pitchFamily="34" charset="0"/>
                <a:cs typeface="FreeSans"/>
              </a:rPr>
              <a:t>outputs, and </a:t>
            </a:r>
            <a:r>
              <a:rPr lang="en-US" sz="1650" spc="25" dirty="0">
                <a:solidFill>
                  <a:srgbClr val="606060"/>
                </a:solidFill>
                <a:latin typeface="Corbel" panose="020B0503020204020204" pitchFamily="34" charset="0"/>
                <a:cs typeface="FreeSans"/>
              </a:rPr>
              <a:t>better </a:t>
            </a:r>
            <a:r>
              <a:rPr lang="en-US" sz="1650" spc="15" dirty="0">
                <a:solidFill>
                  <a:srgbClr val="606060"/>
                </a:solidFill>
                <a:latin typeface="Corbel" panose="020B0503020204020204" pitchFamily="34" charset="0"/>
                <a:cs typeface="FreeSans"/>
              </a:rPr>
              <a:t>formation </a:t>
            </a:r>
            <a:r>
              <a:rPr lang="en-US" sz="1650" spc="30" dirty="0">
                <a:solidFill>
                  <a:srgbClr val="606060"/>
                </a:solidFill>
                <a:latin typeface="Corbel" panose="020B0503020204020204" pitchFamily="34" charset="0"/>
                <a:cs typeface="FreeSans"/>
              </a:rPr>
              <a:t>of </a:t>
            </a:r>
            <a:r>
              <a:rPr lang="en-US" sz="1650" spc="10" dirty="0">
                <a:solidFill>
                  <a:srgbClr val="606060"/>
                </a:solidFill>
                <a:latin typeface="Corbel" panose="020B0503020204020204" pitchFamily="34" charset="0"/>
                <a:cs typeface="FreeSans"/>
              </a:rPr>
              <a:t>demonstrations  </a:t>
            </a:r>
            <a:r>
              <a:rPr lang="en-US" sz="1650" spc="15" dirty="0">
                <a:solidFill>
                  <a:srgbClr val="606060"/>
                </a:solidFill>
                <a:latin typeface="Corbel" panose="020B0503020204020204" pitchFamily="34" charset="0"/>
                <a:cs typeface="FreeSans"/>
              </a:rPr>
              <a:t>lead </a:t>
            </a:r>
            <a:r>
              <a:rPr lang="en-US" sz="1650" spc="40" dirty="0">
                <a:solidFill>
                  <a:srgbClr val="606060"/>
                </a:solidFill>
                <a:latin typeface="Corbel" panose="020B0503020204020204" pitchFamily="34" charset="0"/>
                <a:cs typeface="FreeSans"/>
              </a:rPr>
              <a:t>to </a:t>
            </a:r>
            <a:r>
              <a:rPr lang="en-US" sz="1650" spc="15" dirty="0">
                <a:solidFill>
                  <a:srgbClr val="606060"/>
                </a:solidFill>
                <a:latin typeface="Corbel" panose="020B0503020204020204" pitchFamily="34" charset="0"/>
                <a:cs typeface="FreeSans"/>
              </a:rPr>
              <a:t>great</a:t>
            </a:r>
            <a:r>
              <a:rPr lang="en-US" sz="1650" spc="-30" dirty="0">
                <a:solidFill>
                  <a:srgbClr val="606060"/>
                </a:solidFill>
                <a:latin typeface="Corbel" panose="020B0503020204020204" pitchFamily="34" charset="0"/>
                <a:cs typeface="FreeSans"/>
              </a:rPr>
              <a:t> </a:t>
            </a:r>
            <a:r>
              <a:rPr lang="en-US" sz="1650" spc="10" dirty="0">
                <a:solidFill>
                  <a:srgbClr val="606060"/>
                </a:solidFill>
                <a:latin typeface="Corbel" panose="020B0503020204020204" pitchFamily="34" charset="0"/>
                <a:cs typeface="FreeSans"/>
              </a:rPr>
              <a:t>improvements</a:t>
            </a:r>
            <a:endParaRPr lang="en-US" sz="1650" dirty="0">
              <a:latin typeface="Corbel" panose="020B0503020204020204" pitchFamily="34" charset="0"/>
              <a:cs typeface="FreeSans"/>
            </a:endParaRPr>
          </a:p>
          <a:p>
            <a:pPr marL="824865" lvl="1" indent="-356235">
              <a:lnSpc>
                <a:spcPct val="100000"/>
              </a:lnSpc>
              <a:spcBef>
                <a:spcPts val="95"/>
              </a:spcBef>
              <a:buFont typeface="Arial"/>
              <a:buChar char="○"/>
              <a:tabLst>
                <a:tab pos="824865" algn="l"/>
                <a:tab pos="825500" algn="l"/>
              </a:tabLst>
            </a:pPr>
            <a:r>
              <a:rPr lang="en-US" sz="1650" spc="20" dirty="0">
                <a:solidFill>
                  <a:srgbClr val="0E9352"/>
                </a:solidFill>
                <a:latin typeface="Corbel" panose="020B0503020204020204" pitchFamily="34" charset="0"/>
                <a:cs typeface="FreeSans"/>
              </a:rPr>
              <a:t>How </a:t>
            </a:r>
            <a:r>
              <a:rPr lang="en-US" sz="1650" spc="40" dirty="0">
                <a:solidFill>
                  <a:srgbClr val="0E9352"/>
                </a:solidFill>
                <a:latin typeface="Corbel" panose="020B0503020204020204" pitchFamily="34" charset="0"/>
                <a:cs typeface="FreeSans"/>
              </a:rPr>
              <a:t>to </a:t>
            </a:r>
            <a:r>
              <a:rPr lang="en-US" sz="1650" dirty="0">
                <a:solidFill>
                  <a:srgbClr val="0E9352"/>
                </a:solidFill>
                <a:latin typeface="Corbel" panose="020B0503020204020204" pitchFamily="34" charset="0"/>
                <a:cs typeface="FreeSans"/>
              </a:rPr>
              <a:t>make </a:t>
            </a:r>
            <a:r>
              <a:rPr lang="en-US" sz="1650" spc="10" dirty="0">
                <a:solidFill>
                  <a:srgbClr val="0E9352"/>
                </a:solidFill>
                <a:latin typeface="Corbel" panose="020B0503020204020204" pitchFamily="34" charset="0"/>
                <a:cs typeface="FreeSans"/>
              </a:rPr>
              <a:t>it </a:t>
            </a:r>
            <a:r>
              <a:rPr lang="en-US" sz="1650" spc="-10" dirty="0">
                <a:solidFill>
                  <a:srgbClr val="0E9352"/>
                </a:solidFill>
                <a:latin typeface="Corbel" panose="020B0503020204020204" pitchFamily="34" charset="0"/>
                <a:cs typeface="FreeSans"/>
              </a:rPr>
              <a:t>less</a:t>
            </a:r>
            <a:r>
              <a:rPr lang="en-US" sz="1650" spc="-35" dirty="0">
                <a:solidFill>
                  <a:srgbClr val="0E9352"/>
                </a:solidFill>
                <a:latin typeface="Corbel" panose="020B0503020204020204" pitchFamily="34" charset="0"/>
                <a:cs typeface="FreeSans"/>
              </a:rPr>
              <a:t> </a:t>
            </a:r>
            <a:r>
              <a:rPr lang="en-US" sz="1650" spc="-20" dirty="0">
                <a:solidFill>
                  <a:srgbClr val="0E9352"/>
                </a:solidFill>
                <a:latin typeface="Corbel" panose="020B0503020204020204" pitchFamily="34" charset="0"/>
                <a:cs typeface="FreeSans"/>
              </a:rPr>
              <a:t>sensitive?</a:t>
            </a:r>
            <a:endParaRPr lang="en-US" sz="1650" dirty="0">
              <a:latin typeface="Corbel" panose="020B0503020204020204" pitchFamily="34" charset="0"/>
              <a:cs typeface="FreeSans"/>
            </a:endParaRPr>
          </a:p>
          <a:p>
            <a:pPr marL="824865" lvl="1" indent="-356235">
              <a:lnSpc>
                <a:spcPct val="100000"/>
              </a:lnSpc>
              <a:spcBef>
                <a:spcPts val="100"/>
              </a:spcBef>
              <a:buFont typeface="Arial"/>
              <a:buChar char="○"/>
              <a:tabLst>
                <a:tab pos="824865" algn="l"/>
                <a:tab pos="825500" algn="l"/>
              </a:tabLst>
            </a:pPr>
            <a:r>
              <a:rPr lang="en-US" sz="1650" spc="20" dirty="0">
                <a:solidFill>
                  <a:srgbClr val="0E9352"/>
                </a:solidFill>
                <a:latin typeface="Corbel" panose="020B0503020204020204" pitchFamily="34" charset="0"/>
                <a:cs typeface="FreeSans"/>
              </a:rPr>
              <a:t>How </a:t>
            </a:r>
            <a:r>
              <a:rPr lang="en-US" sz="1650" spc="40" dirty="0">
                <a:solidFill>
                  <a:srgbClr val="0E9352"/>
                </a:solidFill>
                <a:latin typeface="Corbel" panose="020B0503020204020204" pitchFamily="34" charset="0"/>
                <a:cs typeface="FreeSans"/>
              </a:rPr>
              <a:t>to </a:t>
            </a:r>
            <a:r>
              <a:rPr lang="en-US" sz="1650" spc="-5" dirty="0">
                <a:solidFill>
                  <a:srgbClr val="0E9352"/>
                </a:solidFill>
                <a:latin typeface="Corbel" panose="020B0503020204020204" pitchFamily="34" charset="0"/>
                <a:cs typeface="FreeSans"/>
              </a:rPr>
              <a:t>scale </a:t>
            </a:r>
            <a:r>
              <a:rPr lang="en-US" sz="1650" spc="10" dirty="0">
                <a:solidFill>
                  <a:srgbClr val="0E9352"/>
                </a:solidFill>
                <a:latin typeface="Corbel" panose="020B0503020204020204" pitchFamily="34" charset="0"/>
                <a:cs typeface="FreeSans"/>
              </a:rPr>
              <a:t>it </a:t>
            </a:r>
            <a:r>
              <a:rPr lang="en-US" sz="1650" spc="5" dirty="0">
                <a:solidFill>
                  <a:srgbClr val="0E9352"/>
                </a:solidFill>
                <a:latin typeface="Corbel" panose="020B0503020204020204" pitchFamily="34" charset="0"/>
                <a:cs typeface="FreeSans"/>
              </a:rPr>
              <a:t>(longer </a:t>
            </a:r>
            <a:r>
              <a:rPr lang="en-US" sz="1650" spc="10" dirty="0">
                <a:solidFill>
                  <a:srgbClr val="0E9352"/>
                </a:solidFill>
                <a:latin typeface="Corbel" panose="020B0503020204020204" pitchFamily="34" charset="0"/>
                <a:cs typeface="FreeSans"/>
              </a:rPr>
              <a:t>context, </a:t>
            </a:r>
            <a:r>
              <a:rPr lang="en-US" sz="1650" spc="25" dirty="0">
                <a:solidFill>
                  <a:srgbClr val="0E9352"/>
                </a:solidFill>
                <a:latin typeface="Corbel" panose="020B0503020204020204" pitchFamily="34" charset="0"/>
                <a:cs typeface="FreeSans"/>
              </a:rPr>
              <a:t>more </a:t>
            </a:r>
            <a:r>
              <a:rPr lang="en-US" sz="1650" spc="10" dirty="0">
                <a:solidFill>
                  <a:srgbClr val="0E9352"/>
                </a:solidFill>
                <a:latin typeface="Corbel" panose="020B0503020204020204" pitchFamily="34" charset="0"/>
                <a:cs typeface="FreeSans"/>
              </a:rPr>
              <a:t>training </a:t>
            </a:r>
            <a:r>
              <a:rPr lang="en-US" sz="1650" spc="-5" dirty="0">
                <a:solidFill>
                  <a:srgbClr val="0E9352"/>
                </a:solidFill>
                <a:latin typeface="Corbel" panose="020B0503020204020204" pitchFamily="34" charset="0"/>
                <a:cs typeface="FreeSans"/>
              </a:rPr>
              <a:t>examples, </a:t>
            </a:r>
            <a:r>
              <a:rPr lang="en-US" sz="1650" spc="15" dirty="0">
                <a:solidFill>
                  <a:srgbClr val="0E9352"/>
                </a:solidFill>
                <a:latin typeface="Corbel" panose="020B0503020204020204" pitchFamily="34" charset="0"/>
                <a:cs typeface="FreeSans"/>
              </a:rPr>
              <a:t>wider range </a:t>
            </a:r>
            <a:r>
              <a:rPr lang="en-US" sz="1650" spc="30" dirty="0">
                <a:solidFill>
                  <a:srgbClr val="0E9352"/>
                </a:solidFill>
                <a:latin typeface="Corbel" panose="020B0503020204020204" pitchFamily="34" charset="0"/>
                <a:cs typeface="FreeSans"/>
              </a:rPr>
              <a:t>of</a:t>
            </a:r>
            <a:r>
              <a:rPr lang="en-US" sz="1650" spc="35" dirty="0">
                <a:solidFill>
                  <a:srgbClr val="0E9352"/>
                </a:solidFill>
                <a:latin typeface="Corbel" panose="020B0503020204020204" pitchFamily="34" charset="0"/>
                <a:cs typeface="FreeSans"/>
              </a:rPr>
              <a:t> </a:t>
            </a:r>
            <a:r>
              <a:rPr lang="en-US" sz="1650" spc="-60" dirty="0">
                <a:solidFill>
                  <a:srgbClr val="0E9352"/>
                </a:solidFill>
                <a:latin typeface="Corbel" panose="020B0503020204020204" pitchFamily="34" charset="0"/>
                <a:cs typeface="FreeSans"/>
              </a:rPr>
              <a:t>tasks)?</a:t>
            </a:r>
            <a:br>
              <a:rPr lang="en-US" sz="1650" spc="-60" dirty="0">
                <a:solidFill>
                  <a:srgbClr val="0E9352"/>
                </a:solidFill>
                <a:latin typeface="Corbel" panose="020B0503020204020204" pitchFamily="34" charset="0"/>
                <a:cs typeface="FreeSans"/>
              </a:rPr>
            </a:br>
            <a:endParaRPr lang="en-US" sz="1650" dirty="0">
              <a:latin typeface="Corbel" panose="020B0503020204020204" pitchFamily="34" charset="0"/>
              <a:cs typeface="FreeSans"/>
            </a:endParaRPr>
          </a:p>
          <a:p>
            <a:pPr marL="367665" marR="731520" indent="-355600">
              <a:lnSpc>
                <a:spcPct val="105000"/>
              </a:lnSpc>
              <a:buClr>
                <a:srgbClr val="606060"/>
              </a:buClr>
              <a:buFont typeface="Arial"/>
              <a:buChar char="●"/>
              <a:tabLst>
                <a:tab pos="367665" algn="l"/>
                <a:tab pos="368300" algn="l"/>
              </a:tabLst>
            </a:pPr>
            <a:r>
              <a:rPr lang="en-US" sz="1650" spc="-20" dirty="0">
                <a:solidFill>
                  <a:schemeClr val="tx1">
                    <a:lumMod val="65000"/>
                    <a:lumOff val="35000"/>
                  </a:schemeClr>
                </a:solidFill>
                <a:latin typeface="Corbel" panose="020B0503020204020204" pitchFamily="34" charset="0"/>
                <a:cs typeface="FreeSans"/>
              </a:rPr>
              <a:t>Still </a:t>
            </a:r>
            <a:r>
              <a:rPr lang="en-US" sz="1650" spc="10" dirty="0">
                <a:solidFill>
                  <a:schemeClr val="tx1">
                    <a:lumMod val="65000"/>
                    <a:lumOff val="35000"/>
                  </a:schemeClr>
                </a:solidFill>
                <a:latin typeface="Corbel" panose="020B0503020204020204" pitchFamily="34" charset="0"/>
                <a:cs typeface="FreeSans"/>
              </a:rPr>
              <a:t>in </a:t>
            </a:r>
            <a:r>
              <a:rPr lang="en-US" sz="1650" spc="5" dirty="0">
                <a:solidFill>
                  <a:schemeClr val="tx1">
                    <a:lumMod val="65000"/>
                    <a:lumOff val="35000"/>
                  </a:schemeClr>
                </a:solidFill>
                <a:latin typeface="Corbel" panose="020B0503020204020204" pitchFamily="34" charset="0"/>
                <a:cs typeface="FreeSans"/>
              </a:rPr>
              <a:t>progress … </a:t>
            </a:r>
          </a:p>
          <a:p>
            <a:pPr marL="824865" marR="731520" lvl="1" indent="-355600">
              <a:lnSpc>
                <a:spcPct val="105000"/>
              </a:lnSpc>
              <a:buClr>
                <a:srgbClr val="606060"/>
              </a:buClr>
              <a:buFont typeface="Arial"/>
              <a:buChar char="●"/>
              <a:tabLst>
                <a:tab pos="367665" algn="l"/>
                <a:tab pos="368300" algn="l"/>
              </a:tabLst>
            </a:pPr>
            <a:r>
              <a:rPr lang="en-US" sz="1300" spc="10" dirty="0">
                <a:solidFill>
                  <a:srgbClr val="0E9352"/>
                </a:solidFill>
                <a:latin typeface="Corbel" panose="020B0503020204020204" pitchFamily="34" charset="0"/>
                <a:cs typeface="FreeSans"/>
              </a:rPr>
              <a:t>Understanding </a:t>
            </a:r>
            <a:r>
              <a:rPr lang="en-US" sz="1300" spc="25" dirty="0">
                <a:solidFill>
                  <a:srgbClr val="0E9352"/>
                </a:solidFill>
                <a:latin typeface="Corbel" panose="020B0503020204020204" pitchFamily="34" charset="0"/>
                <a:cs typeface="FreeSans"/>
              </a:rPr>
              <a:t>how/why </a:t>
            </a:r>
            <a:r>
              <a:rPr lang="en-US" sz="1300" spc="10" dirty="0">
                <a:solidFill>
                  <a:srgbClr val="0E9352"/>
                </a:solidFill>
                <a:latin typeface="Corbel" panose="020B0503020204020204" pitchFamily="34" charset="0"/>
                <a:cs typeface="FreeSans"/>
              </a:rPr>
              <a:t>it </a:t>
            </a:r>
            <a:r>
              <a:rPr lang="en-US" sz="1300" spc="-10" dirty="0">
                <a:solidFill>
                  <a:srgbClr val="0E9352"/>
                </a:solidFill>
                <a:latin typeface="Corbel" panose="020B0503020204020204" pitchFamily="34" charset="0"/>
                <a:cs typeface="FreeSans"/>
              </a:rPr>
              <a:t>works, </a:t>
            </a:r>
          </a:p>
          <a:p>
            <a:pPr marL="824865" marR="731520" lvl="1" indent="-355600">
              <a:lnSpc>
                <a:spcPct val="105000"/>
              </a:lnSpc>
              <a:buClr>
                <a:srgbClr val="606060"/>
              </a:buClr>
              <a:buFont typeface="Arial"/>
              <a:buChar char="●"/>
              <a:tabLst>
                <a:tab pos="367665" algn="l"/>
                <a:tab pos="368300" algn="l"/>
              </a:tabLst>
            </a:pPr>
            <a:r>
              <a:rPr lang="en-US" sz="1300" spc="10" dirty="0">
                <a:solidFill>
                  <a:srgbClr val="0F9352"/>
                </a:solidFill>
                <a:latin typeface="Corbel" panose="020B0503020204020204" pitchFamily="34" charset="0"/>
                <a:cs typeface="FreeSans"/>
              </a:rPr>
              <a:t>Disentangling looking up </a:t>
            </a:r>
            <a:r>
              <a:rPr lang="en-US" sz="1300" spc="-5" dirty="0">
                <a:solidFill>
                  <a:srgbClr val="0F9352"/>
                </a:solidFill>
                <a:latin typeface="Corbel" panose="020B0503020204020204" pitchFamily="34" charset="0"/>
                <a:cs typeface="Trebuchet MS"/>
              </a:rPr>
              <a:t>task </a:t>
            </a:r>
            <a:r>
              <a:rPr lang="en-US" sz="1300" spc="-30" dirty="0">
                <a:solidFill>
                  <a:srgbClr val="0F9352"/>
                </a:solidFill>
                <a:latin typeface="Corbel" panose="020B0503020204020204" pitchFamily="34" charset="0"/>
                <a:cs typeface="Trebuchet MS"/>
              </a:rPr>
              <a:t>location </a:t>
            </a:r>
            <a:r>
              <a:rPr lang="en-US" sz="1300" spc="10" dirty="0">
                <a:solidFill>
                  <a:srgbClr val="0F9352"/>
                </a:solidFill>
                <a:latin typeface="Corbel" panose="020B0503020204020204" pitchFamily="34" charset="0"/>
                <a:cs typeface="FreeSans"/>
              </a:rPr>
              <a:t>vs </a:t>
            </a:r>
            <a:r>
              <a:rPr lang="en-US" sz="1300" spc="15" dirty="0">
                <a:solidFill>
                  <a:srgbClr val="0F9352"/>
                </a:solidFill>
                <a:latin typeface="Corbel" panose="020B0503020204020204" pitchFamily="34" charset="0"/>
                <a:cs typeface="FreeSans"/>
              </a:rPr>
              <a:t>learning </a:t>
            </a:r>
            <a:r>
              <a:rPr lang="en-US" sz="1300" spc="-30" dirty="0">
                <a:solidFill>
                  <a:srgbClr val="0F9352"/>
                </a:solidFill>
                <a:latin typeface="Corbel" panose="020B0503020204020204" pitchFamily="34" charset="0"/>
                <a:cs typeface="FreeSans"/>
              </a:rPr>
              <a:t>a </a:t>
            </a:r>
            <a:r>
              <a:rPr lang="en-US" sz="1300" spc="10" dirty="0">
                <a:solidFill>
                  <a:srgbClr val="0F9352"/>
                </a:solidFill>
                <a:latin typeface="Corbel" panose="020B0503020204020204" pitchFamily="34" charset="0"/>
                <a:cs typeface="Trebuchet MS"/>
              </a:rPr>
              <a:t>new</a:t>
            </a:r>
            <a:r>
              <a:rPr lang="en-US" sz="1300" spc="-150" dirty="0">
                <a:solidFill>
                  <a:srgbClr val="0F9352"/>
                </a:solidFill>
                <a:latin typeface="Corbel" panose="020B0503020204020204" pitchFamily="34" charset="0"/>
                <a:cs typeface="Trebuchet MS"/>
              </a:rPr>
              <a:t> </a:t>
            </a:r>
            <a:r>
              <a:rPr lang="en-US" sz="1300" spc="-15" dirty="0">
                <a:solidFill>
                  <a:srgbClr val="0F9352"/>
                </a:solidFill>
                <a:latin typeface="Corbel" panose="020B0503020204020204" pitchFamily="34" charset="0"/>
                <a:cs typeface="FreeSans"/>
              </a:rPr>
              <a:t>task</a:t>
            </a:r>
            <a:endParaRPr lang="en-US" sz="1300" dirty="0">
              <a:solidFill>
                <a:srgbClr val="0F9352"/>
              </a:solidFill>
              <a:latin typeface="Corbel" panose="020B0503020204020204" pitchFamily="34" charset="0"/>
              <a:cs typeface="FreeSans"/>
            </a:endParaRPr>
          </a:p>
          <a:p>
            <a:pPr marL="824865" marR="731520" lvl="1" indent="-355600">
              <a:lnSpc>
                <a:spcPct val="105000"/>
              </a:lnSpc>
              <a:buClr>
                <a:srgbClr val="606060"/>
              </a:buClr>
              <a:buFont typeface="Arial"/>
              <a:buChar char="●"/>
              <a:tabLst>
                <a:tab pos="367665" algn="l"/>
                <a:tab pos="368300" algn="l"/>
              </a:tabLst>
            </a:pPr>
            <a:r>
              <a:rPr lang="en-US" sz="1300" spc="-20" dirty="0">
                <a:solidFill>
                  <a:srgbClr val="0E9352"/>
                </a:solidFill>
                <a:latin typeface="Corbel" panose="020B0503020204020204" pitchFamily="34" charset="0"/>
                <a:cs typeface="FreeSans"/>
              </a:rPr>
              <a:t>Can </a:t>
            </a:r>
            <a:r>
              <a:rPr lang="en-US" sz="1300" spc="30" dirty="0">
                <a:solidFill>
                  <a:srgbClr val="0E9352"/>
                </a:solidFill>
                <a:latin typeface="Corbel" panose="020B0503020204020204" pitchFamily="34" charset="0"/>
                <a:cs typeface="FreeSans"/>
              </a:rPr>
              <a:t>we </a:t>
            </a:r>
            <a:r>
              <a:rPr lang="en-US" sz="1300" spc="10" dirty="0">
                <a:solidFill>
                  <a:srgbClr val="0E9352"/>
                </a:solidFill>
                <a:latin typeface="Corbel" panose="020B0503020204020204" pitchFamily="34" charset="0"/>
                <a:cs typeface="FreeSans"/>
              </a:rPr>
              <a:t>predict </a:t>
            </a:r>
            <a:r>
              <a:rPr lang="en-US" sz="1300" spc="25" dirty="0">
                <a:solidFill>
                  <a:srgbClr val="0E9352"/>
                </a:solidFill>
                <a:latin typeface="Corbel" panose="020B0503020204020204" pitchFamily="34" charset="0"/>
                <a:cs typeface="FreeSans"/>
              </a:rPr>
              <a:t>whether </a:t>
            </a:r>
            <a:r>
              <a:rPr lang="en-US" sz="1300" spc="15" dirty="0">
                <a:solidFill>
                  <a:srgbClr val="0E9352"/>
                </a:solidFill>
                <a:latin typeface="Corbel" panose="020B0503020204020204" pitchFamily="34" charset="0"/>
                <a:cs typeface="FreeSans"/>
              </a:rPr>
              <a:t>in-context learning </a:t>
            </a:r>
            <a:r>
              <a:rPr lang="en-US" sz="1300" spc="30" dirty="0">
                <a:solidFill>
                  <a:srgbClr val="0E9352"/>
                </a:solidFill>
                <a:latin typeface="Corbel" panose="020B0503020204020204" pitchFamily="34" charset="0"/>
                <a:cs typeface="FreeSans"/>
              </a:rPr>
              <a:t>would </a:t>
            </a:r>
            <a:r>
              <a:rPr lang="en-US" sz="1300" spc="15" dirty="0">
                <a:solidFill>
                  <a:srgbClr val="0E9352"/>
                </a:solidFill>
                <a:latin typeface="Corbel" panose="020B0503020204020204" pitchFamily="34" charset="0"/>
                <a:cs typeface="FreeSans"/>
              </a:rPr>
              <a:t>work </a:t>
            </a:r>
            <a:r>
              <a:rPr lang="en-US" sz="1300" spc="40" dirty="0">
                <a:solidFill>
                  <a:srgbClr val="0E9352"/>
                </a:solidFill>
                <a:latin typeface="Corbel" panose="020B0503020204020204" pitchFamily="34" charset="0"/>
                <a:cs typeface="FreeSans"/>
              </a:rPr>
              <a:t>on </a:t>
            </a:r>
            <a:r>
              <a:rPr lang="en-US" sz="1300" spc="-30" dirty="0">
                <a:solidFill>
                  <a:srgbClr val="0E9352"/>
                </a:solidFill>
                <a:latin typeface="Corbel" panose="020B0503020204020204" pitchFamily="34" charset="0"/>
                <a:cs typeface="FreeSans"/>
              </a:rPr>
              <a:t>a </a:t>
            </a:r>
            <a:r>
              <a:rPr lang="en-US" sz="1300" spc="20" dirty="0">
                <a:solidFill>
                  <a:srgbClr val="0E9352"/>
                </a:solidFill>
                <a:latin typeface="Corbel" panose="020B0503020204020204" pitchFamily="34" charset="0"/>
                <a:cs typeface="FreeSans"/>
              </a:rPr>
              <a:t>given </a:t>
            </a:r>
            <a:r>
              <a:rPr lang="en-US" sz="1300" spc="-15" dirty="0">
                <a:solidFill>
                  <a:srgbClr val="0E9352"/>
                </a:solidFill>
                <a:latin typeface="Corbel" panose="020B0503020204020204" pitchFamily="34" charset="0"/>
                <a:cs typeface="FreeSans"/>
              </a:rPr>
              <a:t>task </a:t>
            </a:r>
            <a:r>
              <a:rPr lang="en-US" sz="1300" spc="25" dirty="0">
                <a:solidFill>
                  <a:srgbClr val="0E9352"/>
                </a:solidFill>
                <a:latin typeface="Corbel" panose="020B0503020204020204" pitchFamily="34" charset="0"/>
                <a:cs typeface="FreeSans"/>
              </a:rPr>
              <a:t>or </a:t>
            </a:r>
            <a:r>
              <a:rPr lang="en-US" sz="1300" spc="-15" dirty="0">
                <a:solidFill>
                  <a:srgbClr val="0E9352"/>
                </a:solidFill>
                <a:latin typeface="Corbel" panose="020B0503020204020204" pitchFamily="34" charset="0"/>
                <a:cs typeface="FreeSans"/>
              </a:rPr>
              <a:t>not?</a:t>
            </a:r>
            <a:endParaRPr lang="en-US" sz="1300" dirty="0">
              <a:latin typeface="Corbel" panose="020B0503020204020204" pitchFamily="34" charset="0"/>
              <a:cs typeface="FreeSans"/>
            </a:endParaRPr>
          </a:p>
        </p:txBody>
      </p:sp>
      <p:sp>
        <p:nvSpPr>
          <p:cNvPr id="4" name="object 4"/>
          <p:cNvSpPr txBox="1"/>
          <p:nvPr/>
        </p:nvSpPr>
        <p:spPr>
          <a:xfrm>
            <a:off x="8752890" y="102819"/>
            <a:ext cx="165735" cy="166712"/>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999999"/>
                </a:solidFill>
                <a:latin typeface="Corbel" panose="020B0503020204020204" pitchFamily="34" charset="0"/>
                <a:cs typeface="FreeSans"/>
              </a:rPr>
              <a:t>75</a:t>
            </a:r>
            <a:endParaRPr sz="1000" dirty="0">
              <a:latin typeface="Corbel" panose="020B0503020204020204" pitchFamily="34" charset="0"/>
              <a:cs typeface="Free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258360" y="1723345"/>
            <a:ext cx="8520600" cy="1963500"/>
          </a:xfrm>
          <a:prstGeom prst="rect">
            <a:avLst/>
          </a:prstGeom>
        </p:spPr>
        <p:txBody>
          <a:bodyPr spcFirstLastPara="1" wrap="square" lIns="91425" tIns="91425" rIns="91425" bIns="91425" anchor="b" anchorCtr="0">
            <a:noAutofit/>
          </a:bodyPr>
          <a:lstStyle/>
          <a:p>
            <a:r>
              <a:rPr lang="en" sz="7200" dirty="0"/>
              <a:t>Prompting for </a:t>
            </a:r>
            <a:br>
              <a:rPr lang="en" sz="7200" dirty="0"/>
            </a:br>
            <a:r>
              <a:rPr lang="en" sz="7200" dirty="0"/>
              <a:t>Multi-Step Reasoning</a:t>
            </a:r>
          </a:p>
        </p:txBody>
      </p:sp>
    </p:spTree>
    <p:extLst>
      <p:ext uri="{BB962C8B-B14F-4D97-AF65-F5344CB8AC3E}">
        <p14:creationId xmlns:p14="http://schemas.microsoft.com/office/powerpoint/2010/main" val="421103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3C3B-FAF6-B2CF-3657-3A4D8AEE3EAF}"/>
              </a:ext>
            </a:extLst>
          </p:cNvPr>
          <p:cNvSpPr>
            <a:spLocks noGrp="1"/>
          </p:cNvSpPr>
          <p:nvPr>
            <p:ph type="title"/>
          </p:nvPr>
        </p:nvSpPr>
        <p:spPr/>
        <p:txBody>
          <a:bodyPr>
            <a:normAutofit fontScale="90000"/>
          </a:bodyPr>
          <a:lstStyle/>
          <a:p>
            <a:r>
              <a:rPr lang="en-US" dirty="0"/>
              <a:t>Some Problems Involve Reasoning </a:t>
            </a:r>
          </a:p>
        </p:txBody>
      </p:sp>
      <p:sp>
        <p:nvSpPr>
          <p:cNvPr id="3" name="Content Placeholder 2">
            <a:extLst>
              <a:ext uri="{FF2B5EF4-FFF2-40B4-BE49-F238E27FC236}">
                <a16:creationId xmlns:a16="http://schemas.microsoft.com/office/drawing/2014/main" id="{22F44D26-3A38-9572-BB5F-F15B55E0FF0B}"/>
              </a:ext>
            </a:extLst>
          </p:cNvPr>
          <p:cNvSpPr>
            <a:spLocks noGrp="1"/>
          </p:cNvSpPr>
          <p:nvPr>
            <p:ph idx="1"/>
          </p:nvPr>
        </p:nvSpPr>
        <p:spPr/>
        <p:txBody>
          <a:bodyPr/>
          <a:lstStyle/>
          <a:p>
            <a:endParaRPr lang="en-US"/>
          </a:p>
        </p:txBody>
      </p:sp>
      <p:grpSp>
        <p:nvGrpSpPr>
          <p:cNvPr id="4" name="object 3">
            <a:extLst>
              <a:ext uri="{FF2B5EF4-FFF2-40B4-BE49-F238E27FC236}">
                <a16:creationId xmlns:a16="http://schemas.microsoft.com/office/drawing/2014/main" id="{641EAEBC-DF89-1A31-E4AF-4DA360109989}"/>
              </a:ext>
            </a:extLst>
          </p:cNvPr>
          <p:cNvGrpSpPr/>
          <p:nvPr/>
        </p:nvGrpSpPr>
        <p:grpSpPr>
          <a:xfrm>
            <a:off x="147337" y="1458799"/>
            <a:ext cx="2844165" cy="1718310"/>
            <a:chOff x="147337" y="1248487"/>
            <a:chExt cx="2844165" cy="1718310"/>
          </a:xfrm>
        </p:grpSpPr>
        <p:sp>
          <p:nvSpPr>
            <p:cNvPr id="5" name="object 4">
              <a:extLst>
                <a:ext uri="{FF2B5EF4-FFF2-40B4-BE49-F238E27FC236}">
                  <a16:creationId xmlns:a16="http://schemas.microsoft.com/office/drawing/2014/main" id="{EC3E42AD-9679-14EE-3FCA-239546A00C5F}"/>
                </a:ext>
              </a:extLst>
            </p:cNvPr>
            <p:cNvSpPr/>
            <p:nvPr/>
          </p:nvSpPr>
          <p:spPr>
            <a:xfrm>
              <a:off x="152099" y="1253249"/>
              <a:ext cx="2834640" cy="1708785"/>
            </a:xfrm>
            <a:custGeom>
              <a:avLst/>
              <a:gdLst/>
              <a:ahLst/>
              <a:cxnLst/>
              <a:rect l="l" t="t" r="r" b="b"/>
              <a:pathLst>
                <a:path w="2834640" h="1708785">
                  <a:moveTo>
                    <a:pt x="2549644" y="1708499"/>
                  </a:moveTo>
                  <a:lnTo>
                    <a:pt x="284755" y="1708499"/>
                  </a:lnTo>
                  <a:lnTo>
                    <a:pt x="238566" y="1704773"/>
                  </a:lnTo>
                  <a:lnTo>
                    <a:pt x="194750" y="1693982"/>
                  </a:lnTo>
                  <a:lnTo>
                    <a:pt x="153894" y="1676716"/>
                  </a:lnTo>
                  <a:lnTo>
                    <a:pt x="116582" y="1653558"/>
                  </a:lnTo>
                  <a:lnTo>
                    <a:pt x="83403" y="1625096"/>
                  </a:lnTo>
                  <a:lnTo>
                    <a:pt x="54941" y="1591917"/>
                  </a:lnTo>
                  <a:lnTo>
                    <a:pt x="31783" y="1554605"/>
                  </a:lnTo>
                  <a:lnTo>
                    <a:pt x="14517" y="1513749"/>
                  </a:lnTo>
                  <a:lnTo>
                    <a:pt x="3726" y="1469933"/>
                  </a:lnTo>
                  <a:lnTo>
                    <a:pt x="0" y="1423744"/>
                  </a:lnTo>
                  <a:lnTo>
                    <a:pt x="0" y="284755"/>
                  </a:lnTo>
                  <a:lnTo>
                    <a:pt x="3726" y="238566"/>
                  </a:lnTo>
                  <a:lnTo>
                    <a:pt x="14517" y="194750"/>
                  </a:lnTo>
                  <a:lnTo>
                    <a:pt x="31783" y="153894"/>
                  </a:lnTo>
                  <a:lnTo>
                    <a:pt x="54941" y="116582"/>
                  </a:lnTo>
                  <a:lnTo>
                    <a:pt x="83403" y="83403"/>
                  </a:lnTo>
                  <a:lnTo>
                    <a:pt x="116582" y="54941"/>
                  </a:lnTo>
                  <a:lnTo>
                    <a:pt x="153894" y="31783"/>
                  </a:lnTo>
                  <a:lnTo>
                    <a:pt x="194750" y="14517"/>
                  </a:lnTo>
                  <a:lnTo>
                    <a:pt x="238566" y="3726"/>
                  </a:lnTo>
                  <a:lnTo>
                    <a:pt x="284755" y="0"/>
                  </a:lnTo>
                  <a:lnTo>
                    <a:pt x="2549644" y="0"/>
                  </a:lnTo>
                  <a:lnTo>
                    <a:pt x="2594458" y="3547"/>
                  </a:lnTo>
                  <a:lnTo>
                    <a:pt x="2637766" y="13978"/>
                  </a:lnTo>
                  <a:lnTo>
                    <a:pt x="2678801" y="30975"/>
                  </a:lnTo>
                  <a:lnTo>
                    <a:pt x="2716800" y="54222"/>
                  </a:lnTo>
                  <a:lnTo>
                    <a:pt x="2750996" y="83402"/>
                  </a:lnTo>
                  <a:lnTo>
                    <a:pt x="2780177" y="117599"/>
                  </a:lnTo>
                  <a:lnTo>
                    <a:pt x="2803424" y="155598"/>
                  </a:lnTo>
                  <a:lnTo>
                    <a:pt x="2820421" y="196633"/>
                  </a:lnTo>
                  <a:lnTo>
                    <a:pt x="2830852" y="239941"/>
                  </a:lnTo>
                  <a:lnTo>
                    <a:pt x="2834399" y="284755"/>
                  </a:lnTo>
                  <a:lnTo>
                    <a:pt x="2834399" y="1423744"/>
                  </a:lnTo>
                  <a:lnTo>
                    <a:pt x="2830673" y="1469933"/>
                  </a:lnTo>
                  <a:lnTo>
                    <a:pt x="2819882" y="1513749"/>
                  </a:lnTo>
                  <a:lnTo>
                    <a:pt x="2802616" y="1554605"/>
                  </a:lnTo>
                  <a:lnTo>
                    <a:pt x="2779458" y="1591917"/>
                  </a:lnTo>
                  <a:lnTo>
                    <a:pt x="2750996" y="1625096"/>
                  </a:lnTo>
                  <a:lnTo>
                    <a:pt x="2717817" y="1653558"/>
                  </a:lnTo>
                  <a:lnTo>
                    <a:pt x="2680505" y="1676716"/>
                  </a:lnTo>
                  <a:lnTo>
                    <a:pt x="2639649" y="1693982"/>
                  </a:lnTo>
                  <a:lnTo>
                    <a:pt x="2595833" y="1704773"/>
                  </a:lnTo>
                  <a:lnTo>
                    <a:pt x="2549644" y="1708499"/>
                  </a:lnTo>
                  <a:close/>
                </a:path>
              </a:pathLst>
            </a:custGeom>
            <a:solidFill>
              <a:srgbClr val="EEEEEE"/>
            </a:solidFill>
          </p:spPr>
          <p:txBody>
            <a:bodyPr wrap="square" lIns="0" tIns="0" rIns="0" bIns="0" rtlCol="0"/>
            <a:lstStyle/>
            <a:p>
              <a:endParaRPr/>
            </a:p>
          </p:txBody>
        </p:sp>
        <p:sp>
          <p:nvSpPr>
            <p:cNvPr id="6" name="object 5">
              <a:extLst>
                <a:ext uri="{FF2B5EF4-FFF2-40B4-BE49-F238E27FC236}">
                  <a16:creationId xmlns:a16="http://schemas.microsoft.com/office/drawing/2014/main" id="{1A3E742C-E05F-79DC-2AE5-8DB3571EC969}"/>
                </a:ext>
              </a:extLst>
            </p:cNvPr>
            <p:cNvSpPr/>
            <p:nvPr/>
          </p:nvSpPr>
          <p:spPr>
            <a:xfrm>
              <a:off x="152099" y="1253249"/>
              <a:ext cx="2834640" cy="1708785"/>
            </a:xfrm>
            <a:custGeom>
              <a:avLst/>
              <a:gdLst/>
              <a:ahLst/>
              <a:cxnLst/>
              <a:rect l="l" t="t" r="r" b="b"/>
              <a:pathLst>
                <a:path w="2834640" h="1708785">
                  <a:moveTo>
                    <a:pt x="0" y="284755"/>
                  </a:moveTo>
                  <a:lnTo>
                    <a:pt x="3726" y="238566"/>
                  </a:lnTo>
                  <a:lnTo>
                    <a:pt x="14517" y="194750"/>
                  </a:lnTo>
                  <a:lnTo>
                    <a:pt x="31783" y="153894"/>
                  </a:lnTo>
                  <a:lnTo>
                    <a:pt x="54941" y="116582"/>
                  </a:lnTo>
                  <a:lnTo>
                    <a:pt x="83403" y="83403"/>
                  </a:lnTo>
                  <a:lnTo>
                    <a:pt x="116582" y="54941"/>
                  </a:lnTo>
                  <a:lnTo>
                    <a:pt x="153894" y="31783"/>
                  </a:lnTo>
                  <a:lnTo>
                    <a:pt x="194750" y="14517"/>
                  </a:lnTo>
                  <a:lnTo>
                    <a:pt x="238566" y="3726"/>
                  </a:lnTo>
                  <a:lnTo>
                    <a:pt x="284755" y="0"/>
                  </a:lnTo>
                  <a:lnTo>
                    <a:pt x="2549644" y="0"/>
                  </a:lnTo>
                  <a:lnTo>
                    <a:pt x="2594458" y="3547"/>
                  </a:lnTo>
                  <a:lnTo>
                    <a:pt x="2637766" y="13978"/>
                  </a:lnTo>
                  <a:lnTo>
                    <a:pt x="2678801" y="30975"/>
                  </a:lnTo>
                  <a:lnTo>
                    <a:pt x="2716800" y="54222"/>
                  </a:lnTo>
                  <a:lnTo>
                    <a:pt x="2750996" y="83402"/>
                  </a:lnTo>
                  <a:lnTo>
                    <a:pt x="2780177" y="117599"/>
                  </a:lnTo>
                  <a:lnTo>
                    <a:pt x="2803424" y="155598"/>
                  </a:lnTo>
                  <a:lnTo>
                    <a:pt x="2820421" y="196633"/>
                  </a:lnTo>
                  <a:lnTo>
                    <a:pt x="2830852" y="239941"/>
                  </a:lnTo>
                  <a:lnTo>
                    <a:pt x="2834399" y="284755"/>
                  </a:lnTo>
                  <a:lnTo>
                    <a:pt x="2834399" y="1423744"/>
                  </a:lnTo>
                  <a:lnTo>
                    <a:pt x="2830673" y="1469933"/>
                  </a:lnTo>
                  <a:lnTo>
                    <a:pt x="2819882" y="1513749"/>
                  </a:lnTo>
                  <a:lnTo>
                    <a:pt x="2802616" y="1554605"/>
                  </a:lnTo>
                  <a:lnTo>
                    <a:pt x="2779458" y="1591917"/>
                  </a:lnTo>
                  <a:lnTo>
                    <a:pt x="2750996" y="1625096"/>
                  </a:lnTo>
                  <a:lnTo>
                    <a:pt x="2717817" y="1653558"/>
                  </a:lnTo>
                  <a:lnTo>
                    <a:pt x="2680505" y="1676716"/>
                  </a:lnTo>
                  <a:lnTo>
                    <a:pt x="2639649" y="1693982"/>
                  </a:lnTo>
                  <a:lnTo>
                    <a:pt x="2595833" y="1704773"/>
                  </a:lnTo>
                  <a:lnTo>
                    <a:pt x="2549644" y="1708499"/>
                  </a:lnTo>
                  <a:lnTo>
                    <a:pt x="284755" y="1708499"/>
                  </a:lnTo>
                  <a:lnTo>
                    <a:pt x="238566" y="1704773"/>
                  </a:lnTo>
                  <a:lnTo>
                    <a:pt x="194750" y="1693982"/>
                  </a:lnTo>
                  <a:lnTo>
                    <a:pt x="153894" y="1676716"/>
                  </a:lnTo>
                  <a:lnTo>
                    <a:pt x="116582" y="1653558"/>
                  </a:lnTo>
                  <a:lnTo>
                    <a:pt x="83403" y="1625096"/>
                  </a:lnTo>
                  <a:lnTo>
                    <a:pt x="54941" y="1591917"/>
                  </a:lnTo>
                  <a:lnTo>
                    <a:pt x="31783" y="1554605"/>
                  </a:lnTo>
                  <a:lnTo>
                    <a:pt x="14517" y="1513749"/>
                  </a:lnTo>
                  <a:lnTo>
                    <a:pt x="3726" y="1469933"/>
                  </a:lnTo>
                  <a:lnTo>
                    <a:pt x="0" y="1423744"/>
                  </a:lnTo>
                  <a:lnTo>
                    <a:pt x="0" y="284755"/>
                  </a:lnTo>
                  <a:close/>
                </a:path>
              </a:pathLst>
            </a:custGeom>
            <a:ln w="9524">
              <a:solidFill>
                <a:srgbClr val="FF0000"/>
              </a:solidFill>
            </a:ln>
          </p:spPr>
          <p:txBody>
            <a:bodyPr wrap="square" lIns="0" tIns="0" rIns="0" bIns="0" rtlCol="0"/>
            <a:lstStyle/>
            <a:p>
              <a:endParaRPr/>
            </a:p>
          </p:txBody>
        </p:sp>
      </p:grpSp>
      <p:sp>
        <p:nvSpPr>
          <p:cNvPr id="7" name="object 6">
            <a:extLst>
              <a:ext uri="{FF2B5EF4-FFF2-40B4-BE49-F238E27FC236}">
                <a16:creationId xmlns:a16="http://schemas.microsoft.com/office/drawing/2014/main" id="{5AC08370-BF1C-4F61-732C-12534478FEDF}"/>
              </a:ext>
            </a:extLst>
          </p:cNvPr>
          <p:cNvSpPr txBox="1"/>
          <p:nvPr/>
        </p:nvSpPr>
        <p:spPr>
          <a:xfrm>
            <a:off x="308527" y="1612877"/>
            <a:ext cx="2257425" cy="867410"/>
          </a:xfrm>
          <a:prstGeom prst="rect">
            <a:avLst/>
          </a:prstGeom>
        </p:spPr>
        <p:txBody>
          <a:bodyPr vert="horz" wrap="square" lIns="0" tIns="22860" rIns="0" bIns="0" rtlCol="0">
            <a:spAutoFit/>
          </a:bodyPr>
          <a:lstStyle/>
          <a:p>
            <a:pPr marL="12700" marR="5080">
              <a:lnSpc>
                <a:spcPts val="1650"/>
              </a:lnSpc>
              <a:spcBef>
                <a:spcPts val="180"/>
              </a:spcBef>
            </a:pPr>
            <a:r>
              <a:rPr sz="1400" spc="-5" dirty="0">
                <a:latin typeface="Arial MT"/>
                <a:cs typeface="Arial MT"/>
              </a:rPr>
              <a:t>Q: If there are </a:t>
            </a:r>
            <a:r>
              <a:rPr sz="1400" dirty="0">
                <a:latin typeface="Arial MT"/>
                <a:cs typeface="Arial MT"/>
              </a:rPr>
              <a:t>3 cars </a:t>
            </a:r>
            <a:r>
              <a:rPr sz="1400" spc="-5" dirty="0">
                <a:latin typeface="Arial MT"/>
                <a:cs typeface="Arial MT"/>
              </a:rPr>
              <a:t>in the </a:t>
            </a:r>
            <a:r>
              <a:rPr sz="1400" dirty="0">
                <a:latin typeface="Arial MT"/>
                <a:cs typeface="Arial MT"/>
              </a:rPr>
              <a:t> </a:t>
            </a:r>
            <a:r>
              <a:rPr sz="1400" spc="-5" dirty="0">
                <a:latin typeface="Arial MT"/>
                <a:cs typeface="Arial MT"/>
              </a:rPr>
              <a:t>parking lot and </a:t>
            </a:r>
            <a:r>
              <a:rPr sz="1400" dirty="0">
                <a:latin typeface="Arial MT"/>
                <a:cs typeface="Arial MT"/>
              </a:rPr>
              <a:t>2 more cars </a:t>
            </a:r>
            <a:r>
              <a:rPr sz="1400" spc="5" dirty="0">
                <a:latin typeface="Arial MT"/>
                <a:cs typeface="Arial MT"/>
              </a:rPr>
              <a:t> </a:t>
            </a:r>
            <a:r>
              <a:rPr sz="1400" spc="-5" dirty="0">
                <a:latin typeface="Arial MT"/>
                <a:cs typeface="Arial MT"/>
              </a:rPr>
              <a:t>arrive,</a:t>
            </a:r>
            <a:r>
              <a:rPr sz="1400" spc="-25" dirty="0">
                <a:latin typeface="Arial MT"/>
                <a:cs typeface="Arial MT"/>
              </a:rPr>
              <a:t> </a:t>
            </a:r>
            <a:r>
              <a:rPr sz="1400" spc="-5" dirty="0">
                <a:latin typeface="Arial MT"/>
                <a:cs typeface="Arial MT"/>
              </a:rPr>
              <a:t>how</a:t>
            </a:r>
            <a:r>
              <a:rPr sz="1400" spc="-20" dirty="0">
                <a:latin typeface="Arial MT"/>
                <a:cs typeface="Arial MT"/>
              </a:rPr>
              <a:t> </a:t>
            </a:r>
            <a:r>
              <a:rPr sz="1400" dirty="0">
                <a:latin typeface="Arial MT"/>
                <a:cs typeface="Arial MT"/>
              </a:rPr>
              <a:t>many</a:t>
            </a:r>
            <a:r>
              <a:rPr sz="1400" spc="-20" dirty="0">
                <a:latin typeface="Arial MT"/>
                <a:cs typeface="Arial MT"/>
              </a:rPr>
              <a:t> </a:t>
            </a:r>
            <a:r>
              <a:rPr sz="1400" dirty="0">
                <a:latin typeface="Arial MT"/>
                <a:cs typeface="Arial MT"/>
              </a:rPr>
              <a:t>cars</a:t>
            </a:r>
            <a:r>
              <a:rPr sz="1400" spc="-25" dirty="0">
                <a:latin typeface="Arial MT"/>
                <a:cs typeface="Arial MT"/>
              </a:rPr>
              <a:t> </a:t>
            </a:r>
            <a:r>
              <a:rPr sz="1400" spc="-5" dirty="0">
                <a:latin typeface="Arial MT"/>
                <a:cs typeface="Arial MT"/>
              </a:rPr>
              <a:t>are</a:t>
            </a:r>
            <a:r>
              <a:rPr sz="1400" spc="-20" dirty="0">
                <a:latin typeface="Arial MT"/>
                <a:cs typeface="Arial MT"/>
              </a:rPr>
              <a:t> </a:t>
            </a:r>
            <a:r>
              <a:rPr sz="1400" spc="-5" dirty="0">
                <a:latin typeface="Arial MT"/>
                <a:cs typeface="Arial MT"/>
              </a:rPr>
              <a:t>in </a:t>
            </a:r>
            <a:r>
              <a:rPr sz="1400" spc="-375" dirty="0">
                <a:latin typeface="Arial MT"/>
                <a:cs typeface="Arial MT"/>
              </a:rPr>
              <a:t> </a:t>
            </a:r>
            <a:r>
              <a:rPr sz="1400" spc="-5" dirty="0">
                <a:latin typeface="Arial MT"/>
                <a:cs typeface="Arial MT"/>
              </a:rPr>
              <a:t>the</a:t>
            </a:r>
            <a:r>
              <a:rPr sz="1400" spc="-10" dirty="0">
                <a:latin typeface="Arial MT"/>
                <a:cs typeface="Arial MT"/>
              </a:rPr>
              <a:t> </a:t>
            </a:r>
            <a:r>
              <a:rPr sz="1400" spc="-5" dirty="0">
                <a:latin typeface="Arial MT"/>
                <a:cs typeface="Arial MT"/>
              </a:rPr>
              <a:t>parking</a:t>
            </a:r>
            <a:r>
              <a:rPr sz="1400" spc="-10" dirty="0">
                <a:latin typeface="Arial MT"/>
                <a:cs typeface="Arial MT"/>
              </a:rPr>
              <a:t> </a:t>
            </a:r>
            <a:r>
              <a:rPr sz="1400" spc="-5" dirty="0">
                <a:latin typeface="Arial MT"/>
                <a:cs typeface="Arial MT"/>
              </a:rPr>
              <a:t>lot?</a:t>
            </a:r>
            <a:endParaRPr sz="1400">
              <a:latin typeface="Arial MT"/>
              <a:cs typeface="Arial MT"/>
            </a:endParaRPr>
          </a:p>
        </p:txBody>
      </p:sp>
      <p:sp>
        <p:nvSpPr>
          <p:cNvPr id="8" name="object 7">
            <a:extLst>
              <a:ext uri="{FF2B5EF4-FFF2-40B4-BE49-F238E27FC236}">
                <a16:creationId xmlns:a16="http://schemas.microsoft.com/office/drawing/2014/main" id="{D865992B-ABFE-83A3-DB1D-EAFAE3E1DB34}"/>
              </a:ext>
            </a:extLst>
          </p:cNvPr>
          <p:cNvSpPr txBox="1"/>
          <p:nvPr/>
        </p:nvSpPr>
        <p:spPr>
          <a:xfrm>
            <a:off x="308527" y="2660627"/>
            <a:ext cx="1494155"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MT"/>
                <a:cs typeface="Arial MT"/>
              </a:rPr>
              <a:t>A:</a:t>
            </a:r>
            <a:r>
              <a:rPr sz="1400" spc="-50" dirty="0">
                <a:latin typeface="Arial MT"/>
                <a:cs typeface="Arial MT"/>
              </a:rPr>
              <a:t> </a:t>
            </a:r>
            <a:r>
              <a:rPr sz="1400" spc="-5" dirty="0">
                <a:latin typeface="Arial MT"/>
                <a:cs typeface="Arial MT"/>
              </a:rPr>
              <a:t>The</a:t>
            </a:r>
            <a:r>
              <a:rPr sz="1400" spc="-25" dirty="0">
                <a:latin typeface="Arial MT"/>
                <a:cs typeface="Arial MT"/>
              </a:rPr>
              <a:t> </a:t>
            </a:r>
            <a:r>
              <a:rPr sz="1400" spc="-5" dirty="0">
                <a:latin typeface="Arial MT"/>
                <a:cs typeface="Arial MT"/>
              </a:rPr>
              <a:t>answer</a:t>
            </a:r>
            <a:r>
              <a:rPr sz="1400" spc="-20" dirty="0">
                <a:latin typeface="Arial MT"/>
                <a:cs typeface="Arial MT"/>
              </a:rPr>
              <a:t> </a:t>
            </a:r>
            <a:r>
              <a:rPr sz="1400" spc="-5" dirty="0">
                <a:latin typeface="Arial MT"/>
                <a:cs typeface="Arial MT"/>
              </a:rPr>
              <a:t>is</a:t>
            </a:r>
            <a:r>
              <a:rPr sz="1400" spc="-10" dirty="0">
                <a:latin typeface="Arial MT"/>
                <a:cs typeface="Arial MT"/>
              </a:rPr>
              <a:t> </a:t>
            </a:r>
            <a:r>
              <a:rPr sz="1400" b="1" dirty="0">
                <a:solidFill>
                  <a:srgbClr val="A61B00"/>
                </a:solidFill>
                <a:latin typeface="Arial"/>
                <a:cs typeface="Arial"/>
              </a:rPr>
              <a:t>5</a:t>
            </a:r>
            <a:endParaRPr sz="1400">
              <a:latin typeface="Arial"/>
              <a:cs typeface="Arial"/>
            </a:endParaRPr>
          </a:p>
        </p:txBody>
      </p:sp>
      <p:sp>
        <p:nvSpPr>
          <p:cNvPr id="9" name="object 8">
            <a:extLst>
              <a:ext uri="{FF2B5EF4-FFF2-40B4-BE49-F238E27FC236}">
                <a16:creationId xmlns:a16="http://schemas.microsoft.com/office/drawing/2014/main" id="{5762790A-48FA-1FB0-E493-231CAEE64DF3}"/>
              </a:ext>
            </a:extLst>
          </p:cNvPr>
          <p:cNvSpPr txBox="1"/>
          <p:nvPr/>
        </p:nvSpPr>
        <p:spPr>
          <a:xfrm>
            <a:off x="428649" y="3589508"/>
            <a:ext cx="2329815" cy="469265"/>
          </a:xfrm>
          <a:prstGeom prst="rect">
            <a:avLst/>
          </a:prstGeom>
        </p:spPr>
        <p:txBody>
          <a:bodyPr vert="horz" wrap="square" lIns="0" tIns="12700" rIns="0" bIns="0" rtlCol="0">
            <a:spAutoFit/>
          </a:bodyPr>
          <a:lstStyle/>
          <a:p>
            <a:pPr marL="12700">
              <a:lnSpc>
                <a:spcPct val="100000"/>
              </a:lnSpc>
              <a:spcBef>
                <a:spcPts val="100"/>
              </a:spcBef>
            </a:pPr>
            <a:r>
              <a:rPr sz="1600" spc="-5" dirty="0">
                <a:latin typeface="Times New Roman"/>
                <a:cs typeface="Times New Roman"/>
              </a:rPr>
              <a:t>Arithmetic</a:t>
            </a:r>
            <a:r>
              <a:rPr sz="1600" spc="-35" dirty="0">
                <a:latin typeface="Times New Roman"/>
                <a:cs typeface="Times New Roman"/>
              </a:rPr>
              <a:t> </a:t>
            </a:r>
            <a:r>
              <a:rPr sz="1600" spc="-5" dirty="0">
                <a:latin typeface="Times New Roman"/>
                <a:cs typeface="Times New Roman"/>
              </a:rPr>
              <a:t>Reasoning</a:t>
            </a:r>
            <a:r>
              <a:rPr sz="1600" spc="345" dirty="0">
                <a:latin typeface="Times New Roman"/>
                <a:cs typeface="Times New Roman"/>
              </a:rPr>
              <a:t> </a:t>
            </a:r>
            <a:r>
              <a:rPr sz="1600" dirty="0">
                <a:latin typeface="Times New Roman"/>
                <a:cs typeface="Times New Roman"/>
              </a:rPr>
              <a:t>(AR)</a:t>
            </a:r>
            <a:endParaRPr sz="1600">
              <a:latin typeface="Times New Roman"/>
              <a:cs typeface="Times New Roman"/>
            </a:endParaRPr>
          </a:p>
          <a:p>
            <a:pPr marL="12700">
              <a:lnSpc>
                <a:spcPct val="100000"/>
              </a:lnSpc>
              <a:spcBef>
                <a:spcPts val="10"/>
              </a:spcBef>
            </a:pPr>
            <a:r>
              <a:rPr sz="1300" dirty="0">
                <a:latin typeface="Arial MT"/>
                <a:cs typeface="Arial MT"/>
              </a:rPr>
              <a:t>(+</a:t>
            </a:r>
            <a:r>
              <a:rPr sz="1300" spc="-5" dirty="0">
                <a:latin typeface="Arial MT"/>
                <a:cs typeface="Arial MT"/>
              </a:rPr>
              <a:t> </a:t>
            </a:r>
            <a:r>
              <a:rPr sz="1300" spc="-545" dirty="0">
                <a:latin typeface="Arial MT"/>
                <a:cs typeface="Arial MT"/>
              </a:rPr>
              <a:t>−</a:t>
            </a:r>
            <a:r>
              <a:rPr sz="1300" spc="-5" dirty="0">
                <a:latin typeface="Arial MT"/>
                <a:cs typeface="Arial MT"/>
              </a:rPr>
              <a:t> ×÷…)</a:t>
            </a:r>
            <a:endParaRPr sz="1300">
              <a:latin typeface="Arial MT"/>
              <a:cs typeface="Arial MT"/>
            </a:endParaRPr>
          </a:p>
        </p:txBody>
      </p:sp>
      <p:grpSp>
        <p:nvGrpSpPr>
          <p:cNvPr id="10" name="object 9">
            <a:extLst>
              <a:ext uri="{FF2B5EF4-FFF2-40B4-BE49-F238E27FC236}">
                <a16:creationId xmlns:a16="http://schemas.microsoft.com/office/drawing/2014/main" id="{386A917A-69B7-57ED-89DF-FA95051ACC3C}"/>
              </a:ext>
            </a:extLst>
          </p:cNvPr>
          <p:cNvGrpSpPr/>
          <p:nvPr/>
        </p:nvGrpSpPr>
        <p:grpSpPr>
          <a:xfrm>
            <a:off x="6089137" y="1458799"/>
            <a:ext cx="2982595" cy="1718310"/>
            <a:chOff x="6089137" y="1248487"/>
            <a:chExt cx="2982595" cy="1718310"/>
          </a:xfrm>
        </p:grpSpPr>
        <p:sp>
          <p:nvSpPr>
            <p:cNvPr id="11" name="object 10">
              <a:extLst>
                <a:ext uri="{FF2B5EF4-FFF2-40B4-BE49-F238E27FC236}">
                  <a16:creationId xmlns:a16="http://schemas.microsoft.com/office/drawing/2014/main" id="{DA73F52C-7B64-5F2C-6637-0FDDA3F34074}"/>
                </a:ext>
              </a:extLst>
            </p:cNvPr>
            <p:cNvSpPr/>
            <p:nvPr/>
          </p:nvSpPr>
          <p:spPr>
            <a:xfrm>
              <a:off x="6093900" y="1253249"/>
              <a:ext cx="2973070" cy="1708785"/>
            </a:xfrm>
            <a:custGeom>
              <a:avLst/>
              <a:gdLst/>
              <a:ahLst/>
              <a:cxnLst/>
              <a:rect l="l" t="t" r="r" b="b"/>
              <a:pathLst>
                <a:path w="2973070" h="1708785">
                  <a:moveTo>
                    <a:pt x="2688244" y="1708499"/>
                  </a:moveTo>
                  <a:lnTo>
                    <a:pt x="284755" y="1708499"/>
                  </a:lnTo>
                  <a:lnTo>
                    <a:pt x="238566" y="1704773"/>
                  </a:lnTo>
                  <a:lnTo>
                    <a:pt x="194750" y="1693982"/>
                  </a:lnTo>
                  <a:lnTo>
                    <a:pt x="153894" y="1676716"/>
                  </a:lnTo>
                  <a:lnTo>
                    <a:pt x="116582" y="1653558"/>
                  </a:lnTo>
                  <a:lnTo>
                    <a:pt x="83403" y="1625096"/>
                  </a:lnTo>
                  <a:lnTo>
                    <a:pt x="54941" y="1591917"/>
                  </a:lnTo>
                  <a:lnTo>
                    <a:pt x="31783" y="1554605"/>
                  </a:lnTo>
                  <a:lnTo>
                    <a:pt x="14517" y="1513749"/>
                  </a:lnTo>
                  <a:lnTo>
                    <a:pt x="3726" y="1469933"/>
                  </a:lnTo>
                  <a:lnTo>
                    <a:pt x="0" y="1423744"/>
                  </a:lnTo>
                  <a:lnTo>
                    <a:pt x="0" y="284755"/>
                  </a:lnTo>
                  <a:lnTo>
                    <a:pt x="3726" y="238566"/>
                  </a:lnTo>
                  <a:lnTo>
                    <a:pt x="14517" y="194750"/>
                  </a:lnTo>
                  <a:lnTo>
                    <a:pt x="31783" y="153894"/>
                  </a:lnTo>
                  <a:lnTo>
                    <a:pt x="54941" y="116582"/>
                  </a:lnTo>
                  <a:lnTo>
                    <a:pt x="83403" y="83403"/>
                  </a:lnTo>
                  <a:lnTo>
                    <a:pt x="116582" y="54941"/>
                  </a:lnTo>
                  <a:lnTo>
                    <a:pt x="153894" y="31783"/>
                  </a:lnTo>
                  <a:lnTo>
                    <a:pt x="194750" y="14517"/>
                  </a:lnTo>
                  <a:lnTo>
                    <a:pt x="238566" y="3726"/>
                  </a:lnTo>
                  <a:lnTo>
                    <a:pt x="284755" y="0"/>
                  </a:lnTo>
                  <a:lnTo>
                    <a:pt x="2688244" y="0"/>
                  </a:lnTo>
                  <a:lnTo>
                    <a:pt x="2733059" y="3547"/>
                  </a:lnTo>
                  <a:lnTo>
                    <a:pt x="2776366" y="13978"/>
                  </a:lnTo>
                  <a:lnTo>
                    <a:pt x="2817401" y="30975"/>
                  </a:lnTo>
                  <a:lnTo>
                    <a:pt x="2855400" y="54222"/>
                  </a:lnTo>
                  <a:lnTo>
                    <a:pt x="2889596" y="83402"/>
                  </a:lnTo>
                  <a:lnTo>
                    <a:pt x="2918777" y="117599"/>
                  </a:lnTo>
                  <a:lnTo>
                    <a:pt x="2942024" y="155598"/>
                  </a:lnTo>
                  <a:lnTo>
                    <a:pt x="2959021" y="196633"/>
                  </a:lnTo>
                  <a:lnTo>
                    <a:pt x="2969452" y="239941"/>
                  </a:lnTo>
                  <a:lnTo>
                    <a:pt x="2972999" y="284755"/>
                  </a:lnTo>
                  <a:lnTo>
                    <a:pt x="2972999" y="1423744"/>
                  </a:lnTo>
                  <a:lnTo>
                    <a:pt x="2969273" y="1469933"/>
                  </a:lnTo>
                  <a:lnTo>
                    <a:pt x="2958482" y="1513749"/>
                  </a:lnTo>
                  <a:lnTo>
                    <a:pt x="2941215" y="1554605"/>
                  </a:lnTo>
                  <a:lnTo>
                    <a:pt x="2918058" y="1591917"/>
                  </a:lnTo>
                  <a:lnTo>
                    <a:pt x="2889596" y="1625096"/>
                  </a:lnTo>
                  <a:lnTo>
                    <a:pt x="2856417" y="1653558"/>
                  </a:lnTo>
                  <a:lnTo>
                    <a:pt x="2819105" y="1676716"/>
                  </a:lnTo>
                  <a:lnTo>
                    <a:pt x="2778249" y="1693982"/>
                  </a:lnTo>
                  <a:lnTo>
                    <a:pt x="2734433" y="1704773"/>
                  </a:lnTo>
                  <a:lnTo>
                    <a:pt x="2688244" y="1708499"/>
                  </a:lnTo>
                  <a:close/>
                </a:path>
              </a:pathLst>
            </a:custGeom>
            <a:solidFill>
              <a:srgbClr val="EEEEEE"/>
            </a:solidFill>
          </p:spPr>
          <p:txBody>
            <a:bodyPr wrap="square" lIns="0" tIns="0" rIns="0" bIns="0" rtlCol="0"/>
            <a:lstStyle/>
            <a:p>
              <a:endParaRPr/>
            </a:p>
          </p:txBody>
        </p:sp>
        <p:sp>
          <p:nvSpPr>
            <p:cNvPr id="12" name="object 11">
              <a:extLst>
                <a:ext uri="{FF2B5EF4-FFF2-40B4-BE49-F238E27FC236}">
                  <a16:creationId xmlns:a16="http://schemas.microsoft.com/office/drawing/2014/main" id="{8AB39D68-3708-94E9-2F4C-5EC1C30510C7}"/>
                </a:ext>
              </a:extLst>
            </p:cNvPr>
            <p:cNvSpPr/>
            <p:nvPr/>
          </p:nvSpPr>
          <p:spPr>
            <a:xfrm>
              <a:off x="6093900" y="1253249"/>
              <a:ext cx="2973070" cy="1708785"/>
            </a:xfrm>
            <a:custGeom>
              <a:avLst/>
              <a:gdLst/>
              <a:ahLst/>
              <a:cxnLst/>
              <a:rect l="l" t="t" r="r" b="b"/>
              <a:pathLst>
                <a:path w="2973070" h="1708785">
                  <a:moveTo>
                    <a:pt x="0" y="284755"/>
                  </a:moveTo>
                  <a:lnTo>
                    <a:pt x="3726" y="238566"/>
                  </a:lnTo>
                  <a:lnTo>
                    <a:pt x="14517" y="194750"/>
                  </a:lnTo>
                  <a:lnTo>
                    <a:pt x="31783" y="153894"/>
                  </a:lnTo>
                  <a:lnTo>
                    <a:pt x="54941" y="116582"/>
                  </a:lnTo>
                  <a:lnTo>
                    <a:pt x="83403" y="83403"/>
                  </a:lnTo>
                  <a:lnTo>
                    <a:pt x="116582" y="54941"/>
                  </a:lnTo>
                  <a:lnTo>
                    <a:pt x="153894" y="31783"/>
                  </a:lnTo>
                  <a:lnTo>
                    <a:pt x="194750" y="14517"/>
                  </a:lnTo>
                  <a:lnTo>
                    <a:pt x="238566" y="3726"/>
                  </a:lnTo>
                  <a:lnTo>
                    <a:pt x="284755" y="0"/>
                  </a:lnTo>
                  <a:lnTo>
                    <a:pt x="2688244" y="0"/>
                  </a:lnTo>
                  <a:lnTo>
                    <a:pt x="2733059" y="3547"/>
                  </a:lnTo>
                  <a:lnTo>
                    <a:pt x="2776366" y="13978"/>
                  </a:lnTo>
                  <a:lnTo>
                    <a:pt x="2817401" y="30975"/>
                  </a:lnTo>
                  <a:lnTo>
                    <a:pt x="2855400" y="54222"/>
                  </a:lnTo>
                  <a:lnTo>
                    <a:pt x="2889596" y="83402"/>
                  </a:lnTo>
                  <a:lnTo>
                    <a:pt x="2918777" y="117599"/>
                  </a:lnTo>
                  <a:lnTo>
                    <a:pt x="2942024" y="155598"/>
                  </a:lnTo>
                  <a:lnTo>
                    <a:pt x="2959021" y="196633"/>
                  </a:lnTo>
                  <a:lnTo>
                    <a:pt x="2969452" y="239941"/>
                  </a:lnTo>
                  <a:lnTo>
                    <a:pt x="2972999" y="284755"/>
                  </a:lnTo>
                  <a:lnTo>
                    <a:pt x="2972999" y="1423744"/>
                  </a:lnTo>
                  <a:lnTo>
                    <a:pt x="2969273" y="1469933"/>
                  </a:lnTo>
                  <a:lnTo>
                    <a:pt x="2958482" y="1513749"/>
                  </a:lnTo>
                  <a:lnTo>
                    <a:pt x="2941215" y="1554605"/>
                  </a:lnTo>
                  <a:lnTo>
                    <a:pt x="2918058" y="1591917"/>
                  </a:lnTo>
                  <a:lnTo>
                    <a:pt x="2889596" y="1625096"/>
                  </a:lnTo>
                  <a:lnTo>
                    <a:pt x="2856417" y="1653558"/>
                  </a:lnTo>
                  <a:lnTo>
                    <a:pt x="2819105" y="1676716"/>
                  </a:lnTo>
                  <a:lnTo>
                    <a:pt x="2778249" y="1693982"/>
                  </a:lnTo>
                  <a:lnTo>
                    <a:pt x="2734433" y="1704773"/>
                  </a:lnTo>
                  <a:lnTo>
                    <a:pt x="2688244" y="1708499"/>
                  </a:lnTo>
                  <a:lnTo>
                    <a:pt x="284755" y="1708499"/>
                  </a:lnTo>
                  <a:lnTo>
                    <a:pt x="238566" y="1704773"/>
                  </a:lnTo>
                  <a:lnTo>
                    <a:pt x="194750" y="1693982"/>
                  </a:lnTo>
                  <a:lnTo>
                    <a:pt x="153894" y="1676716"/>
                  </a:lnTo>
                  <a:lnTo>
                    <a:pt x="116582" y="1653558"/>
                  </a:lnTo>
                  <a:lnTo>
                    <a:pt x="83403" y="1625096"/>
                  </a:lnTo>
                  <a:lnTo>
                    <a:pt x="54941" y="1591917"/>
                  </a:lnTo>
                  <a:lnTo>
                    <a:pt x="31783" y="1554605"/>
                  </a:lnTo>
                  <a:lnTo>
                    <a:pt x="14517" y="1513749"/>
                  </a:lnTo>
                  <a:lnTo>
                    <a:pt x="3726" y="1469933"/>
                  </a:lnTo>
                  <a:lnTo>
                    <a:pt x="0" y="1423744"/>
                  </a:lnTo>
                  <a:lnTo>
                    <a:pt x="0" y="284755"/>
                  </a:lnTo>
                  <a:close/>
                </a:path>
              </a:pathLst>
            </a:custGeom>
            <a:ln w="9524">
              <a:solidFill>
                <a:srgbClr val="FF0000"/>
              </a:solidFill>
            </a:ln>
          </p:spPr>
          <p:txBody>
            <a:bodyPr wrap="square" lIns="0" tIns="0" rIns="0" bIns="0" rtlCol="0"/>
            <a:lstStyle/>
            <a:p>
              <a:endParaRPr/>
            </a:p>
          </p:txBody>
        </p:sp>
      </p:grpSp>
      <p:sp>
        <p:nvSpPr>
          <p:cNvPr id="13" name="object 12">
            <a:extLst>
              <a:ext uri="{FF2B5EF4-FFF2-40B4-BE49-F238E27FC236}">
                <a16:creationId xmlns:a16="http://schemas.microsoft.com/office/drawing/2014/main" id="{B4AE2C4C-13E3-A878-9435-01D80ED6180A}"/>
              </a:ext>
            </a:extLst>
          </p:cNvPr>
          <p:cNvSpPr txBox="1"/>
          <p:nvPr/>
        </p:nvSpPr>
        <p:spPr>
          <a:xfrm>
            <a:off x="6250327" y="1612877"/>
            <a:ext cx="2581910" cy="1076960"/>
          </a:xfrm>
          <a:prstGeom prst="rect">
            <a:avLst/>
          </a:prstGeom>
        </p:spPr>
        <p:txBody>
          <a:bodyPr vert="horz" wrap="square" lIns="0" tIns="22860" rIns="0" bIns="0" rtlCol="0">
            <a:spAutoFit/>
          </a:bodyPr>
          <a:lstStyle/>
          <a:p>
            <a:pPr marL="12700" marR="281305">
              <a:lnSpc>
                <a:spcPts val="1650"/>
              </a:lnSpc>
              <a:spcBef>
                <a:spcPts val="180"/>
              </a:spcBef>
            </a:pPr>
            <a:r>
              <a:rPr sz="1400" spc="-5" dirty="0">
                <a:latin typeface="Arial MT"/>
                <a:cs typeface="Arial MT"/>
              </a:rPr>
              <a:t>Q: What home entertainment </a:t>
            </a:r>
            <a:r>
              <a:rPr sz="1400" spc="-375" dirty="0">
                <a:latin typeface="Arial MT"/>
                <a:cs typeface="Arial MT"/>
              </a:rPr>
              <a:t> </a:t>
            </a:r>
            <a:r>
              <a:rPr sz="1400" spc="-5" dirty="0">
                <a:latin typeface="Arial MT"/>
                <a:cs typeface="Arial MT"/>
              </a:rPr>
              <a:t>equipment</a:t>
            </a:r>
            <a:r>
              <a:rPr sz="1400" spc="-25" dirty="0">
                <a:latin typeface="Arial MT"/>
                <a:cs typeface="Arial MT"/>
              </a:rPr>
              <a:t> </a:t>
            </a:r>
            <a:r>
              <a:rPr sz="1400" dirty="0">
                <a:latin typeface="Arial MT"/>
                <a:cs typeface="Arial MT"/>
              </a:rPr>
              <a:t>requires</a:t>
            </a:r>
            <a:r>
              <a:rPr sz="1400" spc="-20" dirty="0">
                <a:latin typeface="Arial MT"/>
                <a:cs typeface="Arial MT"/>
              </a:rPr>
              <a:t> </a:t>
            </a:r>
            <a:r>
              <a:rPr sz="1400" dirty="0">
                <a:latin typeface="Arial MT"/>
                <a:cs typeface="Arial MT"/>
              </a:rPr>
              <a:t>cable?</a:t>
            </a:r>
            <a:endParaRPr sz="1400">
              <a:latin typeface="Arial MT"/>
              <a:cs typeface="Arial MT"/>
            </a:endParaRPr>
          </a:p>
          <a:p>
            <a:pPr marL="12700">
              <a:lnSpc>
                <a:spcPts val="1585"/>
              </a:lnSpc>
            </a:pPr>
            <a:r>
              <a:rPr sz="1400" spc="-5" dirty="0">
                <a:latin typeface="Arial MT"/>
                <a:cs typeface="Arial MT"/>
              </a:rPr>
              <a:t>Answer</a:t>
            </a:r>
            <a:r>
              <a:rPr sz="1400" spc="-30" dirty="0">
                <a:latin typeface="Arial MT"/>
                <a:cs typeface="Arial MT"/>
              </a:rPr>
              <a:t> </a:t>
            </a:r>
            <a:r>
              <a:rPr sz="1400" spc="-5" dirty="0">
                <a:latin typeface="Arial MT"/>
                <a:cs typeface="Arial MT"/>
              </a:rPr>
              <a:t>Choices:</a:t>
            </a:r>
            <a:r>
              <a:rPr sz="1400" spc="-25" dirty="0">
                <a:latin typeface="Arial MT"/>
                <a:cs typeface="Arial MT"/>
              </a:rPr>
              <a:t> </a:t>
            </a:r>
            <a:r>
              <a:rPr sz="1400" dirty="0">
                <a:latin typeface="Arial MT"/>
                <a:cs typeface="Arial MT"/>
              </a:rPr>
              <a:t>(a)</a:t>
            </a:r>
            <a:r>
              <a:rPr sz="1400" spc="-25" dirty="0">
                <a:latin typeface="Arial MT"/>
                <a:cs typeface="Arial MT"/>
              </a:rPr>
              <a:t> </a:t>
            </a:r>
            <a:r>
              <a:rPr sz="1400" dirty="0">
                <a:latin typeface="Arial MT"/>
                <a:cs typeface="Arial MT"/>
              </a:rPr>
              <a:t>radio</a:t>
            </a:r>
            <a:r>
              <a:rPr sz="1400" spc="-25" dirty="0">
                <a:latin typeface="Arial MT"/>
                <a:cs typeface="Arial MT"/>
              </a:rPr>
              <a:t> </a:t>
            </a:r>
            <a:r>
              <a:rPr sz="1400" dirty="0">
                <a:latin typeface="Arial MT"/>
                <a:cs typeface="Arial MT"/>
              </a:rPr>
              <a:t>shack</a:t>
            </a:r>
            <a:endParaRPr sz="1400">
              <a:latin typeface="Arial MT"/>
              <a:cs typeface="Arial MT"/>
            </a:endParaRPr>
          </a:p>
          <a:p>
            <a:pPr marL="12700" marR="173355">
              <a:lnSpc>
                <a:spcPts val="1650"/>
              </a:lnSpc>
              <a:spcBef>
                <a:spcPts val="65"/>
              </a:spcBef>
            </a:pPr>
            <a:r>
              <a:rPr sz="1400" dirty="0">
                <a:latin typeface="Arial MT"/>
                <a:cs typeface="Arial MT"/>
              </a:rPr>
              <a:t>(b)</a:t>
            </a:r>
            <a:r>
              <a:rPr sz="1400" spc="-30" dirty="0">
                <a:latin typeface="Arial MT"/>
                <a:cs typeface="Arial MT"/>
              </a:rPr>
              <a:t> </a:t>
            </a:r>
            <a:r>
              <a:rPr sz="1400" dirty="0">
                <a:latin typeface="Arial MT"/>
                <a:cs typeface="Arial MT"/>
              </a:rPr>
              <a:t>substation</a:t>
            </a:r>
            <a:r>
              <a:rPr sz="1400" spc="-30" dirty="0">
                <a:latin typeface="Arial MT"/>
                <a:cs typeface="Arial MT"/>
              </a:rPr>
              <a:t> </a:t>
            </a:r>
            <a:r>
              <a:rPr sz="1400" dirty="0">
                <a:latin typeface="Arial MT"/>
                <a:cs typeface="Arial MT"/>
              </a:rPr>
              <a:t>(c)</a:t>
            </a:r>
            <a:r>
              <a:rPr sz="1400" spc="-25" dirty="0">
                <a:latin typeface="Arial MT"/>
                <a:cs typeface="Arial MT"/>
              </a:rPr>
              <a:t> </a:t>
            </a:r>
            <a:r>
              <a:rPr sz="1400" spc="-5" dirty="0">
                <a:latin typeface="Arial MT"/>
                <a:cs typeface="Arial MT"/>
              </a:rPr>
              <a:t>television</a:t>
            </a:r>
            <a:r>
              <a:rPr sz="1400" spc="-30" dirty="0">
                <a:latin typeface="Arial MT"/>
                <a:cs typeface="Arial MT"/>
              </a:rPr>
              <a:t> </a:t>
            </a:r>
            <a:r>
              <a:rPr sz="1400" dirty="0">
                <a:latin typeface="Arial MT"/>
                <a:cs typeface="Arial MT"/>
              </a:rPr>
              <a:t>(d) </a:t>
            </a:r>
            <a:r>
              <a:rPr sz="1400" spc="-375" dirty="0">
                <a:latin typeface="Arial MT"/>
                <a:cs typeface="Arial MT"/>
              </a:rPr>
              <a:t> </a:t>
            </a:r>
            <a:r>
              <a:rPr sz="1400" dirty="0">
                <a:latin typeface="Arial MT"/>
                <a:cs typeface="Arial MT"/>
              </a:rPr>
              <a:t>cabinet</a:t>
            </a:r>
            <a:endParaRPr sz="1400">
              <a:latin typeface="Arial MT"/>
              <a:cs typeface="Arial MT"/>
            </a:endParaRPr>
          </a:p>
        </p:txBody>
      </p:sp>
      <p:sp>
        <p:nvSpPr>
          <p:cNvPr id="14" name="object 13">
            <a:extLst>
              <a:ext uri="{FF2B5EF4-FFF2-40B4-BE49-F238E27FC236}">
                <a16:creationId xmlns:a16="http://schemas.microsoft.com/office/drawing/2014/main" id="{C5CD2D41-D04A-AF71-051B-26E4C30229D9}"/>
              </a:ext>
            </a:extLst>
          </p:cNvPr>
          <p:cNvSpPr txBox="1"/>
          <p:nvPr/>
        </p:nvSpPr>
        <p:spPr>
          <a:xfrm>
            <a:off x="6250327" y="2870177"/>
            <a:ext cx="1661795"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MT"/>
                <a:cs typeface="Arial MT"/>
              </a:rPr>
              <a:t>A:</a:t>
            </a:r>
            <a:r>
              <a:rPr sz="1400" spc="-50" dirty="0">
                <a:latin typeface="Arial MT"/>
                <a:cs typeface="Arial MT"/>
              </a:rPr>
              <a:t> </a:t>
            </a:r>
            <a:r>
              <a:rPr sz="1400" spc="-5" dirty="0">
                <a:latin typeface="Arial MT"/>
                <a:cs typeface="Arial MT"/>
              </a:rPr>
              <a:t>The</a:t>
            </a:r>
            <a:r>
              <a:rPr sz="1400" spc="-25" dirty="0">
                <a:latin typeface="Arial MT"/>
                <a:cs typeface="Arial MT"/>
              </a:rPr>
              <a:t> </a:t>
            </a:r>
            <a:r>
              <a:rPr sz="1400" spc="-5" dirty="0">
                <a:latin typeface="Arial MT"/>
                <a:cs typeface="Arial MT"/>
              </a:rPr>
              <a:t>answer</a:t>
            </a:r>
            <a:r>
              <a:rPr sz="1400" spc="-20" dirty="0">
                <a:latin typeface="Arial MT"/>
                <a:cs typeface="Arial MT"/>
              </a:rPr>
              <a:t> </a:t>
            </a:r>
            <a:r>
              <a:rPr sz="1400" spc="-5" dirty="0">
                <a:latin typeface="Arial MT"/>
                <a:cs typeface="Arial MT"/>
              </a:rPr>
              <a:t>is</a:t>
            </a:r>
            <a:r>
              <a:rPr sz="1400" spc="-10" dirty="0">
                <a:latin typeface="Arial MT"/>
                <a:cs typeface="Arial MT"/>
              </a:rPr>
              <a:t> </a:t>
            </a:r>
            <a:r>
              <a:rPr sz="1400" b="1" dirty="0">
                <a:solidFill>
                  <a:srgbClr val="A61B00"/>
                </a:solidFill>
                <a:latin typeface="Arial"/>
                <a:cs typeface="Arial"/>
              </a:rPr>
              <a:t>(c).</a:t>
            </a:r>
            <a:endParaRPr sz="1400">
              <a:latin typeface="Arial"/>
              <a:cs typeface="Arial"/>
            </a:endParaRPr>
          </a:p>
        </p:txBody>
      </p:sp>
      <p:sp>
        <p:nvSpPr>
          <p:cNvPr id="15" name="object 14">
            <a:extLst>
              <a:ext uri="{FF2B5EF4-FFF2-40B4-BE49-F238E27FC236}">
                <a16:creationId xmlns:a16="http://schemas.microsoft.com/office/drawing/2014/main" id="{E756BD19-645F-E203-C8CB-0EEDB84846A1}"/>
              </a:ext>
            </a:extLst>
          </p:cNvPr>
          <p:cNvSpPr txBox="1"/>
          <p:nvPr/>
        </p:nvSpPr>
        <p:spPr>
          <a:xfrm>
            <a:off x="6244025" y="3604959"/>
            <a:ext cx="2580005"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Times New Roman"/>
                <a:cs typeface="Times New Roman"/>
              </a:rPr>
              <a:t>Commonsense</a:t>
            </a:r>
            <a:r>
              <a:rPr sz="1600" spc="-45" dirty="0">
                <a:latin typeface="Times New Roman"/>
                <a:cs typeface="Times New Roman"/>
              </a:rPr>
              <a:t> </a:t>
            </a:r>
            <a:r>
              <a:rPr sz="1600" spc="-5" dirty="0">
                <a:latin typeface="Times New Roman"/>
                <a:cs typeface="Times New Roman"/>
              </a:rPr>
              <a:t>Reasoning</a:t>
            </a:r>
            <a:r>
              <a:rPr sz="1600" spc="-45" dirty="0">
                <a:latin typeface="Times New Roman"/>
                <a:cs typeface="Times New Roman"/>
              </a:rPr>
              <a:t> </a:t>
            </a:r>
            <a:r>
              <a:rPr sz="1600" dirty="0">
                <a:latin typeface="Times New Roman"/>
                <a:cs typeface="Times New Roman"/>
              </a:rPr>
              <a:t>(CR)</a:t>
            </a:r>
            <a:endParaRPr sz="1600">
              <a:latin typeface="Times New Roman"/>
              <a:cs typeface="Times New Roman"/>
            </a:endParaRPr>
          </a:p>
        </p:txBody>
      </p:sp>
      <p:grpSp>
        <p:nvGrpSpPr>
          <p:cNvPr id="16" name="object 15">
            <a:extLst>
              <a:ext uri="{FF2B5EF4-FFF2-40B4-BE49-F238E27FC236}">
                <a16:creationId xmlns:a16="http://schemas.microsoft.com/office/drawing/2014/main" id="{2D066D56-B91A-6807-FBDD-160588C48983}"/>
              </a:ext>
            </a:extLst>
          </p:cNvPr>
          <p:cNvGrpSpPr/>
          <p:nvPr/>
        </p:nvGrpSpPr>
        <p:grpSpPr>
          <a:xfrm>
            <a:off x="3222212" y="1458799"/>
            <a:ext cx="2604135" cy="1718310"/>
            <a:chOff x="3222212" y="1248487"/>
            <a:chExt cx="2604135" cy="1718310"/>
          </a:xfrm>
        </p:grpSpPr>
        <p:sp>
          <p:nvSpPr>
            <p:cNvPr id="17" name="object 16">
              <a:extLst>
                <a:ext uri="{FF2B5EF4-FFF2-40B4-BE49-F238E27FC236}">
                  <a16:creationId xmlns:a16="http://schemas.microsoft.com/office/drawing/2014/main" id="{75404E07-10BA-B936-DBCE-8A39190B7A97}"/>
                </a:ext>
              </a:extLst>
            </p:cNvPr>
            <p:cNvSpPr/>
            <p:nvPr/>
          </p:nvSpPr>
          <p:spPr>
            <a:xfrm>
              <a:off x="3226974" y="1253249"/>
              <a:ext cx="2594610" cy="1708785"/>
            </a:xfrm>
            <a:custGeom>
              <a:avLst/>
              <a:gdLst/>
              <a:ahLst/>
              <a:cxnLst/>
              <a:rect l="l" t="t" r="r" b="b"/>
              <a:pathLst>
                <a:path w="2594610" h="1708785">
                  <a:moveTo>
                    <a:pt x="2309644" y="1708499"/>
                  </a:moveTo>
                  <a:lnTo>
                    <a:pt x="284755" y="1708499"/>
                  </a:lnTo>
                  <a:lnTo>
                    <a:pt x="238566" y="1704773"/>
                  </a:lnTo>
                  <a:lnTo>
                    <a:pt x="194750" y="1693982"/>
                  </a:lnTo>
                  <a:lnTo>
                    <a:pt x="153894" y="1676716"/>
                  </a:lnTo>
                  <a:lnTo>
                    <a:pt x="116582" y="1653558"/>
                  </a:lnTo>
                  <a:lnTo>
                    <a:pt x="83403" y="1625096"/>
                  </a:lnTo>
                  <a:lnTo>
                    <a:pt x="54941" y="1591917"/>
                  </a:lnTo>
                  <a:lnTo>
                    <a:pt x="31783" y="1554605"/>
                  </a:lnTo>
                  <a:lnTo>
                    <a:pt x="14517" y="1513749"/>
                  </a:lnTo>
                  <a:lnTo>
                    <a:pt x="3726" y="1469933"/>
                  </a:lnTo>
                  <a:lnTo>
                    <a:pt x="0" y="1423744"/>
                  </a:lnTo>
                  <a:lnTo>
                    <a:pt x="0" y="284755"/>
                  </a:lnTo>
                  <a:lnTo>
                    <a:pt x="3726" y="238566"/>
                  </a:lnTo>
                  <a:lnTo>
                    <a:pt x="14517" y="194750"/>
                  </a:lnTo>
                  <a:lnTo>
                    <a:pt x="31783" y="153894"/>
                  </a:lnTo>
                  <a:lnTo>
                    <a:pt x="54941" y="116582"/>
                  </a:lnTo>
                  <a:lnTo>
                    <a:pt x="83403" y="83403"/>
                  </a:lnTo>
                  <a:lnTo>
                    <a:pt x="116582" y="54941"/>
                  </a:lnTo>
                  <a:lnTo>
                    <a:pt x="153894" y="31783"/>
                  </a:lnTo>
                  <a:lnTo>
                    <a:pt x="194750" y="14517"/>
                  </a:lnTo>
                  <a:lnTo>
                    <a:pt x="238566" y="3726"/>
                  </a:lnTo>
                  <a:lnTo>
                    <a:pt x="284755" y="0"/>
                  </a:lnTo>
                  <a:lnTo>
                    <a:pt x="2309644" y="0"/>
                  </a:lnTo>
                  <a:lnTo>
                    <a:pt x="2354458" y="3547"/>
                  </a:lnTo>
                  <a:lnTo>
                    <a:pt x="2397766" y="13978"/>
                  </a:lnTo>
                  <a:lnTo>
                    <a:pt x="2438801" y="30975"/>
                  </a:lnTo>
                  <a:lnTo>
                    <a:pt x="2476800" y="54222"/>
                  </a:lnTo>
                  <a:lnTo>
                    <a:pt x="2510996" y="83402"/>
                  </a:lnTo>
                  <a:lnTo>
                    <a:pt x="2540177" y="117599"/>
                  </a:lnTo>
                  <a:lnTo>
                    <a:pt x="2563424" y="155598"/>
                  </a:lnTo>
                  <a:lnTo>
                    <a:pt x="2580421" y="196633"/>
                  </a:lnTo>
                  <a:lnTo>
                    <a:pt x="2590852" y="239941"/>
                  </a:lnTo>
                  <a:lnTo>
                    <a:pt x="2594399" y="284755"/>
                  </a:lnTo>
                  <a:lnTo>
                    <a:pt x="2594399" y="1423744"/>
                  </a:lnTo>
                  <a:lnTo>
                    <a:pt x="2590673" y="1469933"/>
                  </a:lnTo>
                  <a:lnTo>
                    <a:pt x="2579882" y="1513749"/>
                  </a:lnTo>
                  <a:lnTo>
                    <a:pt x="2562616" y="1554605"/>
                  </a:lnTo>
                  <a:lnTo>
                    <a:pt x="2539458" y="1591917"/>
                  </a:lnTo>
                  <a:lnTo>
                    <a:pt x="2510996" y="1625096"/>
                  </a:lnTo>
                  <a:lnTo>
                    <a:pt x="2477817" y="1653558"/>
                  </a:lnTo>
                  <a:lnTo>
                    <a:pt x="2440505" y="1676716"/>
                  </a:lnTo>
                  <a:lnTo>
                    <a:pt x="2399649" y="1693982"/>
                  </a:lnTo>
                  <a:lnTo>
                    <a:pt x="2355833" y="1704773"/>
                  </a:lnTo>
                  <a:lnTo>
                    <a:pt x="2309644" y="1708499"/>
                  </a:lnTo>
                  <a:close/>
                </a:path>
              </a:pathLst>
            </a:custGeom>
            <a:solidFill>
              <a:srgbClr val="EEEEEE"/>
            </a:solidFill>
          </p:spPr>
          <p:txBody>
            <a:bodyPr wrap="square" lIns="0" tIns="0" rIns="0" bIns="0" rtlCol="0"/>
            <a:lstStyle/>
            <a:p>
              <a:endParaRPr/>
            </a:p>
          </p:txBody>
        </p:sp>
        <p:sp>
          <p:nvSpPr>
            <p:cNvPr id="18" name="object 17">
              <a:extLst>
                <a:ext uri="{FF2B5EF4-FFF2-40B4-BE49-F238E27FC236}">
                  <a16:creationId xmlns:a16="http://schemas.microsoft.com/office/drawing/2014/main" id="{52499F60-732C-3236-306D-46424D104B2C}"/>
                </a:ext>
              </a:extLst>
            </p:cNvPr>
            <p:cNvSpPr/>
            <p:nvPr/>
          </p:nvSpPr>
          <p:spPr>
            <a:xfrm>
              <a:off x="3226974" y="1253249"/>
              <a:ext cx="2594610" cy="1708785"/>
            </a:xfrm>
            <a:custGeom>
              <a:avLst/>
              <a:gdLst/>
              <a:ahLst/>
              <a:cxnLst/>
              <a:rect l="l" t="t" r="r" b="b"/>
              <a:pathLst>
                <a:path w="2594610" h="1708785">
                  <a:moveTo>
                    <a:pt x="0" y="284755"/>
                  </a:moveTo>
                  <a:lnTo>
                    <a:pt x="3726" y="238566"/>
                  </a:lnTo>
                  <a:lnTo>
                    <a:pt x="14517" y="194750"/>
                  </a:lnTo>
                  <a:lnTo>
                    <a:pt x="31783" y="153894"/>
                  </a:lnTo>
                  <a:lnTo>
                    <a:pt x="54941" y="116582"/>
                  </a:lnTo>
                  <a:lnTo>
                    <a:pt x="83403" y="83403"/>
                  </a:lnTo>
                  <a:lnTo>
                    <a:pt x="116582" y="54941"/>
                  </a:lnTo>
                  <a:lnTo>
                    <a:pt x="153894" y="31783"/>
                  </a:lnTo>
                  <a:lnTo>
                    <a:pt x="194750" y="14517"/>
                  </a:lnTo>
                  <a:lnTo>
                    <a:pt x="238566" y="3726"/>
                  </a:lnTo>
                  <a:lnTo>
                    <a:pt x="284755" y="0"/>
                  </a:lnTo>
                  <a:lnTo>
                    <a:pt x="2309644" y="0"/>
                  </a:lnTo>
                  <a:lnTo>
                    <a:pt x="2354458" y="3547"/>
                  </a:lnTo>
                  <a:lnTo>
                    <a:pt x="2397766" y="13978"/>
                  </a:lnTo>
                  <a:lnTo>
                    <a:pt x="2438801" y="30975"/>
                  </a:lnTo>
                  <a:lnTo>
                    <a:pt x="2476800" y="54222"/>
                  </a:lnTo>
                  <a:lnTo>
                    <a:pt x="2510996" y="83402"/>
                  </a:lnTo>
                  <a:lnTo>
                    <a:pt x="2540177" y="117599"/>
                  </a:lnTo>
                  <a:lnTo>
                    <a:pt x="2563424" y="155598"/>
                  </a:lnTo>
                  <a:lnTo>
                    <a:pt x="2580421" y="196633"/>
                  </a:lnTo>
                  <a:lnTo>
                    <a:pt x="2590852" y="239941"/>
                  </a:lnTo>
                  <a:lnTo>
                    <a:pt x="2594399" y="284755"/>
                  </a:lnTo>
                  <a:lnTo>
                    <a:pt x="2594399" y="1423744"/>
                  </a:lnTo>
                  <a:lnTo>
                    <a:pt x="2590673" y="1469933"/>
                  </a:lnTo>
                  <a:lnTo>
                    <a:pt x="2579882" y="1513749"/>
                  </a:lnTo>
                  <a:lnTo>
                    <a:pt x="2562616" y="1554605"/>
                  </a:lnTo>
                  <a:lnTo>
                    <a:pt x="2539458" y="1591917"/>
                  </a:lnTo>
                  <a:lnTo>
                    <a:pt x="2510996" y="1625096"/>
                  </a:lnTo>
                  <a:lnTo>
                    <a:pt x="2477817" y="1653558"/>
                  </a:lnTo>
                  <a:lnTo>
                    <a:pt x="2440505" y="1676716"/>
                  </a:lnTo>
                  <a:lnTo>
                    <a:pt x="2399649" y="1693982"/>
                  </a:lnTo>
                  <a:lnTo>
                    <a:pt x="2355833" y="1704773"/>
                  </a:lnTo>
                  <a:lnTo>
                    <a:pt x="2309644" y="1708499"/>
                  </a:lnTo>
                  <a:lnTo>
                    <a:pt x="284755" y="1708499"/>
                  </a:lnTo>
                  <a:lnTo>
                    <a:pt x="238566" y="1704773"/>
                  </a:lnTo>
                  <a:lnTo>
                    <a:pt x="194750" y="1693982"/>
                  </a:lnTo>
                  <a:lnTo>
                    <a:pt x="153894" y="1676716"/>
                  </a:lnTo>
                  <a:lnTo>
                    <a:pt x="116582" y="1653558"/>
                  </a:lnTo>
                  <a:lnTo>
                    <a:pt x="83403" y="1625096"/>
                  </a:lnTo>
                  <a:lnTo>
                    <a:pt x="54941" y="1591917"/>
                  </a:lnTo>
                  <a:lnTo>
                    <a:pt x="31783" y="1554605"/>
                  </a:lnTo>
                  <a:lnTo>
                    <a:pt x="14517" y="1513749"/>
                  </a:lnTo>
                  <a:lnTo>
                    <a:pt x="3726" y="1469933"/>
                  </a:lnTo>
                  <a:lnTo>
                    <a:pt x="0" y="1423744"/>
                  </a:lnTo>
                  <a:lnTo>
                    <a:pt x="0" y="284755"/>
                  </a:lnTo>
                  <a:close/>
                </a:path>
              </a:pathLst>
            </a:custGeom>
            <a:ln w="9524">
              <a:solidFill>
                <a:srgbClr val="FF0000"/>
              </a:solidFill>
            </a:ln>
          </p:spPr>
          <p:txBody>
            <a:bodyPr wrap="square" lIns="0" tIns="0" rIns="0" bIns="0" rtlCol="0"/>
            <a:lstStyle/>
            <a:p>
              <a:endParaRPr/>
            </a:p>
          </p:txBody>
        </p:sp>
      </p:grpSp>
      <p:sp>
        <p:nvSpPr>
          <p:cNvPr id="19" name="object 18">
            <a:extLst>
              <a:ext uri="{FF2B5EF4-FFF2-40B4-BE49-F238E27FC236}">
                <a16:creationId xmlns:a16="http://schemas.microsoft.com/office/drawing/2014/main" id="{617D6C24-4F15-D561-2C95-12C8F5727417}"/>
              </a:ext>
            </a:extLst>
          </p:cNvPr>
          <p:cNvSpPr txBox="1"/>
          <p:nvPr/>
        </p:nvSpPr>
        <p:spPr>
          <a:xfrm>
            <a:off x="3383402" y="1612877"/>
            <a:ext cx="1986280" cy="657860"/>
          </a:xfrm>
          <a:prstGeom prst="rect">
            <a:avLst/>
          </a:prstGeom>
        </p:spPr>
        <p:txBody>
          <a:bodyPr vert="horz" wrap="square" lIns="0" tIns="22860" rIns="0" bIns="0" rtlCol="0">
            <a:spAutoFit/>
          </a:bodyPr>
          <a:lstStyle/>
          <a:p>
            <a:pPr marL="12700" marR="5080" algn="just">
              <a:lnSpc>
                <a:spcPts val="1650"/>
              </a:lnSpc>
              <a:spcBef>
                <a:spcPts val="180"/>
              </a:spcBef>
            </a:pPr>
            <a:r>
              <a:rPr sz="1400" spc="-5" dirty="0">
                <a:latin typeface="Arial MT"/>
                <a:cs typeface="Arial MT"/>
              </a:rPr>
              <a:t>Q: </a:t>
            </a:r>
            <a:r>
              <a:rPr sz="1400" spc="-45" dirty="0">
                <a:latin typeface="Arial MT"/>
                <a:cs typeface="Arial MT"/>
              </a:rPr>
              <a:t>Take </a:t>
            </a:r>
            <a:r>
              <a:rPr sz="1400" spc="-5" dirty="0">
                <a:latin typeface="Arial MT"/>
                <a:cs typeface="Arial MT"/>
              </a:rPr>
              <a:t>the last letters of </a:t>
            </a:r>
            <a:r>
              <a:rPr sz="1400" spc="-375" dirty="0">
                <a:latin typeface="Arial MT"/>
                <a:cs typeface="Arial MT"/>
              </a:rPr>
              <a:t> </a:t>
            </a:r>
            <a:r>
              <a:rPr sz="1400" spc="-5" dirty="0">
                <a:latin typeface="Arial MT"/>
                <a:cs typeface="Arial MT"/>
              </a:rPr>
              <a:t>the</a:t>
            </a:r>
            <a:r>
              <a:rPr sz="1400" spc="-25" dirty="0">
                <a:latin typeface="Arial MT"/>
                <a:cs typeface="Arial MT"/>
              </a:rPr>
              <a:t> </a:t>
            </a:r>
            <a:r>
              <a:rPr sz="1400" spc="-5" dirty="0">
                <a:latin typeface="Arial MT"/>
                <a:cs typeface="Arial MT"/>
              </a:rPr>
              <a:t>words</a:t>
            </a:r>
            <a:r>
              <a:rPr sz="1400" spc="-25" dirty="0">
                <a:latin typeface="Arial MT"/>
                <a:cs typeface="Arial MT"/>
              </a:rPr>
              <a:t> </a:t>
            </a:r>
            <a:r>
              <a:rPr sz="1400" spc="-5" dirty="0">
                <a:latin typeface="Arial MT"/>
                <a:cs typeface="Arial MT"/>
              </a:rPr>
              <a:t>in</a:t>
            </a:r>
            <a:r>
              <a:rPr sz="1400" spc="-25" dirty="0">
                <a:latin typeface="Arial MT"/>
                <a:cs typeface="Arial MT"/>
              </a:rPr>
              <a:t> </a:t>
            </a:r>
            <a:r>
              <a:rPr sz="1400" spc="-5" dirty="0">
                <a:latin typeface="Arial MT"/>
                <a:cs typeface="Arial MT"/>
              </a:rPr>
              <a:t>"Elon</a:t>
            </a:r>
            <a:r>
              <a:rPr sz="1400" spc="-25" dirty="0">
                <a:latin typeface="Arial MT"/>
                <a:cs typeface="Arial MT"/>
              </a:rPr>
              <a:t> </a:t>
            </a:r>
            <a:r>
              <a:rPr sz="1400" dirty="0">
                <a:latin typeface="Arial MT"/>
                <a:cs typeface="Arial MT"/>
              </a:rPr>
              <a:t>Musk" </a:t>
            </a:r>
            <a:r>
              <a:rPr sz="1400" spc="-375" dirty="0">
                <a:latin typeface="Arial MT"/>
                <a:cs typeface="Arial MT"/>
              </a:rPr>
              <a:t> </a:t>
            </a:r>
            <a:r>
              <a:rPr sz="1400" spc="-5" dirty="0">
                <a:latin typeface="Arial MT"/>
                <a:cs typeface="Arial MT"/>
              </a:rPr>
              <a:t>and</a:t>
            </a:r>
            <a:r>
              <a:rPr sz="1400" spc="-25" dirty="0">
                <a:latin typeface="Arial MT"/>
                <a:cs typeface="Arial MT"/>
              </a:rPr>
              <a:t> </a:t>
            </a:r>
            <a:r>
              <a:rPr sz="1400" dirty="0">
                <a:latin typeface="Arial MT"/>
                <a:cs typeface="Arial MT"/>
              </a:rPr>
              <a:t>concatenate</a:t>
            </a:r>
            <a:r>
              <a:rPr sz="1400" spc="-20" dirty="0">
                <a:latin typeface="Arial MT"/>
                <a:cs typeface="Arial MT"/>
              </a:rPr>
              <a:t> </a:t>
            </a:r>
            <a:r>
              <a:rPr sz="1400" spc="-5" dirty="0">
                <a:latin typeface="Arial MT"/>
                <a:cs typeface="Arial MT"/>
              </a:rPr>
              <a:t>them</a:t>
            </a:r>
            <a:endParaRPr sz="1400">
              <a:latin typeface="Arial MT"/>
              <a:cs typeface="Arial MT"/>
            </a:endParaRPr>
          </a:p>
        </p:txBody>
      </p:sp>
      <p:sp>
        <p:nvSpPr>
          <p:cNvPr id="20" name="object 19">
            <a:extLst>
              <a:ext uri="{FF2B5EF4-FFF2-40B4-BE49-F238E27FC236}">
                <a16:creationId xmlns:a16="http://schemas.microsoft.com/office/drawing/2014/main" id="{1BE2BC22-BFAC-CF52-0BB6-CB75856F145B}"/>
              </a:ext>
            </a:extLst>
          </p:cNvPr>
          <p:cNvSpPr txBox="1"/>
          <p:nvPr/>
        </p:nvSpPr>
        <p:spPr>
          <a:xfrm>
            <a:off x="3383402" y="2451077"/>
            <a:ext cx="1652270"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MT"/>
                <a:cs typeface="Arial MT"/>
              </a:rPr>
              <a:t>A:</a:t>
            </a:r>
            <a:r>
              <a:rPr sz="1400" spc="-45" dirty="0">
                <a:latin typeface="Arial MT"/>
                <a:cs typeface="Arial MT"/>
              </a:rPr>
              <a:t> </a:t>
            </a:r>
            <a:r>
              <a:rPr sz="1400" spc="-5" dirty="0">
                <a:latin typeface="Arial MT"/>
                <a:cs typeface="Arial MT"/>
              </a:rPr>
              <a:t>The</a:t>
            </a:r>
            <a:r>
              <a:rPr sz="1400" spc="-25" dirty="0">
                <a:latin typeface="Arial MT"/>
                <a:cs typeface="Arial MT"/>
              </a:rPr>
              <a:t> </a:t>
            </a:r>
            <a:r>
              <a:rPr sz="1400" spc="-5" dirty="0">
                <a:latin typeface="Arial MT"/>
                <a:cs typeface="Arial MT"/>
              </a:rPr>
              <a:t>answer</a:t>
            </a:r>
            <a:r>
              <a:rPr sz="1400" spc="-20" dirty="0">
                <a:latin typeface="Arial MT"/>
                <a:cs typeface="Arial MT"/>
              </a:rPr>
              <a:t> </a:t>
            </a:r>
            <a:r>
              <a:rPr sz="1400" spc="-5" dirty="0">
                <a:latin typeface="Arial MT"/>
                <a:cs typeface="Arial MT"/>
              </a:rPr>
              <a:t>is </a:t>
            </a:r>
            <a:r>
              <a:rPr sz="1400" b="1" spc="-5" dirty="0">
                <a:solidFill>
                  <a:srgbClr val="A61B00"/>
                </a:solidFill>
                <a:latin typeface="Arial"/>
                <a:cs typeface="Arial"/>
              </a:rPr>
              <a:t>nk</a:t>
            </a:r>
            <a:r>
              <a:rPr sz="1400" b="1" spc="-5" dirty="0">
                <a:latin typeface="Arial"/>
                <a:cs typeface="Arial"/>
              </a:rPr>
              <a:t>.</a:t>
            </a:r>
            <a:endParaRPr sz="1400">
              <a:latin typeface="Arial"/>
              <a:cs typeface="Arial"/>
            </a:endParaRPr>
          </a:p>
        </p:txBody>
      </p:sp>
      <p:sp>
        <p:nvSpPr>
          <p:cNvPr id="21" name="object 20">
            <a:extLst>
              <a:ext uri="{FF2B5EF4-FFF2-40B4-BE49-F238E27FC236}">
                <a16:creationId xmlns:a16="http://schemas.microsoft.com/office/drawing/2014/main" id="{EBECE2DA-CB9F-72B7-6394-63E1FDCB130D}"/>
              </a:ext>
            </a:extLst>
          </p:cNvPr>
          <p:cNvSpPr txBox="1"/>
          <p:nvPr/>
        </p:nvSpPr>
        <p:spPr>
          <a:xfrm>
            <a:off x="3381000" y="3604959"/>
            <a:ext cx="214376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Times New Roman"/>
                <a:cs typeface="Times New Roman"/>
              </a:rPr>
              <a:t>Symbolic</a:t>
            </a:r>
            <a:r>
              <a:rPr sz="1600" spc="-45" dirty="0">
                <a:latin typeface="Times New Roman"/>
                <a:cs typeface="Times New Roman"/>
              </a:rPr>
              <a:t> </a:t>
            </a:r>
            <a:r>
              <a:rPr sz="1600" spc="-5" dirty="0">
                <a:latin typeface="Times New Roman"/>
                <a:cs typeface="Times New Roman"/>
              </a:rPr>
              <a:t>Reasoning</a:t>
            </a:r>
            <a:r>
              <a:rPr sz="1600" spc="-45" dirty="0">
                <a:latin typeface="Times New Roman"/>
                <a:cs typeface="Times New Roman"/>
              </a:rPr>
              <a:t> </a:t>
            </a:r>
            <a:r>
              <a:rPr sz="1600" dirty="0">
                <a:latin typeface="Times New Roman"/>
                <a:cs typeface="Times New Roman"/>
              </a:rPr>
              <a:t>(SR)</a:t>
            </a:r>
            <a:endParaRPr sz="1600">
              <a:latin typeface="Times New Roman"/>
              <a:cs typeface="Times New Roman"/>
            </a:endParaRPr>
          </a:p>
        </p:txBody>
      </p:sp>
    </p:spTree>
    <p:extLst>
      <p:ext uri="{BB962C8B-B14F-4D97-AF65-F5344CB8AC3E}">
        <p14:creationId xmlns:p14="http://schemas.microsoft.com/office/powerpoint/2010/main" val="207143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081DF93-1A63-99D2-E603-71C7AE76C93F}"/>
              </a:ext>
            </a:extLst>
          </p:cNvPr>
          <p:cNvSpPr>
            <a:spLocks noGrp="1"/>
          </p:cNvSpPr>
          <p:nvPr>
            <p:ph idx="1"/>
          </p:nvPr>
        </p:nvSpPr>
        <p:spPr/>
        <p:txBody>
          <a:bodyPr/>
          <a:lstStyle/>
          <a:p>
            <a:r>
              <a:rPr lang="en-US" sz="1800" spc="-5" dirty="0">
                <a:latin typeface="Corbel" panose="020B0503020204020204" pitchFamily="34" charset="0"/>
                <a:cs typeface="Times New Roman"/>
              </a:rPr>
              <a:t>Fine-tune</a:t>
            </a:r>
            <a:r>
              <a:rPr lang="en-US" sz="1800" spc="-15" dirty="0">
                <a:latin typeface="Corbel" panose="020B0503020204020204" pitchFamily="34" charset="0"/>
                <a:cs typeface="Times New Roman"/>
              </a:rPr>
              <a:t> </a:t>
            </a:r>
            <a:r>
              <a:rPr lang="en-US" sz="1800" spc="-35" dirty="0">
                <a:latin typeface="Corbel" panose="020B0503020204020204" pitchFamily="34" charset="0"/>
                <a:cs typeface="Times New Roman"/>
              </a:rPr>
              <a:t>LMs on </a:t>
            </a:r>
            <a:r>
              <a:rPr lang="en-US" sz="1800" spc="-5" dirty="0">
                <a:latin typeface="Corbel" panose="020B0503020204020204" pitchFamily="34" charset="0"/>
                <a:cs typeface="Times New Roman"/>
              </a:rPr>
              <a:t>GSM8K</a:t>
            </a:r>
            <a:r>
              <a:rPr lang="en-US" sz="1800" spc="-15" dirty="0">
                <a:latin typeface="Corbel" panose="020B0503020204020204" pitchFamily="34" charset="0"/>
                <a:cs typeface="Times New Roman"/>
              </a:rPr>
              <a:t> </a:t>
            </a:r>
            <a:r>
              <a:rPr lang="en-US" sz="1800" dirty="0">
                <a:latin typeface="Corbel" panose="020B0503020204020204" pitchFamily="34" charset="0"/>
                <a:cs typeface="Times New Roman"/>
              </a:rPr>
              <a:t>(arithmetic reasoning)</a:t>
            </a:r>
          </a:p>
          <a:p>
            <a:endParaRPr lang="en-US" sz="1800" spc="-5" dirty="0">
              <a:latin typeface="Corbel" panose="020B0503020204020204" pitchFamily="34" charset="0"/>
              <a:cs typeface="Times New Roman"/>
            </a:endParaRPr>
          </a:p>
          <a:p>
            <a:r>
              <a:rPr lang="en-US" sz="1800" spc="-5" dirty="0">
                <a:latin typeface="Corbel" panose="020B0503020204020204" pitchFamily="34" charset="0"/>
                <a:cs typeface="Times New Roman"/>
              </a:rPr>
              <a:t>One may conjecture that, to achieve </a:t>
            </a:r>
            <a:r>
              <a:rPr lang="en-US" sz="1800" dirty="0">
                <a:latin typeface="Corbel" panose="020B0503020204020204" pitchFamily="34" charset="0"/>
                <a:cs typeface="Times New Roman"/>
              </a:rPr>
              <a:t>&gt;80%, </a:t>
            </a:r>
            <a:br>
              <a:rPr lang="en-US" sz="1800" dirty="0">
                <a:latin typeface="Corbel" panose="020B0503020204020204" pitchFamily="34" charset="0"/>
                <a:cs typeface="Times New Roman"/>
              </a:rPr>
            </a:br>
            <a:r>
              <a:rPr lang="en-US" sz="1800" dirty="0">
                <a:latin typeface="Corbel" panose="020B0503020204020204" pitchFamily="34" charset="0"/>
                <a:cs typeface="Times New Roman"/>
              </a:rPr>
              <a:t>one needs </a:t>
            </a:r>
            <a:r>
              <a:rPr lang="en-US" sz="1800" dirty="0">
                <a:solidFill>
                  <a:srgbClr val="C00000"/>
                </a:solidFill>
                <a:latin typeface="Corbel" panose="020B0503020204020204" pitchFamily="34" charset="0"/>
                <a:cs typeface="Times New Roman"/>
              </a:rPr>
              <a:t>100x </a:t>
            </a:r>
            <a:r>
              <a:rPr lang="en-US" sz="1800" spc="-5" dirty="0">
                <a:solidFill>
                  <a:srgbClr val="C00000"/>
                </a:solidFill>
                <a:latin typeface="Corbel" panose="020B0503020204020204" pitchFamily="34" charset="0"/>
                <a:cs typeface="Times New Roman"/>
              </a:rPr>
              <a:t>more</a:t>
            </a:r>
            <a:r>
              <a:rPr lang="en-US" sz="1800" spc="-20" dirty="0">
                <a:solidFill>
                  <a:srgbClr val="C00000"/>
                </a:solidFill>
                <a:latin typeface="Corbel" panose="020B0503020204020204" pitchFamily="34" charset="0"/>
                <a:cs typeface="Times New Roman"/>
              </a:rPr>
              <a:t> </a:t>
            </a:r>
            <a:r>
              <a:rPr lang="en-US" sz="1800" dirty="0">
                <a:solidFill>
                  <a:srgbClr val="C00000"/>
                </a:solidFill>
                <a:latin typeface="Corbel" panose="020B0503020204020204" pitchFamily="34" charset="0"/>
                <a:cs typeface="Times New Roman"/>
              </a:rPr>
              <a:t>training data</a:t>
            </a:r>
            <a:r>
              <a:rPr lang="en-US" sz="1800" spc="-15" dirty="0">
                <a:solidFill>
                  <a:srgbClr val="C00000"/>
                </a:solidFill>
                <a:latin typeface="Corbel" panose="020B0503020204020204" pitchFamily="34" charset="0"/>
                <a:cs typeface="Times New Roman"/>
              </a:rPr>
              <a:t> </a:t>
            </a:r>
            <a:r>
              <a:rPr lang="en-US" sz="1800" dirty="0">
                <a:latin typeface="Corbel" panose="020B0503020204020204" pitchFamily="34" charset="0"/>
                <a:cs typeface="Times New Roman"/>
              </a:rPr>
              <a:t>for</a:t>
            </a:r>
            <a:r>
              <a:rPr lang="en-US" sz="1800" spc="-15" dirty="0">
                <a:latin typeface="Corbel" panose="020B0503020204020204" pitchFamily="34" charset="0"/>
                <a:cs typeface="Times New Roman"/>
              </a:rPr>
              <a:t> </a:t>
            </a:r>
            <a:r>
              <a:rPr lang="en-US" sz="1800" dirty="0">
                <a:latin typeface="Corbel" panose="020B0503020204020204" pitchFamily="34" charset="0"/>
                <a:cs typeface="Times New Roman"/>
              </a:rPr>
              <a:t>175B</a:t>
            </a:r>
            <a:r>
              <a:rPr lang="en-US" sz="1800" spc="-15" dirty="0">
                <a:latin typeface="Corbel" panose="020B0503020204020204" pitchFamily="34" charset="0"/>
                <a:cs typeface="Times New Roman"/>
              </a:rPr>
              <a:t> </a:t>
            </a:r>
            <a:r>
              <a:rPr lang="en-US" sz="1800" spc="-5" dirty="0">
                <a:latin typeface="Corbel" panose="020B0503020204020204" pitchFamily="34" charset="0"/>
                <a:cs typeface="Times New Roman"/>
              </a:rPr>
              <a:t>model</a:t>
            </a:r>
          </a:p>
          <a:p>
            <a:pPr marL="114300" indent="0">
              <a:buNone/>
            </a:pPr>
            <a:endParaRPr lang="en-US" spc="-5" dirty="0">
              <a:latin typeface="Corbel" panose="020B0503020204020204" pitchFamily="34" charset="0"/>
              <a:cs typeface="Times New Roman"/>
            </a:endParaRPr>
          </a:p>
          <a:p>
            <a:r>
              <a:rPr lang="en-US" spc="-5" dirty="0">
                <a:latin typeface="Corbel" panose="020B0503020204020204" pitchFamily="34" charset="0"/>
                <a:cs typeface="Times New Roman"/>
              </a:rPr>
              <a:t>Another option is to </a:t>
            </a:r>
            <a:r>
              <a:rPr lang="en-US" spc="-5" dirty="0">
                <a:solidFill>
                  <a:srgbClr val="C00000"/>
                </a:solidFill>
                <a:latin typeface="Corbel" panose="020B0503020204020204" pitchFamily="34" charset="0"/>
                <a:cs typeface="Times New Roman"/>
              </a:rPr>
              <a:t>increase model sizes</a:t>
            </a:r>
            <a:r>
              <a:rPr lang="en-US" spc="-5" dirty="0">
                <a:latin typeface="Corbel" panose="020B0503020204020204" pitchFamily="34" charset="0"/>
                <a:cs typeface="Times New Roman"/>
              </a:rPr>
              <a:t>, which </a:t>
            </a:r>
            <a:br>
              <a:rPr lang="en-US" spc="-5" dirty="0">
                <a:latin typeface="Corbel" panose="020B0503020204020204" pitchFamily="34" charset="0"/>
                <a:cs typeface="Times New Roman"/>
              </a:rPr>
            </a:br>
            <a:r>
              <a:rPr lang="en-US" spc="-5" dirty="0">
                <a:latin typeface="Corbel" panose="020B0503020204020204" pitchFamily="34" charset="0"/>
                <a:cs typeface="Times New Roman"/>
              </a:rPr>
              <a:t>is expensive. </a:t>
            </a:r>
          </a:p>
          <a:p>
            <a:endParaRPr lang="en-US" spc="-5" dirty="0">
              <a:latin typeface="Corbel" panose="020B0503020204020204" pitchFamily="34" charset="0"/>
              <a:cs typeface="Times New Roman"/>
            </a:endParaRPr>
          </a:p>
          <a:p>
            <a:r>
              <a:rPr lang="en-US" sz="1800" spc="-5" dirty="0">
                <a:latin typeface="Corbel" panose="020B0503020204020204" pitchFamily="34" charset="0"/>
                <a:cs typeface="Times New Roman"/>
              </a:rPr>
              <a:t>Other than these, how else can we improve the model performance on tasks that </a:t>
            </a:r>
            <a:r>
              <a:rPr lang="en-US" spc="-5" dirty="0">
                <a:latin typeface="Corbel" panose="020B0503020204020204" pitchFamily="34" charset="0"/>
                <a:cs typeface="Times New Roman"/>
              </a:rPr>
              <a:t>require </a:t>
            </a:r>
            <a:r>
              <a:rPr lang="en-US" sz="1800" spc="-5" dirty="0">
                <a:latin typeface="Corbel" panose="020B0503020204020204" pitchFamily="34" charset="0"/>
                <a:cs typeface="Times New Roman"/>
              </a:rPr>
              <a:t>multi-step reasoning? </a:t>
            </a:r>
            <a:endParaRPr lang="en-US" sz="1800" dirty="0">
              <a:latin typeface="Corbel" panose="020B0503020204020204" pitchFamily="34" charset="0"/>
              <a:cs typeface="Times New Roman"/>
            </a:endParaRPr>
          </a:p>
          <a:p>
            <a:endParaRPr lang="en-US" dirty="0">
              <a:latin typeface="Corbel" panose="020B0503020204020204" pitchFamily="34" charset="0"/>
            </a:endParaRPr>
          </a:p>
        </p:txBody>
      </p:sp>
      <p:pic>
        <p:nvPicPr>
          <p:cNvPr id="3" name="object 3"/>
          <p:cNvPicPr/>
          <p:nvPr/>
        </p:nvPicPr>
        <p:blipFill>
          <a:blip r:embed="rId2" cstate="print"/>
          <a:stretch>
            <a:fillRect/>
          </a:stretch>
        </p:blipFill>
        <p:spPr>
          <a:xfrm>
            <a:off x="5966968" y="881361"/>
            <a:ext cx="2660904" cy="2478374"/>
          </a:xfrm>
          <a:prstGeom prst="rect">
            <a:avLst/>
          </a:prstGeom>
        </p:spPr>
      </p:pic>
      <p:sp>
        <p:nvSpPr>
          <p:cNvPr id="12" name="TextBox 11">
            <a:extLst>
              <a:ext uri="{FF2B5EF4-FFF2-40B4-BE49-F238E27FC236}">
                <a16:creationId xmlns:a16="http://schemas.microsoft.com/office/drawing/2014/main" id="{306AF484-689A-CF6F-EB04-1CC145F2A795}"/>
              </a:ext>
            </a:extLst>
          </p:cNvPr>
          <p:cNvSpPr txBox="1"/>
          <p:nvPr/>
        </p:nvSpPr>
        <p:spPr>
          <a:xfrm>
            <a:off x="6658864" y="573584"/>
            <a:ext cx="1581912" cy="307777"/>
          </a:xfrm>
          <a:prstGeom prst="rect">
            <a:avLst/>
          </a:prstGeom>
          <a:noFill/>
        </p:spPr>
        <p:txBody>
          <a:bodyPr wrap="square">
            <a:spAutoFit/>
          </a:bodyPr>
          <a:lstStyle/>
          <a:p>
            <a:r>
              <a:rPr lang="en-US" sz="1400" dirty="0">
                <a:latin typeface="Corbel" panose="020B0503020204020204" pitchFamily="34" charset="0"/>
                <a:cs typeface="Times New Roman"/>
              </a:rPr>
              <a:t>(Cobbe</a:t>
            </a:r>
            <a:r>
              <a:rPr lang="en-US" sz="1400" spc="-10" dirty="0">
                <a:latin typeface="Corbel" panose="020B0503020204020204" pitchFamily="34" charset="0"/>
                <a:cs typeface="Times New Roman"/>
              </a:rPr>
              <a:t> </a:t>
            </a:r>
            <a:r>
              <a:rPr lang="en-US" sz="1400" spc="-5" dirty="0">
                <a:latin typeface="Corbel" panose="020B0503020204020204" pitchFamily="34" charset="0"/>
                <a:cs typeface="Times New Roman"/>
              </a:rPr>
              <a:t>et</a:t>
            </a:r>
            <a:r>
              <a:rPr lang="en-US" sz="1400" spc="-10" dirty="0">
                <a:latin typeface="Corbel" panose="020B0503020204020204" pitchFamily="34" charset="0"/>
                <a:cs typeface="Times New Roman"/>
              </a:rPr>
              <a:t> </a:t>
            </a:r>
            <a:r>
              <a:rPr lang="en-US" sz="1400" spc="-5" dirty="0">
                <a:latin typeface="Corbel" panose="020B0503020204020204" pitchFamily="34" charset="0"/>
                <a:cs typeface="Times New Roman"/>
              </a:rPr>
              <a:t>al.</a:t>
            </a:r>
            <a:r>
              <a:rPr lang="en-US" sz="1400" spc="-15" dirty="0">
                <a:latin typeface="Corbel" panose="020B0503020204020204" pitchFamily="34" charset="0"/>
                <a:cs typeface="Times New Roman"/>
              </a:rPr>
              <a:t> </a:t>
            </a:r>
            <a:r>
              <a:rPr lang="en-US" sz="1400" dirty="0">
                <a:latin typeface="Corbel" panose="020B0503020204020204" pitchFamily="34" charset="0"/>
                <a:cs typeface="Times New Roman"/>
              </a:rPr>
              <a:t>2021)</a:t>
            </a:r>
          </a:p>
        </p:txBody>
      </p:sp>
      <p:sp>
        <p:nvSpPr>
          <p:cNvPr id="14" name="Title 13">
            <a:extLst>
              <a:ext uri="{FF2B5EF4-FFF2-40B4-BE49-F238E27FC236}">
                <a16:creationId xmlns:a16="http://schemas.microsoft.com/office/drawing/2014/main" id="{B5F49BD0-94AE-F180-9228-B6AAD470206E}"/>
              </a:ext>
            </a:extLst>
          </p:cNvPr>
          <p:cNvSpPr>
            <a:spLocks noGrp="1"/>
          </p:cNvSpPr>
          <p:nvPr>
            <p:ph type="title"/>
          </p:nvPr>
        </p:nvSpPr>
        <p:spPr/>
        <p:txBody>
          <a:bodyPr>
            <a:normAutofit fontScale="90000"/>
          </a:bodyPr>
          <a:lstStyle/>
          <a:p>
            <a:r>
              <a:rPr lang="en-US" spc="-10" dirty="0"/>
              <a:t>Reasoning</a:t>
            </a:r>
            <a:r>
              <a:rPr lang="en-US" spc="-85" dirty="0"/>
              <a:t> </a:t>
            </a:r>
            <a:r>
              <a:rPr lang="en-US" spc="-5" dirty="0"/>
              <a:t>Problems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B7B-B672-6FA0-A017-96F48A536FC9}"/>
              </a:ext>
            </a:extLst>
          </p:cNvPr>
          <p:cNvSpPr>
            <a:spLocks noGrp="1"/>
          </p:cNvSpPr>
          <p:nvPr>
            <p:ph type="title"/>
          </p:nvPr>
        </p:nvSpPr>
        <p:spPr/>
        <p:txBody>
          <a:bodyPr>
            <a:normAutofit fontScale="90000"/>
          </a:bodyPr>
          <a:lstStyle/>
          <a:p>
            <a:r>
              <a:rPr lang="en-US" sz="2800" spc="-10" dirty="0"/>
              <a:t>Reasoning</a:t>
            </a:r>
            <a:r>
              <a:rPr lang="en-US" sz="2800" spc="-85" dirty="0"/>
              <a:t> </a:t>
            </a:r>
            <a:r>
              <a:rPr lang="en-US" sz="2800" spc="-5" dirty="0"/>
              <a:t>Problems via Multi-Step Prompting </a:t>
            </a:r>
            <a:endParaRPr lang="en-US" dirty="0"/>
          </a:p>
        </p:txBody>
      </p:sp>
      <p:sp>
        <p:nvSpPr>
          <p:cNvPr id="3" name="Content Placeholder 2">
            <a:extLst>
              <a:ext uri="{FF2B5EF4-FFF2-40B4-BE49-F238E27FC236}">
                <a16:creationId xmlns:a16="http://schemas.microsoft.com/office/drawing/2014/main" id="{C48DFB84-4EC9-371A-47BC-ED7CEEE628AA}"/>
              </a:ext>
            </a:extLst>
          </p:cNvPr>
          <p:cNvSpPr>
            <a:spLocks noGrp="1"/>
          </p:cNvSpPr>
          <p:nvPr>
            <p:ph idx="1"/>
          </p:nvPr>
        </p:nvSpPr>
        <p:spPr/>
        <p:txBody>
          <a:bodyPr/>
          <a:lstStyle/>
          <a:p>
            <a:r>
              <a:rPr lang="en-US" b="1" dirty="0"/>
              <a:t>Basic idea: </a:t>
            </a:r>
            <a:r>
              <a:rPr lang="en-US" dirty="0"/>
              <a:t>Rather than showing input-output pairs, prompting the model such that it shows its proof steps. </a:t>
            </a:r>
          </a:p>
          <a:p>
            <a:endParaRPr lang="en-US" dirty="0"/>
          </a:p>
          <a:p>
            <a:r>
              <a:rPr lang="en-US" b="1" dirty="0"/>
              <a:t>Note:</a:t>
            </a:r>
            <a:r>
              <a:rPr lang="en-US" dirty="0"/>
              <a:t> ideas around models that are capable </a:t>
            </a:r>
            <a:br>
              <a:rPr lang="en-US" dirty="0"/>
            </a:br>
            <a:r>
              <a:rPr lang="en-US" dirty="0"/>
              <a:t>of multi-step reasoning go way back. </a:t>
            </a:r>
          </a:p>
          <a:p>
            <a:pPr lvl="1"/>
            <a:r>
              <a:rPr lang="en-US" dirty="0"/>
              <a:t>Aristotle (deduction), </a:t>
            </a:r>
          </a:p>
          <a:p>
            <a:pPr lvl="1"/>
            <a:r>
              <a:rPr lang="en-US" dirty="0"/>
              <a:t>Hume (induction), </a:t>
            </a:r>
          </a:p>
          <a:p>
            <a:pPr lvl="1"/>
            <a:r>
              <a:rPr lang="en-US" dirty="0"/>
              <a:t>Peirce (abduction) </a:t>
            </a:r>
          </a:p>
          <a:p>
            <a:pPr lvl="1"/>
            <a:r>
              <a:rPr lang="en-US" dirty="0"/>
              <a:t>Lots of other works in pre-LM era </a:t>
            </a:r>
          </a:p>
          <a:p>
            <a:pPr lvl="1"/>
            <a:r>
              <a:rPr lang="en-US" dirty="0"/>
              <a:t>Namely, my Ph.D. thesis </a:t>
            </a:r>
            <a:r>
              <a:rPr lang="en-US" dirty="0">
                <a:sym typeface="Wingdings" pitchFamily="2" charset="2"/>
              </a:rPr>
              <a:t> </a:t>
            </a:r>
            <a:r>
              <a:rPr lang="en-US" dirty="0"/>
              <a:t> on multi-step reasoning </a:t>
            </a:r>
            <a:br>
              <a:rPr lang="en-US" dirty="0"/>
            </a:br>
            <a:r>
              <a:rPr lang="en-US" dirty="0"/>
              <a:t>in semantic representations of language </a:t>
            </a:r>
          </a:p>
          <a:p>
            <a:endParaRPr lang="en-US" dirty="0"/>
          </a:p>
          <a:p>
            <a:endParaRPr lang="en-US" dirty="0"/>
          </a:p>
          <a:p>
            <a:endParaRPr lang="en-US" dirty="0"/>
          </a:p>
        </p:txBody>
      </p:sp>
      <p:pic>
        <p:nvPicPr>
          <p:cNvPr id="3074" name="Picture 2" descr="STR - Strategic Management Division on Twitter: &quot;What's the #Deducion vs. # Induction vs. #Abduction? Here's a simple example in the words of #Peirce  himself - @AMD #PDW w. @pbamberger at #Startup2Scaleup @AOMConnect">
            <a:extLst>
              <a:ext uri="{FF2B5EF4-FFF2-40B4-BE49-F238E27FC236}">
                <a16:creationId xmlns:a16="http://schemas.microsoft.com/office/drawing/2014/main" id="{D7121434-8FBB-6553-4D86-0293CEDC2E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48" t="11171" r="13481"/>
          <a:stretch/>
        </p:blipFill>
        <p:spPr bwMode="auto">
          <a:xfrm>
            <a:off x="5674320" y="2081998"/>
            <a:ext cx="3223968" cy="278812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object 14">
            <a:extLst>
              <a:ext uri="{FF2B5EF4-FFF2-40B4-BE49-F238E27FC236}">
                <a16:creationId xmlns:a16="http://schemas.microsoft.com/office/drawing/2014/main" id="{D722CD6B-E0A3-5580-A609-E7EF9FF5D935}"/>
              </a:ext>
            </a:extLst>
          </p:cNvPr>
          <p:cNvSpPr txBox="1"/>
          <p:nvPr/>
        </p:nvSpPr>
        <p:spPr>
          <a:xfrm>
            <a:off x="588875" y="4342077"/>
            <a:ext cx="4808270" cy="182788"/>
          </a:xfrm>
          <a:prstGeom prst="rect">
            <a:avLst/>
          </a:prstGeom>
        </p:spPr>
        <p:txBody>
          <a:bodyPr vert="horz" wrap="square" lIns="0" tIns="0" rIns="0" bIns="0" rtlCol="0">
            <a:spAutoFit/>
          </a:bodyPr>
          <a:lstStyle/>
          <a:p>
            <a:pPr marL="12700" algn="ctr">
              <a:lnSpc>
                <a:spcPts val="1480"/>
              </a:lnSpc>
            </a:pPr>
            <a:r>
              <a:rPr lang="en-US" sz="1000" spc="-5" dirty="0">
                <a:solidFill>
                  <a:srgbClr val="424242"/>
                </a:solidFill>
                <a:latin typeface="Corbel" panose="020B0503020204020204" pitchFamily="34" charset="0"/>
              </a:rPr>
              <a:t>[</a:t>
            </a:r>
            <a:r>
              <a:rPr lang="en-US" sz="1000" spc="-5" dirty="0">
                <a:solidFill>
                  <a:srgbClr val="424242"/>
                </a:solidFill>
                <a:latin typeface="Corbel" panose="020B0503020204020204" pitchFamily="34" charset="0"/>
                <a:hlinkClick r:id="rId4"/>
              </a:rPr>
              <a:t>Reasoning-Driven Question-Answering for Natural Language Understanding</a:t>
            </a:r>
            <a:r>
              <a:rPr lang="en-US" sz="1000" spc="-5" dirty="0">
                <a:solidFill>
                  <a:srgbClr val="424242"/>
                </a:solidFill>
                <a:latin typeface="Corbel" panose="020B0503020204020204" pitchFamily="34" charset="0"/>
              </a:rPr>
              <a:t>]</a:t>
            </a:r>
            <a:endParaRPr sz="1000" dirty="0">
              <a:latin typeface="Corbel" panose="020B0503020204020204" pitchFamily="34" charset="0"/>
            </a:endParaRPr>
          </a:p>
        </p:txBody>
      </p:sp>
    </p:spTree>
    <p:extLst>
      <p:ext uri="{BB962C8B-B14F-4D97-AF65-F5344CB8AC3E}">
        <p14:creationId xmlns:p14="http://schemas.microsoft.com/office/powerpoint/2010/main" val="1228536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455442" y="1286902"/>
            <a:ext cx="3303071" cy="2094030"/>
          </a:xfrm>
          <a:prstGeom prst="rect">
            <a:avLst/>
          </a:prstGeom>
        </p:spPr>
      </p:pic>
      <p:sp>
        <p:nvSpPr>
          <p:cNvPr id="23" name="Title 22">
            <a:extLst>
              <a:ext uri="{FF2B5EF4-FFF2-40B4-BE49-F238E27FC236}">
                <a16:creationId xmlns:a16="http://schemas.microsoft.com/office/drawing/2014/main" id="{35157D35-EEBC-489A-1C56-D33225476A47}"/>
              </a:ext>
            </a:extLst>
          </p:cNvPr>
          <p:cNvSpPr>
            <a:spLocks noGrp="1"/>
          </p:cNvSpPr>
          <p:nvPr>
            <p:ph type="title"/>
          </p:nvPr>
        </p:nvSpPr>
        <p:spPr/>
        <p:txBody>
          <a:bodyPr>
            <a:normAutofit fontScale="90000"/>
          </a:bodyPr>
          <a:lstStyle/>
          <a:p>
            <a:r>
              <a:rPr lang="en-US" sz="2800" spc="-10" dirty="0"/>
              <a:t>Reasoning</a:t>
            </a:r>
            <a:r>
              <a:rPr lang="en-US" sz="2800" spc="-85" dirty="0"/>
              <a:t> </a:t>
            </a:r>
            <a:r>
              <a:rPr lang="en-US" sz="2800" spc="-5" dirty="0"/>
              <a:t>Problems via Multi-Step Prompting </a:t>
            </a:r>
            <a:endParaRPr lang="en-US" dirty="0"/>
          </a:p>
        </p:txBody>
      </p:sp>
    </p:spTree>
    <p:extLst>
      <p:ext uri="{BB962C8B-B14F-4D97-AF65-F5344CB8AC3E}">
        <p14:creationId xmlns:p14="http://schemas.microsoft.com/office/powerpoint/2010/main" val="142187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455442" y="1257194"/>
            <a:ext cx="6765290" cy="2124075"/>
            <a:chOff x="1036467" y="838094"/>
            <a:chExt cx="6765290" cy="2124075"/>
          </a:xfrm>
        </p:grpSpPr>
        <p:pic>
          <p:nvPicPr>
            <p:cNvPr id="4" name="object 4"/>
            <p:cNvPicPr/>
            <p:nvPr/>
          </p:nvPicPr>
          <p:blipFill>
            <a:blip r:embed="rId2" cstate="print"/>
            <a:stretch>
              <a:fillRect/>
            </a:stretch>
          </p:blipFill>
          <p:spPr>
            <a:xfrm>
              <a:off x="1036467" y="867802"/>
              <a:ext cx="3303071" cy="2094030"/>
            </a:xfrm>
            <a:prstGeom prst="rect">
              <a:avLst/>
            </a:prstGeom>
          </p:spPr>
        </p:pic>
        <p:pic>
          <p:nvPicPr>
            <p:cNvPr id="5" name="object 5"/>
            <p:cNvPicPr/>
            <p:nvPr/>
          </p:nvPicPr>
          <p:blipFill>
            <a:blip r:embed="rId3" cstate="print"/>
            <a:stretch>
              <a:fillRect/>
            </a:stretch>
          </p:blipFill>
          <p:spPr>
            <a:xfrm>
              <a:off x="4377574" y="838094"/>
              <a:ext cx="3423974" cy="2078845"/>
            </a:xfrm>
            <a:prstGeom prst="rect">
              <a:avLst/>
            </a:prstGeom>
          </p:spPr>
        </p:pic>
      </p:grpSp>
      <p:sp>
        <p:nvSpPr>
          <p:cNvPr id="12" name="object 12"/>
          <p:cNvSpPr txBox="1"/>
          <p:nvPr/>
        </p:nvSpPr>
        <p:spPr>
          <a:xfrm>
            <a:off x="7493575" y="1832378"/>
            <a:ext cx="1299758" cy="382156"/>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37761C"/>
                </a:solidFill>
                <a:latin typeface="Corbel" panose="020B0503020204020204" pitchFamily="34" charset="0"/>
                <a:cs typeface="Times New Roman"/>
              </a:rPr>
              <a:t>Step-by-step</a:t>
            </a:r>
            <a:r>
              <a:rPr sz="1200" b="1" spc="-25" dirty="0">
                <a:solidFill>
                  <a:srgbClr val="37761C"/>
                </a:solidFill>
                <a:latin typeface="Corbel" panose="020B0503020204020204" pitchFamily="34" charset="0"/>
                <a:cs typeface="Times New Roman"/>
              </a:rPr>
              <a:t> </a:t>
            </a:r>
            <a:r>
              <a:rPr lang="en-US" sz="1200" b="1" spc="-5" dirty="0">
                <a:solidFill>
                  <a:srgbClr val="37761C"/>
                </a:solidFill>
                <a:latin typeface="Corbel" panose="020B0503020204020204" pitchFamily="34" charset="0"/>
                <a:cs typeface="Times New Roman"/>
              </a:rPr>
              <a:t>demonstration</a:t>
            </a:r>
            <a:endParaRPr sz="1200" dirty="0">
              <a:latin typeface="Corbel" panose="020B0503020204020204" pitchFamily="34" charset="0"/>
              <a:cs typeface="Times New Roman"/>
            </a:endParaRPr>
          </a:p>
        </p:txBody>
      </p:sp>
      <p:sp>
        <p:nvSpPr>
          <p:cNvPr id="13" name="object 13"/>
          <p:cNvSpPr txBox="1"/>
          <p:nvPr/>
        </p:nvSpPr>
        <p:spPr>
          <a:xfrm>
            <a:off x="7441450" y="2936679"/>
            <a:ext cx="162897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3C78D8"/>
                </a:solidFill>
                <a:latin typeface="Corbel" panose="020B0503020204020204" pitchFamily="34" charset="0"/>
                <a:cs typeface="Times New Roman"/>
              </a:rPr>
              <a:t>Step-by-ste</a:t>
            </a:r>
            <a:r>
              <a:rPr sz="1200" b="1" dirty="0">
                <a:solidFill>
                  <a:srgbClr val="3C78D8"/>
                </a:solidFill>
                <a:latin typeface="Corbel" panose="020B0503020204020204" pitchFamily="34" charset="0"/>
                <a:cs typeface="Times New Roman"/>
              </a:rPr>
              <a:t>p</a:t>
            </a:r>
            <a:r>
              <a:rPr sz="1200" b="1" spc="-70" dirty="0">
                <a:solidFill>
                  <a:srgbClr val="3C78D8"/>
                </a:solidFill>
                <a:latin typeface="Corbel" panose="020B0503020204020204" pitchFamily="34" charset="0"/>
                <a:cs typeface="Times New Roman"/>
              </a:rPr>
              <a:t> </a:t>
            </a:r>
            <a:r>
              <a:rPr sz="1200" b="1" spc="-5" dirty="0">
                <a:solidFill>
                  <a:srgbClr val="3C78D8"/>
                </a:solidFill>
                <a:latin typeface="Corbel" panose="020B0503020204020204" pitchFamily="34" charset="0"/>
                <a:cs typeface="Times New Roman"/>
              </a:rPr>
              <a:t>Answer</a:t>
            </a:r>
            <a:endParaRPr sz="1200" dirty="0">
              <a:latin typeface="Corbel" panose="020B0503020204020204" pitchFamily="34" charset="0"/>
              <a:cs typeface="Times New Roman"/>
            </a:endParaRPr>
          </a:p>
        </p:txBody>
      </p:sp>
      <p:sp>
        <p:nvSpPr>
          <p:cNvPr id="17" name="object 17"/>
          <p:cNvSpPr txBox="1"/>
          <p:nvPr/>
        </p:nvSpPr>
        <p:spPr>
          <a:xfrm>
            <a:off x="6058724" y="1207404"/>
            <a:ext cx="1363676" cy="197490"/>
          </a:xfrm>
          <a:prstGeom prst="rect">
            <a:avLst/>
          </a:prstGeom>
        </p:spPr>
        <p:txBody>
          <a:bodyPr vert="horz" wrap="square" lIns="0" tIns="12700" rIns="0" bIns="0" rtlCol="0">
            <a:spAutoFit/>
          </a:bodyPr>
          <a:lstStyle/>
          <a:p>
            <a:pPr marL="12700">
              <a:lnSpc>
                <a:spcPct val="100000"/>
              </a:lnSpc>
              <a:spcBef>
                <a:spcPts val="100"/>
              </a:spcBef>
            </a:pPr>
            <a:r>
              <a:rPr sz="1200" spc="-30" dirty="0">
                <a:latin typeface="Corbel" panose="020B0503020204020204" pitchFamily="34" charset="0"/>
                <a:cs typeface="MS UI Gothic"/>
              </a:rPr>
              <a:t>（</a:t>
            </a:r>
            <a:r>
              <a:rPr sz="1200" spc="-30" dirty="0">
                <a:latin typeface="Corbel" panose="020B0503020204020204" pitchFamily="34" charset="0"/>
                <a:cs typeface="Times New Roman"/>
              </a:rPr>
              <a:t>Wei</a:t>
            </a:r>
            <a:r>
              <a:rPr sz="1200" spc="-25" dirty="0">
                <a:latin typeface="Corbel" panose="020B0503020204020204" pitchFamily="34" charset="0"/>
                <a:cs typeface="Times New Roman"/>
              </a:rPr>
              <a:t> </a:t>
            </a:r>
            <a:r>
              <a:rPr sz="1200" spc="-5" dirty="0">
                <a:latin typeface="Corbel" panose="020B0503020204020204" pitchFamily="34" charset="0"/>
                <a:cs typeface="Times New Roman"/>
              </a:rPr>
              <a:t>et</a:t>
            </a:r>
            <a:r>
              <a:rPr sz="1200" spc="-20" dirty="0">
                <a:latin typeface="Corbel" panose="020B0503020204020204" pitchFamily="34" charset="0"/>
                <a:cs typeface="Times New Roman"/>
              </a:rPr>
              <a:t> </a:t>
            </a:r>
            <a:r>
              <a:rPr sz="1200" spc="-5" dirty="0">
                <a:latin typeface="Corbel" panose="020B0503020204020204" pitchFamily="34" charset="0"/>
                <a:cs typeface="Times New Roman"/>
              </a:rPr>
              <a:t>al.,</a:t>
            </a:r>
            <a:r>
              <a:rPr sz="1200" spc="-25" dirty="0">
                <a:latin typeface="Corbel" panose="020B0503020204020204" pitchFamily="34" charset="0"/>
                <a:cs typeface="Times New Roman"/>
              </a:rPr>
              <a:t> </a:t>
            </a:r>
            <a:r>
              <a:rPr sz="1200" dirty="0">
                <a:latin typeface="Corbel" panose="020B0503020204020204" pitchFamily="34" charset="0"/>
                <a:cs typeface="Times New Roman"/>
              </a:rPr>
              <a:t>2022</a:t>
            </a:r>
            <a:r>
              <a:rPr sz="1200" dirty="0">
                <a:latin typeface="Corbel" panose="020B0503020204020204" pitchFamily="34" charset="0"/>
                <a:cs typeface="MS UI Gothic"/>
              </a:rPr>
              <a:t>）</a:t>
            </a:r>
          </a:p>
        </p:txBody>
      </p:sp>
      <p:sp>
        <p:nvSpPr>
          <p:cNvPr id="19" name="object 19"/>
          <p:cNvSpPr/>
          <p:nvPr/>
        </p:nvSpPr>
        <p:spPr>
          <a:xfrm>
            <a:off x="3888975" y="1910775"/>
            <a:ext cx="3218180" cy="262890"/>
          </a:xfrm>
          <a:custGeom>
            <a:avLst/>
            <a:gdLst/>
            <a:ahLst/>
            <a:cxnLst/>
            <a:rect l="l" t="t" r="r" b="b"/>
            <a:pathLst>
              <a:path w="3218179" h="262889">
                <a:moveTo>
                  <a:pt x="3217799" y="262799"/>
                </a:moveTo>
                <a:lnTo>
                  <a:pt x="0" y="262799"/>
                </a:lnTo>
                <a:lnTo>
                  <a:pt x="0" y="0"/>
                </a:lnTo>
                <a:lnTo>
                  <a:pt x="3217799" y="0"/>
                </a:lnTo>
                <a:lnTo>
                  <a:pt x="3217799" y="262799"/>
                </a:lnTo>
                <a:close/>
              </a:path>
            </a:pathLst>
          </a:custGeom>
          <a:solidFill>
            <a:srgbClr val="FF0000">
              <a:alpha val="12149"/>
            </a:srgbClr>
          </a:solidFill>
        </p:spPr>
        <p:txBody>
          <a:bodyPr wrap="square" lIns="0" tIns="0" rIns="0" bIns="0" rtlCol="0"/>
          <a:lstStyle/>
          <a:p>
            <a:endParaRPr>
              <a:latin typeface="Corbel" panose="020B0503020204020204" pitchFamily="34" charset="0"/>
            </a:endParaRPr>
          </a:p>
        </p:txBody>
      </p:sp>
      <p:sp>
        <p:nvSpPr>
          <p:cNvPr id="23" name="Title 22">
            <a:extLst>
              <a:ext uri="{FF2B5EF4-FFF2-40B4-BE49-F238E27FC236}">
                <a16:creationId xmlns:a16="http://schemas.microsoft.com/office/drawing/2014/main" id="{35157D35-EEBC-489A-1C56-D33225476A47}"/>
              </a:ext>
            </a:extLst>
          </p:cNvPr>
          <p:cNvSpPr>
            <a:spLocks noGrp="1"/>
          </p:cNvSpPr>
          <p:nvPr>
            <p:ph type="title"/>
          </p:nvPr>
        </p:nvSpPr>
        <p:spPr/>
        <p:txBody>
          <a:bodyPr>
            <a:normAutofit fontScale="90000"/>
          </a:bodyPr>
          <a:lstStyle/>
          <a:p>
            <a:r>
              <a:rPr lang="en-US" sz="2800" spc="-10" dirty="0"/>
              <a:t>Reasoning</a:t>
            </a:r>
            <a:r>
              <a:rPr lang="en-US" sz="2800" spc="-85" dirty="0"/>
              <a:t> </a:t>
            </a:r>
            <a:r>
              <a:rPr lang="en-US" sz="2800" spc="-5" dirty="0"/>
              <a:t>Problems via Multi-Step Prompting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455442" y="1257194"/>
            <a:ext cx="6765290" cy="2124075"/>
            <a:chOff x="1036467" y="838094"/>
            <a:chExt cx="6765290" cy="2124075"/>
          </a:xfrm>
        </p:grpSpPr>
        <p:pic>
          <p:nvPicPr>
            <p:cNvPr id="4" name="object 4"/>
            <p:cNvPicPr/>
            <p:nvPr/>
          </p:nvPicPr>
          <p:blipFill>
            <a:blip r:embed="rId2" cstate="print"/>
            <a:stretch>
              <a:fillRect/>
            </a:stretch>
          </p:blipFill>
          <p:spPr>
            <a:xfrm>
              <a:off x="1036467" y="867802"/>
              <a:ext cx="3303071" cy="2094030"/>
            </a:xfrm>
            <a:prstGeom prst="rect">
              <a:avLst/>
            </a:prstGeom>
          </p:spPr>
        </p:pic>
        <p:pic>
          <p:nvPicPr>
            <p:cNvPr id="5" name="object 5"/>
            <p:cNvPicPr/>
            <p:nvPr/>
          </p:nvPicPr>
          <p:blipFill>
            <a:blip r:embed="rId3" cstate="print"/>
            <a:stretch>
              <a:fillRect/>
            </a:stretch>
          </p:blipFill>
          <p:spPr>
            <a:xfrm>
              <a:off x="4377574" y="838094"/>
              <a:ext cx="3423974" cy="2078845"/>
            </a:xfrm>
            <a:prstGeom prst="rect">
              <a:avLst/>
            </a:prstGeom>
          </p:spPr>
        </p:pic>
      </p:grpSp>
      <p:pic>
        <p:nvPicPr>
          <p:cNvPr id="10" name="object 10"/>
          <p:cNvPicPr/>
          <p:nvPr/>
        </p:nvPicPr>
        <p:blipFill>
          <a:blip r:embed="rId4" cstate="print"/>
          <a:stretch>
            <a:fillRect/>
          </a:stretch>
        </p:blipFill>
        <p:spPr>
          <a:xfrm>
            <a:off x="489114" y="3540240"/>
            <a:ext cx="3255756" cy="1294678"/>
          </a:xfrm>
          <a:prstGeom prst="rect">
            <a:avLst/>
          </a:prstGeom>
        </p:spPr>
      </p:pic>
      <p:sp>
        <p:nvSpPr>
          <p:cNvPr id="12" name="object 12"/>
          <p:cNvSpPr txBox="1"/>
          <p:nvPr/>
        </p:nvSpPr>
        <p:spPr>
          <a:xfrm>
            <a:off x="7493575" y="1832378"/>
            <a:ext cx="1299758" cy="382156"/>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37761C"/>
                </a:solidFill>
                <a:latin typeface="Corbel" panose="020B0503020204020204" pitchFamily="34" charset="0"/>
                <a:cs typeface="Times New Roman"/>
              </a:rPr>
              <a:t>Step-by-step</a:t>
            </a:r>
            <a:r>
              <a:rPr sz="1200" b="1" spc="-25" dirty="0">
                <a:solidFill>
                  <a:srgbClr val="37761C"/>
                </a:solidFill>
                <a:latin typeface="Corbel" panose="020B0503020204020204" pitchFamily="34" charset="0"/>
                <a:cs typeface="Times New Roman"/>
              </a:rPr>
              <a:t> </a:t>
            </a:r>
            <a:r>
              <a:rPr lang="en-US" sz="1200" b="1" spc="-5" dirty="0">
                <a:solidFill>
                  <a:srgbClr val="37761C"/>
                </a:solidFill>
                <a:latin typeface="Corbel" panose="020B0503020204020204" pitchFamily="34" charset="0"/>
                <a:cs typeface="Times New Roman"/>
              </a:rPr>
              <a:t>demonstration</a:t>
            </a:r>
            <a:endParaRPr sz="1200" dirty="0">
              <a:latin typeface="Corbel" panose="020B0503020204020204" pitchFamily="34" charset="0"/>
              <a:cs typeface="Times New Roman"/>
            </a:endParaRPr>
          </a:p>
        </p:txBody>
      </p:sp>
      <p:sp>
        <p:nvSpPr>
          <p:cNvPr id="13" name="object 13"/>
          <p:cNvSpPr txBox="1"/>
          <p:nvPr/>
        </p:nvSpPr>
        <p:spPr>
          <a:xfrm>
            <a:off x="7441450" y="2936679"/>
            <a:ext cx="162897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3C78D8"/>
                </a:solidFill>
                <a:latin typeface="Corbel" panose="020B0503020204020204" pitchFamily="34" charset="0"/>
                <a:cs typeface="Times New Roman"/>
              </a:rPr>
              <a:t>Step-by-ste</a:t>
            </a:r>
            <a:r>
              <a:rPr sz="1200" b="1" dirty="0">
                <a:solidFill>
                  <a:srgbClr val="3C78D8"/>
                </a:solidFill>
                <a:latin typeface="Corbel" panose="020B0503020204020204" pitchFamily="34" charset="0"/>
                <a:cs typeface="Times New Roman"/>
              </a:rPr>
              <a:t>p</a:t>
            </a:r>
            <a:r>
              <a:rPr sz="1200" b="1" spc="-70" dirty="0">
                <a:solidFill>
                  <a:srgbClr val="3C78D8"/>
                </a:solidFill>
                <a:latin typeface="Corbel" panose="020B0503020204020204" pitchFamily="34" charset="0"/>
                <a:cs typeface="Times New Roman"/>
              </a:rPr>
              <a:t> </a:t>
            </a:r>
            <a:r>
              <a:rPr sz="1200" b="1" spc="-5" dirty="0">
                <a:solidFill>
                  <a:srgbClr val="3C78D8"/>
                </a:solidFill>
                <a:latin typeface="Corbel" panose="020B0503020204020204" pitchFamily="34" charset="0"/>
                <a:cs typeface="Times New Roman"/>
              </a:rPr>
              <a:t>Answer</a:t>
            </a:r>
            <a:endParaRPr sz="1200" dirty="0">
              <a:latin typeface="Corbel" panose="020B0503020204020204" pitchFamily="34" charset="0"/>
              <a:cs typeface="Times New Roman"/>
            </a:endParaRPr>
          </a:p>
        </p:txBody>
      </p:sp>
      <p:sp>
        <p:nvSpPr>
          <p:cNvPr id="19" name="object 19"/>
          <p:cNvSpPr/>
          <p:nvPr/>
        </p:nvSpPr>
        <p:spPr>
          <a:xfrm>
            <a:off x="3888975" y="1910775"/>
            <a:ext cx="3218180" cy="262890"/>
          </a:xfrm>
          <a:custGeom>
            <a:avLst/>
            <a:gdLst/>
            <a:ahLst/>
            <a:cxnLst/>
            <a:rect l="l" t="t" r="r" b="b"/>
            <a:pathLst>
              <a:path w="3218179" h="262889">
                <a:moveTo>
                  <a:pt x="3217799" y="262799"/>
                </a:moveTo>
                <a:lnTo>
                  <a:pt x="0" y="262799"/>
                </a:lnTo>
                <a:lnTo>
                  <a:pt x="0" y="0"/>
                </a:lnTo>
                <a:lnTo>
                  <a:pt x="3217799" y="0"/>
                </a:lnTo>
                <a:lnTo>
                  <a:pt x="3217799" y="262799"/>
                </a:lnTo>
                <a:close/>
              </a:path>
            </a:pathLst>
          </a:custGeom>
          <a:solidFill>
            <a:srgbClr val="FF0000">
              <a:alpha val="12149"/>
            </a:srgbClr>
          </a:solidFill>
        </p:spPr>
        <p:txBody>
          <a:bodyPr wrap="square" lIns="0" tIns="0" rIns="0" bIns="0" rtlCol="0"/>
          <a:lstStyle/>
          <a:p>
            <a:endParaRPr>
              <a:latin typeface="Corbel" panose="020B0503020204020204" pitchFamily="34" charset="0"/>
            </a:endParaRPr>
          </a:p>
        </p:txBody>
      </p:sp>
      <p:sp>
        <p:nvSpPr>
          <p:cNvPr id="23" name="Title 22">
            <a:extLst>
              <a:ext uri="{FF2B5EF4-FFF2-40B4-BE49-F238E27FC236}">
                <a16:creationId xmlns:a16="http://schemas.microsoft.com/office/drawing/2014/main" id="{35157D35-EEBC-489A-1C56-D33225476A47}"/>
              </a:ext>
            </a:extLst>
          </p:cNvPr>
          <p:cNvSpPr>
            <a:spLocks noGrp="1"/>
          </p:cNvSpPr>
          <p:nvPr>
            <p:ph type="title"/>
          </p:nvPr>
        </p:nvSpPr>
        <p:spPr/>
        <p:txBody>
          <a:bodyPr>
            <a:normAutofit fontScale="90000"/>
          </a:bodyPr>
          <a:lstStyle/>
          <a:p>
            <a:r>
              <a:rPr lang="en-US" sz="2800" spc="-10" dirty="0"/>
              <a:t>Reasoning</a:t>
            </a:r>
            <a:r>
              <a:rPr lang="en-US" sz="2800" spc="-85" dirty="0"/>
              <a:t> </a:t>
            </a:r>
            <a:r>
              <a:rPr lang="en-US" sz="2800" spc="-5" dirty="0"/>
              <a:t>Problems via Multi-Step Prompting </a:t>
            </a:r>
            <a:endParaRPr lang="en-US" dirty="0"/>
          </a:p>
        </p:txBody>
      </p:sp>
      <p:sp>
        <p:nvSpPr>
          <p:cNvPr id="2" name="object 17">
            <a:extLst>
              <a:ext uri="{FF2B5EF4-FFF2-40B4-BE49-F238E27FC236}">
                <a16:creationId xmlns:a16="http://schemas.microsoft.com/office/drawing/2014/main" id="{B7669410-E3E7-0546-F2A7-6E67A7930F35}"/>
              </a:ext>
            </a:extLst>
          </p:cNvPr>
          <p:cNvSpPr txBox="1"/>
          <p:nvPr/>
        </p:nvSpPr>
        <p:spPr>
          <a:xfrm>
            <a:off x="6058724" y="1207404"/>
            <a:ext cx="1363676" cy="197490"/>
          </a:xfrm>
          <a:prstGeom prst="rect">
            <a:avLst/>
          </a:prstGeom>
        </p:spPr>
        <p:txBody>
          <a:bodyPr vert="horz" wrap="square" lIns="0" tIns="12700" rIns="0" bIns="0" rtlCol="0">
            <a:spAutoFit/>
          </a:bodyPr>
          <a:lstStyle/>
          <a:p>
            <a:pPr marL="12700">
              <a:lnSpc>
                <a:spcPct val="100000"/>
              </a:lnSpc>
              <a:spcBef>
                <a:spcPts val="100"/>
              </a:spcBef>
            </a:pPr>
            <a:r>
              <a:rPr sz="1200" spc="-30" dirty="0">
                <a:latin typeface="Corbel" panose="020B0503020204020204" pitchFamily="34" charset="0"/>
                <a:cs typeface="MS UI Gothic"/>
              </a:rPr>
              <a:t>（</a:t>
            </a:r>
            <a:r>
              <a:rPr sz="1200" spc="-30" dirty="0">
                <a:latin typeface="Corbel" panose="020B0503020204020204" pitchFamily="34" charset="0"/>
                <a:cs typeface="Times New Roman"/>
              </a:rPr>
              <a:t>Wei</a:t>
            </a:r>
            <a:r>
              <a:rPr sz="1200" spc="-25" dirty="0">
                <a:latin typeface="Corbel" panose="020B0503020204020204" pitchFamily="34" charset="0"/>
                <a:cs typeface="Times New Roman"/>
              </a:rPr>
              <a:t> </a:t>
            </a:r>
            <a:r>
              <a:rPr sz="1200" spc="-5" dirty="0">
                <a:latin typeface="Corbel" panose="020B0503020204020204" pitchFamily="34" charset="0"/>
                <a:cs typeface="Times New Roman"/>
              </a:rPr>
              <a:t>et</a:t>
            </a:r>
            <a:r>
              <a:rPr sz="1200" spc="-20" dirty="0">
                <a:latin typeface="Corbel" panose="020B0503020204020204" pitchFamily="34" charset="0"/>
                <a:cs typeface="Times New Roman"/>
              </a:rPr>
              <a:t> </a:t>
            </a:r>
            <a:r>
              <a:rPr sz="1200" spc="-5" dirty="0">
                <a:latin typeface="Corbel" panose="020B0503020204020204" pitchFamily="34" charset="0"/>
                <a:cs typeface="Times New Roman"/>
              </a:rPr>
              <a:t>al.,</a:t>
            </a:r>
            <a:r>
              <a:rPr sz="1200" spc="-25" dirty="0">
                <a:latin typeface="Corbel" panose="020B0503020204020204" pitchFamily="34" charset="0"/>
                <a:cs typeface="Times New Roman"/>
              </a:rPr>
              <a:t> </a:t>
            </a:r>
            <a:r>
              <a:rPr sz="1200" dirty="0">
                <a:latin typeface="Corbel" panose="020B0503020204020204" pitchFamily="34" charset="0"/>
                <a:cs typeface="Times New Roman"/>
              </a:rPr>
              <a:t>2022</a:t>
            </a:r>
            <a:r>
              <a:rPr sz="1200" dirty="0">
                <a:latin typeface="Corbel" panose="020B0503020204020204" pitchFamily="34" charset="0"/>
                <a:cs typeface="MS UI Gothic"/>
              </a:rPr>
              <a:t>）</a:t>
            </a:r>
          </a:p>
        </p:txBody>
      </p:sp>
    </p:spTree>
    <p:extLst>
      <p:ext uri="{BB962C8B-B14F-4D97-AF65-F5344CB8AC3E}">
        <p14:creationId xmlns:p14="http://schemas.microsoft.com/office/powerpoint/2010/main" val="3798577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455442" y="1257194"/>
            <a:ext cx="6765290" cy="2124075"/>
            <a:chOff x="1036467" y="838094"/>
            <a:chExt cx="6765290" cy="2124075"/>
          </a:xfrm>
        </p:grpSpPr>
        <p:pic>
          <p:nvPicPr>
            <p:cNvPr id="4" name="object 4"/>
            <p:cNvPicPr/>
            <p:nvPr/>
          </p:nvPicPr>
          <p:blipFill>
            <a:blip r:embed="rId2" cstate="print"/>
            <a:stretch>
              <a:fillRect/>
            </a:stretch>
          </p:blipFill>
          <p:spPr>
            <a:xfrm>
              <a:off x="1036467" y="867802"/>
              <a:ext cx="3303071" cy="2094030"/>
            </a:xfrm>
            <a:prstGeom prst="rect">
              <a:avLst/>
            </a:prstGeom>
          </p:spPr>
        </p:pic>
        <p:pic>
          <p:nvPicPr>
            <p:cNvPr id="5" name="object 5"/>
            <p:cNvPicPr/>
            <p:nvPr/>
          </p:nvPicPr>
          <p:blipFill>
            <a:blip r:embed="rId3" cstate="print"/>
            <a:stretch>
              <a:fillRect/>
            </a:stretch>
          </p:blipFill>
          <p:spPr>
            <a:xfrm>
              <a:off x="4377574" y="838094"/>
              <a:ext cx="3423974" cy="2078845"/>
            </a:xfrm>
            <a:prstGeom prst="rect">
              <a:avLst/>
            </a:prstGeom>
          </p:spPr>
        </p:pic>
      </p:grpSp>
      <p:grpSp>
        <p:nvGrpSpPr>
          <p:cNvPr id="6" name="object 6"/>
          <p:cNvGrpSpPr/>
          <p:nvPr/>
        </p:nvGrpSpPr>
        <p:grpSpPr>
          <a:xfrm>
            <a:off x="3872967" y="3471087"/>
            <a:ext cx="3367404" cy="1381125"/>
            <a:chOff x="4453992" y="3051987"/>
            <a:chExt cx="3367404" cy="1381125"/>
          </a:xfrm>
        </p:grpSpPr>
        <p:pic>
          <p:nvPicPr>
            <p:cNvPr id="7" name="object 7"/>
            <p:cNvPicPr/>
            <p:nvPr/>
          </p:nvPicPr>
          <p:blipFill>
            <a:blip r:embed="rId4" cstate="print"/>
            <a:stretch>
              <a:fillRect/>
            </a:stretch>
          </p:blipFill>
          <p:spPr>
            <a:xfrm>
              <a:off x="4453992" y="3147734"/>
              <a:ext cx="3367152" cy="1284783"/>
            </a:xfrm>
            <a:prstGeom prst="rect">
              <a:avLst/>
            </a:prstGeom>
          </p:spPr>
        </p:pic>
        <p:sp>
          <p:nvSpPr>
            <p:cNvPr id="8" name="object 8"/>
            <p:cNvSpPr/>
            <p:nvPr/>
          </p:nvSpPr>
          <p:spPr>
            <a:xfrm>
              <a:off x="6470924" y="3056750"/>
              <a:ext cx="652780" cy="208279"/>
            </a:xfrm>
            <a:custGeom>
              <a:avLst/>
              <a:gdLst/>
              <a:ahLst/>
              <a:cxnLst/>
              <a:rect l="l" t="t" r="r" b="b"/>
              <a:pathLst>
                <a:path w="652779" h="208279">
                  <a:moveTo>
                    <a:pt x="652499" y="208199"/>
                  </a:moveTo>
                  <a:lnTo>
                    <a:pt x="0" y="208199"/>
                  </a:lnTo>
                  <a:lnTo>
                    <a:pt x="0" y="0"/>
                  </a:lnTo>
                  <a:lnTo>
                    <a:pt x="652499" y="0"/>
                  </a:lnTo>
                  <a:lnTo>
                    <a:pt x="652499" y="208199"/>
                  </a:lnTo>
                  <a:close/>
                </a:path>
              </a:pathLst>
            </a:custGeom>
            <a:solidFill>
              <a:srgbClr val="FFFFFF"/>
            </a:solidFill>
          </p:spPr>
          <p:txBody>
            <a:bodyPr wrap="square" lIns="0" tIns="0" rIns="0" bIns="0" rtlCol="0"/>
            <a:lstStyle/>
            <a:p>
              <a:endParaRPr>
                <a:latin typeface="Corbel" panose="020B0503020204020204" pitchFamily="34" charset="0"/>
              </a:endParaRPr>
            </a:p>
          </p:txBody>
        </p:sp>
        <p:sp>
          <p:nvSpPr>
            <p:cNvPr id="9" name="object 9"/>
            <p:cNvSpPr/>
            <p:nvPr/>
          </p:nvSpPr>
          <p:spPr>
            <a:xfrm>
              <a:off x="6470924" y="3056750"/>
              <a:ext cx="652780" cy="208279"/>
            </a:xfrm>
            <a:custGeom>
              <a:avLst/>
              <a:gdLst/>
              <a:ahLst/>
              <a:cxnLst/>
              <a:rect l="l" t="t" r="r" b="b"/>
              <a:pathLst>
                <a:path w="652779" h="208279">
                  <a:moveTo>
                    <a:pt x="0" y="0"/>
                  </a:moveTo>
                  <a:lnTo>
                    <a:pt x="652499" y="0"/>
                  </a:lnTo>
                  <a:lnTo>
                    <a:pt x="652499" y="208199"/>
                  </a:lnTo>
                  <a:lnTo>
                    <a:pt x="0" y="208199"/>
                  </a:lnTo>
                  <a:lnTo>
                    <a:pt x="0" y="0"/>
                  </a:lnTo>
                  <a:close/>
                </a:path>
              </a:pathLst>
            </a:custGeom>
            <a:ln w="9524">
              <a:solidFill>
                <a:srgbClr val="FFFFFF"/>
              </a:solidFill>
            </a:ln>
          </p:spPr>
          <p:txBody>
            <a:bodyPr wrap="square" lIns="0" tIns="0" rIns="0" bIns="0" rtlCol="0"/>
            <a:lstStyle/>
            <a:p>
              <a:endParaRPr>
                <a:latin typeface="Corbel" panose="020B0503020204020204" pitchFamily="34" charset="0"/>
              </a:endParaRPr>
            </a:p>
          </p:txBody>
        </p:sp>
      </p:grpSp>
      <p:pic>
        <p:nvPicPr>
          <p:cNvPr id="10" name="object 10"/>
          <p:cNvPicPr/>
          <p:nvPr/>
        </p:nvPicPr>
        <p:blipFill>
          <a:blip r:embed="rId5" cstate="print"/>
          <a:stretch>
            <a:fillRect/>
          </a:stretch>
        </p:blipFill>
        <p:spPr>
          <a:xfrm>
            <a:off x="489114" y="3540240"/>
            <a:ext cx="3255756" cy="1294678"/>
          </a:xfrm>
          <a:prstGeom prst="rect">
            <a:avLst/>
          </a:prstGeom>
        </p:spPr>
      </p:pic>
      <p:sp>
        <p:nvSpPr>
          <p:cNvPr id="12" name="object 12"/>
          <p:cNvSpPr txBox="1"/>
          <p:nvPr/>
        </p:nvSpPr>
        <p:spPr>
          <a:xfrm>
            <a:off x="7493575" y="1832378"/>
            <a:ext cx="1299758" cy="382156"/>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37761C"/>
                </a:solidFill>
                <a:latin typeface="Corbel" panose="020B0503020204020204" pitchFamily="34" charset="0"/>
                <a:cs typeface="Times New Roman"/>
              </a:rPr>
              <a:t>Step-by-step</a:t>
            </a:r>
            <a:r>
              <a:rPr sz="1200" b="1" spc="-25" dirty="0">
                <a:solidFill>
                  <a:srgbClr val="37761C"/>
                </a:solidFill>
                <a:latin typeface="Corbel" panose="020B0503020204020204" pitchFamily="34" charset="0"/>
                <a:cs typeface="Times New Roman"/>
              </a:rPr>
              <a:t> </a:t>
            </a:r>
            <a:r>
              <a:rPr lang="en-US" sz="1200" b="1" spc="-5" dirty="0">
                <a:solidFill>
                  <a:srgbClr val="37761C"/>
                </a:solidFill>
                <a:latin typeface="Corbel" panose="020B0503020204020204" pitchFamily="34" charset="0"/>
                <a:cs typeface="Times New Roman"/>
              </a:rPr>
              <a:t>demonstration</a:t>
            </a:r>
            <a:endParaRPr sz="1200" dirty="0">
              <a:latin typeface="Corbel" panose="020B0503020204020204" pitchFamily="34" charset="0"/>
              <a:cs typeface="Times New Roman"/>
            </a:endParaRPr>
          </a:p>
        </p:txBody>
      </p:sp>
      <p:sp>
        <p:nvSpPr>
          <p:cNvPr id="13" name="object 13"/>
          <p:cNvSpPr txBox="1"/>
          <p:nvPr/>
        </p:nvSpPr>
        <p:spPr>
          <a:xfrm>
            <a:off x="7441450" y="2936679"/>
            <a:ext cx="162897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3C78D8"/>
                </a:solidFill>
                <a:latin typeface="Corbel" panose="020B0503020204020204" pitchFamily="34" charset="0"/>
                <a:cs typeface="Times New Roman"/>
              </a:rPr>
              <a:t>Step-by-ste</a:t>
            </a:r>
            <a:r>
              <a:rPr sz="1200" b="1" dirty="0">
                <a:solidFill>
                  <a:srgbClr val="3C78D8"/>
                </a:solidFill>
                <a:latin typeface="Corbel" panose="020B0503020204020204" pitchFamily="34" charset="0"/>
                <a:cs typeface="Times New Roman"/>
              </a:rPr>
              <a:t>p</a:t>
            </a:r>
            <a:r>
              <a:rPr sz="1200" b="1" spc="-70" dirty="0">
                <a:solidFill>
                  <a:srgbClr val="3C78D8"/>
                </a:solidFill>
                <a:latin typeface="Corbel" panose="020B0503020204020204" pitchFamily="34" charset="0"/>
                <a:cs typeface="Times New Roman"/>
              </a:rPr>
              <a:t> </a:t>
            </a:r>
            <a:r>
              <a:rPr sz="1200" b="1" spc="-5" dirty="0">
                <a:solidFill>
                  <a:srgbClr val="3C78D8"/>
                </a:solidFill>
                <a:latin typeface="Corbel" panose="020B0503020204020204" pitchFamily="34" charset="0"/>
                <a:cs typeface="Times New Roman"/>
              </a:rPr>
              <a:t>Answer</a:t>
            </a:r>
            <a:endParaRPr sz="1200" dirty="0">
              <a:latin typeface="Corbel" panose="020B0503020204020204" pitchFamily="34" charset="0"/>
              <a:cs typeface="Times New Roman"/>
            </a:endParaRPr>
          </a:p>
        </p:txBody>
      </p:sp>
      <p:sp>
        <p:nvSpPr>
          <p:cNvPr id="14" name="object 14"/>
          <p:cNvSpPr txBox="1"/>
          <p:nvPr/>
        </p:nvSpPr>
        <p:spPr>
          <a:xfrm>
            <a:off x="7443725" y="4134429"/>
            <a:ext cx="1709800" cy="382156"/>
          </a:xfrm>
          <a:prstGeom prst="rect">
            <a:avLst/>
          </a:prstGeom>
        </p:spPr>
        <p:txBody>
          <a:bodyPr vert="horz" wrap="square" lIns="0" tIns="12700" rIns="0" bIns="0" rtlCol="0">
            <a:spAutoFit/>
          </a:bodyPr>
          <a:lstStyle/>
          <a:p>
            <a:pPr marL="12700" marR="5080">
              <a:lnSpc>
                <a:spcPct val="100000"/>
              </a:lnSpc>
              <a:spcBef>
                <a:spcPts val="100"/>
              </a:spcBef>
            </a:pPr>
            <a:r>
              <a:rPr sz="1200" b="1" spc="-90" dirty="0">
                <a:latin typeface="Corbel" panose="020B0503020204020204" pitchFamily="34" charset="0"/>
                <a:cs typeface="Times New Roman"/>
              </a:rPr>
              <a:t>T</a:t>
            </a:r>
            <a:r>
              <a:rPr sz="1200" b="1" spc="-5" dirty="0">
                <a:latin typeface="Corbel" panose="020B0503020204020204" pitchFamily="34" charset="0"/>
                <a:cs typeface="Times New Roman"/>
              </a:rPr>
              <a:t>wo-stag</a:t>
            </a:r>
            <a:r>
              <a:rPr sz="1200" b="1" dirty="0">
                <a:latin typeface="Corbel" panose="020B0503020204020204" pitchFamily="34" charset="0"/>
                <a:cs typeface="Times New Roman"/>
              </a:rPr>
              <a:t>e</a:t>
            </a:r>
            <a:r>
              <a:rPr lang="en-US" sz="1200" b="1" spc="-5" dirty="0">
                <a:latin typeface="Corbel" panose="020B0503020204020204" pitchFamily="34" charset="0"/>
                <a:cs typeface="Times New Roman"/>
              </a:rPr>
              <a:t> </a:t>
            </a:r>
            <a:r>
              <a:rPr sz="1200" b="1" spc="-5" dirty="0">
                <a:latin typeface="Corbel" panose="020B0503020204020204" pitchFamily="34" charset="0"/>
                <a:cs typeface="Times New Roman"/>
              </a:rPr>
              <a:t>P</a:t>
            </a:r>
            <a:r>
              <a:rPr sz="1200" b="1" spc="-25" dirty="0">
                <a:latin typeface="Corbel" panose="020B0503020204020204" pitchFamily="34" charset="0"/>
                <a:cs typeface="Times New Roman"/>
              </a:rPr>
              <a:t>r</a:t>
            </a:r>
            <a:r>
              <a:rPr sz="1200" b="1" dirty="0">
                <a:latin typeface="Corbel" panose="020B0503020204020204" pitchFamily="34" charset="0"/>
                <a:cs typeface="Times New Roman"/>
              </a:rPr>
              <a:t>ompting  </a:t>
            </a:r>
            <a:r>
              <a:rPr sz="1200" b="1" spc="-5" dirty="0">
                <a:solidFill>
                  <a:srgbClr val="3C78D8"/>
                </a:solidFill>
                <a:latin typeface="Corbel" panose="020B0503020204020204" pitchFamily="34" charset="0"/>
                <a:cs typeface="Times New Roman"/>
              </a:rPr>
              <a:t>Step-by-ste</a:t>
            </a:r>
            <a:r>
              <a:rPr sz="1200" b="1" dirty="0">
                <a:solidFill>
                  <a:srgbClr val="3C78D8"/>
                </a:solidFill>
                <a:latin typeface="Corbel" panose="020B0503020204020204" pitchFamily="34" charset="0"/>
                <a:cs typeface="Times New Roman"/>
              </a:rPr>
              <a:t>p</a:t>
            </a:r>
            <a:r>
              <a:rPr sz="1200" b="1" spc="-70" dirty="0">
                <a:solidFill>
                  <a:srgbClr val="3C78D8"/>
                </a:solidFill>
                <a:latin typeface="Corbel" panose="020B0503020204020204" pitchFamily="34" charset="0"/>
                <a:cs typeface="Times New Roman"/>
              </a:rPr>
              <a:t> </a:t>
            </a:r>
            <a:r>
              <a:rPr sz="1200" b="1" spc="-5" dirty="0">
                <a:solidFill>
                  <a:srgbClr val="3C78D8"/>
                </a:solidFill>
                <a:latin typeface="Corbel" panose="020B0503020204020204" pitchFamily="34" charset="0"/>
                <a:cs typeface="Times New Roman"/>
              </a:rPr>
              <a:t>Answer</a:t>
            </a:r>
            <a:endParaRPr sz="1200" dirty="0">
              <a:latin typeface="Corbel" panose="020B0503020204020204" pitchFamily="34" charset="0"/>
              <a:cs typeface="Times New Roman"/>
            </a:endParaRPr>
          </a:p>
        </p:txBody>
      </p:sp>
      <p:sp>
        <p:nvSpPr>
          <p:cNvPr id="17" name="object 17"/>
          <p:cNvSpPr txBox="1"/>
          <p:nvPr/>
        </p:nvSpPr>
        <p:spPr>
          <a:xfrm>
            <a:off x="6058724" y="1207404"/>
            <a:ext cx="1363676" cy="197490"/>
          </a:xfrm>
          <a:prstGeom prst="rect">
            <a:avLst/>
          </a:prstGeom>
        </p:spPr>
        <p:txBody>
          <a:bodyPr vert="horz" wrap="square" lIns="0" tIns="12700" rIns="0" bIns="0" rtlCol="0">
            <a:spAutoFit/>
          </a:bodyPr>
          <a:lstStyle/>
          <a:p>
            <a:pPr marL="12700">
              <a:lnSpc>
                <a:spcPct val="100000"/>
              </a:lnSpc>
              <a:spcBef>
                <a:spcPts val="100"/>
              </a:spcBef>
            </a:pPr>
            <a:r>
              <a:rPr sz="1200" spc="-30" dirty="0">
                <a:latin typeface="Corbel" panose="020B0503020204020204" pitchFamily="34" charset="0"/>
                <a:cs typeface="MS UI Gothic"/>
              </a:rPr>
              <a:t>（</a:t>
            </a:r>
            <a:r>
              <a:rPr sz="1200" spc="-30" dirty="0">
                <a:latin typeface="Corbel" panose="020B0503020204020204" pitchFamily="34" charset="0"/>
                <a:cs typeface="Times New Roman"/>
              </a:rPr>
              <a:t>Wei</a:t>
            </a:r>
            <a:r>
              <a:rPr sz="1200" spc="-25" dirty="0">
                <a:latin typeface="Corbel" panose="020B0503020204020204" pitchFamily="34" charset="0"/>
                <a:cs typeface="Times New Roman"/>
              </a:rPr>
              <a:t> </a:t>
            </a:r>
            <a:r>
              <a:rPr sz="1200" spc="-5" dirty="0">
                <a:latin typeface="Corbel" panose="020B0503020204020204" pitchFamily="34" charset="0"/>
                <a:cs typeface="Times New Roman"/>
              </a:rPr>
              <a:t>et</a:t>
            </a:r>
            <a:r>
              <a:rPr sz="1200" spc="-20" dirty="0">
                <a:latin typeface="Corbel" panose="020B0503020204020204" pitchFamily="34" charset="0"/>
                <a:cs typeface="Times New Roman"/>
              </a:rPr>
              <a:t> </a:t>
            </a:r>
            <a:r>
              <a:rPr sz="1200" spc="-5" dirty="0">
                <a:latin typeface="Corbel" panose="020B0503020204020204" pitchFamily="34" charset="0"/>
                <a:cs typeface="Times New Roman"/>
              </a:rPr>
              <a:t>al.,</a:t>
            </a:r>
            <a:r>
              <a:rPr sz="1200" spc="-25" dirty="0">
                <a:latin typeface="Corbel" panose="020B0503020204020204" pitchFamily="34" charset="0"/>
                <a:cs typeface="Times New Roman"/>
              </a:rPr>
              <a:t> </a:t>
            </a:r>
            <a:r>
              <a:rPr sz="1200" dirty="0">
                <a:latin typeface="Corbel" panose="020B0503020204020204" pitchFamily="34" charset="0"/>
                <a:cs typeface="Times New Roman"/>
              </a:rPr>
              <a:t>2022</a:t>
            </a:r>
            <a:r>
              <a:rPr sz="1200" dirty="0">
                <a:latin typeface="Corbel" panose="020B0503020204020204" pitchFamily="34" charset="0"/>
                <a:cs typeface="MS UI Gothic"/>
              </a:rPr>
              <a:t>）</a:t>
            </a:r>
          </a:p>
        </p:txBody>
      </p:sp>
      <p:sp>
        <p:nvSpPr>
          <p:cNvPr id="18" name="object 18"/>
          <p:cNvSpPr txBox="1"/>
          <p:nvPr/>
        </p:nvSpPr>
        <p:spPr>
          <a:xfrm>
            <a:off x="5834600" y="3496429"/>
            <a:ext cx="1568750"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Corbel" panose="020B0503020204020204" pitchFamily="34" charset="0"/>
                <a:cs typeface="MS UI Gothic"/>
              </a:rPr>
              <a:t>（</a:t>
            </a:r>
            <a:r>
              <a:rPr sz="1200" spc="-5" dirty="0">
                <a:latin typeface="Corbel" panose="020B0503020204020204" pitchFamily="34" charset="0"/>
                <a:cs typeface="Times New Roman"/>
              </a:rPr>
              <a:t>KoJima</a:t>
            </a:r>
            <a:r>
              <a:rPr sz="1200" spc="-25" dirty="0">
                <a:latin typeface="Corbel" panose="020B0503020204020204" pitchFamily="34" charset="0"/>
                <a:cs typeface="Times New Roman"/>
              </a:rPr>
              <a:t> </a:t>
            </a:r>
            <a:r>
              <a:rPr sz="1200" spc="-5" dirty="0">
                <a:latin typeface="Corbel" panose="020B0503020204020204" pitchFamily="34" charset="0"/>
                <a:cs typeface="Times New Roman"/>
              </a:rPr>
              <a:t>et</a:t>
            </a:r>
            <a:r>
              <a:rPr sz="1200" spc="-25" dirty="0">
                <a:latin typeface="Corbel" panose="020B0503020204020204" pitchFamily="34" charset="0"/>
                <a:cs typeface="Times New Roman"/>
              </a:rPr>
              <a:t> </a:t>
            </a:r>
            <a:r>
              <a:rPr sz="1200" spc="-5" dirty="0">
                <a:latin typeface="Corbel" panose="020B0503020204020204" pitchFamily="34" charset="0"/>
                <a:cs typeface="Times New Roman"/>
              </a:rPr>
              <a:t>al.,</a:t>
            </a:r>
            <a:r>
              <a:rPr sz="1200" spc="-25" dirty="0">
                <a:latin typeface="Corbel" panose="020B0503020204020204" pitchFamily="34" charset="0"/>
                <a:cs typeface="Times New Roman"/>
              </a:rPr>
              <a:t> </a:t>
            </a:r>
            <a:r>
              <a:rPr sz="1200" dirty="0">
                <a:latin typeface="Corbel" panose="020B0503020204020204" pitchFamily="34" charset="0"/>
                <a:cs typeface="Times New Roman"/>
              </a:rPr>
              <a:t>2022</a:t>
            </a:r>
            <a:r>
              <a:rPr sz="1200" dirty="0">
                <a:latin typeface="Corbel" panose="020B0503020204020204" pitchFamily="34" charset="0"/>
                <a:cs typeface="MS UI Gothic"/>
              </a:rPr>
              <a:t>）</a:t>
            </a:r>
          </a:p>
        </p:txBody>
      </p:sp>
      <p:sp>
        <p:nvSpPr>
          <p:cNvPr id="19" name="object 19"/>
          <p:cNvSpPr/>
          <p:nvPr/>
        </p:nvSpPr>
        <p:spPr>
          <a:xfrm>
            <a:off x="3888975" y="1910775"/>
            <a:ext cx="3218180" cy="262890"/>
          </a:xfrm>
          <a:custGeom>
            <a:avLst/>
            <a:gdLst/>
            <a:ahLst/>
            <a:cxnLst/>
            <a:rect l="l" t="t" r="r" b="b"/>
            <a:pathLst>
              <a:path w="3218179" h="262889">
                <a:moveTo>
                  <a:pt x="3217799" y="262799"/>
                </a:moveTo>
                <a:lnTo>
                  <a:pt x="0" y="262799"/>
                </a:lnTo>
                <a:lnTo>
                  <a:pt x="0" y="0"/>
                </a:lnTo>
                <a:lnTo>
                  <a:pt x="3217799" y="0"/>
                </a:lnTo>
                <a:lnTo>
                  <a:pt x="3217799" y="262799"/>
                </a:lnTo>
                <a:close/>
              </a:path>
            </a:pathLst>
          </a:custGeom>
          <a:solidFill>
            <a:srgbClr val="FF0000">
              <a:alpha val="12149"/>
            </a:srgbClr>
          </a:solidFill>
        </p:spPr>
        <p:txBody>
          <a:bodyPr wrap="square" lIns="0" tIns="0" rIns="0" bIns="0" rtlCol="0"/>
          <a:lstStyle/>
          <a:p>
            <a:endParaRPr>
              <a:latin typeface="Corbel" panose="020B0503020204020204" pitchFamily="34" charset="0"/>
            </a:endParaRPr>
          </a:p>
        </p:txBody>
      </p:sp>
      <p:sp>
        <p:nvSpPr>
          <p:cNvPr id="23" name="Title 22">
            <a:extLst>
              <a:ext uri="{FF2B5EF4-FFF2-40B4-BE49-F238E27FC236}">
                <a16:creationId xmlns:a16="http://schemas.microsoft.com/office/drawing/2014/main" id="{35157D35-EEBC-489A-1C56-D33225476A47}"/>
              </a:ext>
            </a:extLst>
          </p:cNvPr>
          <p:cNvSpPr>
            <a:spLocks noGrp="1"/>
          </p:cNvSpPr>
          <p:nvPr>
            <p:ph type="title"/>
          </p:nvPr>
        </p:nvSpPr>
        <p:spPr/>
        <p:txBody>
          <a:bodyPr>
            <a:normAutofit fontScale="90000"/>
          </a:bodyPr>
          <a:lstStyle/>
          <a:p>
            <a:r>
              <a:rPr lang="en-US" sz="2800" spc="-10" dirty="0"/>
              <a:t>Reasoning</a:t>
            </a:r>
            <a:r>
              <a:rPr lang="en-US" sz="2800" spc="-85" dirty="0"/>
              <a:t> </a:t>
            </a:r>
            <a:r>
              <a:rPr lang="en-US" sz="2800" spc="-5" dirty="0"/>
              <a:t>Problems via Multi-Step Prompting </a:t>
            </a:r>
            <a:endParaRPr lang="en-US" dirty="0"/>
          </a:p>
        </p:txBody>
      </p:sp>
    </p:spTree>
    <p:extLst>
      <p:ext uri="{BB962C8B-B14F-4D97-AF65-F5344CB8AC3E}">
        <p14:creationId xmlns:p14="http://schemas.microsoft.com/office/powerpoint/2010/main" val="414443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C4187-BBAF-7EEB-3064-5201071DFFD7}"/>
              </a:ext>
            </a:extLst>
          </p:cNvPr>
          <p:cNvSpPr>
            <a:spLocks noGrp="1"/>
          </p:cNvSpPr>
          <p:nvPr>
            <p:ph type="title"/>
          </p:nvPr>
        </p:nvSpPr>
        <p:spPr/>
        <p:txBody>
          <a:bodyPr>
            <a:normAutofit fontScale="90000"/>
          </a:bodyPr>
          <a:lstStyle/>
          <a:p>
            <a:r>
              <a:rPr lang="en-US" dirty="0"/>
              <a:t>Logistics </a:t>
            </a:r>
          </a:p>
        </p:txBody>
      </p:sp>
      <p:sp>
        <p:nvSpPr>
          <p:cNvPr id="3" name="Content Placeholder 2">
            <a:extLst>
              <a:ext uri="{FF2B5EF4-FFF2-40B4-BE49-F238E27FC236}">
                <a16:creationId xmlns:a16="http://schemas.microsoft.com/office/drawing/2014/main" id="{5DE3ABA5-B7A9-EFFA-1CE6-80F23E1DD32A}"/>
              </a:ext>
            </a:extLst>
          </p:cNvPr>
          <p:cNvSpPr>
            <a:spLocks noGrp="1"/>
          </p:cNvSpPr>
          <p:nvPr>
            <p:ph idx="1"/>
          </p:nvPr>
        </p:nvSpPr>
        <p:spPr/>
        <p:txBody>
          <a:bodyPr/>
          <a:lstStyle/>
          <a:p>
            <a:r>
              <a:rPr lang="en-US" dirty="0"/>
              <a:t>HW7 is up! Due Thu March 30. </a:t>
            </a:r>
          </a:p>
          <a:p>
            <a:pPr marL="114300" indent="0">
              <a:buNone/>
            </a:pPr>
            <a:endParaRPr lang="en-US" dirty="0"/>
          </a:p>
          <a:p>
            <a:r>
              <a:rPr lang="en-US" dirty="0"/>
              <a:t>Projects: Please continue to brainstorm! </a:t>
            </a:r>
          </a:p>
          <a:p>
            <a:pPr lvl="1"/>
            <a:r>
              <a:rPr lang="en-US" dirty="0"/>
              <a:t>Project proposal deadline: Thu March 30. </a:t>
            </a:r>
          </a:p>
          <a:p>
            <a:endParaRPr lang="en-US" dirty="0"/>
          </a:p>
          <a:p>
            <a:r>
              <a:rPr lang="en-US" dirty="0"/>
              <a:t>Midterms grades? </a:t>
            </a:r>
          </a:p>
        </p:txBody>
      </p:sp>
    </p:spTree>
    <p:extLst>
      <p:ext uri="{BB962C8B-B14F-4D97-AF65-F5344CB8AC3E}">
        <p14:creationId xmlns:p14="http://schemas.microsoft.com/office/powerpoint/2010/main" val="158413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7A65-0164-005D-E57C-6DDE7606142E}"/>
              </a:ext>
            </a:extLst>
          </p:cNvPr>
          <p:cNvSpPr>
            <a:spLocks noGrp="1"/>
          </p:cNvSpPr>
          <p:nvPr>
            <p:ph type="title"/>
          </p:nvPr>
        </p:nvSpPr>
        <p:spPr/>
        <p:txBody>
          <a:bodyPr>
            <a:normAutofit fontScale="90000"/>
          </a:bodyPr>
          <a:lstStyle/>
          <a:p>
            <a:r>
              <a:rPr lang="en-US" sz="2800" spc="-5" dirty="0"/>
              <a:t>Multi-Step Prompting: Empirical Results </a:t>
            </a:r>
            <a:endParaRPr lang="en-US" dirty="0"/>
          </a:p>
        </p:txBody>
      </p:sp>
      <p:sp>
        <p:nvSpPr>
          <p:cNvPr id="8" name="Content Placeholder 7">
            <a:extLst>
              <a:ext uri="{FF2B5EF4-FFF2-40B4-BE49-F238E27FC236}">
                <a16:creationId xmlns:a16="http://schemas.microsoft.com/office/drawing/2014/main" id="{FFB203E2-C507-E85C-4689-95B9FC0BE87C}"/>
              </a:ext>
            </a:extLst>
          </p:cNvPr>
          <p:cNvSpPr>
            <a:spLocks noGrp="1"/>
          </p:cNvSpPr>
          <p:nvPr>
            <p:ph idx="1"/>
          </p:nvPr>
        </p:nvSpPr>
        <p:spPr/>
        <p:txBody>
          <a:bodyPr>
            <a:normAutofit/>
          </a:bodyPr>
          <a:lstStyle/>
          <a:p>
            <a:r>
              <a:rPr lang="en-US" sz="1600" b="1" dirty="0"/>
              <a:t>Setup:</a:t>
            </a:r>
            <a:r>
              <a:rPr lang="en-US" sz="1600" dirty="0"/>
              <a:t> show </a:t>
            </a:r>
            <a:r>
              <a:rPr lang="en-US" sz="1600" dirty="0">
                <a:solidFill>
                  <a:srgbClr val="C00000"/>
                </a:solidFill>
              </a:rPr>
              <a:t>demonstrations </a:t>
            </a:r>
            <a:r>
              <a:rPr lang="en-US" sz="1600" dirty="0"/>
              <a:t>that contain the </a:t>
            </a:r>
            <a:r>
              <a:rPr lang="en-US" sz="1600" dirty="0">
                <a:solidFill>
                  <a:srgbClr val="C00000"/>
                </a:solidFill>
              </a:rPr>
              <a:t>decompositions</a:t>
            </a:r>
            <a:r>
              <a:rPr lang="en-US" sz="1600" dirty="0"/>
              <a:t> </a:t>
            </a:r>
          </a:p>
          <a:p>
            <a:r>
              <a:rPr lang="en-US" sz="1600" dirty="0"/>
              <a:t>The gains of multi-step prompting increases with scale. </a:t>
            </a:r>
          </a:p>
          <a:p>
            <a:r>
              <a:rPr lang="en-US" sz="1600" dirty="0"/>
              <a:t>Prompting achieves </a:t>
            </a:r>
            <a:r>
              <a:rPr lang="en-US" sz="1600" dirty="0">
                <a:solidFill>
                  <a:srgbClr val="C00000"/>
                </a:solidFill>
              </a:rPr>
              <a:t>better perf than </a:t>
            </a:r>
            <a:r>
              <a:rPr lang="en-US" sz="1600" dirty="0"/>
              <a:t>[smaller] models that are fine-tuned on a lot more data. </a:t>
            </a:r>
          </a:p>
        </p:txBody>
      </p:sp>
      <p:grpSp>
        <p:nvGrpSpPr>
          <p:cNvPr id="11" name="Group 10">
            <a:extLst>
              <a:ext uri="{FF2B5EF4-FFF2-40B4-BE49-F238E27FC236}">
                <a16:creationId xmlns:a16="http://schemas.microsoft.com/office/drawing/2014/main" id="{ABE4C909-E27C-6F4B-3063-D0E477E80F03}"/>
              </a:ext>
            </a:extLst>
          </p:cNvPr>
          <p:cNvGrpSpPr/>
          <p:nvPr/>
        </p:nvGrpSpPr>
        <p:grpSpPr>
          <a:xfrm>
            <a:off x="838201" y="2186940"/>
            <a:ext cx="6609286" cy="2614616"/>
            <a:chOff x="3281580" y="-386050"/>
            <a:chExt cx="5550720" cy="1995098"/>
          </a:xfrm>
        </p:grpSpPr>
        <p:pic>
          <p:nvPicPr>
            <p:cNvPr id="9" name="Content Placeholder 4" descr="Chart, line chart&#10;&#10;Description automatically generated">
              <a:extLst>
                <a:ext uri="{FF2B5EF4-FFF2-40B4-BE49-F238E27FC236}">
                  <a16:creationId xmlns:a16="http://schemas.microsoft.com/office/drawing/2014/main" id="{7452CC1B-DF42-1CE1-6EE9-0031B6D75A72}"/>
                </a:ext>
              </a:extLst>
            </p:cNvPr>
            <p:cNvPicPr>
              <a:picLocks noChangeAspect="1"/>
            </p:cNvPicPr>
            <p:nvPr/>
          </p:nvPicPr>
          <p:blipFill rotWithShape="1">
            <a:blip r:embed="rId3"/>
            <a:srcRect t="95772"/>
            <a:stretch/>
          </p:blipFill>
          <p:spPr>
            <a:xfrm>
              <a:off x="3281580" y="1464612"/>
              <a:ext cx="5550720" cy="144436"/>
            </a:xfrm>
            <a:prstGeom prst="rect">
              <a:avLst/>
            </a:prstGeom>
            <a:noFill/>
            <a:ln>
              <a:noFill/>
            </a:ln>
          </p:spPr>
        </p:pic>
        <p:pic>
          <p:nvPicPr>
            <p:cNvPr id="10" name="Content Placeholder 4" descr="Chart, line chart&#10;&#10;Description automatically generated">
              <a:extLst>
                <a:ext uri="{FF2B5EF4-FFF2-40B4-BE49-F238E27FC236}">
                  <a16:creationId xmlns:a16="http://schemas.microsoft.com/office/drawing/2014/main" id="{ABB00392-E75A-9BF6-1329-1783AB57162A}"/>
                </a:ext>
              </a:extLst>
            </p:cNvPr>
            <p:cNvPicPr>
              <a:picLocks noChangeAspect="1"/>
            </p:cNvPicPr>
            <p:nvPr/>
          </p:nvPicPr>
          <p:blipFill rotWithShape="1">
            <a:blip r:embed="rId3"/>
            <a:srcRect b="47659"/>
            <a:stretch/>
          </p:blipFill>
          <p:spPr>
            <a:xfrm>
              <a:off x="3281580" y="-386050"/>
              <a:ext cx="5550720" cy="1788130"/>
            </a:xfrm>
            <a:prstGeom prst="rect">
              <a:avLst/>
            </a:prstGeom>
            <a:noFill/>
            <a:ln>
              <a:noFill/>
            </a:ln>
          </p:spPr>
        </p:pic>
      </p:grpSp>
      <p:sp>
        <p:nvSpPr>
          <p:cNvPr id="13" name="TextBox 12">
            <a:extLst>
              <a:ext uri="{FF2B5EF4-FFF2-40B4-BE49-F238E27FC236}">
                <a16:creationId xmlns:a16="http://schemas.microsoft.com/office/drawing/2014/main" id="{280AC2A2-F39C-DDEC-65E3-83C9AC3C7194}"/>
              </a:ext>
            </a:extLst>
          </p:cNvPr>
          <p:cNvSpPr txBox="1"/>
          <p:nvPr/>
        </p:nvSpPr>
        <p:spPr>
          <a:xfrm>
            <a:off x="1583701" y="4862516"/>
            <a:ext cx="5976594" cy="261610"/>
          </a:xfrm>
          <a:prstGeom prst="rect">
            <a:avLst/>
          </a:prstGeom>
          <a:noFill/>
        </p:spPr>
        <p:txBody>
          <a:bodyPr wrap="square">
            <a:spAutoFit/>
          </a:bodyPr>
          <a:lstStyle/>
          <a:p>
            <a:pPr algn="ctr"/>
            <a:r>
              <a:rPr lang="en-US" sz="1100" dirty="0">
                <a:latin typeface="Corbel" panose="020B0503020204020204" pitchFamily="34" charset="0"/>
              </a:rPr>
              <a:t>[</a:t>
            </a:r>
            <a:r>
              <a:rPr lang="en-US" sz="1100" dirty="0">
                <a:latin typeface="Corbel" panose="020B0503020204020204" pitchFamily="34" charset="0"/>
                <a:hlinkClick r:id="rId4"/>
              </a:rPr>
              <a:t>“Chain of thought prompting elicits reasoning in large language models”, Wei et al. 2022</a:t>
            </a:r>
            <a:r>
              <a:rPr lang="en-US" sz="1100" dirty="0">
                <a:latin typeface="Corbel" panose="020B0503020204020204" pitchFamily="34" charset="0"/>
              </a:rPr>
              <a:t>] </a:t>
            </a:r>
          </a:p>
        </p:txBody>
      </p:sp>
    </p:spTree>
    <p:extLst>
      <p:ext uri="{BB962C8B-B14F-4D97-AF65-F5344CB8AC3E}">
        <p14:creationId xmlns:p14="http://schemas.microsoft.com/office/powerpoint/2010/main" val="734099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7A65-0164-005D-E57C-6DDE7606142E}"/>
              </a:ext>
            </a:extLst>
          </p:cNvPr>
          <p:cNvSpPr>
            <a:spLocks noGrp="1"/>
          </p:cNvSpPr>
          <p:nvPr>
            <p:ph type="title"/>
          </p:nvPr>
        </p:nvSpPr>
        <p:spPr/>
        <p:txBody>
          <a:bodyPr>
            <a:normAutofit fontScale="90000"/>
          </a:bodyPr>
          <a:lstStyle/>
          <a:p>
            <a:r>
              <a:rPr lang="en-US" sz="2800" spc="-5" dirty="0"/>
              <a:t>Multi-Step Prompting: Empirical Results </a:t>
            </a:r>
            <a:endParaRPr lang="en-US" dirty="0"/>
          </a:p>
        </p:txBody>
      </p:sp>
      <p:sp>
        <p:nvSpPr>
          <p:cNvPr id="8" name="Content Placeholder 7">
            <a:extLst>
              <a:ext uri="{FF2B5EF4-FFF2-40B4-BE49-F238E27FC236}">
                <a16:creationId xmlns:a16="http://schemas.microsoft.com/office/drawing/2014/main" id="{FFB203E2-C507-E85C-4689-95B9FC0BE87C}"/>
              </a:ext>
            </a:extLst>
          </p:cNvPr>
          <p:cNvSpPr>
            <a:spLocks noGrp="1"/>
          </p:cNvSpPr>
          <p:nvPr>
            <p:ph idx="1"/>
          </p:nvPr>
        </p:nvSpPr>
        <p:spPr/>
        <p:txBody>
          <a:bodyPr>
            <a:normAutofit/>
          </a:bodyPr>
          <a:lstStyle/>
          <a:p>
            <a:r>
              <a:rPr lang="en-US" sz="1600" b="1" dirty="0"/>
              <a:t>Setup:</a:t>
            </a:r>
            <a:r>
              <a:rPr lang="en-US" sz="1600" dirty="0"/>
              <a:t> show </a:t>
            </a:r>
            <a:r>
              <a:rPr lang="en-US" sz="1600" dirty="0">
                <a:solidFill>
                  <a:srgbClr val="C00000"/>
                </a:solidFill>
              </a:rPr>
              <a:t>demonstrations </a:t>
            </a:r>
            <a:r>
              <a:rPr lang="en-US" sz="1600" dirty="0"/>
              <a:t>that contain the </a:t>
            </a:r>
            <a:r>
              <a:rPr lang="en-US" sz="1600" dirty="0">
                <a:solidFill>
                  <a:srgbClr val="C00000"/>
                </a:solidFill>
              </a:rPr>
              <a:t>decompositions</a:t>
            </a:r>
            <a:r>
              <a:rPr lang="en-US" sz="1600" dirty="0"/>
              <a:t> </a:t>
            </a:r>
          </a:p>
          <a:p>
            <a:r>
              <a:rPr lang="en-US" sz="1600" dirty="0"/>
              <a:t>The gains of multi-step prompting increases with scale. </a:t>
            </a:r>
          </a:p>
          <a:p>
            <a:r>
              <a:rPr lang="en-US" sz="1600" dirty="0"/>
              <a:t>Prompting achieves </a:t>
            </a:r>
            <a:r>
              <a:rPr lang="en-US" sz="1600" dirty="0">
                <a:solidFill>
                  <a:srgbClr val="C00000"/>
                </a:solidFill>
              </a:rPr>
              <a:t>better perf than </a:t>
            </a:r>
            <a:r>
              <a:rPr lang="en-US" sz="1600" dirty="0"/>
              <a:t>[smaller] models that are fine-tuned on a lot more data. </a:t>
            </a:r>
          </a:p>
        </p:txBody>
      </p:sp>
      <p:sp>
        <p:nvSpPr>
          <p:cNvPr id="13" name="TextBox 12">
            <a:extLst>
              <a:ext uri="{FF2B5EF4-FFF2-40B4-BE49-F238E27FC236}">
                <a16:creationId xmlns:a16="http://schemas.microsoft.com/office/drawing/2014/main" id="{280AC2A2-F39C-DDEC-65E3-83C9AC3C7194}"/>
              </a:ext>
            </a:extLst>
          </p:cNvPr>
          <p:cNvSpPr txBox="1"/>
          <p:nvPr/>
        </p:nvSpPr>
        <p:spPr>
          <a:xfrm>
            <a:off x="1583701" y="4862516"/>
            <a:ext cx="5976594" cy="261610"/>
          </a:xfrm>
          <a:prstGeom prst="rect">
            <a:avLst/>
          </a:prstGeom>
          <a:noFill/>
        </p:spPr>
        <p:txBody>
          <a:bodyPr wrap="square">
            <a:spAutoFit/>
          </a:bodyPr>
          <a:lstStyle/>
          <a:p>
            <a:pPr algn="ctr"/>
            <a:r>
              <a:rPr lang="en-US" sz="1100" dirty="0">
                <a:latin typeface="Corbel" panose="020B0503020204020204" pitchFamily="34" charset="0"/>
              </a:rPr>
              <a:t>[</a:t>
            </a:r>
            <a:r>
              <a:rPr lang="en-US" sz="1100" dirty="0">
                <a:latin typeface="Corbel" panose="020B0503020204020204" pitchFamily="34" charset="0"/>
                <a:hlinkClick r:id="rId3"/>
              </a:rPr>
              <a:t>“Large Language Models are Zero-Shot Reasoners”, Kojima et al. 2022</a:t>
            </a:r>
            <a:r>
              <a:rPr lang="en-US" sz="1100" dirty="0">
                <a:latin typeface="Corbel" panose="020B0503020204020204" pitchFamily="34" charset="0"/>
              </a:rPr>
              <a:t>] </a:t>
            </a:r>
          </a:p>
        </p:txBody>
      </p:sp>
      <p:pic>
        <p:nvPicPr>
          <p:cNvPr id="4" name="Picture 3" descr="Chart, line chart&#10;&#10;Description automatically generated">
            <a:extLst>
              <a:ext uri="{FF2B5EF4-FFF2-40B4-BE49-F238E27FC236}">
                <a16:creationId xmlns:a16="http://schemas.microsoft.com/office/drawing/2014/main" id="{48C0B19B-96F9-9201-40EA-0B4760AB662F}"/>
              </a:ext>
            </a:extLst>
          </p:cNvPr>
          <p:cNvPicPr>
            <a:picLocks noChangeAspect="1"/>
          </p:cNvPicPr>
          <p:nvPr/>
        </p:nvPicPr>
        <p:blipFill>
          <a:blip r:embed="rId4"/>
          <a:stretch>
            <a:fillRect/>
          </a:stretch>
        </p:blipFill>
        <p:spPr>
          <a:xfrm>
            <a:off x="1059180" y="2337022"/>
            <a:ext cx="6598918" cy="2366059"/>
          </a:xfrm>
          <a:prstGeom prst="rect">
            <a:avLst/>
          </a:prstGeom>
        </p:spPr>
      </p:pic>
    </p:spTree>
    <p:extLst>
      <p:ext uri="{BB962C8B-B14F-4D97-AF65-F5344CB8AC3E}">
        <p14:creationId xmlns:p14="http://schemas.microsoft.com/office/powerpoint/2010/main" val="256404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BADA-C14E-798A-DBE3-3BCC4E9AE80E}"/>
              </a:ext>
            </a:extLst>
          </p:cNvPr>
          <p:cNvSpPr>
            <a:spLocks noGrp="1"/>
          </p:cNvSpPr>
          <p:nvPr>
            <p:ph type="title"/>
          </p:nvPr>
        </p:nvSpPr>
        <p:spPr/>
        <p:txBody>
          <a:bodyPr>
            <a:normAutofit fontScale="90000"/>
          </a:bodyPr>
          <a:lstStyle/>
          <a:p>
            <a:r>
              <a:rPr lang="en-US" sz="2800" spc="-5" dirty="0"/>
              <a:t>Multi-Step Prompting: Steps Don’t Have to Be Correct! </a:t>
            </a:r>
            <a:endParaRPr lang="en-US" dirty="0"/>
          </a:p>
        </p:txBody>
      </p:sp>
      <p:sp>
        <p:nvSpPr>
          <p:cNvPr id="3" name="Content Placeholder 2">
            <a:extLst>
              <a:ext uri="{FF2B5EF4-FFF2-40B4-BE49-F238E27FC236}">
                <a16:creationId xmlns:a16="http://schemas.microsoft.com/office/drawing/2014/main" id="{681DBEAB-CC30-E415-DAD1-01C743C741CC}"/>
              </a:ext>
            </a:extLst>
          </p:cNvPr>
          <p:cNvSpPr>
            <a:spLocks noGrp="1"/>
          </p:cNvSpPr>
          <p:nvPr>
            <p:ph idx="1"/>
          </p:nvPr>
        </p:nvSpPr>
        <p:spPr>
          <a:xfrm>
            <a:off x="311701" y="1152475"/>
            <a:ext cx="4631776" cy="3416400"/>
          </a:xfrm>
        </p:spPr>
        <p:txBody>
          <a:bodyPr/>
          <a:lstStyle/>
          <a:p>
            <a:r>
              <a:rPr lang="en-US" dirty="0"/>
              <a:t>It is possible even with invalid demonstrations</a:t>
            </a:r>
          </a:p>
          <a:p>
            <a:r>
              <a:rPr lang="en-US" dirty="0"/>
              <a:t>Prompting with invalid reasoning steps can achieve over 80-90% of the performance with correct reasoning steps. </a:t>
            </a:r>
          </a:p>
        </p:txBody>
      </p:sp>
      <p:pic>
        <p:nvPicPr>
          <p:cNvPr id="5" name="Picture 4" descr="A picture containing text&#10;&#10;Description automatically generated">
            <a:extLst>
              <a:ext uri="{FF2B5EF4-FFF2-40B4-BE49-F238E27FC236}">
                <a16:creationId xmlns:a16="http://schemas.microsoft.com/office/drawing/2014/main" id="{C4F9E958-827C-EA05-2723-E011668761DE}"/>
              </a:ext>
            </a:extLst>
          </p:cNvPr>
          <p:cNvPicPr>
            <a:picLocks noChangeAspect="1"/>
          </p:cNvPicPr>
          <p:nvPr/>
        </p:nvPicPr>
        <p:blipFill rotWithShape="1">
          <a:blip r:embed="rId3"/>
          <a:srcRect b="30429"/>
          <a:stretch/>
        </p:blipFill>
        <p:spPr>
          <a:xfrm>
            <a:off x="4924426" y="1310892"/>
            <a:ext cx="4070428" cy="3183201"/>
          </a:xfrm>
          <a:prstGeom prst="rect">
            <a:avLst/>
          </a:prstGeom>
        </p:spPr>
      </p:pic>
      <p:sp>
        <p:nvSpPr>
          <p:cNvPr id="6" name="TextBox 5">
            <a:extLst>
              <a:ext uri="{FF2B5EF4-FFF2-40B4-BE49-F238E27FC236}">
                <a16:creationId xmlns:a16="http://schemas.microsoft.com/office/drawing/2014/main" id="{B97B0ED7-74C0-E71C-E859-03301BA86F62}"/>
              </a:ext>
            </a:extLst>
          </p:cNvPr>
          <p:cNvSpPr txBox="1"/>
          <p:nvPr/>
        </p:nvSpPr>
        <p:spPr>
          <a:xfrm>
            <a:off x="-237838" y="4862042"/>
            <a:ext cx="5976594" cy="246221"/>
          </a:xfrm>
          <a:prstGeom prst="rect">
            <a:avLst/>
          </a:prstGeom>
          <a:noFill/>
        </p:spPr>
        <p:txBody>
          <a:bodyPr wrap="square">
            <a:spAutoFit/>
          </a:bodyPr>
          <a:lstStyle/>
          <a:p>
            <a:pPr algn="ctr"/>
            <a:r>
              <a:rPr lang="en-US" sz="1000" dirty="0">
                <a:latin typeface="Corbel" panose="020B0503020204020204" pitchFamily="34" charset="0"/>
              </a:rPr>
              <a:t>[</a:t>
            </a:r>
            <a:r>
              <a:rPr lang="en-US" sz="1000" dirty="0">
                <a:latin typeface="Corbel" panose="020B0503020204020204" pitchFamily="34" charset="0"/>
                <a:hlinkClick r:id="rId4"/>
              </a:rPr>
              <a:t>“Towards Understanding Chain-of-Thought Prompting”, Wang et al. 2022</a:t>
            </a:r>
            <a:r>
              <a:rPr lang="en-US" sz="1000" dirty="0">
                <a:latin typeface="Corbel" panose="020B0503020204020204" pitchFamily="34" charset="0"/>
              </a:rPr>
              <a:t>] </a:t>
            </a:r>
          </a:p>
        </p:txBody>
      </p:sp>
      <p:pic>
        <p:nvPicPr>
          <p:cNvPr id="7" name="Picture 6" descr="A picture containing text&#10;&#10;Description automatically generated">
            <a:extLst>
              <a:ext uri="{FF2B5EF4-FFF2-40B4-BE49-F238E27FC236}">
                <a16:creationId xmlns:a16="http://schemas.microsoft.com/office/drawing/2014/main" id="{77A98036-6BA0-6D8C-927C-B3F9AEE4C85E}"/>
              </a:ext>
            </a:extLst>
          </p:cNvPr>
          <p:cNvPicPr>
            <a:picLocks noChangeAspect="1"/>
          </p:cNvPicPr>
          <p:nvPr/>
        </p:nvPicPr>
        <p:blipFill rotWithShape="1">
          <a:blip r:embed="rId3"/>
          <a:srcRect t="70752"/>
          <a:stretch/>
        </p:blipFill>
        <p:spPr>
          <a:xfrm>
            <a:off x="219075" y="3075563"/>
            <a:ext cx="4542114" cy="1493312"/>
          </a:xfrm>
          <a:prstGeom prst="rect">
            <a:avLst/>
          </a:prstGeom>
        </p:spPr>
      </p:pic>
    </p:spTree>
    <p:extLst>
      <p:ext uri="{BB962C8B-B14F-4D97-AF65-F5344CB8AC3E}">
        <p14:creationId xmlns:p14="http://schemas.microsoft.com/office/powerpoint/2010/main" val="3350302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EB87-8E66-9B1D-483A-FBB415F625E3}"/>
              </a:ext>
            </a:extLst>
          </p:cNvPr>
          <p:cNvSpPr>
            <a:spLocks noGrp="1"/>
          </p:cNvSpPr>
          <p:nvPr>
            <p:ph type="title"/>
          </p:nvPr>
        </p:nvSpPr>
        <p:spPr/>
        <p:txBody>
          <a:bodyPr>
            <a:normAutofit fontScale="90000"/>
          </a:bodyPr>
          <a:lstStyle/>
          <a:p>
            <a:br>
              <a:rPr lang="en-US" sz="1100" dirty="0"/>
            </a:br>
            <a:r>
              <a:rPr lang="en-US" sz="1100" dirty="0">
                <a:hlinkClick r:id="rId2"/>
              </a:rPr>
              <a:t>ROSCOE: A Suite of Metrics for Scoring Step-by-Step Reasoning</a:t>
            </a:r>
            <a:br>
              <a:rPr lang="en-US" sz="1100" dirty="0"/>
            </a:br>
            <a:br>
              <a:rPr lang="en-US" sz="1100" dirty="0"/>
            </a:br>
            <a:r>
              <a:rPr lang="en-US" sz="1100" dirty="0">
                <a:hlinkClick r:id="rId3"/>
              </a:rPr>
              <a:t>https://twitter.com/srush_nlp/status/1629229927898677252</a:t>
            </a:r>
            <a:r>
              <a:rPr lang="en-US" sz="1100" dirty="0"/>
              <a:t> </a:t>
            </a:r>
          </a:p>
          <a:p>
            <a:endParaRPr lang="en-US" sz="1100" dirty="0"/>
          </a:p>
        </p:txBody>
      </p:sp>
    </p:spTree>
    <p:extLst>
      <p:ext uri="{BB962C8B-B14F-4D97-AF65-F5344CB8AC3E}">
        <p14:creationId xmlns:p14="http://schemas.microsoft.com/office/powerpoint/2010/main" val="3432951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33186-81F3-FA2D-AA8C-910A32D8766D}"/>
              </a:ext>
            </a:extLst>
          </p:cNvPr>
          <p:cNvSpPr>
            <a:spLocks noGrp="1"/>
          </p:cNvSpPr>
          <p:nvPr>
            <p:ph type="title"/>
          </p:nvPr>
        </p:nvSpPr>
        <p:spPr/>
        <p:txBody>
          <a:bodyPr>
            <a:normAutofit fontScale="90000"/>
          </a:bodyPr>
          <a:lstStyle/>
          <a:p>
            <a:r>
              <a:rPr lang="en-US" dirty="0"/>
              <a:t>Multi-Step Prompting: Parting Comments </a:t>
            </a:r>
          </a:p>
        </p:txBody>
      </p:sp>
      <p:sp>
        <p:nvSpPr>
          <p:cNvPr id="4" name="Content Placeholder 3">
            <a:extLst>
              <a:ext uri="{FF2B5EF4-FFF2-40B4-BE49-F238E27FC236}">
                <a16:creationId xmlns:a16="http://schemas.microsoft.com/office/drawing/2014/main" id="{87910757-7CD4-A473-A7BC-3A44CE28DFB9}"/>
              </a:ext>
            </a:extLst>
          </p:cNvPr>
          <p:cNvSpPr>
            <a:spLocks noGrp="1"/>
          </p:cNvSpPr>
          <p:nvPr>
            <p:ph idx="1"/>
          </p:nvPr>
        </p:nvSpPr>
        <p:spPr/>
        <p:txBody>
          <a:bodyPr/>
          <a:lstStyle/>
          <a:p>
            <a:r>
              <a:rPr lang="en-US" dirty="0"/>
              <a:t>Prompting LMs to explain their reasoning improves their performance. </a:t>
            </a:r>
          </a:p>
          <a:p>
            <a:r>
              <a:rPr lang="en-US" dirty="0"/>
              <a:t>However, their steps aren’t always correct. </a:t>
            </a:r>
          </a:p>
          <a:p>
            <a:pPr lvl="1"/>
            <a:r>
              <a:rPr lang="en-US" dirty="0"/>
              <a:t>A useful repository of annotation: </a:t>
            </a:r>
            <a:r>
              <a:rPr lang="en-US" dirty="0">
                <a:hlinkClick r:id="rId2"/>
              </a:rPr>
              <a:t>https://github.com/OpenBioLink/ThoughtSource</a:t>
            </a:r>
            <a:r>
              <a:rPr lang="en-US" dirty="0"/>
              <a:t> </a:t>
            </a:r>
          </a:p>
          <a:p>
            <a:endParaRPr lang="en-US" dirty="0"/>
          </a:p>
          <a:p>
            <a:r>
              <a:rPr lang="en-US" dirty="0"/>
              <a:t>There is much to research on here: </a:t>
            </a:r>
          </a:p>
          <a:p>
            <a:pPr lvl="1"/>
            <a:r>
              <a:rPr lang="en-US" dirty="0"/>
              <a:t>When do LMs over-reason or under-reason? </a:t>
            </a:r>
          </a:p>
          <a:p>
            <a:pPr lvl="1"/>
            <a:r>
              <a:rPr lang="en-US" dirty="0"/>
              <a:t>How do adjust the granularity of step? </a:t>
            </a:r>
          </a:p>
          <a:p>
            <a:pPr lvl="1"/>
            <a:r>
              <a:rPr lang="en-US" dirty="0"/>
              <a:t>How to use use given references in the proofs? </a:t>
            </a:r>
          </a:p>
          <a:p>
            <a:pPr lvl="1"/>
            <a:r>
              <a:rPr lang="en-US" dirty="0"/>
              <a:t>How do use external “tools” (e.g., logic, calculator, Python) in forming proofs? </a:t>
            </a:r>
          </a:p>
          <a:p>
            <a:endParaRPr lang="en-US" dirty="0"/>
          </a:p>
          <a:p>
            <a:endParaRPr lang="en-US" dirty="0"/>
          </a:p>
          <a:p>
            <a:endParaRPr lang="en-US" dirty="0"/>
          </a:p>
        </p:txBody>
      </p:sp>
    </p:spTree>
    <p:extLst>
      <p:ext uri="{BB962C8B-B14F-4D97-AF65-F5344CB8AC3E}">
        <p14:creationId xmlns:p14="http://schemas.microsoft.com/office/powerpoint/2010/main" val="2920788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9292-97B4-08DB-C6F5-A384AFC7234A}"/>
              </a:ext>
            </a:extLst>
          </p:cNvPr>
          <p:cNvSpPr>
            <a:spLocks noGrp="1"/>
          </p:cNvSpPr>
          <p:nvPr>
            <p:ph type="title"/>
          </p:nvPr>
        </p:nvSpPr>
        <p:spPr/>
        <p:txBody>
          <a:bodyPr>
            <a:normAutofit fontScale="90000"/>
          </a:bodyPr>
          <a:lstStyle/>
          <a:p>
            <a:r>
              <a:rPr lang="en-US" dirty="0"/>
              <a:t>Summary </a:t>
            </a:r>
          </a:p>
        </p:txBody>
      </p:sp>
      <p:sp>
        <p:nvSpPr>
          <p:cNvPr id="3" name="Content Placeholder 2">
            <a:extLst>
              <a:ext uri="{FF2B5EF4-FFF2-40B4-BE49-F238E27FC236}">
                <a16:creationId xmlns:a16="http://schemas.microsoft.com/office/drawing/2014/main" id="{8707F637-7594-B706-F6EC-CDE60346D204}"/>
              </a:ext>
            </a:extLst>
          </p:cNvPr>
          <p:cNvSpPr>
            <a:spLocks noGrp="1"/>
          </p:cNvSpPr>
          <p:nvPr>
            <p:ph idx="1"/>
          </p:nvPr>
        </p:nvSpPr>
        <p:spPr/>
        <p:txBody>
          <a:bodyPr/>
          <a:lstStyle/>
          <a:p>
            <a:r>
              <a:rPr lang="en-US" dirty="0"/>
              <a:t>Prompting language models is a powerful way to adapt them to our desired tasks. </a:t>
            </a:r>
          </a:p>
          <a:p>
            <a:endParaRPr lang="en-US" dirty="0"/>
          </a:p>
          <a:p>
            <a:endParaRPr lang="en-US" dirty="0"/>
          </a:p>
          <a:p>
            <a:r>
              <a:rPr lang="en-US" dirty="0"/>
              <a:t>They also serve as a gateway to understand the underlying dynamics inside models. </a:t>
            </a:r>
          </a:p>
          <a:p>
            <a:endParaRPr lang="en-US" dirty="0"/>
          </a:p>
          <a:p>
            <a:endParaRPr lang="en-US" dirty="0"/>
          </a:p>
          <a:p>
            <a:r>
              <a:rPr lang="en-US" dirty="0"/>
              <a:t>Lots of activity in this area and room for a lot of research progress. </a:t>
            </a:r>
          </a:p>
        </p:txBody>
      </p:sp>
    </p:spTree>
    <p:extLst>
      <p:ext uri="{BB962C8B-B14F-4D97-AF65-F5344CB8AC3E}">
        <p14:creationId xmlns:p14="http://schemas.microsoft.com/office/powerpoint/2010/main" val="2448358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708" y="532303"/>
            <a:ext cx="8520600" cy="2052600"/>
          </a:xfrm>
          <a:prstGeom prst="rect">
            <a:avLst/>
          </a:prstGeom>
        </p:spPr>
        <p:txBody>
          <a:bodyPr spcFirstLastPara="1" wrap="square" lIns="91425" tIns="91425" rIns="91425" bIns="91425" anchor="b" anchorCtr="0">
            <a:normAutofit/>
          </a:bodyPr>
          <a:lstStyle/>
          <a:p>
            <a:r>
              <a:rPr lang="en" dirty="0"/>
              <a:t>Parameter-Efficient </a:t>
            </a:r>
            <a:br>
              <a:rPr lang="en" dirty="0"/>
            </a:br>
            <a:r>
              <a:rPr lang="en" dirty="0"/>
              <a:t>Tuning of LMs</a:t>
            </a:r>
          </a:p>
        </p:txBody>
      </p:sp>
      <p:sp>
        <p:nvSpPr>
          <p:cNvPr id="60" name="Google Shape;60;p13"/>
          <p:cNvSpPr txBox="1">
            <a:spLocks noGrp="1"/>
          </p:cNvSpPr>
          <p:nvPr>
            <p:ph type="subTitle" idx="1"/>
          </p:nvPr>
        </p:nvSpPr>
        <p:spPr>
          <a:xfrm>
            <a:off x="311700" y="2744321"/>
            <a:ext cx="8520600" cy="792600"/>
          </a:xfrm>
          <a:prstGeom prst="rect">
            <a:avLst/>
          </a:prstGeom>
        </p:spPr>
        <p:txBody>
          <a:bodyPr spcFirstLastPara="1" wrap="square" lIns="91425" tIns="91425" rIns="91425" bIns="91425" anchor="t" anchorCtr="0">
            <a:normAutofit lnSpcReduction="10000"/>
          </a:bodyPr>
          <a:lstStyle/>
          <a:p>
            <a:pPr marL="0" lvl="0" indent="0" algn="ctr">
              <a:spcBef>
                <a:spcPts val="0"/>
              </a:spcBef>
              <a:spcAft>
                <a:spcPts val="0"/>
              </a:spcAft>
              <a:buNone/>
            </a:pPr>
            <a:r>
              <a:rPr lang="en-US" sz="2200" dirty="0"/>
              <a:t>CSCI 601 471/671 </a:t>
            </a:r>
          </a:p>
          <a:p>
            <a:pPr marL="0" lvl="0" indent="0" algn="ctr">
              <a:spcBef>
                <a:spcPts val="0"/>
              </a:spcBef>
              <a:spcAft>
                <a:spcPts val="0"/>
              </a:spcAft>
              <a:buNone/>
            </a:pPr>
            <a:r>
              <a:rPr lang="en-US" sz="2200" dirty="0"/>
              <a:t>NLP: Self-Supervised Models</a:t>
            </a:r>
            <a:endParaRPr sz="2200" dirty="0"/>
          </a:p>
        </p:txBody>
      </p:sp>
      <p:sp>
        <p:nvSpPr>
          <p:cNvPr id="2" name="TextBox 1">
            <a:extLst>
              <a:ext uri="{FF2B5EF4-FFF2-40B4-BE49-F238E27FC236}">
                <a16:creationId xmlns:a16="http://schemas.microsoft.com/office/drawing/2014/main" id="{83602E3B-62E7-EEAE-E8F3-5972D2C26242}"/>
              </a:ext>
            </a:extLst>
          </p:cNvPr>
          <p:cNvSpPr txBox="1"/>
          <p:nvPr/>
        </p:nvSpPr>
        <p:spPr>
          <a:xfrm>
            <a:off x="1134208" y="3472836"/>
            <a:ext cx="6875584" cy="307777"/>
          </a:xfrm>
          <a:prstGeom prst="rect">
            <a:avLst/>
          </a:prstGeom>
          <a:noFill/>
        </p:spPr>
        <p:txBody>
          <a:bodyPr wrap="square">
            <a:spAutoFit/>
          </a:bodyPr>
          <a:lstStyle/>
          <a:p>
            <a:pPr algn="ctr"/>
            <a:r>
              <a:rPr lang="en-US" dirty="0">
                <a:solidFill>
                  <a:schemeClr val="accent1"/>
                </a:solidFill>
                <a:latin typeface="Consolas" panose="020B0609020204030204" pitchFamily="49" charset="0"/>
                <a:cs typeface="Consolas" panose="020B0609020204030204" pitchFamily="49" charset="0"/>
              </a:rPr>
              <a:t>https://self-</a:t>
            </a:r>
            <a:r>
              <a:rPr lang="en-US" dirty="0" err="1">
                <a:solidFill>
                  <a:schemeClr val="accent1"/>
                </a:solidFill>
                <a:latin typeface="Consolas" panose="020B0609020204030204" pitchFamily="49" charset="0"/>
                <a:cs typeface="Consolas" panose="020B0609020204030204" pitchFamily="49" charset="0"/>
              </a:rPr>
              <a:t>supervised.cs.jhu.edu</a:t>
            </a:r>
            <a:r>
              <a:rPr lang="en-US" dirty="0">
                <a:solidFill>
                  <a:schemeClr val="accent1"/>
                </a:solidFill>
                <a:latin typeface="Consolas" panose="020B0609020204030204" pitchFamily="49" charset="0"/>
                <a:cs typeface="Consolas" panose="020B0609020204030204" pitchFamily="49" charset="0"/>
              </a:rPr>
              <a:t>/sp2023/</a:t>
            </a:r>
          </a:p>
        </p:txBody>
      </p:sp>
      <p:sp>
        <p:nvSpPr>
          <p:cNvPr id="3" name="TextBox 2">
            <a:extLst>
              <a:ext uri="{FF2B5EF4-FFF2-40B4-BE49-F238E27FC236}">
                <a16:creationId xmlns:a16="http://schemas.microsoft.com/office/drawing/2014/main" id="{742098B5-3716-BBD2-0AAF-42AC45169A7D}"/>
              </a:ext>
            </a:extLst>
          </p:cNvPr>
          <p:cNvSpPr txBox="1"/>
          <p:nvPr/>
        </p:nvSpPr>
        <p:spPr>
          <a:xfrm>
            <a:off x="1134208" y="4889584"/>
            <a:ext cx="6875584" cy="253916"/>
          </a:xfrm>
          <a:prstGeom prst="rect">
            <a:avLst/>
          </a:prstGeom>
          <a:noFill/>
        </p:spPr>
        <p:txBody>
          <a:bodyPr wrap="square" rtlCol="0">
            <a:spAutoFit/>
          </a:bodyPr>
          <a:lstStyle/>
          <a:p>
            <a:pPr algn="ctr"/>
            <a:r>
              <a:rPr lang="en-US" sz="1050" dirty="0">
                <a:latin typeface="Corbel" panose="020B0503020204020204" pitchFamily="34" charset="0"/>
              </a:rPr>
              <a:t>[Slide credit: </a:t>
            </a:r>
            <a:r>
              <a:rPr lang="en-US" sz="1050" dirty="0" err="1">
                <a:latin typeface="Corbel" panose="020B0503020204020204" pitchFamily="34" charset="0"/>
              </a:rPr>
              <a:t>Iz</a:t>
            </a:r>
            <a:r>
              <a:rPr lang="en-US" sz="1050" dirty="0">
                <a:latin typeface="Corbel" panose="020B0503020204020204" pitchFamily="34" charset="0"/>
              </a:rPr>
              <a:t> </a:t>
            </a:r>
            <a:r>
              <a:rPr lang="en-US" sz="1050" dirty="0" err="1">
                <a:latin typeface="Corbel" panose="020B0503020204020204" pitchFamily="34" charset="0"/>
              </a:rPr>
              <a:t>Beltagy</a:t>
            </a:r>
            <a:r>
              <a:rPr lang="en-US" sz="1050" dirty="0">
                <a:latin typeface="Corbel" panose="020B0503020204020204" pitchFamily="34" charset="0"/>
              </a:rPr>
              <a:t>, Arman Cohan, Robert Logan IV, </a:t>
            </a:r>
            <a:r>
              <a:rPr lang="en-US" sz="1050" dirty="0" err="1">
                <a:latin typeface="Corbel" panose="020B0503020204020204" pitchFamily="34" charset="0"/>
              </a:rPr>
              <a:t>Sewon</a:t>
            </a:r>
            <a:r>
              <a:rPr lang="en-US" sz="1050" dirty="0">
                <a:latin typeface="Corbel" panose="020B0503020204020204" pitchFamily="34" charset="0"/>
              </a:rPr>
              <a:t> Min, Sameer Singh, </a:t>
            </a:r>
            <a:r>
              <a:rPr lang="en-US" sz="1050" dirty="0" err="1">
                <a:latin typeface="Corbel" panose="020B0503020204020204" pitchFamily="34" charset="0"/>
              </a:rPr>
              <a:t>Danqi</a:t>
            </a:r>
            <a:r>
              <a:rPr lang="en-US" sz="1050" dirty="0">
                <a:latin typeface="Corbel" panose="020B0503020204020204" pitchFamily="34" charset="0"/>
              </a:rPr>
              <a:t> Chen and many others ]</a:t>
            </a:r>
          </a:p>
        </p:txBody>
      </p:sp>
    </p:spTree>
    <p:extLst>
      <p:ext uri="{BB962C8B-B14F-4D97-AF65-F5344CB8AC3E}">
        <p14:creationId xmlns:p14="http://schemas.microsoft.com/office/powerpoint/2010/main" val="2894810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01" y="3460336"/>
            <a:ext cx="1086714" cy="584775"/>
          </a:xfrm>
          <a:prstGeom prst="rect">
            <a:avLst/>
          </a:prstGeom>
        </p:spPr>
        <p:txBody>
          <a:bodyPr vert="horz" wrap="square" lIns="0" tIns="12700" rIns="0" bIns="0" rtlCol="0">
            <a:spAutoFit/>
          </a:bodyPr>
          <a:lstStyle/>
          <a:p>
            <a:pPr marR="5080" algn="r">
              <a:lnSpc>
                <a:spcPct val="100000"/>
              </a:lnSpc>
              <a:spcBef>
                <a:spcPts val="100"/>
              </a:spcBef>
            </a:pPr>
            <a:r>
              <a:rPr dirty="0">
                <a:latin typeface="Corbel" panose="020B0503020204020204" pitchFamily="34" charset="0"/>
              </a:rPr>
              <a:t>Embeddings</a:t>
            </a:r>
          </a:p>
          <a:p>
            <a:pPr marR="5080" algn="r">
              <a:lnSpc>
                <a:spcPct val="100000"/>
              </a:lnSpc>
              <a:spcBef>
                <a:spcPts val="1135"/>
              </a:spcBef>
            </a:pPr>
            <a:r>
              <a:rPr dirty="0">
                <a:latin typeface="Corbel" panose="020B0503020204020204" pitchFamily="34" charset="0"/>
              </a:rPr>
              <a:t>Input</a:t>
            </a:r>
          </a:p>
        </p:txBody>
      </p:sp>
      <p:sp>
        <p:nvSpPr>
          <p:cNvPr id="4" name="object 4"/>
          <p:cNvSpPr txBox="1"/>
          <p:nvPr/>
        </p:nvSpPr>
        <p:spPr>
          <a:xfrm>
            <a:off x="396240" y="2482769"/>
            <a:ext cx="1002040" cy="443711"/>
          </a:xfrm>
          <a:prstGeom prst="rect">
            <a:avLst/>
          </a:prstGeom>
        </p:spPr>
        <p:txBody>
          <a:bodyPr vert="horz" wrap="square" lIns="0" tIns="12700" rIns="0" bIns="0" rtlCol="0">
            <a:spAutoFit/>
          </a:bodyPr>
          <a:lstStyle/>
          <a:p>
            <a:pPr marR="5080" algn="r">
              <a:lnSpc>
                <a:spcPct val="100000"/>
              </a:lnSpc>
              <a:spcBef>
                <a:spcPts val="100"/>
              </a:spcBef>
            </a:pPr>
            <a:r>
              <a:rPr dirty="0">
                <a:latin typeface="Corbel" panose="020B0503020204020204" pitchFamily="34" charset="0"/>
              </a:rPr>
              <a:t>Language</a:t>
            </a:r>
          </a:p>
          <a:p>
            <a:pPr marR="5080" algn="r">
              <a:lnSpc>
                <a:spcPct val="100000"/>
              </a:lnSpc>
            </a:pPr>
            <a:r>
              <a:rPr dirty="0">
                <a:latin typeface="Corbel" panose="020B0503020204020204" pitchFamily="34" charset="0"/>
              </a:rPr>
              <a:t>Model</a:t>
            </a:r>
          </a:p>
        </p:txBody>
      </p:sp>
      <p:grpSp>
        <p:nvGrpSpPr>
          <p:cNvPr id="5" name="object 5"/>
          <p:cNvGrpSpPr/>
          <p:nvPr/>
        </p:nvGrpSpPr>
        <p:grpSpPr>
          <a:xfrm>
            <a:off x="1723834" y="2107720"/>
            <a:ext cx="2931160" cy="1216660"/>
            <a:chOff x="1723834" y="2107720"/>
            <a:chExt cx="2931160" cy="1216660"/>
          </a:xfrm>
        </p:grpSpPr>
        <p:sp>
          <p:nvSpPr>
            <p:cNvPr id="6" name="object 6"/>
            <p:cNvSpPr/>
            <p:nvPr/>
          </p:nvSpPr>
          <p:spPr>
            <a:xfrm>
              <a:off x="1728596" y="2112483"/>
              <a:ext cx="2921635" cy="1207135"/>
            </a:xfrm>
            <a:custGeom>
              <a:avLst/>
              <a:gdLst/>
              <a:ahLst/>
              <a:cxnLst/>
              <a:rect l="l" t="t" r="r" b="b"/>
              <a:pathLst>
                <a:path w="2921635" h="1207135">
                  <a:moveTo>
                    <a:pt x="2921094" y="1206910"/>
                  </a:moveTo>
                  <a:lnTo>
                    <a:pt x="0" y="1206910"/>
                  </a:lnTo>
                  <a:lnTo>
                    <a:pt x="0" y="0"/>
                  </a:lnTo>
                  <a:lnTo>
                    <a:pt x="2921094" y="0"/>
                  </a:lnTo>
                  <a:lnTo>
                    <a:pt x="2921094" y="1206910"/>
                  </a:lnTo>
                  <a:close/>
                </a:path>
              </a:pathLst>
            </a:custGeom>
            <a:solidFill>
              <a:srgbClr val="62D197"/>
            </a:solidFill>
          </p:spPr>
          <p:txBody>
            <a:bodyPr wrap="square" lIns="0" tIns="0" rIns="0" bIns="0" rtlCol="0"/>
            <a:lstStyle/>
            <a:p>
              <a:endParaRPr dirty="0">
                <a:latin typeface="Corbel" panose="020B0503020204020204" pitchFamily="34" charset="0"/>
              </a:endParaRPr>
            </a:p>
          </p:txBody>
        </p:sp>
        <p:sp>
          <p:nvSpPr>
            <p:cNvPr id="7" name="object 7"/>
            <p:cNvSpPr/>
            <p:nvPr/>
          </p:nvSpPr>
          <p:spPr>
            <a:xfrm>
              <a:off x="1728596" y="2112483"/>
              <a:ext cx="2921635" cy="1207135"/>
            </a:xfrm>
            <a:custGeom>
              <a:avLst/>
              <a:gdLst/>
              <a:ahLst/>
              <a:cxnLst/>
              <a:rect l="l" t="t" r="r" b="b"/>
              <a:pathLst>
                <a:path w="2921635" h="1207135">
                  <a:moveTo>
                    <a:pt x="0" y="0"/>
                  </a:moveTo>
                  <a:lnTo>
                    <a:pt x="2921094" y="0"/>
                  </a:lnTo>
                  <a:lnTo>
                    <a:pt x="2921094" y="1206910"/>
                  </a:lnTo>
                  <a:lnTo>
                    <a:pt x="0" y="1206910"/>
                  </a:lnTo>
                  <a:lnTo>
                    <a:pt x="0" y="0"/>
                  </a:lnTo>
                  <a:close/>
                </a:path>
              </a:pathLst>
            </a:custGeom>
            <a:ln w="9524">
              <a:solidFill>
                <a:srgbClr val="4BA172"/>
              </a:solidFill>
            </a:ln>
          </p:spPr>
          <p:txBody>
            <a:bodyPr wrap="square" lIns="0" tIns="0" rIns="0" bIns="0" rtlCol="0"/>
            <a:lstStyle/>
            <a:p>
              <a:endParaRPr dirty="0">
                <a:latin typeface="Corbel" panose="020B0503020204020204" pitchFamily="34" charset="0"/>
              </a:endParaRPr>
            </a:p>
          </p:txBody>
        </p:sp>
      </p:grpSp>
      <p:sp>
        <p:nvSpPr>
          <p:cNvPr id="8" name="object 8"/>
          <p:cNvSpPr txBox="1"/>
          <p:nvPr/>
        </p:nvSpPr>
        <p:spPr>
          <a:xfrm>
            <a:off x="172720" y="1383271"/>
            <a:ext cx="1225952" cy="443711"/>
          </a:xfrm>
          <a:prstGeom prst="rect">
            <a:avLst/>
          </a:prstGeom>
        </p:spPr>
        <p:txBody>
          <a:bodyPr vert="horz" wrap="square" lIns="0" tIns="12700" rIns="0" bIns="0" rtlCol="0">
            <a:spAutoFit/>
          </a:bodyPr>
          <a:lstStyle/>
          <a:p>
            <a:pPr marR="5080" algn="r">
              <a:lnSpc>
                <a:spcPct val="100000"/>
              </a:lnSpc>
              <a:spcBef>
                <a:spcPts val="100"/>
              </a:spcBef>
            </a:pPr>
            <a:r>
              <a:rPr dirty="0">
                <a:latin typeface="Corbel" panose="020B0503020204020204" pitchFamily="34" charset="0"/>
              </a:rPr>
              <a:t>Classiﬁcation</a:t>
            </a:r>
          </a:p>
          <a:p>
            <a:pPr marR="5080" algn="r">
              <a:lnSpc>
                <a:spcPct val="100000"/>
              </a:lnSpc>
            </a:pPr>
            <a:r>
              <a:rPr dirty="0">
                <a:latin typeface="Corbel" panose="020B0503020204020204" pitchFamily="34" charset="0"/>
              </a:rPr>
              <a:t>Head</a:t>
            </a:r>
          </a:p>
        </p:txBody>
      </p:sp>
      <p:sp>
        <p:nvSpPr>
          <p:cNvPr id="9" name="object 9"/>
          <p:cNvSpPr txBox="1"/>
          <p:nvPr/>
        </p:nvSpPr>
        <p:spPr>
          <a:xfrm>
            <a:off x="1690118" y="3862164"/>
            <a:ext cx="2997200" cy="166712"/>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343644"/>
                </a:solidFill>
                <a:latin typeface="Courier New"/>
                <a:cs typeface="Courier New"/>
              </a:rPr>
              <a:t>[CLS] </a:t>
            </a:r>
            <a:r>
              <a:rPr sz="1000" dirty="0">
                <a:solidFill>
                  <a:srgbClr val="343644"/>
                </a:solidFill>
                <a:latin typeface="Courier New"/>
                <a:cs typeface="Courier New"/>
              </a:rPr>
              <a:t>A </a:t>
            </a:r>
            <a:r>
              <a:rPr sz="1000" spc="-5" dirty="0">
                <a:solidFill>
                  <a:srgbClr val="343644"/>
                </a:solidFill>
                <a:latin typeface="Courier New"/>
                <a:cs typeface="Courier New"/>
              </a:rPr>
              <a:t>three-hour cinema master</a:t>
            </a:r>
            <a:r>
              <a:rPr sz="1000" spc="-85" dirty="0">
                <a:solidFill>
                  <a:srgbClr val="343644"/>
                </a:solidFill>
                <a:latin typeface="Courier New"/>
                <a:cs typeface="Courier New"/>
              </a:rPr>
              <a:t> </a:t>
            </a:r>
            <a:r>
              <a:rPr sz="1000" spc="-5" dirty="0">
                <a:solidFill>
                  <a:srgbClr val="343644"/>
                </a:solidFill>
                <a:latin typeface="Courier New"/>
                <a:cs typeface="Courier New"/>
              </a:rPr>
              <a:t>class.</a:t>
            </a:r>
            <a:endParaRPr sz="1000" dirty="0">
              <a:latin typeface="Courier New"/>
              <a:cs typeface="Courier New"/>
            </a:endParaRPr>
          </a:p>
        </p:txBody>
      </p:sp>
      <p:grpSp>
        <p:nvGrpSpPr>
          <p:cNvPr id="10" name="object 10"/>
          <p:cNvGrpSpPr/>
          <p:nvPr/>
        </p:nvGrpSpPr>
        <p:grpSpPr>
          <a:xfrm>
            <a:off x="1738321" y="1300097"/>
            <a:ext cx="532130" cy="357505"/>
            <a:chOff x="1738321" y="1300097"/>
            <a:chExt cx="532130" cy="357505"/>
          </a:xfrm>
        </p:grpSpPr>
        <p:sp>
          <p:nvSpPr>
            <p:cNvPr id="11" name="object 11"/>
            <p:cNvSpPr/>
            <p:nvPr/>
          </p:nvSpPr>
          <p:spPr>
            <a:xfrm>
              <a:off x="1824037" y="1300098"/>
              <a:ext cx="243204" cy="353060"/>
            </a:xfrm>
            <a:custGeom>
              <a:avLst/>
              <a:gdLst/>
              <a:ahLst/>
              <a:cxnLst/>
              <a:rect l="l" t="t" r="r" b="b"/>
              <a:pathLst>
                <a:path w="243205" h="353060">
                  <a:moveTo>
                    <a:pt x="81000" y="0"/>
                  </a:moveTo>
                  <a:lnTo>
                    <a:pt x="0" y="0"/>
                  </a:lnTo>
                  <a:lnTo>
                    <a:pt x="0" y="352501"/>
                  </a:lnTo>
                  <a:lnTo>
                    <a:pt x="81000" y="352501"/>
                  </a:lnTo>
                  <a:lnTo>
                    <a:pt x="81000" y="0"/>
                  </a:lnTo>
                  <a:close/>
                </a:path>
                <a:path w="243205" h="353060">
                  <a:moveTo>
                    <a:pt x="242925" y="157226"/>
                  </a:moveTo>
                  <a:lnTo>
                    <a:pt x="161925" y="157226"/>
                  </a:lnTo>
                  <a:lnTo>
                    <a:pt x="161925" y="352526"/>
                  </a:lnTo>
                  <a:lnTo>
                    <a:pt x="242925" y="352526"/>
                  </a:lnTo>
                  <a:lnTo>
                    <a:pt x="242925" y="157226"/>
                  </a:lnTo>
                  <a:close/>
                </a:path>
              </a:pathLst>
            </a:custGeom>
            <a:solidFill>
              <a:srgbClr val="62D197"/>
            </a:solidFill>
          </p:spPr>
          <p:txBody>
            <a:bodyPr wrap="square" lIns="0" tIns="0" rIns="0" bIns="0" rtlCol="0"/>
            <a:lstStyle/>
            <a:p>
              <a:endParaRPr dirty="0">
                <a:latin typeface="Corbel" panose="020B0503020204020204" pitchFamily="34" charset="0"/>
              </a:endParaRPr>
            </a:p>
          </p:txBody>
        </p:sp>
        <p:sp>
          <p:nvSpPr>
            <p:cNvPr id="12" name="object 12"/>
            <p:cNvSpPr/>
            <p:nvPr/>
          </p:nvSpPr>
          <p:spPr>
            <a:xfrm>
              <a:off x="1738321" y="1652596"/>
              <a:ext cx="532130" cy="0"/>
            </a:xfrm>
            <a:custGeom>
              <a:avLst/>
              <a:gdLst/>
              <a:ahLst/>
              <a:cxnLst/>
              <a:rect l="l" t="t" r="r" b="b"/>
              <a:pathLst>
                <a:path w="532130">
                  <a:moveTo>
                    <a:pt x="0" y="0"/>
                  </a:moveTo>
                  <a:lnTo>
                    <a:pt x="531598" y="0"/>
                  </a:lnTo>
                </a:path>
              </a:pathLst>
            </a:custGeom>
            <a:ln w="9524">
              <a:solidFill>
                <a:srgbClr val="606060"/>
              </a:solidFill>
            </a:ln>
          </p:spPr>
          <p:txBody>
            <a:bodyPr wrap="square" lIns="0" tIns="0" rIns="0" bIns="0" rtlCol="0"/>
            <a:lstStyle/>
            <a:p>
              <a:endParaRPr dirty="0">
                <a:latin typeface="Corbel" panose="020B0503020204020204" pitchFamily="34" charset="0"/>
              </a:endParaRPr>
            </a:p>
          </p:txBody>
        </p:sp>
      </p:grpSp>
      <p:sp>
        <p:nvSpPr>
          <p:cNvPr id="13" name="object 13"/>
          <p:cNvSpPr txBox="1"/>
          <p:nvPr/>
        </p:nvSpPr>
        <p:spPr>
          <a:xfrm rot="18900000">
            <a:off x="1432986" y="1800634"/>
            <a:ext cx="498150" cy="107722"/>
          </a:xfrm>
          <a:prstGeom prst="rect">
            <a:avLst/>
          </a:prstGeom>
        </p:spPr>
        <p:txBody>
          <a:bodyPr vert="horz" wrap="square" lIns="0" tIns="0" rIns="0" bIns="0" rtlCol="0">
            <a:spAutoFit/>
          </a:bodyPr>
          <a:lstStyle/>
          <a:p>
            <a:pPr>
              <a:lnSpc>
                <a:spcPts val="800"/>
              </a:lnSpc>
            </a:pPr>
            <a:r>
              <a:rPr sz="800" spc="-5" dirty="0">
                <a:solidFill>
                  <a:srgbClr val="1F2628"/>
                </a:solidFill>
                <a:latin typeface="Courier New"/>
                <a:cs typeface="Courier New"/>
              </a:rPr>
              <a:t>Positive</a:t>
            </a:r>
            <a:endParaRPr sz="800" dirty="0">
              <a:latin typeface="Courier New"/>
              <a:cs typeface="Courier New"/>
            </a:endParaRPr>
          </a:p>
        </p:txBody>
      </p:sp>
      <p:sp>
        <p:nvSpPr>
          <p:cNvPr id="14" name="object 14"/>
          <p:cNvSpPr txBox="1"/>
          <p:nvPr/>
        </p:nvSpPr>
        <p:spPr>
          <a:xfrm rot="18900000">
            <a:off x="1611929" y="1803527"/>
            <a:ext cx="498150" cy="107722"/>
          </a:xfrm>
          <a:prstGeom prst="rect">
            <a:avLst/>
          </a:prstGeom>
        </p:spPr>
        <p:txBody>
          <a:bodyPr vert="horz" wrap="square" lIns="0" tIns="0" rIns="0" bIns="0" rtlCol="0">
            <a:spAutoFit/>
          </a:bodyPr>
          <a:lstStyle/>
          <a:p>
            <a:pPr>
              <a:lnSpc>
                <a:spcPts val="800"/>
              </a:lnSpc>
            </a:pPr>
            <a:r>
              <a:rPr sz="800" spc="-5" dirty="0">
                <a:solidFill>
                  <a:srgbClr val="1F2628"/>
                </a:solidFill>
                <a:latin typeface="Courier New"/>
                <a:cs typeface="Courier New"/>
              </a:rPr>
              <a:t>Negative</a:t>
            </a:r>
            <a:endParaRPr sz="800" dirty="0">
              <a:latin typeface="Courier New"/>
              <a:cs typeface="Courier New"/>
            </a:endParaRPr>
          </a:p>
        </p:txBody>
      </p:sp>
      <p:graphicFrame>
        <p:nvGraphicFramePr>
          <p:cNvPr id="15" name="object 15"/>
          <p:cNvGraphicFramePr>
            <a:graphicFrameLocks noGrp="1"/>
          </p:cNvGraphicFramePr>
          <p:nvPr/>
        </p:nvGraphicFramePr>
        <p:xfrm>
          <a:off x="1725609" y="3511580"/>
          <a:ext cx="572768" cy="140999"/>
        </p:xfrm>
        <a:graphic>
          <a:graphicData uri="http://schemas.openxmlformats.org/drawingml/2006/table">
            <a:tbl>
              <a:tblPr firstRow="1" bandRow="1">
                <a:tableStyleId>{2D5ABB26-0587-4C30-8999-92F81FD0307C}</a:tableStyleId>
              </a:tblPr>
              <a:tblGrid>
                <a:gridCol w="143510">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142874">
                  <a:extLst>
                    <a:ext uri="{9D8B030D-6E8A-4147-A177-3AD203B41FA5}">
                      <a16:colId xmlns:a16="http://schemas.microsoft.com/office/drawing/2014/main" val="20002"/>
                    </a:ext>
                  </a:extLst>
                </a:gridCol>
                <a:gridCol w="143509">
                  <a:extLst>
                    <a:ext uri="{9D8B030D-6E8A-4147-A177-3AD203B41FA5}">
                      <a16:colId xmlns:a16="http://schemas.microsoft.com/office/drawing/2014/main" val="20003"/>
                    </a:ext>
                  </a:extLst>
                </a:gridCol>
              </a:tblGrid>
              <a:tr h="140999">
                <a:tc>
                  <a:txBody>
                    <a:bodyPr/>
                    <a:lstStyle/>
                    <a:p>
                      <a:pPr>
                        <a:lnSpc>
                          <a:spcPct val="100000"/>
                        </a:lnSpc>
                      </a:pPr>
                      <a:endParaRPr sz="700">
                        <a:latin typeface="Times New Roman"/>
                        <a:cs typeface="Times New Roman"/>
                      </a:endParaRPr>
                    </a:p>
                  </a:txBody>
                  <a:tcPr marL="0" marR="0" marT="0" marB="0">
                    <a:lnL w="9525">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9525">
                      <a:solidFill>
                        <a:srgbClr val="4BA172"/>
                      </a:solidFill>
                      <a:prstDash val="solid"/>
                    </a:lnR>
                    <a:lnT w="9525">
                      <a:solidFill>
                        <a:srgbClr val="4BA172"/>
                      </a:solidFill>
                      <a:prstDash val="solid"/>
                    </a:lnT>
                    <a:lnB w="9525">
                      <a:solidFill>
                        <a:srgbClr val="4BA172"/>
                      </a:solidFill>
                      <a:prstDash val="solid"/>
                    </a:lnB>
                    <a:solidFill>
                      <a:srgbClr val="62D197"/>
                    </a:solidFill>
                  </a:tcPr>
                </a:tc>
                <a:extLst>
                  <a:ext uri="{0D108BD9-81ED-4DB2-BD59-A6C34878D82A}">
                    <a16:rowId xmlns:a16="http://schemas.microsoft.com/office/drawing/2014/main" val="10000"/>
                  </a:ext>
                </a:extLst>
              </a:tr>
            </a:tbl>
          </a:graphicData>
        </a:graphic>
      </p:graphicFrame>
      <p:graphicFrame>
        <p:nvGraphicFramePr>
          <p:cNvPr id="16" name="object 16"/>
          <p:cNvGraphicFramePr>
            <a:graphicFrameLocks noGrp="1"/>
          </p:cNvGraphicFramePr>
          <p:nvPr/>
        </p:nvGraphicFramePr>
        <p:xfrm>
          <a:off x="2507282" y="3511580"/>
          <a:ext cx="572768" cy="140999"/>
        </p:xfrm>
        <a:graphic>
          <a:graphicData uri="http://schemas.openxmlformats.org/drawingml/2006/table">
            <a:tbl>
              <a:tblPr firstRow="1" bandRow="1">
                <a:tableStyleId>{2D5ABB26-0587-4C30-8999-92F81FD0307C}</a:tableStyleId>
              </a:tblPr>
              <a:tblGrid>
                <a:gridCol w="143510">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142874">
                  <a:extLst>
                    <a:ext uri="{9D8B030D-6E8A-4147-A177-3AD203B41FA5}">
                      <a16:colId xmlns:a16="http://schemas.microsoft.com/office/drawing/2014/main" val="20002"/>
                    </a:ext>
                  </a:extLst>
                </a:gridCol>
                <a:gridCol w="143509">
                  <a:extLst>
                    <a:ext uri="{9D8B030D-6E8A-4147-A177-3AD203B41FA5}">
                      <a16:colId xmlns:a16="http://schemas.microsoft.com/office/drawing/2014/main" val="20003"/>
                    </a:ext>
                  </a:extLst>
                </a:gridCol>
              </a:tblGrid>
              <a:tr h="140999">
                <a:tc>
                  <a:txBody>
                    <a:bodyPr/>
                    <a:lstStyle/>
                    <a:p>
                      <a:pPr>
                        <a:lnSpc>
                          <a:spcPct val="100000"/>
                        </a:lnSpc>
                      </a:pPr>
                      <a:endParaRPr sz="700">
                        <a:latin typeface="Times New Roman"/>
                        <a:cs typeface="Times New Roman"/>
                      </a:endParaRPr>
                    </a:p>
                  </a:txBody>
                  <a:tcPr marL="0" marR="0" marT="0" marB="0">
                    <a:lnL w="9525">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9525">
                      <a:solidFill>
                        <a:srgbClr val="4BA172"/>
                      </a:solidFill>
                      <a:prstDash val="solid"/>
                    </a:lnR>
                    <a:lnT w="9525">
                      <a:solidFill>
                        <a:srgbClr val="4BA172"/>
                      </a:solidFill>
                      <a:prstDash val="solid"/>
                    </a:lnT>
                    <a:lnB w="9525">
                      <a:solidFill>
                        <a:srgbClr val="4BA172"/>
                      </a:solidFill>
                      <a:prstDash val="solid"/>
                    </a:lnB>
                    <a:solidFill>
                      <a:srgbClr val="62D197"/>
                    </a:solidFill>
                  </a:tcPr>
                </a:tc>
                <a:extLst>
                  <a:ext uri="{0D108BD9-81ED-4DB2-BD59-A6C34878D82A}">
                    <a16:rowId xmlns:a16="http://schemas.microsoft.com/office/drawing/2014/main" val="10000"/>
                  </a:ext>
                </a:extLst>
              </a:tr>
            </a:tbl>
          </a:graphicData>
        </a:graphic>
      </p:graphicFrame>
      <p:graphicFrame>
        <p:nvGraphicFramePr>
          <p:cNvPr id="17" name="object 17"/>
          <p:cNvGraphicFramePr>
            <a:graphicFrameLocks noGrp="1"/>
          </p:cNvGraphicFramePr>
          <p:nvPr/>
        </p:nvGraphicFramePr>
        <p:xfrm>
          <a:off x="3288955" y="3511580"/>
          <a:ext cx="572768" cy="140999"/>
        </p:xfrm>
        <a:graphic>
          <a:graphicData uri="http://schemas.openxmlformats.org/drawingml/2006/table">
            <a:tbl>
              <a:tblPr firstRow="1" bandRow="1">
                <a:tableStyleId>{2D5ABB26-0587-4C30-8999-92F81FD0307C}</a:tableStyleId>
              </a:tblPr>
              <a:tblGrid>
                <a:gridCol w="143510">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142874">
                  <a:extLst>
                    <a:ext uri="{9D8B030D-6E8A-4147-A177-3AD203B41FA5}">
                      <a16:colId xmlns:a16="http://schemas.microsoft.com/office/drawing/2014/main" val="20002"/>
                    </a:ext>
                  </a:extLst>
                </a:gridCol>
                <a:gridCol w="143509">
                  <a:extLst>
                    <a:ext uri="{9D8B030D-6E8A-4147-A177-3AD203B41FA5}">
                      <a16:colId xmlns:a16="http://schemas.microsoft.com/office/drawing/2014/main" val="20003"/>
                    </a:ext>
                  </a:extLst>
                </a:gridCol>
              </a:tblGrid>
              <a:tr h="140999">
                <a:tc>
                  <a:txBody>
                    <a:bodyPr/>
                    <a:lstStyle/>
                    <a:p>
                      <a:pPr>
                        <a:lnSpc>
                          <a:spcPct val="100000"/>
                        </a:lnSpc>
                      </a:pPr>
                      <a:endParaRPr sz="700">
                        <a:latin typeface="Times New Roman"/>
                        <a:cs typeface="Times New Roman"/>
                      </a:endParaRPr>
                    </a:p>
                  </a:txBody>
                  <a:tcPr marL="0" marR="0" marT="0" marB="0">
                    <a:lnL w="9525">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9525">
                      <a:solidFill>
                        <a:srgbClr val="4BA172"/>
                      </a:solidFill>
                      <a:prstDash val="solid"/>
                    </a:lnR>
                    <a:lnT w="9525">
                      <a:solidFill>
                        <a:srgbClr val="4BA172"/>
                      </a:solidFill>
                      <a:prstDash val="solid"/>
                    </a:lnT>
                    <a:lnB w="9525">
                      <a:solidFill>
                        <a:srgbClr val="4BA172"/>
                      </a:solidFill>
                      <a:prstDash val="solid"/>
                    </a:lnB>
                    <a:solidFill>
                      <a:srgbClr val="62D197"/>
                    </a:solidFill>
                  </a:tcPr>
                </a:tc>
                <a:extLst>
                  <a:ext uri="{0D108BD9-81ED-4DB2-BD59-A6C34878D82A}">
                    <a16:rowId xmlns:a16="http://schemas.microsoft.com/office/drawing/2014/main" val="10000"/>
                  </a:ext>
                </a:extLst>
              </a:tr>
            </a:tbl>
          </a:graphicData>
        </a:graphic>
      </p:graphicFrame>
      <p:graphicFrame>
        <p:nvGraphicFramePr>
          <p:cNvPr id="18" name="object 18"/>
          <p:cNvGraphicFramePr>
            <a:graphicFrameLocks noGrp="1"/>
          </p:cNvGraphicFramePr>
          <p:nvPr/>
        </p:nvGraphicFramePr>
        <p:xfrm>
          <a:off x="4070629" y="3511580"/>
          <a:ext cx="572768" cy="140999"/>
        </p:xfrm>
        <a:graphic>
          <a:graphicData uri="http://schemas.openxmlformats.org/drawingml/2006/table">
            <a:tbl>
              <a:tblPr firstRow="1" bandRow="1">
                <a:tableStyleId>{2D5ABB26-0587-4C30-8999-92F81FD0307C}</a:tableStyleId>
              </a:tblPr>
              <a:tblGrid>
                <a:gridCol w="143510">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142874">
                  <a:extLst>
                    <a:ext uri="{9D8B030D-6E8A-4147-A177-3AD203B41FA5}">
                      <a16:colId xmlns:a16="http://schemas.microsoft.com/office/drawing/2014/main" val="20002"/>
                    </a:ext>
                  </a:extLst>
                </a:gridCol>
                <a:gridCol w="143509">
                  <a:extLst>
                    <a:ext uri="{9D8B030D-6E8A-4147-A177-3AD203B41FA5}">
                      <a16:colId xmlns:a16="http://schemas.microsoft.com/office/drawing/2014/main" val="20003"/>
                    </a:ext>
                  </a:extLst>
                </a:gridCol>
              </a:tblGrid>
              <a:tr h="140999">
                <a:tc>
                  <a:txBody>
                    <a:bodyPr/>
                    <a:lstStyle/>
                    <a:p>
                      <a:pPr>
                        <a:lnSpc>
                          <a:spcPct val="100000"/>
                        </a:lnSpc>
                      </a:pPr>
                      <a:endParaRPr sz="700">
                        <a:latin typeface="Times New Roman"/>
                        <a:cs typeface="Times New Roman"/>
                      </a:endParaRPr>
                    </a:p>
                  </a:txBody>
                  <a:tcPr marL="0" marR="0" marT="0" marB="0">
                    <a:lnL w="9525">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9525">
                      <a:solidFill>
                        <a:srgbClr val="4BA172"/>
                      </a:solidFill>
                      <a:prstDash val="solid"/>
                    </a:lnR>
                    <a:lnT w="9525">
                      <a:solidFill>
                        <a:srgbClr val="4BA172"/>
                      </a:solidFill>
                      <a:prstDash val="solid"/>
                    </a:lnT>
                    <a:lnB w="9525">
                      <a:solidFill>
                        <a:srgbClr val="4BA172"/>
                      </a:solidFill>
                      <a:prstDash val="solid"/>
                    </a:lnB>
                    <a:solidFill>
                      <a:srgbClr val="62D197"/>
                    </a:solidFill>
                  </a:tcPr>
                </a:tc>
                <a:extLst>
                  <a:ext uri="{0D108BD9-81ED-4DB2-BD59-A6C34878D82A}">
                    <a16:rowId xmlns:a16="http://schemas.microsoft.com/office/drawing/2014/main" val="10000"/>
                  </a:ext>
                </a:extLst>
              </a:tr>
            </a:tbl>
          </a:graphicData>
        </a:graphic>
      </p:graphicFrame>
      <p:sp>
        <p:nvSpPr>
          <p:cNvPr id="19" name="object 19"/>
          <p:cNvSpPr txBox="1"/>
          <p:nvPr/>
        </p:nvSpPr>
        <p:spPr>
          <a:xfrm>
            <a:off x="8776375" y="102819"/>
            <a:ext cx="142240" cy="166712"/>
          </a:xfrm>
          <a:prstGeom prst="rect">
            <a:avLst/>
          </a:prstGeom>
        </p:spPr>
        <p:txBody>
          <a:bodyPr vert="horz" wrap="square" lIns="0" tIns="12700" rIns="0" bIns="0" rtlCol="0">
            <a:spAutoFit/>
          </a:bodyPr>
          <a:lstStyle/>
          <a:p>
            <a:pPr marL="12700">
              <a:lnSpc>
                <a:spcPct val="100000"/>
              </a:lnSpc>
              <a:spcBef>
                <a:spcPts val="100"/>
              </a:spcBef>
            </a:pPr>
            <a:r>
              <a:rPr sz="1000" spc="-100" dirty="0">
                <a:solidFill>
                  <a:srgbClr val="999999"/>
                </a:solidFill>
                <a:latin typeface="Corbel" panose="020B0503020204020204" pitchFamily="34" charset="0"/>
                <a:cs typeface="FreeSans"/>
              </a:rPr>
              <a:t>81</a:t>
            </a:r>
            <a:endParaRPr sz="1000" dirty="0">
              <a:latin typeface="Corbel" panose="020B0503020204020204" pitchFamily="34" charset="0"/>
              <a:cs typeface="FreeSans"/>
            </a:endParaRPr>
          </a:p>
        </p:txBody>
      </p:sp>
      <p:sp>
        <p:nvSpPr>
          <p:cNvPr id="21" name="Google Shape;138;g1501cc781cf_0_0">
            <a:extLst>
              <a:ext uri="{FF2B5EF4-FFF2-40B4-BE49-F238E27FC236}">
                <a16:creationId xmlns:a16="http://schemas.microsoft.com/office/drawing/2014/main" id="{F28049AA-CFF5-82F4-A6E1-CF9AF1966833}"/>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2"/>
              </a:rPr>
              <a:t>ACL 2022 Tutorial </a:t>
            </a:r>
            <a:r>
              <a:rPr lang="en-US" sz="900" dirty="0" err="1">
                <a:latin typeface="Corbel"/>
                <a:ea typeface="Corbel"/>
                <a:cs typeface="Corbel"/>
                <a:sym typeface="Corbel"/>
                <a:hlinkClick r:id="rId2"/>
              </a:rPr>
              <a:t>Beltagy</a:t>
            </a:r>
            <a:r>
              <a:rPr lang="en-US" sz="900" dirty="0">
                <a:latin typeface="Corbel"/>
                <a:ea typeface="Corbel"/>
                <a:cs typeface="Corbel"/>
                <a:sym typeface="Corbel"/>
                <a:hlinkClick r:id="rId2"/>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
        <p:nvSpPr>
          <p:cNvPr id="22" name="Title 21">
            <a:extLst>
              <a:ext uri="{FF2B5EF4-FFF2-40B4-BE49-F238E27FC236}">
                <a16:creationId xmlns:a16="http://schemas.microsoft.com/office/drawing/2014/main" id="{342508B4-BDD1-5ECF-B7EE-A81F6B1CE519}"/>
              </a:ext>
            </a:extLst>
          </p:cNvPr>
          <p:cNvSpPr>
            <a:spLocks noGrp="1"/>
          </p:cNvSpPr>
          <p:nvPr>
            <p:ph type="title"/>
          </p:nvPr>
        </p:nvSpPr>
        <p:spPr/>
        <p:txBody>
          <a:bodyPr>
            <a:normAutofit fontScale="90000"/>
          </a:bodyPr>
          <a:lstStyle/>
          <a:p>
            <a:r>
              <a:rPr lang="en-US" dirty="0"/>
              <a:t>Fine-tuning Pre-trained Models</a:t>
            </a:r>
          </a:p>
        </p:txBody>
      </p:sp>
      <p:sp>
        <p:nvSpPr>
          <p:cNvPr id="24" name="Content Placeholder 23">
            <a:extLst>
              <a:ext uri="{FF2B5EF4-FFF2-40B4-BE49-F238E27FC236}">
                <a16:creationId xmlns:a16="http://schemas.microsoft.com/office/drawing/2014/main" id="{6F630B2D-36EE-C548-27C3-750915AB32A9}"/>
              </a:ext>
            </a:extLst>
          </p:cNvPr>
          <p:cNvSpPr>
            <a:spLocks noGrp="1"/>
          </p:cNvSpPr>
          <p:nvPr>
            <p:ph idx="1"/>
          </p:nvPr>
        </p:nvSpPr>
        <p:spPr>
          <a:xfrm>
            <a:off x="4734836" y="1152475"/>
            <a:ext cx="4188903" cy="3416400"/>
          </a:xfrm>
        </p:spPr>
        <p:txBody>
          <a:bodyPr/>
          <a:lstStyle/>
          <a:p>
            <a:pPr marL="114300" indent="0">
              <a:buNone/>
            </a:pPr>
            <a:r>
              <a:rPr lang="en-US" dirty="0">
                <a:solidFill>
                  <a:schemeClr val="tx1"/>
                </a:solidFill>
              </a:rPr>
              <a:t>A general recipe:</a:t>
            </a:r>
          </a:p>
          <a:p>
            <a:r>
              <a:rPr lang="en-US" dirty="0">
                <a:solidFill>
                  <a:schemeClr val="tx1"/>
                </a:solidFill>
              </a:rPr>
              <a:t>Pre-train a language model </a:t>
            </a:r>
          </a:p>
          <a:p>
            <a:r>
              <a:rPr lang="en-US" dirty="0">
                <a:solidFill>
                  <a:schemeClr val="tx1"/>
                </a:solidFill>
              </a:rPr>
              <a:t>Fine-tune a classification head on top of the LMs representations </a:t>
            </a:r>
          </a:p>
          <a:p>
            <a:endParaRPr lang="en-US" dirty="0">
              <a:solidFill>
                <a:schemeClr val="tx1"/>
              </a:solidFill>
            </a:endParaRPr>
          </a:p>
          <a:p>
            <a:endParaRPr lang="en-US"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909" y="4468025"/>
            <a:ext cx="8181975" cy="487313"/>
          </a:xfrm>
          <a:prstGeom prst="rect">
            <a:avLst/>
          </a:prstGeom>
        </p:spPr>
        <p:txBody>
          <a:bodyPr vert="horz" wrap="square" lIns="0" tIns="12700" rIns="0" bIns="0" rtlCol="0">
            <a:spAutoFit/>
          </a:bodyPr>
          <a:lstStyle/>
          <a:p>
            <a:pPr marL="368935" marR="5080" indent="-356870" algn="ctr">
              <a:lnSpc>
                <a:spcPct val="100000"/>
              </a:lnSpc>
              <a:spcBef>
                <a:spcPts val="100"/>
              </a:spcBef>
            </a:pPr>
            <a:r>
              <a:rPr lang="en-US" sz="1000" spc="-15" dirty="0">
                <a:solidFill>
                  <a:srgbClr val="424242"/>
                </a:solidFill>
                <a:latin typeface="Corbel" panose="020B0503020204020204" pitchFamily="34" charset="0"/>
                <a:cs typeface="FreeSans"/>
              </a:rPr>
              <a:t>[</a:t>
            </a:r>
            <a:r>
              <a:rPr sz="1000" spc="-15" dirty="0">
                <a:solidFill>
                  <a:srgbClr val="424242"/>
                </a:solidFill>
                <a:latin typeface="Corbel" panose="020B0503020204020204" pitchFamily="34" charset="0"/>
                <a:cs typeface="FreeSans"/>
                <a:hlinkClick r:id="rId2"/>
              </a:rPr>
              <a:t>"Fine-Tuning </a:t>
            </a:r>
            <a:r>
              <a:rPr sz="1000" dirty="0">
                <a:solidFill>
                  <a:srgbClr val="424242"/>
                </a:solidFill>
                <a:latin typeface="Corbel" panose="020B0503020204020204" pitchFamily="34" charset="0"/>
                <a:cs typeface="FreeSans"/>
                <a:hlinkClick r:id="rId2"/>
              </a:rPr>
              <a:t>Pretrained Language Models: </a:t>
            </a:r>
            <a:r>
              <a:rPr sz="1000" spc="-5" dirty="0">
                <a:solidFill>
                  <a:srgbClr val="424242"/>
                </a:solidFill>
                <a:latin typeface="Corbel" panose="020B0503020204020204" pitchFamily="34" charset="0"/>
                <a:cs typeface="FreeSans"/>
                <a:hlinkClick r:id="rId2"/>
              </a:rPr>
              <a:t>Weight Initializations, Data </a:t>
            </a:r>
            <a:r>
              <a:rPr sz="1000" spc="-10" dirty="0">
                <a:solidFill>
                  <a:srgbClr val="424242"/>
                </a:solidFill>
                <a:latin typeface="Corbel" panose="020B0503020204020204" pitchFamily="34" charset="0"/>
                <a:cs typeface="FreeSans"/>
                <a:hlinkClick r:id="rId2"/>
              </a:rPr>
              <a:t>Orders, </a:t>
            </a:r>
            <a:r>
              <a:rPr sz="1000" spc="5" dirty="0">
                <a:solidFill>
                  <a:srgbClr val="424242"/>
                </a:solidFill>
                <a:latin typeface="Corbel" panose="020B0503020204020204" pitchFamily="34" charset="0"/>
                <a:cs typeface="FreeSans"/>
                <a:hlinkClick r:id="rId2"/>
              </a:rPr>
              <a:t>and</a:t>
            </a:r>
            <a:r>
              <a:rPr sz="1000" spc="220" dirty="0">
                <a:solidFill>
                  <a:srgbClr val="424242"/>
                </a:solidFill>
                <a:latin typeface="Corbel" panose="020B0503020204020204" pitchFamily="34" charset="0"/>
                <a:cs typeface="FreeSans"/>
                <a:hlinkClick r:id="rId2"/>
              </a:rPr>
              <a:t> </a:t>
            </a:r>
            <a:r>
              <a:rPr sz="1000" spc="-15" dirty="0">
                <a:solidFill>
                  <a:srgbClr val="424242"/>
                </a:solidFill>
                <a:latin typeface="Corbel" panose="020B0503020204020204" pitchFamily="34" charset="0"/>
                <a:cs typeface="FreeSans"/>
                <a:hlinkClick r:id="rId2"/>
              </a:rPr>
              <a:t>Early</a:t>
            </a:r>
            <a:r>
              <a:rPr sz="1000" spc="15" dirty="0">
                <a:solidFill>
                  <a:srgbClr val="424242"/>
                </a:solidFill>
                <a:latin typeface="Corbel" panose="020B0503020204020204" pitchFamily="34" charset="0"/>
                <a:cs typeface="FreeSans"/>
                <a:hlinkClick r:id="rId2"/>
              </a:rPr>
              <a:t> </a:t>
            </a:r>
            <a:r>
              <a:rPr sz="1000" dirty="0">
                <a:solidFill>
                  <a:srgbClr val="424242"/>
                </a:solidFill>
                <a:latin typeface="Corbel" panose="020B0503020204020204" pitchFamily="34" charset="0"/>
                <a:cs typeface="FreeSans"/>
                <a:hlinkClick r:id="rId2"/>
              </a:rPr>
              <a:t>Stopping" </a:t>
            </a:r>
            <a:r>
              <a:rPr lang="en-US" sz="1000" spc="25" dirty="0">
                <a:solidFill>
                  <a:srgbClr val="FF5252"/>
                </a:solidFill>
                <a:uFill>
                  <a:solidFill>
                    <a:srgbClr val="FF5252"/>
                  </a:solidFill>
                </a:uFill>
                <a:latin typeface="Corbel" panose="020B0503020204020204" pitchFamily="34" charset="0"/>
                <a:cs typeface="FreeSans"/>
                <a:hlinkClick r:id="rId2"/>
              </a:rPr>
              <a:t>Dodge et </a:t>
            </a:r>
            <a:r>
              <a:rPr lang="en-US" sz="1000" spc="-25" dirty="0">
                <a:solidFill>
                  <a:srgbClr val="FF5252"/>
                </a:solidFill>
                <a:uFill>
                  <a:solidFill>
                    <a:srgbClr val="FF5252"/>
                  </a:solidFill>
                </a:uFill>
                <a:latin typeface="Corbel" panose="020B0503020204020204" pitchFamily="34" charset="0"/>
                <a:cs typeface="FreeSans"/>
                <a:hlinkClick r:id="rId2"/>
              </a:rPr>
              <a:t>al., </a:t>
            </a:r>
            <a:r>
              <a:rPr lang="en-US" sz="1000" spc="35" dirty="0">
                <a:solidFill>
                  <a:srgbClr val="FF5252"/>
                </a:solidFill>
                <a:uFill>
                  <a:solidFill>
                    <a:srgbClr val="FF5252"/>
                  </a:solidFill>
                </a:uFill>
                <a:latin typeface="Corbel" panose="020B0503020204020204" pitchFamily="34" charset="0"/>
                <a:cs typeface="FreeSans"/>
                <a:hlinkClick r:id="rId2"/>
              </a:rPr>
              <a:t>2020</a:t>
            </a:r>
            <a:r>
              <a:rPr lang="en-US" sz="1000" spc="35" dirty="0">
                <a:solidFill>
                  <a:srgbClr val="424242"/>
                </a:solidFill>
                <a:latin typeface="Corbel" panose="020B0503020204020204" pitchFamily="34" charset="0"/>
                <a:cs typeface="FreeSans"/>
              </a:rPr>
              <a:t>]</a:t>
            </a:r>
            <a:r>
              <a:rPr sz="1000" spc="10" dirty="0">
                <a:solidFill>
                  <a:srgbClr val="424242"/>
                </a:solidFill>
                <a:latin typeface="Corbel" panose="020B0503020204020204" pitchFamily="34" charset="0"/>
                <a:cs typeface="FreeSans"/>
              </a:rPr>
              <a:t> </a:t>
            </a:r>
            <a:endParaRPr lang="en-US" sz="1000" spc="10" dirty="0">
              <a:solidFill>
                <a:srgbClr val="424242"/>
              </a:solidFill>
              <a:latin typeface="Corbel" panose="020B0503020204020204" pitchFamily="34" charset="0"/>
              <a:cs typeface="FreeSans"/>
            </a:endParaRPr>
          </a:p>
          <a:p>
            <a:pPr marL="368935" marR="5080" indent="-356870" algn="ctr">
              <a:lnSpc>
                <a:spcPct val="100000"/>
              </a:lnSpc>
              <a:spcBef>
                <a:spcPts val="100"/>
              </a:spcBef>
            </a:pPr>
            <a:r>
              <a:rPr lang="en-US" sz="1000" dirty="0">
                <a:solidFill>
                  <a:srgbClr val="424242"/>
                </a:solidFill>
                <a:latin typeface="Corbel" panose="020B0503020204020204" pitchFamily="34" charset="0"/>
                <a:cs typeface="FreeSans"/>
              </a:rPr>
              <a:t>[</a:t>
            </a:r>
            <a:r>
              <a:rPr sz="1000" dirty="0">
                <a:solidFill>
                  <a:srgbClr val="424242"/>
                </a:solidFill>
                <a:latin typeface="Corbel" panose="020B0503020204020204" pitchFamily="34" charset="0"/>
                <a:cs typeface="FreeSans"/>
                <a:hlinkClick r:id="rId3"/>
              </a:rPr>
              <a:t>"On </a:t>
            </a:r>
            <a:r>
              <a:rPr sz="1000" spc="25" dirty="0">
                <a:solidFill>
                  <a:srgbClr val="424242"/>
                </a:solidFill>
                <a:latin typeface="Corbel" panose="020B0503020204020204" pitchFamily="34" charset="0"/>
                <a:cs typeface="FreeSans"/>
                <a:hlinkClick r:id="rId3"/>
              </a:rPr>
              <a:t>the </a:t>
            </a:r>
            <a:r>
              <a:rPr sz="1000" spc="-10" dirty="0">
                <a:solidFill>
                  <a:srgbClr val="424242"/>
                </a:solidFill>
                <a:latin typeface="Corbel" panose="020B0503020204020204" pitchFamily="34" charset="0"/>
                <a:cs typeface="FreeSans"/>
                <a:hlinkClick r:id="rId3"/>
              </a:rPr>
              <a:t>Stability </a:t>
            </a:r>
            <a:r>
              <a:rPr sz="1000" spc="25" dirty="0">
                <a:solidFill>
                  <a:srgbClr val="424242"/>
                </a:solidFill>
                <a:latin typeface="Corbel" panose="020B0503020204020204" pitchFamily="34" charset="0"/>
                <a:cs typeface="FreeSans"/>
                <a:hlinkClick r:id="rId3"/>
              </a:rPr>
              <a:t>of </a:t>
            </a:r>
            <a:r>
              <a:rPr sz="1000" spc="5" dirty="0">
                <a:solidFill>
                  <a:srgbClr val="424242"/>
                </a:solidFill>
                <a:latin typeface="Corbel" panose="020B0503020204020204" pitchFamily="34" charset="0"/>
                <a:cs typeface="FreeSans"/>
                <a:hlinkClick r:id="rId3"/>
              </a:rPr>
              <a:t>Fine-tuning </a:t>
            </a:r>
            <a:r>
              <a:rPr sz="1000" spc="-90" dirty="0">
                <a:solidFill>
                  <a:srgbClr val="424242"/>
                </a:solidFill>
                <a:latin typeface="Corbel" panose="020B0503020204020204" pitchFamily="34" charset="0"/>
                <a:cs typeface="FreeSans"/>
                <a:hlinkClick r:id="rId3"/>
              </a:rPr>
              <a:t>BERT: </a:t>
            </a:r>
            <a:r>
              <a:rPr sz="1000" dirty="0">
                <a:solidFill>
                  <a:srgbClr val="424242"/>
                </a:solidFill>
                <a:latin typeface="Corbel" panose="020B0503020204020204" pitchFamily="34" charset="0"/>
                <a:cs typeface="FreeSans"/>
                <a:hlinkClick r:id="rId3"/>
              </a:rPr>
              <a:t>Misconceptions, </a:t>
            </a:r>
            <a:r>
              <a:rPr sz="1000" spc="-10" dirty="0">
                <a:solidFill>
                  <a:srgbClr val="424242"/>
                </a:solidFill>
                <a:latin typeface="Corbel" panose="020B0503020204020204" pitchFamily="34" charset="0"/>
                <a:cs typeface="FreeSans"/>
                <a:hlinkClick r:id="rId3"/>
              </a:rPr>
              <a:t>Explanations, </a:t>
            </a:r>
            <a:r>
              <a:rPr sz="1000" spc="5" dirty="0">
                <a:solidFill>
                  <a:srgbClr val="424242"/>
                </a:solidFill>
                <a:latin typeface="Corbel" panose="020B0503020204020204" pitchFamily="34" charset="0"/>
                <a:cs typeface="FreeSans"/>
                <a:hlinkClick r:id="rId3"/>
              </a:rPr>
              <a:t>and </a:t>
            </a:r>
            <a:r>
              <a:rPr sz="1000" spc="-5" dirty="0">
                <a:solidFill>
                  <a:srgbClr val="424242"/>
                </a:solidFill>
                <a:latin typeface="Corbel" panose="020B0503020204020204" pitchFamily="34" charset="0"/>
                <a:cs typeface="FreeSans"/>
                <a:hlinkClick r:id="rId3"/>
              </a:rPr>
              <a:t>Strong</a:t>
            </a:r>
            <a:r>
              <a:rPr sz="1000" spc="55" dirty="0">
                <a:solidFill>
                  <a:srgbClr val="424242"/>
                </a:solidFill>
                <a:latin typeface="Corbel" panose="020B0503020204020204" pitchFamily="34" charset="0"/>
                <a:cs typeface="FreeSans"/>
                <a:hlinkClick r:id="rId3"/>
              </a:rPr>
              <a:t> </a:t>
            </a:r>
            <a:r>
              <a:rPr sz="1000" spc="-10" dirty="0">
                <a:solidFill>
                  <a:srgbClr val="424242"/>
                </a:solidFill>
                <a:latin typeface="Corbel" panose="020B0503020204020204" pitchFamily="34" charset="0"/>
                <a:cs typeface="FreeSans"/>
                <a:hlinkClick r:id="rId3"/>
              </a:rPr>
              <a:t>Baselines”</a:t>
            </a:r>
            <a:r>
              <a:rPr lang="en-US" sz="1000" spc="-10" dirty="0">
                <a:solidFill>
                  <a:srgbClr val="424242"/>
                </a:solidFill>
                <a:latin typeface="Corbel" panose="020B0503020204020204" pitchFamily="34" charset="0"/>
                <a:cs typeface="FreeSans"/>
                <a:hlinkClick r:id="rId3"/>
              </a:rPr>
              <a:t> </a:t>
            </a:r>
            <a:r>
              <a:rPr lang="en-US" sz="1000" spc="-5" dirty="0">
                <a:solidFill>
                  <a:srgbClr val="FF5252"/>
                </a:solidFill>
                <a:uFill>
                  <a:solidFill>
                    <a:srgbClr val="FF5252"/>
                  </a:solidFill>
                </a:uFill>
                <a:latin typeface="Corbel" panose="020B0503020204020204" pitchFamily="34" charset="0"/>
                <a:cs typeface="FreeSans"/>
                <a:hlinkClick r:id="rId3"/>
              </a:rPr>
              <a:t>Mosbach </a:t>
            </a:r>
            <a:r>
              <a:rPr lang="en-US" sz="1000" spc="25" dirty="0">
                <a:solidFill>
                  <a:srgbClr val="FF5252"/>
                </a:solidFill>
                <a:uFill>
                  <a:solidFill>
                    <a:srgbClr val="FF5252"/>
                  </a:solidFill>
                </a:uFill>
                <a:latin typeface="Corbel" panose="020B0503020204020204" pitchFamily="34" charset="0"/>
                <a:cs typeface="FreeSans"/>
                <a:hlinkClick r:id="rId3"/>
              </a:rPr>
              <a:t>et </a:t>
            </a:r>
            <a:r>
              <a:rPr lang="en-US" sz="1000" spc="-25" dirty="0">
                <a:solidFill>
                  <a:srgbClr val="FF5252"/>
                </a:solidFill>
                <a:uFill>
                  <a:solidFill>
                    <a:srgbClr val="FF5252"/>
                  </a:solidFill>
                </a:uFill>
                <a:latin typeface="Corbel" panose="020B0503020204020204" pitchFamily="34" charset="0"/>
                <a:cs typeface="FreeSans"/>
                <a:hlinkClick r:id="rId3"/>
              </a:rPr>
              <a:t>al., </a:t>
            </a:r>
            <a:r>
              <a:rPr lang="en-US" sz="1000" spc="35" dirty="0">
                <a:solidFill>
                  <a:srgbClr val="FF5252"/>
                </a:solidFill>
                <a:uFill>
                  <a:solidFill>
                    <a:srgbClr val="FF5252"/>
                  </a:solidFill>
                </a:uFill>
                <a:latin typeface="Corbel" panose="020B0503020204020204" pitchFamily="34" charset="0"/>
                <a:cs typeface="FreeSans"/>
                <a:hlinkClick r:id="rId3"/>
              </a:rPr>
              <a:t>2020</a:t>
            </a:r>
            <a:r>
              <a:rPr lang="en-US" sz="1000" spc="35" dirty="0">
                <a:solidFill>
                  <a:srgbClr val="424242"/>
                </a:solidFill>
                <a:latin typeface="Corbel" panose="020B0503020204020204" pitchFamily="34" charset="0"/>
                <a:cs typeface="FreeSans"/>
                <a:hlinkClick r:id="rId3"/>
              </a:rPr>
              <a:t>.</a:t>
            </a:r>
            <a:r>
              <a:rPr lang="en-US" sz="1000" spc="35" dirty="0">
                <a:solidFill>
                  <a:srgbClr val="424242"/>
                </a:solidFill>
                <a:latin typeface="Corbel" panose="020B0503020204020204" pitchFamily="34" charset="0"/>
                <a:cs typeface="FreeSans"/>
              </a:rPr>
              <a:t>]</a:t>
            </a:r>
            <a:endParaRPr sz="1000" dirty="0">
              <a:latin typeface="Corbel" panose="020B0503020204020204" pitchFamily="34" charset="0"/>
              <a:cs typeface="FreeSans"/>
            </a:endParaRPr>
          </a:p>
          <a:p>
            <a:pPr marR="7620" algn="ctr">
              <a:lnSpc>
                <a:spcPct val="100000"/>
              </a:lnSpc>
            </a:pPr>
            <a:r>
              <a:rPr lang="en-US" sz="1000" spc="35" dirty="0">
                <a:solidFill>
                  <a:srgbClr val="424242"/>
                </a:solidFill>
                <a:latin typeface="Corbel" panose="020B0503020204020204" pitchFamily="34" charset="0"/>
                <a:cs typeface="FreeSans"/>
              </a:rPr>
              <a:t>[</a:t>
            </a:r>
            <a:r>
              <a:rPr sz="1000" spc="-10" dirty="0">
                <a:solidFill>
                  <a:srgbClr val="424242"/>
                </a:solidFill>
                <a:latin typeface="Corbel" panose="020B0503020204020204" pitchFamily="34" charset="0"/>
                <a:cs typeface="FreeSans"/>
                <a:hlinkClick r:id="rId4"/>
              </a:rPr>
              <a:t>“Revisiting </a:t>
            </a:r>
            <a:r>
              <a:rPr sz="1000" spc="-5" dirty="0">
                <a:solidFill>
                  <a:srgbClr val="424242"/>
                </a:solidFill>
                <a:latin typeface="Corbel" panose="020B0503020204020204" pitchFamily="34" charset="0"/>
                <a:cs typeface="FreeSans"/>
                <a:hlinkClick r:id="rId4"/>
              </a:rPr>
              <a:t>Few-sample </a:t>
            </a:r>
            <a:r>
              <a:rPr sz="1000" spc="-90" dirty="0">
                <a:solidFill>
                  <a:srgbClr val="424242"/>
                </a:solidFill>
                <a:latin typeface="Corbel" panose="020B0503020204020204" pitchFamily="34" charset="0"/>
                <a:cs typeface="FreeSans"/>
                <a:hlinkClick r:id="rId4"/>
              </a:rPr>
              <a:t>BERT</a:t>
            </a:r>
            <a:r>
              <a:rPr sz="1000" spc="55" dirty="0">
                <a:solidFill>
                  <a:srgbClr val="424242"/>
                </a:solidFill>
                <a:latin typeface="Corbel" panose="020B0503020204020204" pitchFamily="34" charset="0"/>
                <a:cs typeface="FreeSans"/>
                <a:hlinkClick r:id="rId4"/>
              </a:rPr>
              <a:t> </a:t>
            </a:r>
            <a:r>
              <a:rPr sz="1000" dirty="0">
                <a:solidFill>
                  <a:srgbClr val="424242"/>
                </a:solidFill>
                <a:latin typeface="Corbel" panose="020B0503020204020204" pitchFamily="34" charset="0"/>
                <a:cs typeface="FreeSans"/>
                <a:hlinkClick r:id="rId4"/>
              </a:rPr>
              <a:t>Fine-tuning”</a:t>
            </a:r>
            <a:r>
              <a:rPr lang="en-US" sz="1000" dirty="0">
                <a:solidFill>
                  <a:srgbClr val="424242"/>
                </a:solidFill>
                <a:latin typeface="Corbel" panose="020B0503020204020204" pitchFamily="34" charset="0"/>
                <a:cs typeface="FreeSans"/>
                <a:hlinkClick r:id="rId4"/>
              </a:rPr>
              <a:t> </a:t>
            </a:r>
            <a:r>
              <a:rPr lang="en-US" sz="1000" dirty="0">
                <a:solidFill>
                  <a:srgbClr val="FF5252"/>
                </a:solidFill>
                <a:uFill>
                  <a:solidFill>
                    <a:srgbClr val="FF5252"/>
                  </a:solidFill>
                </a:uFill>
                <a:latin typeface="Corbel" panose="020B0503020204020204" pitchFamily="34" charset="0"/>
                <a:cs typeface="FreeSans"/>
                <a:hlinkClick r:id="rId4"/>
              </a:rPr>
              <a:t>Zhang </a:t>
            </a:r>
            <a:r>
              <a:rPr lang="en-US" sz="1000" spc="25" dirty="0">
                <a:solidFill>
                  <a:srgbClr val="FF5252"/>
                </a:solidFill>
                <a:uFill>
                  <a:solidFill>
                    <a:srgbClr val="FF5252"/>
                  </a:solidFill>
                </a:uFill>
                <a:latin typeface="Corbel" panose="020B0503020204020204" pitchFamily="34" charset="0"/>
                <a:cs typeface="FreeSans"/>
                <a:hlinkClick r:id="rId4"/>
              </a:rPr>
              <a:t>et </a:t>
            </a:r>
            <a:r>
              <a:rPr lang="en-US" sz="1000" spc="-25" dirty="0">
                <a:solidFill>
                  <a:srgbClr val="FF5252"/>
                </a:solidFill>
                <a:uFill>
                  <a:solidFill>
                    <a:srgbClr val="FF5252"/>
                  </a:solidFill>
                </a:uFill>
                <a:latin typeface="Corbel" panose="020B0503020204020204" pitchFamily="34" charset="0"/>
                <a:cs typeface="FreeSans"/>
                <a:hlinkClick r:id="rId4"/>
              </a:rPr>
              <a:t>al., </a:t>
            </a:r>
            <a:r>
              <a:rPr lang="en-US" sz="1000" spc="35" dirty="0">
                <a:solidFill>
                  <a:srgbClr val="FF5252"/>
                </a:solidFill>
                <a:uFill>
                  <a:solidFill>
                    <a:srgbClr val="FF5252"/>
                  </a:solidFill>
                </a:uFill>
                <a:latin typeface="Corbel" panose="020B0503020204020204" pitchFamily="34" charset="0"/>
                <a:cs typeface="FreeSans"/>
                <a:hlinkClick r:id="rId4"/>
              </a:rPr>
              <a:t>2020</a:t>
            </a:r>
            <a:r>
              <a:rPr lang="en-US" sz="1000" spc="35" dirty="0">
                <a:solidFill>
                  <a:srgbClr val="424242"/>
                </a:solidFill>
                <a:latin typeface="Corbel" panose="020B0503020204020204" pitchFamily="34" charset="0"/>
                <a:cs typeface="FreeSans"/>
              </a:rPr>
              <a:t>]</a:t>
            </a:r>
            <a:endParaRPr sz="1000" dirty="0">
              <a:latin typeface="Corbel" panose="020B0503020204020204" pitchFamily="34" charset="0"/>
              <a:cs typeface="FreeSans"/>
            </a:endParaRPr>
          </a:p>
        </p:txBody>
      </p:sp>
      <p:grpSp>
        <p:nvGrpSpPr>
          <p:cNvPr id="6" name="object 6"/>
          <p:cNvGrpSpPr/>
          <p:nvPr/>
        </p:nvGrpSpPr>
        <p:grpSpPr>
          <a:xfrm>
            <a:off x="1723834" y="2107720"/>
            <a:ext cx="2931160" cy="1216660"/>
            <a:chOff x="1723834" y="2107720"/>
            <a:chExt cx="2931160" cy="1216660"/>
          </a:xfrm>
        </p:grpSpPr>
        <p:sp>
          <p:nvSpPr>
            <p:cNvPr id="7" name="object 7"/>
            <p:cNvSpPr/>
            <p:nvPr/>
          </p:nvSpPr>
          <p:spPr>
            <a:xfrm>
              <a:off x="1728596" y="2112483"/>
              <a:ext cx="2921635" cy="1207135"/>
            </a:xfrm>
            <a:custGeom>
              <a:avLst/>
              <a:gdLst/>
              <a:ahLst/>
              <a:cxnLst/>
              <a:rect l="l" t="t" r="r" b="b"/>
              <a:pathLst>
                <a:path w="2921635" h="1207135">
                  <a:moveTo>
                    <a:pt x="2921094" y="1206910"/>
                  </a:moveTo>
                  <a:lnTo>
                    <a:pt x="0" y="1206910"/>
                  </a:lnTo>
                  <a:lnTo>
                    <a:pt x="0" y="0"/>
                  </a:lnTo>
                  <a:lnTo>
                    <a:pt x="2921094" y="0"/>
                  </a:lnTo>
                  <a:lnTo>
                    <a:pt x="2921094" y="1206910"/>
                  </a:lnTo>
                  <a:close/>
                </a:path>
              </a:pathLst>
            </a:custGeom>
            <a:solidFill>
              <a:srgbClr val="62D197"/>
            </a:solidFill>
          </p:spPr>
          <p:txBody>
            <a:bodyPr wrap="square" lIns="0" tIns="0" rIns="0" bIns="0" rtlCol="0"/>
            <a:lstStyle/>
            <a:p>
              <a:endParaRPr dirty="0">
                <a:latin typeface="Corbel" panose="020B0503020204020204" pitchFamily="34" charset="0"/>
              </a:endParaRPr>
            </a:p>
          </p:txBody>
        </p:sp>
        <p:sp>
          <p:nvSpPr>
            <p:cNvPr id="8" name="object 8"/>
            <p:cNvSpPr/>
            <p:nvPr/>
          </p:nvSpPr>
          <p:spPr>
            <a:xfrm>
              <a:off x="1728596" y="2112483"/>
              <a:ext cx="2921635" cy="1207135"/>
            </a:xfrm>
            <a:custGeom>
              <a:avLst/>
              <a:gdLst/>
              <a:ahLst/>
              <a:cxnLst/>
              <a:rect l="l" t="t" r="r" b="b"/>
              <a:pathLst>
                <a:path w="2921635" h="1207135">
                  <a:moveTo>
                    <a:pt x="0" y="0"/>
                  </a:moveTo>
                  <a:lnTo>
                    <a:pt x="2921094" y="0"/>
                  </a:lnTo>
                  <a:lnTo>
                    <a:pt x="2921094" y="1206910"/>
                  </a:lnTo>
                  <a:lnTo>
                    <a:pt x="0" y="1206910"/>
                  </a:lnTo>
                  <a:lnTo>
                    <a:pt x="0" y="0"/>
                  </a:lnTo>
                  <a:close/>
                </a:path>
              </a:pathLst>
            </a:custGeom>
            <a:ln w="9524">
              <a:solidFill>
                <a:srgbClr val="4BA172"/>
              </a:solidFill>
            </a:ln>
          </p:spPr>
          <p:txBody>
            <a:bodyPr wrap="square" lIns="0" tIns="0" rIns="0" bIns="0" rtlCol="0"/>
            <a:lstStyle/>
            <a:p>
              <a:endParaRPr dirty="0">
                <a:latin typeface="Corbel" panose="020B0503020204020204" pitchFamily="34" charset="0"/>
              </a:endParaRPr>
            </a:p>
          </p:txBody>
        </p:sp>
      </p:grpSp>
      <p:sp>
        <p:nvSpPr>
          <p:cNvPr id="10" name="object 10"/>
          <p:cNvSpPr txBox="1"/>
          <p:nvPr/>
        </p:nvSpPr>
        <p:spPr>
          <a:xfrm>
            <a:off x="1690118" y="3862164"/>
            <a:ext cx="2997200" cy="166712"/>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343644"/>
                </a:solidFill>
                <a:latin typeface="Courier New"/>
                <a:cs typeface="Courier New"/>
              </a:rPr>
              <a:t>[CLS] </a:t>
            </a:r>
            <a:r>
              <a:rPr sz="1000" dirty="0">
                <a:solidFill>
                  <a:srgbClr val="343644"/>
                </a:solidFill>
                <a:latin typeface="Courier New"/>
                <a:cs typeface="Courier New"/>
              </a:rPr>
              <a:t>A </a:t>
            </a:r>
            <a:r>
              <a:rPr sz="1000" spc="-5" dirty="0">
                <a:solidFill>
                  <a:srgbClr val="343644"/>
                </a:solidFill>
                <a:latin typeface="Courier New"/>
                <a:cs typeface="Courier New"/>
              </a:rPr>
              <a:t>three-hour cinema master</a:t>
            </a:r>
            <a:r>
              <a:rPr sz="1000" spc="-85" dirty="0">
                <a:solidFill>
                  <a:srgbClr val="343644"/>
                </a:solidFill>
                <a:latin typeface="Courier New"/>
                <a:cs typeface="Courier New"/>
              </a:rPr>
              <a:t> </a:t>
            </a:r>
            <a:r>
              <a:rPr sz="1000" spc="-5" dirty="0">
                <a:solidFill>
                  <a:srgbClr val="343644"/>
                </a:solidFill>
                <a:latin typeface="Courier New"/>
                <a:cs typeface="Courier New"/>
              </a:rPr>
              <a:t>class.</a:t>
            </a:r>
            <a:endParaRPr sz="1000" dirty="0">
              <a:latin typeface="Courier New"/>
              <a:cs typeface="Courier New"/>
            </a:endParaRPr>
          </a:p>
        </p:txBody>
      </p:sp>
      <p:grpSp>
        <p:nvGrpSpPr>
          <p:cNvPr id="11" name="object 11"/>
          <p:cNvGrpSpPr/>
          <p:nvPr/>
        </p:nvGrpSpPr>
        <p:grpSpPr>
          <a:xfrm>
            <a:off x="1738321" y="1300097"/>
            <a:ext cx="532130" cy="357505"/>
            <a:chOff x="1738321" y="1300097"/>
            <a:chExt cx="532130" cy="357505"/>
          </a:xfrm>
        </p:grpSpPr>
        <p:sp>
          <p:nvSpPr>
            <p:cNvPr id="12" name="object 12"/>
            <p:cNvSpPr/>
            <p:nvPr/>
          </p:nvSpPr>
          <p:spPr>
            <a:xfrm>
              <a:off x="1824037" y="1300098"/>
              <a:ext cx="243204" cy="353060"/>
            </a:xfrm>
            <a:custGeom>
              <a:avLst/>
              <a:gdLst/>
              <a:ahLst/>
              <a:cxnLst/>
              <a:rect l="l" t="t" r="r" b="b"/>
              <a:pathLst>
                <a:path w="243205" h="353060">
                  <a:moveTo>
                    <a:pt x="81000" y="0"/>
                  </a:moveTo>
                  <a:lnTo>
                    <a:pt x="0" y="0"/>
                  </a:lnTo>
                  <a:lnTo>
                    <a:pt x="0" y="352501"/>
                  </a:lnTo>
                  <a:lnTo>
                    <a:pt x="81000" y="352501"/>
                  </a:lnTo>
                  <a:lnTo>
                    <a:pt x="81000" y="0"/>
                  </a:lnTo>
                  <a:close/>
                </a:path>
                <a:path w="243205" h="353060">
                  <a:moveTo>
                    <a:pt x="242925" y="157226"/>
                  </a:moveTo>
                  <a:lnTo>
                    <a:pt x="161925" y="157226"/>
                  </a:lnTo>
                  <a:lnTo>
                    <a:pt x="161925" y="352526"/>
                  </a:lnTo>
                  <a:lnTo>
                    <a:pt x="242925" y="352526"/>
                  </a:lnTo>
                  <a:lnTo>
                    <a:pt x="242925" y="157226"/>
                  </a:lnTo>
                  <a:close/>
                </a:path>
              </a:pathLst>
            </a:custGeom>
            <a:solidFill>
              <a:srgbClr val="62D197"/>
            </a:solidFill>
          </p:spPr>
          <p:txBody>
            <a:bodyPr wrap="square" lIns="0" tIns="0" rIns="0" bIns="0" rtlCol="0"/>
            <a:lstStyle/>
            <a:p>
              <a:endParaRPr dirty="0">
                <a:latin typeface="Corbel" panose="020B0503020204020204" pitchFamily="34" charset="0"/>
              </a:endParaRPr>
            </a:p>
          </p:txBody>
        </p:sp>
        <p:sp>
          <p:nvSpPr>
            <p:cNvPr id="13" name="object 13"/>
            <p:cNvSpPr/>
            <p:nvPr/>
          </p:nvSpPr>
          <p:spPr>
            <a:xfrm>
              <a:off x="1738321" y="1652596"/>
              <a:ext cx="532130" cy="0"/>
            </a:xfrm>
            <a:custGeom>
              <a:avLst/>
              <a:gdLst/>
              <a:ahLst/>
              <a:cxnLst/>
              <a:rect l="l" t="t" r="r" b="b"/>
              <a:pathLst>
                <a:path w="532130">
                  <a:moveTo>
                    <a:pt x="0" y="0"/>
                  </a:moveTo>
                  <a:lnTo>
                    <a:pt x="531598" y="0"/>
                  </a:lnTo>
                </a:path>
              </a:pathLst>
            </a:custGeom>
            <a:ln w="9524">
              <a:solidFill>
                <a:srgbClr val="606060"/>
              </a:solidFill>
            </a:ln>
          </p:spPr>
          <p:txBody>
            <a:bodyPr wrap="square" lIns="0" tIns="0" rIns="0" bIns="0" rtlCol="0"/>
            <a:lstStyle/>
            <a:p>
              <a:endParaRPr dirty="0">
                <a:latin typeface="Corbel" panose="020B0503020204020204" pitchFamily="34" charset="0"/>
              </a:endParaRPr>
            </a:p>
          </p:txBody>
        </p:sp>
      </p:grpSp>
      <p:sp>
        <p:nvSpPr>
          <p:cNvPr id="14" name="object 14"/>
          <p:cNvSpPr txBox="1"/>
          <p:nvPr/>
        </p:nvSpPr>
        <p:spPr>
          <a:xfrm rot="18900000">
            <a:off x="1432986" y="1800634"/>
            <a:ext cx="498150" cy="107722"/>
          </a:xfrm>
          <a:prstGeom prst="rect">
            <a:avLst/>
          </a:prstGeom>
        </p:spPr>
        <p:txBody>
          <a:bodyPr vert="horz" wrap="square" lIns="0" tIns="0" rIns="0" bIns="0" rtlCol="0">
            <a:spAutoFit/>
          </a:bodyPr>
          <a:lstStyle/>
          <a:p>
            <a:pPr>
              <a:lnSpc>
                <a:spcPts val="800"/>
              </a:lnSpc>
            </a:pPr>
            <a:r>
              <a:rPr sz="800" spc="-5" dirty="0">
                <a:solidFill>
                  <a:srgbClr val="1F2628"/>
                </a:solidFill>
                <a:latin typeface="Courier New"/>
                <a:cs typeface="Courier New"/>
              </a:rPr>
              <a:t>Positive</a:t>
            </a:r>
            <a:endParaRPr sz="800" dirty="0">
              <a:latin typeface="Courier New"/>
              <a:cs typeface="Courier New"/>
            </a:endParaRPr>
          </a:p>
        </p:txBody>
      </p:sp>
      <p:sp>
        <p:nvSpPr>
          <p:cNvPr id="15" name="object 15"/>
          <p:cNvSpPr txBox="1"/>
          <p:nvPr/>
        </p:nvSpPr>
        <p:spPr>
          <a:xfrm rot="18900000">
            <a:off x="1611929" y="1803527"/>
            <a:ext cx="498150" cy="107722"/>
          </a:xfrm>
          <a:prstGeom prst="rect">
            <a:avLst/>
          </a:prstGeom>
        </p:spPr>
        <p:txBody>
          <a:bodyPr vert="horz" wrap="square" lIns="0" tIns="0" rIns="0" bIns="0" rtlCol="0">
            <a:spAutoFit/>
          </a:bodyPr>
          <a:lstStyle/>
          <a:p>
            <a:pPr>
              <a:lnSpc>
                <a:spcPts val="800"/>
              </a:lnSpc>
            </a:pPr>
            <a:r>
              <a:rPr sz="800" spc="-5" dirty="0">
                <a:solidFill>
                  <a:srgbClr val="1F2628"/>
                </a:solidFill>
                <a:latin typeface="Courier New"/>
                <a:cs typeface="Courier New"/>
              </a:rPr>
              <a:t>Negative</a:t>
            </a:r>
            <a:endParaRPr sz="800" dirty="0">
              <a:latin typeface="Courier New"/>
              <a:cs typeface="Courier New"/>
            </a:endParaRPr>
          </a:p>
        </p:txBody>
      </p:sp>
      <p:graphicFrame>
        <p:nvGraphicFramePr>
          <p:cNvPr id="16" name="object 16"/>
          <p:cNvGraphicFramePr>
            <a:graphicFrameLocks noGrp="1"/>
          </p:cNvGraphicFramePr>
          <p:nvPr/>
        </p:nvGraphicFramePr>
        <p:xfrm>
          <a:off x="1725609" y="3511580"/>
          <a:ext cx="572768" cy="140999"/>
        </p:xfrm>
        <a:graphic>
          <a:graphicData uri="http://schemas.openxmlformats.org/drawingml/2006/table">
            <a:tbl>
              <a:tblPr firstRow="1" bandRow="1">
                <a:tableStyleId>{2D5ABB26-0587-4C30-8999-92F81FD0307C}</a:tableStyleId>
              </a:tblPr>
              <a:tblGrid>
                <a:gridCol w="143510">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142874">
                  <a:extLst>
                    <a:ext uri="{9D8B030D-6E8A-4147-A177-3AD203B41FA5}">
                      <a16:colId xmlns:a16="http://schemas.microsoft.com/office/drawing/2014/main" val="20002"/>
                    </a:ext>
                  </a:extLst>
                </a:gridCol>
                <a:gridCol w="143509">
                  <a:extLst>
                    <a:ext uri="{9D8B030D-6E8A-4147-A177-3AD203B41FA5}">
                      <a16:colId xmlns:a16="http://schemas.microsoft.com/office/drawing/2014/main" val="20003"/>
                    </a:ext>
                  </a:extLst>
                </a:gridCol>
              </a:tblGrid>
              <a:tr h="140999">
                <a:tc>
                  <a:txBody>
                    <a:bodyPr/>
                    <a:lstStyle/>
                    <a:p>
                      <a:pPr>
                        <a:lnSpc>
                          <a:spcPct val="100000"/>
                        </a:lnSpc>
                      </a:pPr>
                      <a:endParaRPr sz="700">
                        <a:latin typeface="Times New Roman"/>
                        <a:cs typeface="Times New Roman"/>
                      </a:endParaRPr>
                    </a:p>
                  </a:txBody>
                  <a:tcPr marL="0" marR="0" marT="0" marB="0">
                    <a:lnL w="9525">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9525">
                      <a:solidFill>
                        <a:srgbClr val="4BA172"/>
                      </a:solidFill>
                      <a:prstDash val="solid"/>
                    </a:lnR>
                    <a:lnT w="9525">
                      <a:solidFill>
                        <a:srgbClr val="4BA172"/>
                      </a:solidFill>
                      <a:prstDash val="solid"/>
                    </a:lnT>
                    <a:lnB w="9525">
                      <a:solidFill>
                        <a:srgbClr val="4BA172"/>
                      </a:solidFill>
                      <a:prstDash val="solid"/>
                    </a:lnB>
                    <a:solidFill>
                      <a:srgbClr val="62D197"/>
                    </a:solidFill>
                  </a:tcPr>
                </a:tc>
                <a:extLst>
                  <a:ext uri="{0D108BD9-81ED-4DB2-BD59-A6C34878D82A}">
                    <a16:rowId xmlns:a16="http://schemas.microsoft.com/office/drawing/2014/main" val="10000"/>
                  </a:ext>
                </a:extLst>
              </a:tr>
            </a:tbl>
          </a:graphicData>
        </a:graphic>
      </p:graphicFrame>
      <p:graphicFrame>
        <p:nvGraphicFramePr>
          <p:cNvPr id="17" name="object 17"/>
          <p:cNvGraphicFramePr>
            <a:graphicFrameLocks noGrp="1"/>
          </p:cNvGraphicFramePr>
          <p:nvPr/>
        </p:nvGraphicFramePr>
        <p:xfrm>
          <a:off x="2507282" y="3511580"/>
          <a:ext cx="572768" cy="140999"/>
        </p:xfrm>
        <a:graphic>
          <a:graphicData uri="http://schemas.openxmlformats.org/drawingml/2006/table">
            <a:tbl>
              <a:tblPr firstRow="1" bandRow="1">
                <a:tableStyleId>{2D5ABB26-0587-4C30-8999-92F81FD0307C}</a:tableStyleId>
              </a:tblPr>
              <a:tblGrid>
                <a:gridCol w="143510">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142874">
                  <a:extLst>
                    <a:ext uri="{9D8B030D-6E8A-4147-A177-3AD203B41FA5}">
                      <a16:colId xmlns:a16="http://schemas.microsoft.com/office/drawing/2014/main" val="20002"/>
                    </a:ext>
                  </a:extLst>
                </a:gridCol>
                <a:gridCol w="143509">
                  <a:extLst>
                    <a:ext uri="{9D8B030D-6E8A-4147-A177-3AD203B41FA5}">
                      <a16:colId xmlns:a16="http://schemas.microsoft.com/office/drawing/2014/main" val="20003"/>
                    </a:ext>
                  </a:extLst>
                </a:gridCol>
              </a:tblGrid>
              <a:tr h="140999">
                <a:tc>
                  <a:txBody>
                    <a:bodyPr/>
                    <a:lstStyle/>
                    <a:p>
                      <a:pPr>
                        <a:lnSpc>
                          <a:spcPct val="100000"/>
                        </a:lnSpc>
                      </a:pPr>
                      <a:endParaRPr sz="700">
                        <a:latin typeface="Times New Roman"/>
                        <a:cs typeface="Times New Roman"/>
                      </a:endParaRPr>
                    </a:p>
                  </a:txBody>
                  <a:tcPr marL="0" marR="0" marT="0" marB="0">
                    <a:lnL w="9525">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9525">
                      <a:solidFill>
                        <a:srgbClr val="4BA172"/>
                      </a:solidFill>
                      <a:prstDash val="solid"/>
                    </a:lnR>
                    <a:lnT w="9525">
                      <a:solidFill>
                        <a:srgbClr val="4BA172"/>
                      </a:solidFill>
                      <a:prstDash val="solid"/>
                    </a:lnT>
                    <a:lnB w="9525">
                      <a:solidFill>
                        <a:srgbClr val="4BA172"/>
                      </a:solidFill>
                      <a:prstDash val="solid"/>
                    </a:lnB>
                    <a:solidFill>
                      <a:srgbClr val="62D197"/>
                    </a:solidFill>
                  </a:tcPr>
                </a:tc>
                <a:extLst>
                  <a:ext uri="{0D108BD9-81ED-4DB2-BD59-A6C34878D82A}">
                    <a16:rowId xmlns:a16="http://schemas.microsoft.com/office/drawing/2014/main" val="10000"/>
                  </a:ext>
                </a:extLst>
              </a:tr>
            </a:tbl>
          </a:graphicData>
        </a:graphic>
      </p:graphicFrame>
      <p:graphicFrame>
        <p:nvGraphicFramePr>
          <p:cNvPr id="18" name="object 18"/>
          <p:cNvGraphicFramePr>
            <a:graphicFrameLocks noGrp="1"/>
          </p:cNvGraphicFramePr>
          <p:nvPr/>
        </p:nvGraphicFramePr>
        <p:xfrm>
          <a:off x="3288955" y="3511580"/>
          <a:ext cx="572768" cy="140999"/>
        </p:xfrm>
        <a:graphic>
          <a:graphicData uri="http://schemas.openxmlformats.org/drawingml/2006/table">
            <a:tbl>
              <a:tblPr firstRow="1" bandRow="1">
                <a:tableStyleId>{2D5ABB26-0587-4C30-8999-92F81FD0307C}</a:tableStyleId>
              </a:tblPr>
              <a:tblGrid>
                <a:gridCol w="143510">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142874">
                  <a:extLst>
                    <a:ext uri="{9D8B030D-6E8A-4147-A177-3AD203B41FA5}">
                      <a16:colId xmlns:a16="http://schemas.microsoft.com/office/drawing/2014/main" val="20002"/>
                    </a:ext>
                  </a:extLst>
                </a:gridCol>
                <a:gridCol w="143509">
                  <a:extLst>
                    <a:ext uri="{9D8B030D-6E8A-4147-A177-3AD203B41FA5}">
                      <a16:colId xmlns:a16="http://schemas.microsoft.com/office/drawing/2014/main" val="20003"/>
                    </a:ext>
                  </a:extLst>
                </a:gridCol>
              </a:tblGrid>
              <a:tr h="140999">
                <a:tc>
                  <a:txBody>
                    <a:bodyPr/>
                    <a:lstStyle/>
                    <a:p>
                      <a:pPr>
                        <a:lnSpc>
                          <a:spcPct val="100000"/>
                        </a:lnSpc>
                      </a:pPr>
                      <a:endParaRPr sz="700">
                        <a:latin typeface="Times New Roman"/>
                        <a:cs typeface="Times New Roman"/>
                      </a:endParaRPr>
                    </a:p>
                  </a:txBody>
                  <a:tcPr marL="0" marR="0" marT="0" marB="0">
                    <a:lnL w="9525">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9525">
                      <a:solidFill>
                        <a:srgbClr val="4BA172"/>
                      </a:solidFill>
                      <a:prstDash val="solid"/>
                    </a:lnR>
                    <a:lnT w="9525">
                      <a:solidFill>
                        <a:srgbClr val="4BA172"/>
                      </a:solidFill>
                      <a:prstDash val="solid"/>
                    </a:lnT>
                    <a:lnB w="9525">
                      <a:solidFill>
                        <a:srgbClr val="4BA172"/>
                      </a:solidFill>
                      <a:prstDash val="solid"/>
                    </a:lnB>
                    <a:solidFill>
                      <a:srgbClr val="62D197"/>
                    </a:solidFill>
                  </a:tcPr>
                </a:tc>
                <a:extLst>
                  <a:ext uri="{0D108BD9-81ED-4DB2-BD59-A6C34878D82A}">
                    <a16:rowId xmlns:a16="http://schemas.microsoft.com/office/drawing/2014/main" val="10000"/>
                  </a:ext>
                </a:extLst>
              </a:tr>
            </a:tbl>
          </a:graphicData>
        </a:graphic>
      </p:graphicFrame>
      <p:graphicFrame>
        <p:nvGraphicFramePr>
          <p:cNvPr id="19" name="object 19"/>
          <p:cNvGraphicFramePr>
            <a:graphicFrameLocks noGrp="1"/>
          </p:cNvGraphicFramePr>
          <p:nvPr/>
        </p:nvGraphicFramePr>
        <p:xfrm>
          <a:off x="4070629" y="3511580"/>
          <a:ext cx="572768" cy="140999"/>
        </p:xfrm>
        <a:graphic>
          <a:graphicData uri="http://schemas.openxmlformats.org/drawingml/2006/table">
            <a:tbl>
              <a:tblPr firstRow="1" bandRow="1">
                <a:tableStyleId>{2D5ABB26-0587-4C30-8999-92F81FD0307C}</a:tableStyleId>
              </a:tblPr>
              <a:tblGrid>
                <a:gridCol w="143510">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142874">
                  <a:extLst>
                    <a:ext uri="{9D8B030D-6E8A-4147-A177-3AD203B41FA5}">
                      <a16:colId xmlns:a16="http://schemas.microsoft.com/office/drawing/2014/main" val="20002"/>
                    </a:ext>
                  </a:extLst>
                </a:gridCol>
                <a:gridCol w="143509">
                  <a:extLst>
                    <a:ext uri="{9D8B030D-6E8A-4147-A177-3AD203B41FA5}">
                      <a16:colId xmlns:a16="http://schemas.microsoft.com/office/drawing/2014/main" val="20003"/>
                    </a:ext>
                  </a:extLst>
                </a:gridCol>
              </a:tblGrid>
              <a:tr h="140999">
                <a:tc>
                  <a:txBody>
                    <a:bodyPr/>
                    <a:lstStyle/>
                    <a:p>
                      <a:pPr>
                        <a:lnSpc>
                          <a:spcPct val="100000"/>
                        </a:lnSpc>
                      </a:pPr>
                      <a:endParaRPr sz="700">
                        <a:latin typeface="Times New Roman"/>
                        <a:cs typeface="Times New Roman"/>
                      </a:endParaRPr>
                    </a:p>
                  </a:txBody>
                  <a:tcPr marL="0" marR="0" marT="0" marB="0">
                    <a:lnL w="9525">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9525">
                      <a:solidFill>
                        <a:srgbClr val="4BA172"/>
                      </a:solidFill>
                      <a:prstDash val="solid"/>
                    </a:lnR>
                    <a:lnT w="9525">
                      <a:solidFill>
                        <a:srgbClr val="4BA172"/>
                      </a:solidFill>
                      <a:prstDash val="solid"/>
                    </a:lnT>
                    <a:lnB w="9525">
                      <a:solidFill>
                        <a:srgbClr val="4BA172"/>
                      </a:solidFill>
                      <a:prstDash val="solid"/>
                    </a:lnB>
                    <a:solidFill>
                      <a:srgbClr val="62D197"/>
                    </a:solidFill>
                  </a:tcPr>
                </a:tc>
                <a:extLst>
                  <a:ext uri="{0D108BD9-81ED-4DB2-BD59-A6C34878D82A}">
                    <a16:rowId xmlns:a16="http://schemas.microsoft.com/office/drawing/2014/main" val="10000"/>
                  </a:ext>
                </a:extLst>
              </a:tr>
            </a:tbl>
          </a:graphicData>
        </a:graphic>
      </p:graphicFrame>
      <p:sp>
        <p:nvSpPr>
          <p:cNvPr id="20" name="object 20"/>
          <p:cNvSpPr txBox="1"/>
          <p:nvPr/>
        </p:nvSpPr>
        <p:spPr>
          <a:xfrm>
            <a:off x="4932992" y="1406439"/>
            <a:ext cx="3955433" cy="566822"/>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343644"/>
                </a:solidFill>
                <a:latin typeface="Corbel" panose="020B0503020204020204" pitchFamily="34" charset="0"/>
                <a:cs typeface="FreeSans"/>
              </a:rPr>
              <a:t>Default </a:t>
            </a:r>
            <a:r>
              <a:rPr sz="1800" spc="25" dirty="0">
                <a:solidFill>
                  <a:srgbClr val="343644"/>
                </a:solidFill>
                <a:latin typeface="Corbel" panose="020B0503020204020204" pitchFamily="34" charset="0"/>
                <a:cs typeface="FreeSans"/>
              </a:rPr>
              <a:t>ﬁnetuning </a:t>
            </a:r>
            <a:r>
              <a:rPr sz="1800" spc="10" dirty="0">
                <a:solidFill>
                  <a:srgbClr val="343644"/>
                </a:solidFill>
                <a:latin typeface="Corbel" panose="020B0503020204020204" pitchFamily="34" charset="0"/>
                <a:cs typeface="FreeSans"/>
              </a:rPr>
              <a:t>recommendations</a:t>
            </a:r>
            <a:r>
              <a:rPr sz="1800" spc="-40" dirty="0">
                <a:solidFill>
                  <a:srgbClr val="343644"/>
                </a:solidFill>
                <a:latin typeface="Corbel" panose="020B0503020204020204" pitchFamily="34" charset="0"/>
                <a:cs typeface="FreeSans"/>
              </a:rPr>
              <a:t> </a:t>
            </a:r>
            <a:r>
              <a:rPr sz="1800" spc="5" dirty="0">
                <a:solidFill>
                  <a:srgbClr val="343644"/>
                </a:solidFill>
                <a:latin typeface="Corbel" panose="020B0503020204020204" pitchFamily="34" charset="0"/>
                <a:cs typeface="FreeSans"/>
              </a:rPr>
              <a:t>are  unstable </a:t>
            </a:r>
            <a:r>
              <a:rPr sz="1800" spc="10" dirty="0">
                <a:solidFill>
                  <a:srgbClr val="343644"/>
                </a:solidFill>
                <a:latin typeface="Corbel" panose="020B0503020204020204" pitchFamily="34" charset="0"/>
                <a:cs typeface="FreeSans"/>
              </a:rPr>
              <a:t>in </a:t>
            </a:r>
            <a:r>
              <a:rPr sz="1800" spc="5" dirty="0">
                <a:solidFill>
                  <a:srgbClr val="343644"/>
                </a:solidFill>
                <a:latin typeface="Corbel" panose="020B0503020204020204" pitchFamily="34" charset="0"/>
                <a:cs typeface="FreeSans"/>
              </a:rPr>
              <a:t>few-shot</a:t>
            </a:r>
            <a:r>
              <a:rPr sz="1800" spc="15" dirty="0">
                <a:solidFill>
                  <a:srgbClr val="343644"/>
                </a:solidFill>
                <a:latin typeface="Corbel" panose="020B0503020204020204" pitchFamily="34" charset="0"/>
                <a:cs typeface="FreeSans"/>
              </a:rPr>
              <a:t> </a:t>
            </a:r>
            <a:r>
              <a:rPr sz="1800" dirty="0">
                <a:solidFill>
                  <a:srgbClr val="343644"/>
                </a:solidFill>
                <a:latin typeface="Corbel" panose="020B0503020204020204" pitchFamily="34" charset="0"/>
                <a:cs typeface="FreeSans"/>
              </a:rPr>
              <a:t>settings.</a:t>
            </a:r>
            <a:endParaRPr sz="1800" dirty="0">
              <a:latin typeface="Corbel" panose="020B0503020204020204" pitchFamily="34" charset="0"/>
              <a:cs typeface="FreeSans"/>
            </a:endParaRPr>
          </a:p>
        </p:txBody>
      </p:sp>
      <p:sp>
        <p:nvSpPr>
          <p:cNvPr id="21" name="object 21"/>
          <p:cNvSpPr txBox="1"/>
          <p:nvPr/>
        </p:nvSpPr>
        <p:spPr>
          <a:xfrm>
            <a:off x="4932993" y="2046517"/>
            <a:ext cx="3659372" cy="11208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343644"/>
                </a:solidFill>
                <a:latin typeface="Corbel" panose="020B0503020204020204" pitchFamily="34" charset="0"/>
                <a:cs typeface="FreeSans"/>
              </a:rPr>
              <a:t>Stability can </a:t>
            </a:r>
            <a:r>
              <a:rPr sz="1800" spc="30" dirty="0">
                <a:solidFill>
                  <a:srgbClr val="343644"/>
                </a:solidFill>
                <a:latin typeface="Corbel" panose="020B0503020204020204" pitchFamily="34" charset="0"/>
                <a:cs typeface="FreeSans"/>
              </a:rPr>
              <a:t>be </a:t>
            </a:r>
            <a:r>
              <a:rPr sz="1800" spc="15" dirty="0">
                <a:solidFill>
                  <a:srgbClr val="343644"/>
                </a:solidFill>
                <a:latin typeface="Corbel" panose="020B0503020204020204" pitchFamily="34" charset="0"/>
                <a:cs typeface="FreeSans"/>
              </a:rPr>
              <a:t>improved</a:t>
            </a:r>
            <a:r>
              <a:rPr sz="1800" spc="20" dirty="0">
                <a:solidFill>
                  <a:srgbClr val="343644"/>
                </a:solidFill>
                <a:latin typeface="Corbel" panose="020B0503020204020204" pitchFamily="34" charset="0"/>
                <a:cs typeface="FreeSans"/>
              </a:rPr>
              <a:t> </a:t>
            </a:r>
            <a:r>
              <a:rPr sz="1800" dirty="0">
                <a:solidFill>
                  <a:srgbClr val="343644"/>
                </a:solidFill>
                <a:latin typeface="Corbel" panose="020B0503020204020204" pitchFamily="34" charset="0"/>
                <a:cs typeface="FreeSans"/>
              </a:rPr>
              <a:t>by:</a:t>
            </a:r>
            <a:endParaRPr sz="1800" dirty="0">
              <a:latin typeface="Corbel" panose="020B0503020204020204" pitchFamily="34" charset="0"/>
              <a:cs typeface="FreeSans"/>
            </a:endParaRPr>
          </a:p>
          <a:p>
            <a:pPr marL="469900" indent="-281940">
              <a:lnSpc>
                <a:spcPct val="100000"/>
              </a:lnSpc>
              <a:buChar char="-"/>
              <a:tabLst>
                <a:tab pos="469265" algn="l"/>
                <a:tab pos="469900" algn="l"/>
              </a:tabLst>
            </a:pPr>
            <a:r>
              <a:rPr sz="1800" spc="-5" dirty="0">
                <a:solidFill>
                  <a:srgbClr val="343644"/>
                </a:solidFill>
                <a:latin typeface="Corbel" panose="020B0503020204020204" pitchFamily="34" charset="0"/>
                <a:cs typeface="FreeSans"/>
              </a:rPr>
              <a:t>Using </a:t>
            </a:r>
            <a:r>
              <a:rPr sz="1800" dirty="0">
                <a:solidFill>
                  <a:srgbClr val="343644"/>
                </a:solidFill>
                <a:latin typeface="Corbel" panose="020B0503020204020204" pitchFamily="34" charset="0"/>
                <a:cs typeface="FreeSans"/>
              </a:rPr>
              <a:t>smaller </a:t>
            </a:r>
            <a:r>
              <a:rPr sz="1800" spc="10" dirty="0">
                <a:solidFill>
                  <a:srgbClr val="343644"/>
                </a:solidFill>
                <a:latin typeface="Corbel" panose="020B0503020204020204" pitchFamily="34" charset="0"/>
                <a:cs typeface="FreeSans"/>
              </a:rPr>
              <a:t>learning</a:t>
            </a:r>
            <a:r>
              <a:rPr sz="1800" spc="25" dirty="0">
                <a:solidFill>
                  <a:srgbClr val="343644"/>
                </a:solidFill>
                <a:latin typeface="Corbel" panose="020B0503020204020204" pitchFamily="34" charset="0"/>
                <a:cs typeface="FreeSans"/>
              </a:rPr>
              <a:t> </a:t>
            </a:r>
            <a:r>
              <a:rPr sz="1800" spc="-5" dirty="0">
                <a:solidFill>
                  <a:srgbClr val="343644"/>
                </a:solidFill>
                <a:latin typeface="Corbel" panose="020B0503020204020204" pitchFamily="34" charset="0"/>
                <a:cs typeface="FreeSans"/>
              </a:rPr>
              <a:t>rates</a:t>
            </a:r>
            <a:endParaRPr sz="1800" dirty="0">
              <a:latin typeface="Corbel" panose="020B0503020204020204" pitchFamily="34" charset="0"/>
              <a:cs typeface="FreeSans"/>
            </a:endParaRPr>
          </a:p>
          <a:p>
            <a:pPr marL="469900" indent="-281940">
              <a:lnSpc>
                <a:spcPct val="100000"/>
              </a:lnSpc>
              <a:buChar char="-"/>
              <a:tabLst>
                <a:tab pos="469265" algn="l"/>
                <a:tab pos="469900" algn="l"/>
              </a:tabLst>
            </a:pPr>
            <a:r>
              <a:rPr lang="en-US" sz="1800" spc="-20" dirty="0">
                <a:solidFill>
                  <a:srgbClr val="343644"/>
                </a:solidFill>
                <a:latin typeface="Corbel" panose="020B0503020204020204" pitchFamily="34" charset="0"/>
                <a:cs typeface="FreeSans"/>
              </a:rPr>
              <a:t>Training </a:t>
            </a:r>
            <a:r>
              <a:rPr lang="en-US" sz="1800" spc="15" dirty="0">
                <a:solidFill>
                  <a:srgbClr val="343644"/>
                </a:solidFill>
                <a:latin typeface="Corbel" panose="020B0503020204020204" pitchFamily="34" charset="0"/>
                <a:cs typeface="FreeSans"/>
              </a:rPr>
              <a:t>for </a:t>
            </a:r>
            <a:r>
              <a:rPr lang="en-US" sz="1800" spc="20" dirty="0">
                <a:solidFill>
                  <a:srgbClr val="343644"/>
                </a:solidFill>
                <a:latin typeface="Corbel" panose="020B0503020204020204" pitchFamily="34" charset="0"/>
                <a:cs typeface="FreeSans"/>
              </a:rPr>
              <a:t>more</a:t>
            </a:r>
            <a:r>
              <a:rPr lang="en-US" sz="1800" spc="25" dirty="0">
                <a:solidFill>
                  <a:srgbClr val="343644"/>
                </a:solidFill>
                <a:latin typeface="Corbel" panose="020B0503020204020204" pitchFamily="34" charset="0"/>
                <a:cs typeface="FreeSans"/>
              </a:rPr>
              <a:t> </a:t>
            </a:r>
            <a:r>
              <a:rPr lang="en-US" sz="1800" spc="5" dirty="0">
                <a:solidFill>
                  <a:srgbClr val="343644"/>
                </a:solidFill>
                <a:latin typeface="Corbel" panose="020B0503020204020204" pitchFamily="34" charset="0"/>
                <a:cs typeface="FreeSans"/>
              </a:rPr>
              <a:t>iterations</a:t>
            </a:r>
          </a:p>
          <a:p>
            <a:pPr marL="469900" indent="-281940">
              <a:lnSpc>
                <a:spcPct val="100000"/>
              </a:lnSpc>
              <a:buChar char="-"/>
              <a:tabLst>
                <a:tab pos="469265" algn="l"/>
                <a:tab pos="469900" algn="l"/>
              </a:tabLst>
            </a:pPr>
            <a:r>
              <a:rPr lang="en-US" sz="1800" spc="5" dirty="0">
                <a:solidFill>
                  <a:srgbClr val="343644"/>
                </a:solidFill>
                <a:latin typeface="Corbel" panose="020B0503020204020204" pitchFamily="34" charset="0"/>
                <a:cs typeface="FreeSans"/>
              </a:rPr>
              <a:t>…</a:t>
            </a:r>
            <a:endParaRPr lang="en-US" sz="1800" dirty="0">
              <a:latin typeface="Corbel" panose="020B0503020204020204" pitchFamily="34" charset="0"/>
              <a:cs typeface="FreeSans"/>
            </a:endParaRPr>
          </a:p>
        </p:txBody>
      </p:sp>
      <p:sp>
        <p:nvSpPr>
          <p:cNvPr id="22" name="object 22"/>
          <p:cNvSpPr txBox="1"/>
          <p:nvPr/>
        </p:nvSpPr>
        <p:spPr>
          <a:xfrm>
            <a:off x="4932992" y="3326675"/>
            <a:ext cx="3828095"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solidFill>
                  <a:srgbClr val="343644"/>
                </a:solidFill>
                <a:latin typeface="Corbel" panose="020B0503020204020204" pitchFamily="34" charset="0"/>
                <a:cs typeface="FreeSans"/>
              </a:rPr>
              <a:t>However </a:t>
            </a:r>
            <a:r>
              <a:rPr sz="1800" spc="25" dirty="0">
                <a:solidFill>
                  <a:srgbClr val="343644"/>
                </a:solidFill>
                <a:latin typeface="Corbel" panose="020B0503020204020204" pitchFamily="34" charset="0"/>
                <a:cs typeface="FreeSans"/>
              </a:rPr>
              <a:t>ﬁnetuning </a:t>
            </a:r>
            <a:r>
              <a:rPr sz="1800" dirty="0">
                <a:solidFill>
                  <a:srgbClr val="343644"/>
                </a:solidFill>
                <a:latin typeface="Corbel" panose="020B0503020204020204" pitchFamily="34" charset="0"/>
                <a:cs typeface="FreeSans"/>
              </a:rPr>
              <a:t>still</a:t>
            </a:r>
            <a:r>
              <a:rPr sz="1800" spc="-10" dirty="0">
                <a:solidFill>
                  <a:srgbClr val="343644"/>
                </a:solidFill>
                <a:latin typeface="Corbel" panose="020B0503020204020204" pitchFamily="34" charset="0"/>
                <a:cs typeface="FreeSans"/>
              </a:rPr>
              <a:t> </a:t>
            </a:r>
            <a:r>
              <a:rPr sz="1800" spc="10" dirty="0">
                <a:solidFill>
                  <a:srgbClr val="343644"/>
                </a:solidFill>
                <a:latin typeface="Corbel" panose="020B0503020204020204" pitchFamily="34" charset="0"/>
                <a:cs typeface="FreeSans"/>
              </a:rPr>
              <a:t>underperforms  </a:t>
            </a:r>
            <a:r>
              <a:rPr sz="1800" spc="25" dirty="0">
                <a:solidFill>
                  <a:srgbClr val="343644"/>
                </a:solidFill>
                <a:latin typeface="Corbel" panose="020B0503020204020204" pitchFamily="34" charset="0"/>
                <a:cs typeface="FreeSans"/>
              </a:rPr>
              <a:t>other</a:t>
            </a:r>
            <a:r>
              <a:rPr sz="1800" spc="5" dirty="0">
                <a:solidFill>
                  <a:srgbClr val="343644"/>
                </a:solidFill>
                <a:latin typeface="Corbel" panose="020B0503020204020204" pitchFamily="34" charset="0"/>
                <a:cs typeface="FreeSans"/>
              </a:rPr>
              <a:t> </a:t>
            </a:r>
            <a:r>
              <a:rPr sz="1800" spc="10" dirty="0">
                <a:solidFill>
                  <a:srgbClr val="343644"/>
                </a:solidFill>
                <a:latin typeface="Corbel" panose="020B0503020204020204" pitchFamily="34" charset="0"/>
                <a:cs typeface="FreeSans"/>
              </a:rPr>
              <a:t>methods.</a:t>
            </a:r>
            <a:endParaRPr sz="1800" dirty="0">
              <a:latin typeface="Corbel" panose="020B0503020204020204" pitchFamily="34" charset="0"/>
              <a:cs typeface="FreeSans"/>
            </a:endParaRPr>
          </a:p>
        </p:txBody>
      </p:sp>
      <p:sp>
        <p:nvSpPr>
          <p:cNvPr id="23" name="object 23"/>
          <p:cNvSpPr txBox="1"/>
          <p:nvPr/>
        </p:nvSpPr>
        <p:spPr>
          <a:xfrm>
            <a:off x="8744765" y="102819"/>
            <a:ext cx="173990" cy="166712"/>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999999"/>
                </a:solidFill>
                <a:latin typeface="Corbel" panose="020B0503020204020204" pitchFamily="34" charset="0"/>
                <a:cs typeface="FreeSans"/>
              </a:rPr>
              <a:t>82</a:t>
            </a:r>
            <a:endParaRPr sz="1000" dirty="0">
              <a:latin typeface="Corbel" panose="020B0503020204020204" pitchFamily="34" charset="0"/>
              <a:cs typeface="FreeSans"/>
            </a:endParaRPr>
          </a:p>
        </p:txBody>
      </p:sp>
      <p:sp>
        <p:nvSpPr>
          <p:cNvPr id="24" name="Google Shape;138;g1501cc781cf_0_0">
            <a:extLst>
              <a:ext uri="{FF2B5EF4-FFF2-40B4-BE49-F238E27FC236}">
                <a16:creationId xmlns:a16="http://schemas.microsoft.com/office/drawing/2014/main" id="{4AA5F279-90C8-A233-4F06-5714B1CFF0D4}"/>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5"/>
              </a:rPr>
              <a:t>ACL 2022 Tutorial </a:t>
            </a:r>
            <a:r>
              <a:rPr lang="en-US" sz="900" dirty="0" err="1">
                <a:latin typeface="Corbel"/>
                <a:ea typeface="Corbel"/>
                <a:cs typeface="Corbel"/>
                <a:sym typeface="Corbel"/>
                <a:hlinkClick r:id="rId5"/>
              </a:rPr>
              <a:t>Beltagy</a:t>
            </a:r>
            <a:r>
              <a:rPr lang="en-US" sz="900" dirty="0">
                <a:latin typeface="Corbel"/>
                <a:ea typeface="Corbel"/>
                <a:cs typeface="Corbel"/>
                <a:sym typeface="Corbel"/>
                <a:hlinkClick r:id="rId5"/>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
        <p:nvSpPr>
          <p:cNvPr id="28" name="Title 21">
            <a:extLst>
              <a:ext uri="{FF2B5EF4-FFF2-40B4-BE49-F238E27FC236}">
                <a16:creationId xmlns:a16="http://schemas.microsoft.com/office/drawing/2014/main" id="{9C6A3AE1-E626-0C21-AF54-0E450FF5407C}"/>
              </a:ext>
            </a:extLst>
          </p:cNvPr>
          <p:cNvSpPr>
            <a:spLocks noGrp="1"/>
          </p:cNvSpPr>
          <p:nvPr>
            <p:ph type="title"/>
          </p:nvPr>
        </p:nvSpPr>
        <p:spPr/>
        <p:txBody>
          <a:bodyPr>
            <a:normAutofit fontScale="90000"/>
          </a:bodyPr>
          <a:lstStyle/>
          <a:p>
            <a:r>
              <a:rPr lang="en-US" dirty="0"/>
              <a:t>Fine-tuning Pre-trained Models</a:t>
            </a:r>
          </a:p>
        </p:txBody>
      </p:sp>
      <p:sp>
        <p:nvSpPr>
          <p:cNvPr id="25" name="object 3">
            <a:extLst>
              <a:ext uri="{FF2B5EF4-FFF2-40B4-BE49-F238E27FC236}">
                <a16:creationId xmlns:a16="http://schemas.microsoft.com/office/drawing/2014/main" id="{BF1515B1-1171-F9B3-C107-AEF574305AFC}"/>
              </a:ext>
            </a:extLst>
          </p:cNvPr>
          <p:cNvSpPr txBox="1"/>
          <p:nvPr/>
        </p:nvSpPr>
        <p:spPr>
          <a:xfrm>
            <a:off x="311701" y="3460336"/>
            <a:ext cx="1086714" cy="584775"/>
          </a:xfrm>
          <a:prstGeom prst="rect">
            <a:avLst/>
          </a:prstGeom>
        </p:spPr>
        <p:txBody>
          <a:bodyPr vert="horz" wrap="square" lIns="0" tIns="12700" rIns="0" bIns="0" rtlCol="0">
            <a:spAutoFit/>
          </a:bodyPr>
          <a:lstStyle/>
          <a:p>
            <a:pPr marR="5080" algn="r">
              <a:lnSpc>
                <a:spcPct val="100000"/>
              </a:lnSpc>
              <a:spcBef>
                <a:spcPts val="100"/>
              </a:spcBef>
            </a:pPr>
            <a:r>
              <a:rPr dirty="0">
                <a:latin typeface="Corbel" panose="020B0503020204020204" pitchFamily="34" charset="0"/>
              </a:rPr>
              <a:t>Embeddings</a:t>
            </a:r>
          </a:p>
          <a:p>
            <a:pPr marR="5080" algn="r">
              <a:lnSpc>
                <a:spcPct val="100000"/>
              </a:lnSpc>
              <a:spcBef>
                <a:spcPts val="1135"/>
              </a:spcBef>
            </a:pPr>
            <a:r>
              <a:rPr dirty="0">
                <a:latin typeface="Corbel" panose="020B0503020204020204" pitchFamily="34" charset="0"/>
              </a:rPr>
              <a:t>Input</a:t>
            </a:r>
          </a:p>
        </p:txBody>
      </p:sp>
      <p:sp>
        <p:nvSpPr>
          <p:cNvPr id="26" name="object 4">
            <a:extLst>
              <a:ext uri="{FF2B5EF4-FFF2-40B4-BE49-F238E27FC236}">
                <a16:creationId xmlns:a16="http://schemas.microsoft.com/office/drawing/2014/main" id="{9CEF73C4-69E9-C107-DFFD-B5195CC57FB4}"/>
              </a:ext>
            </a:extLst>
          </p:cNvPr>
          <p:cNvSpPr txBox="1"/>
          <p:nvPr/>
        </p:nvSpPr>
        <p:spPr>
          <a:xfrm>
            <a:off x="396240" y="2482769"/>
            <a:ext cx="1002040" cy="443711"/>
          </a:xfrm>
          <a:prstGeom prst="rect">
            <a:avLst/>
          </a:prstGeom>
        </p:spPr>
        <p:txBody>
          <a:bodyPr vert="horz" wrap="square" lIns="0" tIns="12700" rIns="0" bIns="0" rtlCol="0">
            <a:spAutoFit/>
          </a:bodyPr>
          <a:lstStyle/>
          <a:p>
            <a:pPr marR="5080" algn="r">
              <a:lnSpc>
                <a:spcPct val="100000"/>
              </a:lnSpc>
              <a:spcBef>
                <a:spcPts val="100"/>
              </a:spcBef>
            </a:pPr>
            <a:r>
              <a:rPr dirty="0">
                <a:latin typeface="Corbel" panose="020B0503020204020204" pitchFamily="34" charset="0"/>
              </a:rPr>
              <a:t>Language</a:t>
            </a:r>
          </a:p>
          <a:p>
            <a:pPr marR="5080" algn="r">
              <a:lnSpc>
                <a:spcPct val="100000"/>
              </a:lnSpc>
            </a:pPr>
            <a:r>
              <a:rPr dirty="0">
                <a:latin typeface="Corbel" panose="020B0503020204020204" pitchFamily="34" charset="0"/>
              </a:rPr>
              <a:t>Model</a:t>
            </a:r>
          </a:p>
        </p:txBody>
      </p:sp>
      <p:sp>
        <p:nvSpPr>
          <p:cNvPr id="27" name="object 8">
            <a:extLst>
              <a:ext uri="{FF2B5EF4-FFF2-40B4-BE49-F238E27FC236}">
                <a16:creationId xmlns:a16="http://schemas.microsoft.com/office/drawing/2014/main" id="{78F7448F-2368-D505-3974-360A2245589E}"/>
              </a:ext>
            </a:extLst>
          </p:cNvPr>
          <p:cNvSpPr txBox="1"/>
          <p:nvPr/>
        </p:nvSpPr>
        <p:spPr>
          <a:xfrm>
            <a:off x="172720" y="1383271"/>
            <a:ext cx="1225952" cy="443711"/>
          </a:xfrm>
          <a:prstGeom prst="rect">
            <a:avLst/>
          </a:prstGeom>
        </p:spPr>
        <p:txBody>
          <a:bodyPr vert="horz" wrap="square" lIns="0" tIns="12700" rIns="0" bIns="0" rtlCol="0">
            <a:spAutoFit/>
          </a:bodyPr>
          <a:lstStyle/>
          <a:p>
            <a:pPr marR="5080" algn="r">
              <a:lnSpc>
                <a:spcPct val="100000"/>
              </a:lnSpc>
              <a:spcBef>
                <a:spcPts val="100"/>
              </a:spcBef>
            </a:pPr>
            <a:r>
              <a:rPr dirty="0">
                <a:latin typeface="Corbel" panose="020B0503020204020204" pitchFamily="34" charset="0"/>
              </a:rPr>
              <a:t>Classiﬁcation</a:t>
            </a:r>
          </a:p>
          <a:p>
            <a:pPr marR="5080" algn="r">
              <a:lnSpc>
                <a:spcPct val="100000"/>
              </a:lnSpc>
            </a:pPr>
            <a:r>
              <a:rPr dirty="0">
                <a:latin typeface="Corbel" panose="020B0503020204020204" pitchFamily="34" charset="0"/>
              </a:rPr>
              <a:t>Head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Prompt</a:t>
            </a:r>
            <a:r>
              <a:rPr spc="-50" dirty="0"/>
              <a:t> </a:t>
            </a:r>
            <a:r>
              <a:rPr spc="-40" dirty="0"/>
              <a:t>Tuning</a:t>
            </a:r>
          </a:p>
        </p:txBody>
      </p:sp>
      <p:sp>
        <p:nvSpPr>
          <p:cNvPr id="26" name="Content Placeholder 25">
            <a:extLst>
              <a:ext uri="{FF2B5EF4-FFF2-40B4-BE49-F238E27FC236}">
                <a16:creationId xmlns:a16="http://schemas.microsoft.com/office/drawing/2014/main" id="{948113E2-BC30-7047-1F8C-535B80033A59}"/>
              </a:ext>
            </a:extLst>
          </p:cNvPr>
          <p:cNvSpPr>
            <a:spLocks noGrp="1"/>
          </p:cNvSpPr>
          <p:nvPr>
            <p:ph idx="1"/>
          </p:nvPr>
        </p:nvSpPr>
        <p:spPr>
          <a:xfrm>
            <a:off x="311700" y="1152475"/>
            <a:ext cx="4114266" cy="3416400"/>
          </a:xfrm>
        </p:spPr>
        <p:txBody>
          <a:bodyPr/>
          <a:lstStyle/>
          <a:p>
            <a:pPr marL="12700" marR="5080">
              <a:lnSpc>
                <a:spcPct val="100000"/>
              </a:lnSpc>
              <a:spcBef>
                <a:spcPts val="100"/>
              </a:spcBef>
            </a:pPr>
            <a:r>
              <a:rPr lang="en-US" spc="-20" dirty="0">
                <a:solidFill>
                  <a:schemeClr val="tx1"/>
                </a:solidFill>
              </a:rPr>
              <a:t>Learn </a:t>
            </a:r>
            <a:r>
              <a:rPr lang="en-US" spc="20" dirty="0">
                <a:solidFill>
                  <a:schemeClr val="tx1"/>
                </a:solidFill>
              </a:rPr>
              <a:t>embeddings for</a:t>
            </a:r>
            <a:r>
              <a:rPr lang="en-US" spc="-15" dirty="0">
                <a:solidFill>
                  <a:schemeClr val="tx1"/>
                </a:solidFill>
              </a:rPr>
              <a:t> </a:t>
            </a:r>
            <a:r>
              <a:rPr lang="en-US" spc="20" dirty="0">
                <a:solidFill>
                  <a:schemeClr val="tx1"/>
                </a:solidFill>
              </a:rPr>
              <a:t>placeholder   </a:t>
            </a:r>
            <a:r>
              <a:rPr lang="en-US" spc="15" dirty="0">
                <a:solidFill>
                  <a:schemeClr val="tx1"/>
                </a:solidFill>
              </a:rPr>
              <a:t>tokens in </a:t>
            </a:r>
            <a:r>
              <a:rPr lang="en-US" spc="35" dirty="0">
                <a:solidFill>
                  <a:schemeClr val="tx1"/>
                </a:solidFill>
              </a:rPr>
              <a:t>the</a:t>
            </a:r>
            <a:r>
              <a:rPr lang="en-US" spc="-10" dirty="0">
                <a:solidFill>
                  <a:schemeClr val="tx1"/>
                </a:solidFill>
              </a:rPr>
              <a:t> </a:t>
            </a:r>
            <a:r>
              <a:rPr lang="en-US" spc="10" dirty="0">
                <a:solidFill>
                  <a:schemeClr val="tx1"/>
                </a:solidFill>
              </a:rPr>
              <a:t>pattern.</a:t>
            </a:r>
          </a:p>
          <a:p>
            <a:pPr>
              <a:lnSpc>
                <a:spcPct val="100000"/>
              </a:lnSpc>
              <a:spcBef>
                <a:spcPts val="60"/>
              </a:spcBef>
            </a:pPr>
            <a:endParaRPr lang="en-US" sz="1750" dirty="0">
              <a:solidFill>
                <a:schemeClr val="tx1"/>
              </a:solidFill>
            </a:endParaRPr>
          </a:p>
          <a:p>
            <a:pPr>
              <a:lnSpc>
                <a:spcPct val="100000"/>
              </a:lnSpc>
              <a:spcBef>
                <a:spcPts val="60"/>
              </a:spcBef>
            </a:pPr>
            <a:endParaRPr lang="en-US" sz="1750" dirty="0">
              <a:solidFill>
                <a:schemeClr val="tx1"/>
              </a:solidFill>
            </a:endParaRPr>
          </a:p>
          <a:p>
            <a:pPr>
              <a:lnSpc>
                <a:spcPct val="100000"/>
              </a:lnSpc>
              <a:spcBef>
                <a:spcPts val="60"/>
              </a:spcBef>
            </a:pPr>
            <a:endParaRPr lang="en-US" sz="1750" dirty="0">
              <a:solidFill>
                <a:schemeClr val="tx1"/>
              </a:solidFill>
            </a:endParaRPr>
          </a:p>
          <a:p>
            <a:pPr marL="12700">
              <a:lnSpc>
                <a:spcPct val="100000"/>
              </a:lnSpc>
            </a:pPr>
            <a:r>
              <a:rPr lang="en-US" spc="-15" dirty="0">
                <a:solidFill>
                  <a:schemeClr val="tx1"/>
                </a:solidFill>
                <a:latin typeface="Corbel" panose="020B0503020204020204" pitchFamily="34" charset="0"/>
              </a:rPr>
              <a:t>Variants:</a:t>
            </a:r>
          </a:p>
          <a:p>
            <a:pPr marL="469900" indent="-297815">
              <a:lnSpc>
                <a:spcPct val="100000"/>
              </a:lnSpc>
              <a:buChar char="-"/>
              <a:tabLst>
                <a:tab pos="469265" algn="l"/>
                <a:tab pos="469900" algn="l"/>
              </a:tabLst>
            </a:pPr>
            <a:r>
              <a:rPr lang="en-US" dirty="0">
                <a:solidFill>
                  <a:schemeClr val="tx1"/>
                </a:solidFill>
              </a:rPr>
              <a:t>WARP</a:t>
            </a:r>
            <a:r>
              <a:rPr lang="en-US" spc="-130" dirty="0">
                <a:solidFill>
                  <a:schemeClr val="tx1"/>
                </a:solidFill>
                <a:latin typeface="Corbel" panose="020B0503020204020204" pitchFamily="34" charset="0"/>
              </a:rPr>
              <a:t> </a:t>
            </a:r>
            <a:r>
              <a:rPr lang="en-US" sz="1000" spc="-10" dirty="0">
                <a:solidFill>
                  <a:schemeClr val="tx1"/>
                </a:solidFill>
                <a:latin typeface="Corbel" panose="020B0503020204020204" pitchFamily="34" charset="0"/>
              </a:rPr>
              <a:t>[</a:t>
            </a:r>
            <a:r>
              <a:rPr lang="en-US" sz="1000" u="sng" spc="-10" dirty="0" err="1">
                <a:solidFill>
                  <a:schemeClr val="tx1"/>
                </a:solidFill>
                <a:uFill>
                  <a:solidFill>
                    <a:srgbClr val="FF5252"/>
                  </a:solidFill>
                </a:uFill>
                <a:latin typeface="Corbel" panose="020B0503020204020204" pitchFamily="34" charset="0"/>
              </a:rPr>
              <a:t>Hambardzumyan</a:t>
            </a:r>
            <a:r>
              <a:rPr lang="en-US" sz="1000" u="sng" spc="-10" dirty="0">
                <a:solidFill>
                  <a:schemeClr val="tx1"/>
                </a:solidFill>
                <a:uFill>
                  <a:solidFill>
                    <a:srgbClr val="FF5252"/>
                  </a:solidFill>
                </a:uFill>
                <a:latin typeface="Corbel" panose="020B0503020204020204" pitchFamily="34" charset="0"/>
              </a:rPr>
              <a:t> </a:t>
            </a:r>
            <a:r>
              <a:rPr lang="en-US" sz="1000" u="sng" spc="20" dirty="0">
                <a:solidFill>
                  <a:schemeClr val="tx1"/>
                </a:solidFill>
                <a:uFill>
                  <a:solidFill>
                    <a:srgbClr val="FF5252"/>
                  </a:solidFill>
                </a:uFill>
                <a:latin typeface="Corbel" panose="020B0503020204020204" pitchFamily="34" charset="0"/>
              </a:rPr>
              <a:t>et </a:t>
            </a:r>
            <a:r>
              <a:rPr lang="en-US" sz="1000" u="sng" spc="-20" dirty="0">
                <a:solidFill>
                  <a:schemeClr val="tx1"/>
                </a:solidFill>
                <a:uFill>
                  <a:solidFill>
                    <a:srgbClr val="FF5252"/>
                  </a:solidFill>
                </a:uFill>
                <a:latin typeface="Corbel" panose="020B0503020204020204" pitchFamily="34" charset="0"/>
              </a:rPr>
              <a:t>al.,</a:t>
            </a:r>
            <a:r>
              <a:rPr lang="en-US" sz="1000" u="sng" spc="140" dirty="0">
                <a:solidFill>
                  <a:schemeClr val="tx1"/>
                </a:solidFill>
                <a:uFill>
                  <a:solidFill>
                    <a:srgbClr val="FF5252"/>
                  </a:solidFill>
                </a:uFill>
                <a:latin typeface="Corbel" panose="020B0503020204020204" pitchFamily="34" charset="0"/>
              </a:rPr>
              <a:t> </a:t>
            </a:r>
            <a:r>
              <a:rPr lang="en-US" sz="1000" u="sng" spc="-40" dirty="0">
                <a:solidFill>
                  <a:schemeClr val="tx1"/>
                </a:solidFill>
                <a:uFill>
                  <a:solidFill>
                    <a:srgbClr val="FF5252"/>
                  </a:solidFill>
                </a:uFill>
                <a:latin typeface="Corbel" panose="020B0503020204020204" pitchFamily="34" charset="0"/>
              </a:rPr>
              <a:t>2021]</a:t>
            </a:r>
            <a:endParaRPr lang="en-US" sz="1000" dirty="0">
              <a:solidFill>
                <a:schemeClr val="tx1"/>
              </a:solidFill>
              <a:latin typeface="Corbel" panose="020B0503020204020204" pitchFamily="34" charset="0"/>
            </a:endParaRPr>
          </a:p>
          <a:p>
            <a:pPr marL="469900" indent="-297815">
              <a:lnSpc>
                <a:spcPct val="100000"/>
              </a:lnSpc>
              <a:buChar char="-"/>
              <a:tabLst>
                <a:tab pos="469265" algn="l"/>
                <a:tab pos="469900" algn="l"/>
              </a:tabLst>
            </a:pPr>
            <a:r>
              <a:rPr lang="en-US" dirty="0" err="1">
                <a:solidFill>
                  <a:schemeClr val="tx1"/>
                </a:solidFill>
              </a:rPr>
              <a:t>OptiPrompt</a:t>
            </a:r>
            <a:r>
              <a:rPr lang="en-US" dirty="0">
                <a:solidFill>
                  <a:schemeClr val="tx1"/>
                </a:solidFill>
              </a:rPr>
              <a:t> </a:t>
            </a:r>
            <a:r>
              <a:rPr lang="en-US" sz="1000" spc="-5" dirty="0">
                <a:solidFill>
                  <a:schemeClr val="tx1"/>
                </a:solidFill>
                <a:latin typeface="Corbel" panose="020B0503020204020204" pitchFamily="34" charset="0"/>
              </a:rPr>
              <a:t>[</a:t>
            </a:r>
            <a:r>
              <a:rPr lang="en-US" sz="1000" u="sng" spc="-5" dirty="0">
                <a:solidFill>
                  <a:schemeClr val="tx1"/>
                </a:solidFill>
                <a:uFill>
                  <a:solidFill>
                    <a:srgbClr val="FF5252"/>
                  </a:solidFill>
                </a:uFill>
                <a:latin typeface="Corbel" panose="020B0503020204020204" pitchFamily="34" charset="0"/>
              </a:rPr>
              <a:t>Zhong </a:t>
            </a:r>
            <a:r>
              <a:rPr lang="en-US" sz="1000" u="sng" spc="20" dirty="0">
                <a:solidFill>
                  <a:schemeClr val="tx1"/>
                </a:solidFill>
                <a:uFill>
                  <a:solidFill>
                    <a:srgbClr val="FF5252"/>
                  </a:solidFill>
                </a:uFill>
                <a:latin typeface="Corbel" panose="020B0503020204020204" pitchFamily="34" charset="0"/>
              </a:rPr>
              <a:t>et </a:t>
            </a:r>
            <a:r>
              <a:rPr lang="en-US" sz="1000" u="sng" spc="-20" dirty="0">
                <a:solidFill>
                  <a:schemeClr val="tx1"/>
                </a:solidFill>
                <a:uFill>
                  <a:solidFill>
                    <a:srgbClr val="FF5252"/>
                  </a:solidFill>
                </a:uFill>
                <a:latin typeface="Corbel" panose="020B0503020204020204" pitchFamily="34" charset="0"/>
              </a:rPr>
              <a:t>al.,</a:t>
            </a:r>
            <a:r>
              <a:rPr lang="en-US" sz="1000" u="sng" spc="-5" dirty="0">
                <a:solidFill>
                  <a:schemeClr val="tx1"/>
                </a:solidFill>
                <a:uFill>
                  <a:solidFill>
                    <a:srgbClr val="FF5252"/>
                  </a:solidFill>
                </a:uFill>
                <a:latin typeface="Corbel" panose="020B0503020204020204" pitchFamily="34" charset="0"/>
              </a:rPr>
              <a:t> </a:t>
            </a:r>
            <a:r>
              <a:rPr lang="en-US" sz="1000" u="sng" spc="-40" dirty="0">
                <a:solidFill>
                  <a:schemeClr val="tx1"/>
                </a:solidFill>
                <a:uFill>
                  <a:solidFill>
                    <a:srgbClr val="FF5252"/>
                  </a:solidFill>
                </a:uFill>
                <a:latin typeface="Corbel" panose="020B0503020204020204" pitchFamily="34" charset="0"/>
              </a:rPr>
              <a:t>2021]</a:t>
            </a:r>
            <a:endParaRPr lang="en-US" sz="1000" dirty="0">
              <a:solidFill>
                <a:schemeClr val="tx1"/>
              </a:solidFill>
              <a:latin typeface="Corbel" panose="020B0503020204020204" pitchFamily="34" charset="0"/>
            </a:endParaRPr>
          </a:p>
          <a:p>
            <a:pPr marL="469900" indent="-297815">
              <a:lnSpc>
                <a:spcPct val="100000"/>
              </a:lnSpc>
              <a:buChar char="-"/>
              <a:tabLst>
                <a:tab pos="469265" algn="l"/>
                <a:tab pos="469900" algn="l"/>
              </a:tabLst>
            </a:pPr>
            <a:r>
              <a:rPr lang="en-US" spc="-5" dirty="0">
                <a:solidFill>
                  <a:schemeClr val="tx1"/>
                </a:solidFill>
                <a:latin typeface="Corbel" panose="020B0503020204020204" pitchFamily="34" charset="0"/>
              </a:rPr>
              <a:t>Prompt </a:t>
            </a:r>
            <a:r>
              <a:rPr lang="en-US" spc="-25" dirty="0">
                <a:solidFill>
                  <a:schemeClr val="tx1"/>
                </a:solidFill>
                <a:latin typeface="Corbel" panose="020B0503020204020204" pitchFamily="34" charset="0"/>
              </a:rPr>
              <a:t>Tuning </a:t>
            </a:r>
            <a:r>
              <a:rPr lang="en-US" sz="1000" spc="-20" dirty="0">
                <a:solidFill>
                  <a:schemeClr val="tx1"/>
                </a:solidFill>
                <a:latin typeface="Corbel" panose="020B0503020204020204" pitchFamily="34" charset="0"/>
              </a:rPr>
              <a:t>[</a:t>
            </a:r>
            <a:r>
              <a:rPr lang="en-US" sz="1000" u="sng" spc="-20" dirty="0">
                <a:solidFill>
                  <a:schemeClr val="tx1"/>
                </a:solidFill>
                <a:uFill>
                  <a:solidFill>
                    <a:srgbClr val="FF5252"/>
                  </a:solidFill>
                </a:uFill>
                <a:latin typeface="Corbel" panose="020B0503020204020204" pitchFamily="34" charset="0"/>
              </a:rPr>
              <a:t>Lester </a:t>
            </a:r>
            <a:r>
              <a:rPr lang="en-US" sz="1000" u="sng" spc="20" dirty="0">
                <a:solidFill>
                  <a:schemeClr val="tx1"/>
                </a:solidFill>
                <a:uFill>
                  <a:solidFill>
                    <a:srgbClr val="FF5252"/>
                  </a:solidFill>
                </a:uFill>
                <a:latin typeface="Corbel" panose="020B0503020204020204" pitchFamily="34" charset="0"/>
              </a:rPr>
              <a:t>et </a:t>
            </a:r>
            <a:r>
              <a:rPr lang="en-US" sz="1000" u="sng" spc="-20" dirty="0">
                <a:solidFill>
                  <a:schemeClr val="tx1"/>
                </a:solidFill>
                <a:uFill>
                  <a:solidFill>
                    <a:srgbClr val="FF5252"/>
                  </a:solidFill>
                </a:uFill>
                <a:latin typeface="Corbel" panose="020B0503020204020204" pitchFamily="34" charset="0"/>
              </a:rPr>
              <a:t>al.,</a:t>
            </a:r>
            <a:r>
              <a:rPr lang="en-US" sz="1000" u="sng" spc="50" dirty="0">
                <a:solidFill>
                  <a:schemeClr val="tx1"/>
                </a:solidFill>
                <a:uFill>
                  <a:solidFill>
                    <a:srgbClr val="FF5252"/>
                  </a:solidFill>
                </a:uFill>
                <a:latin typeface="Corbel" panose="020B0503020204020204" pitchFamily="34" charset="0"/>
              </a:rPr>
              <a:t> </a:t>
            </a:r>
            <a:r>
              <a:rPr lang="en-US" sz="1000" u="sng" spc="-40" dirty="0">
                <a:solidFill>
                  <a:schemeClr val="tx1"/>
                </a:solidFill>
                <a:uFill>
                  <a:solidFill>
                    <a:srgbClr val="FF5252"/>
                  </a:solidFill>
                </a:uFill>
                <a:latin typeface="Corbel" panose="020B0503020204020204" pitchFamily="34" charset="0"/>
              </a:rPr>
              <a:t>2021]</a:t>
            </a:r>
            <a:endParaRPr lang="en-US" sz="1000" dirty="0">
              <a:solidFill>
                <a:schemeClr val="tx1"/>
              </a:solidFill>
              <a:latin typeface="Corbel" panose="020B0503020204020204" pitchFamily="34" charset="0"/>
            </a:endParaRPr>
          </a:p>
          <a:p>
            <a:pPr marL="469900" indent="-297815">
              <a:lnSpc>
                <a:spcPct val="100000"/>
              </a:lnSpc>
              <a:buChar char="-"/>
              <a:tabLst>
                <a:tab pos="469265" algn="l"/>
                <a:tab pos="469900" algn="l"/>
              </a:tabLst>
            </a:pPr>
            <a:r>
              <a:rPr lang="en-US" spc="-55" dirty="0">
                <a:solidFill>
                  <a:schemeClr val="tx1"/>
                </a:solidFill>
                <a:latin typeface="Corbel" panose="020B0503020204020204" pitchFamily="34" charset="0"/>
              </a:rPr>
              <a:t>P-Tuning* </a:t>
            </a:r>
            <a:r>
              <a:rPr lang="en-US" sz="1000" spc="-35" dirty="0">
                <a:solidFill>
                  <a:schemeClr val="tx1"/>
                </a:solidFill>
                <a:latin typeface="Corbel" panose="020B0503020204020204" pitchFamily="34" charset="0"/>
              </a:rPr>
              <a:t>[</a:t>
            </a:r>
            <a:r>
              <a:rPr lang="en-US" sz="1000" u="sng" spc="-35" dirty="0">
                <a:solidFill>
                  <a:schemeClr val="tx1"/>
                </a:solidFill>
                <a:uFill>
                  <a:solidFill>
                    <a:srgbClr val="FF5252"/>
                  </a:solidFill>
                </a:uFill>
                <a:latin typeface="Corbel" panose="020B0503020204020204" pitchFamily="34" charset="0"/>
              </a:rPr>
              <a:t>Li </a:t>
            </a:r>
            <a:r>
              <a:rPr lang="en-US" sz="1000" u="sng" spc="20" dirty="0">
                <a:solidFill>
                  <a:schemeClr val="tx1"/>
                </a:solidFill>
                <a:uFill>
                  <a:solidFill>
                    <a:srgbClr val="FF5252"/>
                  </a:solidFill>
                </a:uFill>
                <a:latin typeface="Corbel" panose="020B0503020204020204" pitchFamily="34" charset="0"/>
              </a:rPr>
              <a:t>et </a:t>
            </a:r>
            <a:r>
              <a:rPr lang="en-US" sz="1000" u="sng" spc="-20" dirty="0">
                <a:solidFill>
                  <a:schemeClr val="tx1"/>
                </a:solidFill>
                <a:uFill>
                  <a:solidFill>
                    <a:srgbClr val="FF5252"/>
                  </a:solidFill>
                </a:uFill>
                <a:latin typeface="Corbel" panose="020B0503020204020204" pitchFamily="34" charset="0"/>
              </a:rPr>
              <a:t>al.,</a:t>
            </a:r>
            <a:r>
              <a:rPr lang="en-US" sz="1000" u="sng" spc="90" dirty="0">
                <a:solidFill>
                  <a:schemeClr val="tx1"/>
                </a:solidFill>
                <a:uFill>
                  <a:solidFill>
                    <a:srgbClr val="FF5252"/>
                  </a:solidFill>
                </a:uFill>
                <a:latin typeface="Corbel" panose="020B0503020204020204" pitchFamily="34" charset="0"/>
              </a:rPr>
              <a:t> </a:t>
            </a:r>
            <a:r>
              <a:rPr lang="en-US" sz="1000" u="sng" spc="-40" dirty="0">
                <a:solidFill>
                  <a:schemeClr val="tx1"/>
                </a:solidFill>
                <a:uFill>
                  <a:solidFill>
                    <a:srgbClr val="FF5252"/>
                  </a:solidFill>
                </a:uFill>
                <a:latin typeface="Corbel" panose="020B0503020204020204" pitchFamily="34" charset="0"/>
              </a:rPr>
              <a:t>2021]</a:t>
            </a:r>
            <a:endParaRPr lang="en-US" sz="1000" dirty="0">
              <a:solidFill>
                <a:schemeClr val="tx1"/>
              </a:solidFill>
              <a:latin typeface="Corbel" panose="020B0503020204020204" pitchFamily="34" charset="0"/>
            </a:endParaRPr>
          </a:p>
          <a:p>
            <a:endParaRPr lang="en-US" dirty="0">
              <a:solidFill>
                <a:schemeClr val="tx1"/>
              </a:solidFill>
            </a:endParaRPr>
          </a:p>
        </p:txBody>
      </p:sp>
      <p:sp>
        <p:nvSpPr>
          <p:cNvPr id="3" name="object 3"/>
          <p:cNvSpPr txBox="1"/>
          <p:nvPr/>
        </p:nvSpPr>
        <p:spPr>
          <a:xfrm>
            <a:off x="4325518" y="3569026"/>
            <a:ext cx="1123306" cy="584775"/>
          </a:xfrm>
          <a:prstGeom prst="rect">
            <a:avLst/>
          </a:prstGeom>
        </p:spPr>
        <p:txBody>
          <a:bodyPr vert="horz" wrap="square" lIns="0" tIns="12700" rIns="0" bIns="0" rtlCol="0">
            <a:spAutoFit/>
          </a:bodyPr>
          <a:lstStyle/>
          <a:p>
            <a:pPr marR="5080" algn="r">
              <a:lnSpc>
                <a:spcPct val="100000"/>
              </a:lnSpc>
              <a:spcBef>
                <a:spcPts val="100"/>
              </a:spcBef>
            </a:pPr>
            <a:r>
              <a:rPr dirty="0">
                <a:latin typeface="Corbel" panose="020B0503020204020204" pitchFamily="34" charset="0"/>
              </a:rPr>
              <a:t>Embeddings</a:t>
            </a:r>
          </a:p>
          <a:p>
            <a:pPr marR="5080" algn="r">
              <a:lnSpc>
                <a:spcPct val="100000"/>
              </a:lnSpc>
              <a:spcBef>
                <a:spcPts val="1135"/>
              </a:spcBef>
            </a:pPr>
            <a:r>
              <a:rPr dirty="0">
                <a:latin typeface="Corbel" panose="020B0503020204020204" pitchFamily="34" charset="0"/>
              </a:rPr>
              <a:t>Input</a:t>
            </a:r>
          </a:p>
        </p:txBody>
      </p:sp>
      <p:sp>
        <p:nvSpPr>
          <p:cNvPr id="4" name="object 4"/>
          <p:cNvSpPr txBox="1"/>
          <p:nvPr/>
        </p:nvSpPr>
        <p:spPr>
          <a:xfrm>
            <a:off x="4572000" y="2591459"/>
            <a:ext cx="876689" cy="443711"/>
          </a:xfrm>
          <a:prstGeom prst="rect">
            <a:avLst/>
          </a:prstGeom>
        </p:spPr>
        <p:txBody>
          <a:bodyPr vert="horz" wrap="square" lIns="0" tIns="12700" rIns="0" bIns="0" rtlCol="0">
            <a:spAutoFit/>
          </a:bodyPr>
          <a:lstStyle/>
          <a:p>
            <a:pPr marR="5080" algn="r">
              <a:lnSpc>
                <a:spcPct val="100000"/>
              </a:lnSpc>
              <a:spcBef>
                <a:spcPts val="100"/>
              </a:spcBef>
            </a:pPr>
            <a:r>
              <a:rPr dirty="0">
                <a:latin typeface="Corbel" panose="020B0503020204020204" pitchFamily="34" charset="0"/>
              </a:rPr>
              <a:t>Language</a:t>
            </a:r>
          </a:p>
          <a:p>
            <a:pPr marR="5080" algn="r">
              <a:lnSpc>
                <a:spcPct val="100000"/>
              </a:lnSpc>
            </a:pPr>
            <a:r>
              <a:rPr dirty="0">
                <a:latin typeface="Corbel" panose="020B0503020204020204" pitchFamily="34" charset="0"/>
              </a:rPr>
              <a:t>Model</a:t>
            </a:r>
          </a:p>
        </p:txBody>
      </p:sp>
      <p:grpSp>
        <p:nvGrpSpPr>
          <p:cNvPr id="5" name="object 5"/>
          <p:cNvGrpSpPr/>
          <p:nvPr/>
        </p:nvGrpSpPr>
        <p:grpSpPr>
          <a:xfrm>
            <a:off x="5774251" y="2216408"/>
            <a:ext cx="2931160" cy="1216660"/>
            <a:chOff x="5774251" y="2216408"/>
            <a:chExt cx="2931160" cy="1216660"/>
          </a:xfrm>
        </p:grpSpPr>
        <p:sp>
          <p:nvSpPr>
            <p:cNvPr id="6" name="object 6"/>
            <p:cNvSpPr/>
            <p:nvPr/>
          </p:nvSpPr>
          <p:spPr>
            <a:xfrm>
              <a:off x="5779013" y="2221170"/>
              <a:ext cx="2921635" cy="1207135"/>
            </a:xfrm>
            <a:custGeom>
              <a:avLst/>
              <a:gdLst/>
              <a:ahLst/>
              <a:cxnLst/>
              <a:rect l="l" t="t" r="r" b="b"/>
              <a:pathLst>
                <a:path w="2921634" h="1207135">
                  <a:moveTo>
                    <a:pt x="2921094" y="1206897"/>
                  </a:moveTo>
                  <a:lnTo>
                    <a:pt x="0" y="1206897"/>
                  </a:lnTo>
                  <a:lnTo>
                    <a:pt x="0" y="0"/>
                  </a:lnTo>
                  <a:lnTo>
                    <a:pt x="2921094" y="0"/>
                  </a:lnTo>
                  <a:lnTo>
                    <a:pt x="2921094" y="1206897"/>
                  </a:lnTo>
                  <a:close/>
                </a:path>
              </a:pathLst>
            </a:custGeom>
            <a:solidFill>
              <a:srgbClr val="62D197"/>
            </a:solidFill>
          </p:spPr>
          <p:txBody>
            <a:bodyPr wrap="square" lIns="0" tIns="0" rIns="0" bIns="0" rtlCol="0"/>
            <a:lstStyle/>
            <a:p>
              <a:endParaRPr dirty="0">
                <a:latin typeface="Corbel" panose="020B0503020204020204" pitchFamily="34" charset="0"/>
              </a:endParaRPr>
            </a:p>
          </p:txBody>
        </p:sp>
        <p:sp>
          <p:nvSpPr>
            <p:cNvPr id="7" name="object 7"/>
            <p:cNvSpPr/>
            <p:nvPr/>
          </p:nvSpPr>
          <p:spPr>
            <a:xfrm>
              <a:off x="5779013" y="2221170"/>
              <a:ext cx="2921635" cy="1207135"/>
            </a:xfrm>
            <a:custGeom>
              <a:avLst/>
              <a:gdLst/>
              <a:ahLst/>
              <a:cxnLst/>
              <a:rect l="l" t="t" r="r" b="b"/>
              <a:pathLst>
                <a:path w="2921634" h="1207135">
                  <a:moveTo>
                    <a:pt x="0" y="0"/>
                  </a:moveTo>
                  <a:lnTo>
                    <a:pt x="2921094" y="0"/>
                  </a:lnTo>
                  <a:lnTo>
                    <a:pt x="2921094" y="1206897"/>
                  </a:lnTo>
                  <a:lnTo>
                    <a:pt x="0" y="1206897"/>
                  </a:lnTo>
                  <a:lnTo>
                    <a:pt x="0" y="0"/>
                  </a:lnTo>
                  <a:close/>
                </a:path>
              </a:pathLst>
            </a:custGeom>
            <a:ln w="9524">
              <a:solidFill>
                <a:srgbClr val="4BA172"/>
              </a:solidFill>
            </a:ln>
          </p:spPr>
          <p:txBody>
            <a:bodyPr wrap="square" lIns="0" tIns="0" rIns="0" bIns="0" rtlCol="0"/>
            <a:lstStyle/>
            <a:p>
              <a:endParaRPr dirty="0">
                <a:latin typeface="Corbel" panose="020B0503020204020204" pitchFamily="34" charset="0"/>
              </a:endParaRPr>
            </a:p>
          </p:txBody>
        </p:sp>
      </p:grpSp>
      <p:sp>
        <p:nvSpPr>
          <p:cNvPr id="8" name="object 8"/>
          <p:cNvSpPr txBox="1"/>
          <p:nvPr/>
        </p:nvSpPr>
        <p:spPr>
          <a:xfrm>
            <a:off x="4642626" y="1598641"/>
            <a:ext cx="805886" cy="228268"/>
          </a:xfrm>
          <a:prstGeom prst="rect">
            <a:avLst/>
          </a:prstGeom>
        </p:spPr>
        <p:txBody>
          <a:bodyPr vert="horz" wrap="square" lIns="0" tIns="12700" rIns="0" bIns="0" rtlCol="0">
            <a:spAutoFit/>
          </a:bodyPr>
          <a:lstStyle/>
          <a:p>
            <a:pPr marL="12700">
              <a:lnSpc>
                <a:spcPct val="100000"/>
              </a:lnSpc>
              <a:spcBef>
                <a:spcPts val="100"/>
              </a:spcBef>
            </a:pPr>
            <a:r>
              <a:rPr dirty="0">
                <a:latin typeface="Corbel" panose="020B0503020204020204" pitchFamily="34" charset="0"/>
              </a:rPr>
              <a:t>LM Head</a:t>
            </a:r>
          </a:p>
        </p:txBody>
      </p:sp>
      <p:grpSp>
        <p:nvGrpSpPr>
          <p:cNvPr id="9" name="object 9"/>
          <p:cNvGrpSpPr/>
          <p:nvPr/>
        </p:nvGrpSpPr>
        <p:grpSpPr>
          <a:xfrm>
            <a:off x="8150933" y="1408784"/>
            <a:ext cx="532130" cy="357505"/>
            <a:chOff x="8150933" y="1408784"/>
            <a:chExt cx="532130" cy="357505"/>
          </a:xfrm>
        </p:grpSpPr>
        <p:sp>
          <p:nvSpPr>
            <p:cNvPr id="10" name="object 10"/>
            <p:cNvSpPr/>
            <p:nvPr/>
          </p:nvSpPr>
          <p:spPr>
            <a:xfrm>
              <a:off x="8236648" y="1408785"/>
              <a:ext cx="243204" cy="353060"/>
            </a:xfrm>
            <a:custGeom>
              <a:avLst/>
              <a:gdLst/>
              <a:ahLst/>
              <a:cxnLst/>
              <a:rect l="l" t="t" r="r" b="b"/>
              <a:pathLst>
                <a:path w="243204" h="353060">
                  <a:moveTo>
                    <a:pt x="81000" y="0"/>
                  </a:moveTo>
                  <a:lnTo>
                    <a:pt x="0" y="0"/>
                  </a:lnTo>
                  <a:lnTo>
                    <a:pt x="0" y="352501"/>
                  </a:lnTo>
                  <a:lnTo>
                    <a:pt x="81000" y="352501"/>
                  </a:lnTo>
                  <a:lnTo>
                    <a:pt x="81000" y="0"/>
                  </a:lnTo>
                  <a:close/>
                </a:path>
                <a:path w="243204" h="353060">
                  <a:moveTo>
                    <a:pt x="242925" y="157226"/>
                  </a:moveTo>
                  <a:lnTo>
                    <a:pt x="161925" y="157226"/>
                  </a:lnTo>
                  <a:lnTo>
                    <a:pt x="161925" y="352526"/>
                  </a:lnTo>
                  <a:lnTo>
                    <a:pt x="242925" y="352526"/>
                  </a:lnTo>
                  <a:lnTo>
                    <a:pt x="242925" y="157226"/>
                  </a:lnTo>
                  <a:close/>
                </a:path>
              </a:pathLst>
            </a:custGeom>
            <a:solidFill>
              <a:srgbClr val="62D197"/>
            </a:solidFill>
          </p:spPr>
          <p:txBody>
            <a:bodyPr wrap="square" lIns="0" tIns="0" rIns="0" bIns="0" rtlCol="0"/>
            <a:lstStyle/>
            <a:p>
              <a:endParaRPr dirty="0">
                <a:latin typeface="Corbel" panose="020B0503020204020204" pitchFamily="34" charset="0"/>
              </a:endParaRPr>
            </a:p>
          </p:txBody>
        </p:sp>
        <p:sp>
          <p:nvSpPr>
            <p:cNvPr id="11" name="object 11"/>
            <p:cNvSpPr/>
            <p:nvPr/>
          </p:nvSpPr>
          <p:spPr>
            <a:xfrm>
              <a:off x="8150933" y="1761283"/>
              <a:ext cx="532130" cy="0"/>
            </a:xfrm>
            <a:custGeom>
              <a:avLst/>
              <a:gdLst/>
              <a:ahLst/>
              <a:cxnLst/>
              <a:rect l="l" t="t" r="r" b="b"/>
              <a:pathLst>
                <a:path w="532129">
                  <a:moveTo>
                    <a:pt x="0" y="0"/>
                  </a:moveTo>
                  <a:lnTo>
                    <a:pt x="531598" y="0"/>
                  </a:lnTo>
                </a:path>
              </a:pathLst>
            </a:custGeom>
            <a:ln w="9524">
              <a:solidFill>
                <a:srgbClr val="606060"/>
              </a:solidFill>
            </a:ln>
          </p:spPr>
          <p:txBody>
            <a:bodyPr wrap="square" lIns="0" tIns="0" rIns="0" bIns="0" rtlCol="0"/>
            <a:lstStyle/>
            <a:p>
              <a:endParaRPr dirty="0">
                <a:latin typeface="Corbel" panose="020B0503020204020204" pitchFamily="34" charset="0"/>
              </a:endParaRPr>
            </a:p>
          </p:txBody>
        </p:sp>
      </p:grpSp>
      <p:sp>
        <p:nvSpPr>
          <p:cNvPr id="12" name="object 12"/>
          <p:cNvSpPr txBox="1"/>
          <p:nvPr/>
        </p:nvSpPr>
        <p:spPr>
          <a:xfrm rot="18900000">
            <a:off x="7998545" y="1844739"/>
            <a:ext cx="321287" cy="107722"/>
          </a:xfrm>
          <a:prstGeom prst="rect">
            <a:avLst/>
          </a:prstGeom>
        </p:spPr>
        <p:txBody>
          <a:bodyPr vert="horz" wrap="square" lIns="0" tIns="0" rIns="0" bIns="0" rtlCol="0">
            <a:spAutoFit/>
          </a:bodyPr>
          <a:lstStyle/>
          <a:p>
            <a:pPr>
              <a:lnSpc>
                <a:spcPts val="800"/>
              </a:lnSpc>
            </a:pPr>
            <a:r>
              <a:rPr sz="800" spc="-5" dirty="0">
                <a:solidFill>
                  <a:srgbClr val="1F2628"/>
                </a:solidFill>
                <a:latin typeface="Courier New"/>
                <a:cs typeface="Courier New"/>
              </a:rPr>
              <a:t>Great</a:t>
            </a:r>
            <a:endParaRPr sz="800" dirty="0">
              <a:latin typeface="Courier New"/>
              <a:cs typeface="Courier New"/>
            </a:endParaRPr>
          </a:p>
        </p:txBody>
      </p:sp>
      <p:sp>
        <p:nvSpPr>
          <p:cNvPr id="13" name="object 13"/>
          <p:cNvSpPr txBox="1"/>
          <p:nvPr/>
        </p:nvSpPr>
        <p:spPr>
          <a:xfrm rot="18900000">
            <a:off x="8024527" y="1912216"/>
            <a:ext cx="498150" cy="107722"/>
          </a:xfrm>
          <a:prstGeom prst="rect">
            <a:avLst/>
          </a:prstGeom>
        </p:spPr>
        <p:txBody>
          <a:bodyPr vert="horz" wrap="square" lIns="0" tIns="0" rIns="0" bIns="0" rtlCol="0">
            <a:spAutoFit/>
          </a:bodyPr>
          <a:lstStyle/>
          <a:p>
            <a:pPr>
              <a:lnSpc>
                <a:spcPts val="800"/>
              </a:lnSpc>
            </a:pPr>
            <a:r>
              <a:rPr sz="800" spc="-5" dirty="0">
                <a:solidFill>
                  <a:srgbClr val="1F2628"/>
                </a:solidFill>
                <a:latin typeface="Courier New"/>
                <a:cs typeface="Courier New"/>
              </a:rPr>
              <a:t>Terrible</a:t>
            </a:r>
            <a:endParaRPr sz="800" dirty="0">
              <a:latin typeface="Courier New"/>
              <a:cs typeface="Courier New"/>
            </a:endParaRPr>
          </a:p>
        </p:txBody>
      </p:sp>
      <p:graphicFrame>
        <p:nvGraphicFramePr>
          <p:cNvPr id="14" name="object 14"/>
          <p:cNvGraphicFramePr>
            <a:graphicFrameLocks noGrp="1"/>
          </p:cNvGraphicFramePr>
          <p:nvPr/>
        </p:nvGraphicFramePr>
        <p:xfrm>
          <a:off x="5776025" y="3620255"/>
          <a:ext cx="572768" cy="140999"/>
        </p:xfrm>
        <a:graphic>
          <a:graphicData uri="http://schemas.openxmlformats.org/drawingml/2006/table">
            <a:tbl>
              <a:tblPr firstRow="1" bandRow="1">
                <a:tableStyleId>{2D5ABB26-0587-4C30-8999-92F81FD0307C}</a:tableStyleId>
              </a:tblPr>
              <a:tblGrid>
                <a:gridCol w="143510">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142874">
                  <a:extLst>
                    <a:ext uri="{9D8B030D-6E8A-4147-A177-3AD203B41FA5}">
                      <a16:colId xmlns:a16="http://schemas.microsoft.com/office/drawing/2014/main" val="20002"/>
                    </a:ext>
                  </a:extLst>
                </a:gridCol>
                <a:gridCol w="143509">
                  <a:extLst>
                    <a:ext uri="{9D8B030D-6E8A-4147-A177-3AD203B41FA5}">
                      <a16:colId xmlns:a16="http://schemas.microsoft.com/office/drawing/2014/main" val="20003"/>
                    </a:ext>
                  </a:extLst>
                </a:gridCol>
              </a:tblGrid>
              <a:tr h="140999">
                <a:tc>
                  <a:txBody>
                    <a:bodyPr/>
                    <a:lstStyle/>
                    <a:p>
                      <a:pPr>
                        <a:lnSpc>
                          <a:spcPct val="100000"/>
                        </a:lnSpc>
                      </a:pPr>
                      <a:endParaRPr sz="700">
                        <a:latin typeface="Times New Roman"/>
                        <a:cs typeface="Times New Roman"/>
                      </a:endParaRPr>
                    </a:p>
                  </a:txBody>
                  <a:tcPr marL="0" marR="0" marT="0" marB="0">
                    <a:lnL w="9525">
                      <a:solidFill>
                        <a:srgbClr val="970000"/>
                      </a:solidFill>
                      <a:prstDash val="solid"/>
                    </a:lnL>
                    <a:lnR w="12700">
                      <a:solidFill>
                        <a:srgbClr val="970000"/>
                      </a:solidFill>
                      <a:prstDash val="solid"/>
                    </a:lnR>
                    <a:lnT w="9525">
                      <a:solidFill>
                        <a:srgbClr val="970000"/>
                      </a:solidFill>
                      <a:prstDash val="solid"/>
                    </a:lnT>
                    <a:lnB w="9525">
                      <a:solidFill>
                        <a:srgbClr val="970000"/>
                      </a:solidFill>
                      <a:prstDash val="solid"/>
                    </a:lnB>
                    <a:solidFill>
                      <a:srgbClr val="FF5252"/>
                    </a:solidFill>
                  </a:tcPr>
                </a:tc>
                <a:tc>
                  <a:txBody>
                    <a:bodyPr/>
                    <a:lstStyle/>
                    <a:p>
                      <a:pPr>
                        <a:lnSpc>
                          <a:spcPct val="100000"/>
                        </a:lnSpc>
                      </a:pPr>
                      <a:endParaRPr sz="700">
                        <a:latin typeface="Times New Roman"/>
                        <a:cs typeface="Times New Roman"/>
                      </a:endParaRPr>
                    </a:p>
                  </a:txBody>
                  <a:tcPr marL="0" marR="0" marT="0" marB="0">
                    <a:lnL w="12700">
                      <a:solidFill>
                        <a:srgbClr val="970000"/>
                      </a:solidFill>
                      <a:prstDash val="solid"/>
                    </a:lnL>
                    <a:lnR w="12700">
                      <a:solidFill>
                        <a:srgbClr val="970000"/>
                      </a:solidFill>
                      <a:prstDash val="solid"/>
                    </a:lnR>
                    <a:lnT w="9525">
                      <a:solidFill>
                        <a:srgbClr val="970000"/>
                      </a:solidFill>
                      <a:prstDash val="solid"/>
                    </a:lnT>
                    <a:lnB w="9525">
                      <a:solidFill>
                        <a:srgbClr val="970000"/>
                      </a:solidFill>
                      <a:prstDash val="solid"/>
                    </a:lnB>
                    <a:solidFill>
                      <a:srgbClr val="FF5252"/>
                    </a:solidFill>
                  </a:tcPr>
                </a:tc>
                <a:tc>
                  <a:txBody>
                    <a:bodyPr/>
                    <a:lstStyle/>
                    <a:p>
                      <a:pPr>
                        <a:lnSpc>
                          <a:spcPct val="100000"/>
                        </a:lnSpc>
                      </a:pPr>
                      <a:endParaRPr sz="700">
                        <a:latin typeface="Times New Roman"/>
                        <a:cs typeface="Times New Roman"/>
                      </a:endParaRPr>
                    </a:p>
                  </a:txBody>
                  <a:tcPr marL="0" marR="0" marT="0" marB="0">
                    <a:lnL w="12700">
                      <a:solidFill>
                        <a:srgbClr val="970000"/>
                      </a:solidFill>
                      <a:prstDash val="solid"/>
                    </a:lnL>
                    <a:lnR w="12700">
                      <a:solidFill>
                        <a:srgbClr val="970000"/>
                      </a:solidFill>
                      <a:prstDash val="solid"/>
                    </a:lnR>
                    <a:lnT w="9525">
                      <a:solidFill>
                        <a:srgbClr val="970000"/>
                      </a:solidFill>
                      <a:prstDash val="solid"/>
                    </a:lnT>
                    <a:lnB w="9525">
                      <a:solidFill>
                        <a:srgbClr val="970000"/>
                      </a:solidFill>
                      <a:prstDash val="solid"/>
                    </a:lnB>
                    <a:solidFill>
                      <a:srgbClr val="FF5252"/>
                    </a:solidFill>
                  </a:tcPr>
                </a:tc>
                <a:tc>
                  <a:txBody>
                    <a:bodyPr/>
                    <a:lstStyle/>
                    <a:p>
                      <a:pPr>
                        <a:lnSpc>
                          <a:spcPct val="100000"/>
                        </a:lnSpc>
                      </a:pPr>
                      <a:endParaRPr sz="700">
                        <a:latin typeface="Times New Roman"/>
                        <a:cs typeface="Times New Roman"/>
                      </a:endParaRPr>
                    </a:p>
                  </a:txBody>
                  <a:tcPr marL="0" marR="0" marT="0" marB="0">
                    <a:lnL w="12700">
                      <a:solidFill>
                        <a:srgbClr val="970000"/>
                      </a:solidFill>
                      <a:prstDash val="solid"/>
                    </a:lnL>
                    <a:lnR w="9525">
                      <a:solidFill>
                        <a:srgbClr val="970000"/>
                      </a:solidFill>
                      <a:prstDash val="solid"/>
                    </a:lnR>
                    <a:lnT w="9525">
                      <a:solidFill>
                        <a:srgbClr val="970000"/>
                      </a:solidFill>
                      <a:prstDash val="solid"/>
                    </a:lnT>
                    <a:lnB w="9525">
                      <a:solidFill>
                        <a:srgbClr val="970000"/>
                      </a:solidFill>
                      <a:prstDash val="solid"/>
                    </a:lnB>
                    <a:solidFill>
                      <a:srgbClr val="FF5252"/>
                    </a:solidFill>
                  </a:tcPr>
                </a:tc>
                <a:extLst>
                  <a:ext uri="{0D108BD9-81ED-4DB2-BD59-A6C34878D82A}">
                    <a16:rowId xmlns:a16="http://schemas.microsoft.com/office/drawing/2014/main" val="10000"/>
                  </a:ext>
                </a:extLst>
              </a:tr>
            </a:tbl>
          </a:graphicData>
        </a:graphic>
      </p:graphicFrame>
      <p:graphicFrame>
        <p:nvGraphicFramePr>
          <p:cNvPr id="15" name="object 15"/>
          <p:cNvGraphicFramePr>
            <a:graphicFrameLocks noGrp="1"/>
          </p:cNvGraphicFramePr>
          <p:nvPr/>
        </p:nvGraphicFramePr>
        <p:xfrm>
          <a:off x="6557698" y="3620255"/>
          <a:ext cx="572768" cy="140999"/>
        </p:xfrm>
        <a:graphic>
          <a:graphicData uri="http://schemas.openxmlformats.org/drawingml/2006/table">
            <a:tbl>
              <a:tblPr firstRow="1" bandRow="1">
                <a:tableStyleId>{2D5ABB26-0587-4C30-8999-92F81FD0307C}</a:tableStyleId>
              </a:tblPr>
              <a:tblGrid>
                <a:gridCol w="143510">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142874">
                  <a:extLst>
                    <a:ext uri="{9D8B030D-6E8A-4147-A177-3AD203B41FA5}">
                      <a16:colId xmlns:a16="http://schemas.microsoft.com/office/drawing/2014/main" val="20002"/>
                    </a:ext>
                  </a:extLst>
                </a:gridCol>
                <a:gridCol w="143509">
                  <a:extLst>
                    <a:ext uri="{9D8B030D-6E8A-4147-A177-3AD203B41FA5}">
                      <a16:colId xmlns:a16="http://schemas.microsoft.com/office/drawing/2014/main" val="20003"/>
                    </a:ext>
                  </a:extLst>
                </a:gridCol>
              </a:tblGrid>
              <a:tr h="140999">
                <a:tc>
                  <a:txBody>
                    <a:bodyPr/>
                    <a:lstStyle/>
                    <a:p>
                      <a:pPr>
                        <a:lnSpc>
                          <a:spcPct val="100000"/>
                        </a:lnSpc>
                      </a:pPr>
                      <a:endParaRPr sz="700">
                        <a:latin typeface="Times New Roman"/>
                        <a:cs typeface="Times New Roman"/>
                      </a:endParaRPr>
                    </a:p>
                  </a:txBody>
                  <a:tcPr marL="0" marR="0" marT="0" marB="0">
                    <a:lnL w="9525">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9525">
                      <a:solidFill>
                        <a:srgbClr val="4BA172"/>
                      </a:solidFill>
                      <a:prstDash val="solid"/>
                    </a:lnR>
                    <a:lnT w="9525">
                      <a:solidFill>
                        <a:srgbClr val="4BA172"/>
                      </a:solidFill>
                      <a:prstDash val="solid"/>
                    </a:lnT>
                    <a:lnB w="9525">
                      <a:solidFill>
                        <a:srgbClr val="4BA172"/>
                      </a:solidFill>
                      <a:prstDash val="solid"/>
                    </a:lnB>
                    <a:solidFill>
                      <a:srgbClr val="62D197"/>
                    </a:solidFill>
                  </a:tcPr>
                </a:tc>
                <a:extLst>
                  <a:ext uri="{0D108BD9-81ED-4DB2-BD59-A6C34878D82A}">
                    <a16:rowId xmlns:a16="http://schemas.microsoft.com/office/drawing/2014/main" val="10000"/>
                  </a:ext>
                </a:extLst>
              </a:tr>
            </a:tbl>
          </a:graphicData>
        </a:graphic>
      </p:graphicFrame>
      <p:graphicFrame>
        <p:nvGraphicFramePr>
          <p:cNvPr id="16" name="object 16"/>
          <p:cNvGraphicFramePr>
            <a:graphicFrameLocks noGrp="1"/>
          </p:cNvGraphicFramePr>
          <p:nvPr/>
        </p:nvGraphicFramePr>
        <p:xfrm>
          <a:off x="7339372" y="3620255"/>
          <a:ext cx="572768" cy="140999"/>
        </p:xfrm>
        <a:graphic>
          <a:graphicData uri="http://schemas.openxmlformats.org/drawingml/2006/table">
            <a:tbl>
              <a:tblPr firstRow="1" bandRow="1">
                <a:tableStyleId>{2D5ABB26-0587-4C30-8999-92F81FD0307C}</a:tableStyleId>
              </a:tblPr>
              <a:tblGrid>
                <a:gridCol w="143510">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142874">
                  <a:extLst>
                    <a:ext uri="{9D8B030D-6E8A-4147-A177-3AD203B41FA5}">
                      <a16:colId xmlns:a16="http://schemas.microsoft.com/office/drawing/2014/main" val="20002"/>
                    </a:ext>
                  </a:extLst>
                </a:gridCol>
                <a:gridCol w="143509">
                  <a:extLst>
                    <a:ext uri="{9D8B030D-6E8A-4147-A177-3AD203B41FA5}">
                      <a16:colId xmlns:a16="http://schemas.microsoft.com/office/drawing/2014/main" val="20003"/>
                    </a:ext>
                  </a:extLst>
                </a:gridCol>
              </a:tblGrid>
              <a:tr h="140999">
                <a:tc>
                  <a:txBody>
                    <a:bodyPr/>
                    <a:lstStyle/>
                    <a:p>
                      <a:pPr>
                        <a:lnSpc>
                          <a:spcPct val="100000"/>
                        </a:lnSpc>
                      </a:pPr>
                      <a:endParaRPr sz="700">
                        <a:latin typeface="Times New Roman"/>
                        <a:cs typeface="Times New Roman"/>
                      </a:endParaRPr>
                    </a:p>
                  </a:txBody>
                  <a:tcPr marL="0" marR="0" marT="0" marB="0">
                    <a:lnL w="9525">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9525">
                      <a:solidFill>
                        <a:srgbClr val="4BA172"/>
                      </a:solidFill>
                      <a:prstDash val="solid"/>
                    </a:lnR>
                    <a:lnT w="9525">
                      <a:solidFill>
                        <a:srgbClr val="4BA172"/>
                      </a:solidFill>
                      <a:prstDash val="solid"/>
                    </a:lnT>
                    <a:lnB w="9525">
                      <a:solidFill>
                        <a:srgbClr val="4BA172"/>
                      </a:solidFill>
                      <a:prstDash val="solid"/>
                    </a:lnB>
                    <a:solidFill>
                      <a:srgbClr val="62D197"/>
                    </a:solidFill>
                  </a:tcPr>
                </a:tc>
                <a:extLst>
                  <a:ext uri="{0D108BD9-81ED-4DB2-BD59-A6C34878D82A}">
                    <a16:rowId xmlns:a16="http://schemas.microsoft.com/office/drawing/2014/main" val="10000"/>
                  </a:ext>
                </a:extLst>
              </a:tr>
            </a:tbl>
          </a:graphicData>
        </a:graphic>
      </p:graphicFrame>
      <p:graphicFrame>
        <p:nvGraphicFramePr>
          <p:cNvPr id="17" name="object 17"/>
          <p:cNvGraphicFramePr>
            <a:graphicFrameLocks noGrp="1"/>
          </p:cNvGraphicFramePr>
          <p:nvPr/>
        </p:nvGraphicFramePr>
        <p:xfrm>
          <a:off x="8121046" y="3620255"/>
          <a:ext cx="572768" cy="140999"/>
        </p:xfrm>
        <a:graphic>
          <a:graphicData uri="http://schemas.openxmlformats.org/drawingml/2006/table">
            <a:tbl>
              <a:tblPr firstRow="1" bandRow="1">
                <a:tableStyleId>{2D5ABB26-0587-4C30-8999-92F81FD0307C}</a:tableStyleId>
              </a:tblPr>
              <a:tblGrid>
                <a:gridCol w="143510">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142874">
                  <a:extLst>
                    <a:ext uri="{9D8B030D-6E8A-4147-A177-3AD203B41FA5}">
                      <a16:colId xmlns:a16="http://schemas.microsoft.com/office/drawing/2014/main" val="20002"/>
                    </a:ext>
                  </a:extLst>
                </a:gridCol>
                <a:gridCol w="143509">
                  <a:extLst>
                    <a:ext uri="{9D8B030D-6E8A-4147-A177-3AD203B41FA5}">
                      <a16:colId xmlns:a16="http://schemas.microsoft.com/office/drawing/2014/main" val="20003"/>
                    </a:ext>
                  </a:extLst>
                </a:gridCol>
              </a:tblGrid>
              <a:tr h="140999">
                <a:tc>
                  <a:txBody>
                    <a:bodyPr/>
                    <a:lstStyle/>
                    <a:p>
                      <a:pPr>
                        <a:lnSpc>
                          <a:spcPct val="100000"/>
                        </a:lnSpc>
                      </a:pPr>
                      <a:endParaRPr sz="700">
                        <a:latin typeface="Times New Roman"/>
                        <a:cs typeface="Times New Roman"/>
                      </a:endParaRPr>
                    </a:p>
                  </a:txBody>
                  <a:tcPr marL="0" marR="0" marT="0" marB="0">
                    <a:lnL w="9525">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12700">
                      <a:solidFill>
                        <a:srgbClr val="4BA172"/>
                      </a:solidFill>
                      <a:prstDash val="solid"/>
                    </a:lnR>
                    <a:lnT w="9525">
                      <a:solidFill>
                        <a:srgbClr val="4BA172"/>
                      </a:solidFill>
                      <a:prstDash val="solid"/>
                    </a:lnT>
                    <a:lnB w="9525">
                      <a:solidFill>
                        <a:srgbClr val="4BA172"/>
                      </a:solidFill>
                      <a:prstDash val="solid"/>
                    </a:lnB>
                    <a:solidFill>
                      <a:srgbClr val="62D197"/>
                    </a:solidFill>
                  </a:tcPr>
                </a:tc>
                <a:tc>
                  <a:txBody>
                    <a:bodyPr/>
                    <a:lstStyle/>
                    <a:p>
                      <a:pPr>
                        <a:lnSpc>
                          <a:spcPct val="100000"/>
                        </a:lnSpc>
                      </a:pPr>
                      <a:endParaRPr sz="700">
                        <a:latin typeface="Times New Roman"/>
                        <a:cs typeface="Times New Roman"/>
                      </a:endParaRPr>
                    </a:p>
                  </a:txBody>
                  <a:tcPr marL="0" marR="0" marT="0" marB="0">
                    <a:lnL w="12700">
                      <a:solidFill>
                        <a:srgbClr val="4BA172"/>
                      </a:solidFill>
                      <a:prstDash val="solid"/>
                    </a:lnL>
                    <a:lnR w="9525">
                      <a:solidFill>
                        <a:srgbClr val="4BA172"/>
                      </a:solidFill>
                      <a:prstDash val="solid"/>
                    </a:lnR>
                    <a:lnT w="9525">
                      <a:solidFill>
                        <a:srgbClr val="4BA172"/>
                      </a:solidFill>
                      <a:prstDash val="solid"/>
                    </a:lnT>
                    <a:lnB w="9525">
                      <a:solidFill>
                        <a:srgbClr val="4BA172"/>
                      </a:solidFill>
                      <a:prstDash val="solid"/>
                    </a:lnB>
                    <a:solidFill>
                      <a:srgbClr val="62D197"/>
                    </a:solidFill>
                  </a:tcPr>
                </a:tc>
                <a:extLst>
                  <a:ext uri="{0D108BD9-81ED-4DB2-BD59-A6C34878D82A}">
                    <a16:rowId xmlns:a16="http://schemas.microsoft.com/office/drawing/2014/main" val="10000"/>
                  </a:ext>
                </a:extLst>
              </a:tr>
            </a:tbl>
          </a:graphicData>
        </a:graphic>
      </p:graphicFrame>
      <p:sp>
        <p:nvSpPr>
          <p:cNvPr id="20" name="object 20"/>
          <p:cNvSpPr txBox="1"/>
          <p:nvPr/>
        </p:nvSpPr>
        <p:spPr>
          <a:xfrm>
            <a:off x="8736386" y="102819"/>
            <a:ext cx="182245" cy="166712"/>
          </a:xfrm>
          <a:prstGeom prst="rect">
            <a:avLst/>
          </a:prstGeom>
        </p:spPr>
        <p:txBody>
          <a:bodyPr vert="horz" wrap="square" lIns="0" tIns="12700" rIns="0" bIns="0" rtlCol="0">
            <a:spAutoFit/>
          </a:bodyPr>
          <a:lstStyle/>
          <a:p>
            <a:pPr marL="12700">
              <a:lnSpc>
                <a:spcPct val="100000"/>
              </a:lnSpc>
              <a:spcBef>
                <a:spcPts val="100"/>
              </a:spcBef>
            </a:pPr>
            <a:r>
              <a:rPr sz="1000" spc="-145" dirty="0">
                <a:solidFill>
                  <a:srgbClr val="999999"/>
                </a:solidFill>
                <a:latin typeface="Corbel" panose="020B0503020204020204" pitchFamily="34" charset="0"/>
                <a:cs typeface="FreeSans"/>
              </a:rPr>
              <a:t>113</a:t>
            </a:r>
            <a:endParaRPr sz="1000" dirty="0">
              <a:latin typeface="Corbel" panose="020B0503020204020204" pitchFamily="34" charset="0"/>
              <a:cs typeface="FreeSans"/>
            </a:endParaRPr>
          </a:p>
        </p:txBody>
      </p:sp>
      <p:sp>
        <p:nvSpPr>
          <p:cNvPr id="25" name="Google Shape;138;g1501cc781cf_0_0">
            <a:extLst>
              <a:ext uri="{FF2B5EF4-FFF2-40B4-BE49-F238E27FC236}">
                <a16:creationId xmlns:a16="http://schemas.microsoft.com/office/drawing/2014/main" id="{3B9DB3A4-BC72-75D1-0FD4-B96C286160E9}"/>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2"/>
              </a:rPr>
              <a:t>ACL 2022 Tutorial </a:t>
            </a:r>
            <a:r>
              <a:rPr lang="en-US" sz="900" dirty="0" err="1">
                <a:latin typeface="Corbel"/>
                <a:ea typeface="Corbel"/>
                <a:cs typeface="Corbel"/>
                <a:sym typeface="Corbel"/>
                <a:hlinkClick r:id="rId2"/>
              </a:rPr>
              <a:t>Beltagy</a:t>
            </a:r>
            <a:r>
              <a:rPr lang="en-US" sz="900" dirty="0">
                <a:latin typeface="Corbel"/>
                <a:ea typeface="Corbel"/>
                <a:cs typeface="Corbel"/>
                <a:sym typeface="Corbel"/>
                <a:hlinkClick r:id="rId2"/>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
        <p:nvSpPr>
          <p:cNvPr id="27" name="object 10">
            <a:extLst>
              <a:ext uri="{FF2B5EF4-FFF2-40B4-BE49-F238E27FC236}">
                <a16:creationId xmlns:a16="http://schemas.microsoft.com/office/drawing/2014/main" id="{DEFD1D98-3DB5-4210-FE7B-3C9AAA0D652C}"/>
              </a:ext>
            </a:extLst>
          </p:cNvPr>
          <p:cNvSpPr txBox="1"/>
          <p:nvPr/>
        </p:nvSpPr>
        <p:spPr>
          <a:xfrm>
            <a:off x="6543447" y="3990719"/>
            <a:ext cx="269674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343644"/>
                </a:solidFill>
                <a:latin typeface="Courier New"/>
                <a:cs typeface="Courier New"/>
              </a:rPr>
              <a:t>A </a:t>
            </a:r>
            <a:r>
              <a:rPr sz="1000" spc="-5" dirty="0">
                <a:solidFill>
                  <a:srgbClr val="343644"/>
                </a:solidFill>
                <a:latin typeface="Courier New"/>
                <a:cs typeface="Courier New"/>
              </a:rPr>
              <a:t>three-hour cinema master</a:t>
            </a:r>
            <a:r>
              <a:rPr lang="en-US" sz="1000" spc="-5" dirty="0">
                <a:solidFill>
                  <a:srgbClr val="343644"/>
                </a:solidFill>
                <a:latin typeface="Courier New"/>
                <a:cs typeface="Courier New"/>
              </a:rPr>
              <a:t> </a:t>
            </a:r>
            <a:endParaRPr sz="1000" dirty="0">
              <a:latin typeface="Courier New"/>
              <a:cs typeface="Courier Ne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FAA2E-1FEA-67D1-DC16-6327BEC7EDC9}"/>
              </a:ext>
            </a:extLst>
          </p:cNvPr>
          <p:cNvSpPr>
            <a:spLocks noGrp="1"/>
          </p:cNvSpPr>
          <p:nvPr>
            <p:ph type="title"/>
          </p:nvPr>
        </p:nvSpPr>
        <p:spPr/>
        <p:txBody>
          <a:bodyPr>
            <a:normAutofit fontScale="90000"/>
          </a:bodyPr>
          <a:lstStyle/>
          <a:p>
            <a:endParaRPr lang="en-US"/>
          </a:p>
        </p:txBody>
      </p:sp>
      <p:pic>
        <p:nvPicPr>
          <p:cNvPr id="6" name="Content Placeholder 5" descr="Chart, histogram&#10;&#10;Description automatically generated">
            <a:extLst>
              <a:ext uri="{FF2B5EF4-FFF2-40B4-BE49-F238E27FC236}">
                <a16:creationId xmlns:a16="http://schemas.microsoft.com/office/drawing/2014/main" id="{3DCF1669-0D3B-A195-52DA-C940F6D6C3A3}"/>
              </a:ext>
            </a:extLst>
          </p:cNvPr>
          <p:cNvPicPr>
            <a:picLocks noGrp="1" noChangeAspect="1"/>
          </p:cNvPicPr>
          <p:nvPr>
            <p:ph idx="1"/>
          </p:nvPr>
        </p:nvPicPr>
        <p:blipFill>
          <a:blip r:embed="rId2"/>
          <a:stretch>
            <a:fillRect/>
          </a:stretch>
        </p:blipFill>
        <p:spPr>
          <a:xfrm>
            <a:off x="1477574" y="1186925"/>
            <a:ext cx="5560202" cy="3416300"/>
          </a:xfrm>
        </p:spPr>
      </p:pic>
    </p:spTree>
    <p:extLst>
      <p:ext uri="{BB962C8B-B14F-4D97-AF65-F5344CB8AC3E}">
        <p14:creationId xmlns:p14="http://schemas.microsoft.com/office/powerpoint/2010/main" val="882603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a:spLocks noGrp="1"/>
          </p:cNvSpPr>
          <p:nvPr>
            <p:ph type="title"/>
          </p:nvPr>
        </p:nvSpPr>
        <p:spPr>
          <a:xfrm>
            <a:off x="311700" y="445025"/>
            <a:ext cx="8520600" cy="456535"/>
          </a:xfrm>
          <a:prstGeom prst="rect">
            <a:avLst/>
          </a:prstGeom>
        </p:spPr>
        <p:txBody>
          <a:bodyPr vert="horz" wrap="square" lIns="0" tIns="12700" rIns="0" bIns="0" rtlCol="0">
            <a:spAutoFit/>
          </a:bodyPr>
          <a:lstStyle/>
          <a:p>
            <a:pPr marL="12700">
              <a:lnSpc>
                <a:spcPct val="100000"/>
              </a:lnSpc>
              <a:spcBef>
                <a:spcPts val="100"/>
              </a:spcBef>
            </a:pPr>
            <a:r>
              <a:rPr spc="-5" dirty="0"/>
              <a:t>Prompt</a:t>
            </a:r>
            <a:r>
              <a:rPr spc="-50" dirty="0"/>
              <a:t> </a:t>
            </a:r>
            <a:r>
              <a:rPr spc="-40" dirty="0"/>
              <a:t>Tuning</a:t>
            </a:r>
            <a:r>
              <a:rPr lang="en-US" spc="-40" dirty="0"/>
              <a:t>: Effect of Prompt Length </a:t>
            </a:r>
            <a:endParaRPr spc="-40" dirty="0"/>
          </a:p>
        </p:txBody>
      </p:sp>
      <p:sp>
        <p:nvSpPr>
          <p:cNvPr id="26" name="Content Placeholder 25">
            <a:extLst>
              <a:ext uri="{FF2B5EF4-FFF2-40B4-BE49-F238E27FC236}">
                <a16:creationId xmlns:a16="http://schemas.microsoft.com/office/drawing/2014/main" id="{948113E2-BC30-7047-1F8C-535B80033A59}"/>
              </a:ext>
            </a:extLst>
          </p:cNvPr>
          <p:cNvSpPr>
            <a:spLocks noGrp="1"/>
          </p:cNvSpPr>
          <p:nvPr>
            <p:ph idx="1"/>
          </p:nvPr>
        </p:nvSpPr>
        <p:spPr>
          <a:xfrm>
            <a:off x="311700" y="1152475"/>
            <a:ext cx="4114266" cy="3416400"/>
          </a:xfrm>
        </p:spPr>
        <p:txBody>
          <a:bodyPr>
            <a:normAutofit/>
          </a:bodyPr>
          <a:lstStyle/>
          <a:p>
            <a:pPr marL="12700" marR="5080">
              <a:lnSpc>
                <a:spcPct val="100000"/>
              </a:lnSpc>
              <a:spcBef>
                <a:spcPts val="100"/>
              </a:spcBef>
            </a:pPr>
            <a:r>
              <a:rPr lang="en-US" sz="1800" spc="-5" dirty="0">
                <a:solidFill>
                  <a:srgbClr val="595959"/>
                </a:solidFill>
                <a:latin typeface="Corbel" panose="020B0503020204020204" pitchFamily="34" charset="0"/>
                <a:cs typeface="Arial MT"/>
              </a:rPr>
              <a:t>The</a:t>
            </a:r>
            <a:r>
              <a:rPr lang="en-US" sz="1800" spc="-15" dirty="0">
                <a:solidFill>
                  <a:srgbClr val="595959"/>
                </a:solidFill>
                <a:latin typeface="Corbel" panose="020B0503020204020204" pitchFamily="34" charset="0"/>
                <a:cs typeface="Arial MT"/>
              </a:rPr>
              <a:t> </a:t>
            </a:r>
            <a:r>
              <a:rPr lang="en-US" sz="1800" dirty="0">
                <a:solidFill>
                  <a:srgbClr val="595959"/>
                </a:solidFill>
                <a:latin typeface="Corbel" panose="020B0503020204020204" pitchFamily="34" charset="0"/>
                <a:cs typeface="Arial MT"/>
              </a:rPr>
              <a:t>shorter</a:t>
            </a:r>
            <a:r>
              <a:rPr lang="en-US" sz="1800" spc="-10"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the</a:t>
            </a:r>
            <a:r>
              <a:rPr lang="en-US" sz="1800" spc="-10"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prompt,</a:t>
            </a:r>
            <a:r>
              <a:rPr lang="en-US" sz="1800" spc="-10"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the</a:t>
            </a:r>
            <a:r>
              <a:rPr lang="en-US" sz="1800" spc="-10"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fewer</a:t>
            </a:r>
            <a:r>
              <a:rPr lang="en-US" sz="1800" spc="-10"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new</a:t>
            </a:r>
            <a:r>
              <a:rPr lang="en-US" sz="1800" spc="-10"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parameters</a:t>
            </a:r>
            <a:r>
              <a:rPr lang="en-US" sz="1800" spc="-15" dirty="0">
                <a:solidFill>
                  <a:srgbClr val="595959"/>
                </a:solidFill>
                <a:latin typeface="Corbel" panose="020B0503020204020204" pitchFamily="34" charset="0"/>
                <a:cs typeface="Arial MT"/>
              </a:rPr>
              <a:t> </a:t>
            </a:r>
            <a:r>
              <a:rPr lang="en-US" sz="1800" dirty="0">
                <a:solidFill>
                  <a:srgbClr val="595959"/>
                </a:solidFill>
                <a:latin typeface="Corbel" panose="020B0503020204020204" pitchFamily="34" charset="0"/>
                <a:cs typeface="Arial MT"/>
              </a:rPr>
              <a:t>must</a:t>
            </a:r>
            <a:r>
              <a:rPr lang="en-US" sz="1800" spc="-10"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be</a:t>
            </a:r>
            <a:r>
              <a:rPr lang="en-US" sz="1800" spc="-10"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tuned</a:t>
            </a:r>
          </a:p>
          <a:p>
            <a:pPr marL="0" marR="5080" indent="0">
              <a:lnSpc>
                <a:spcPct val="100000"/>
              </a:lnSpc>
              <a:spcBef>
                <a:spcPts val="100"/>
              </a:spcBef>
              <a:buNone/>
            </a:pPr>
            <a:endParaRPr lang="en-US" dirty="0">
              <a:latin typeface="Corbel" panose="020B0503020204020204" pitchFamily="34" charset="0"/>
              <a:cs typeface="Arial MT"/>
            </a:endParaRPr>
          </a:p>
          <a:p>
            <a:pPr marL="12700" marR="5080">
              <a:lnSpc>
                <a:spcPct val="100000"/>
              </a:lnSpc>
              <a:spcBef>
                <a:spcPts val="100"/>
              </a:spcBef>
            </a:pPr>
            <a:r>
              <a:rPr lang="en-US" sz="1800" dirty="0">
                <a:latin typeface="Corbel" panose="020B0503020204020204" pitchFamily="34" charset="0"/>
                <a:cs typeface="Arial MT"/>
              </a:rPr>
              <a:t>Increasing prompt length is critical to achieving good performance</a:t>
            </a:r>
          </a:p>
          <a:p>
            <a:pPr marL="12700" marR="5080">
              <a:lnSpc>
                <a:spcPct val="100000"/>
              </a:lnSpc>
              <a:spcBef>
                <a:spcPts val="100"/>
              </a:spcBef>
            </a:pPr>
            <a:endParaRPr lang="en-US" sz="1800" dirty="0">
              <a:latin typeface="Corbel" panose="020B0503020204020204" pitchFamily="34" charset="0"/>
              <a:cs typeface="Arial MT"/>
            </a:endParaRPr>
          </a:p>
          <a:p>
            <a:pPr marL="12700" marR="5080">
              <a:lnSpc>
                <a:spcPct val="100000"/>
              </a:lnSpc>
              <a:spcBef>
                <a:spcPts val="100"/>
              </a:spcBef>
            </a:pPr>
            <a:r>
              <a:rPr lang="en-US" sz="1800" dirty="0">
                <a:latin typeface="Corbel" panose="020B0503020204020204" pitchFamily="34" charset="0"/>
                <a:cs typeface="Arial MT"/>
              </a:rPr>
              <a:t>The largest model still gives strong  results with a </a:t>
            </a:r>
            <a:r>
              <a:rPr lang="en-US" sz="1800" dirty="0">
                <a:solidFill>
                  <a:srgbClr val="C00000"/>
                </a:solidFill>
                <a:latin typeface="Corbel" panose="020B0503020204020204" pitchFamily="34" charset="0"/>
                <a:cs typeface="Arial MT"/>
              </a:rPr>
              <a:t>single-token </a:t>
            </a:r>
            <a:r>
              <a:rPr lang="en-US" sz="1800" dirty="0">
                <a:latin typeface="Corbel" panose="020B0503020204020204" pitchFamily="34" charset="0"/>
                <a:cs typeface="Arial MT"/>
              </a:rPr>
              <a:t>prompt</a:t>
            </a:r>
          </a:p>
          <a:p>
            <a:pPr marL="12700" marR="5080">
              <a:lnSpc>
                <a:spcPct val="100000"/>
              </a:lnSpc>
              <a:spcBef>
                <a:spcPts val="100"/>
              </a:spcBef>
            </a:pPr>
            <a:endParaRPr lang="en-US" sz="1800" dirty="0">
              <a:latin typeface="Corbel" panose="020B0503020204020204" pitchFamily="34" charset="0"/>
              <a:cs typeface="Arial MT"/>
            </a:endParaRPr>
          </a:p>
          <a:p>
            <a:pPr marL="12700" marR="5080">
              <a:lnSpc>
                <a:spcPct val="100000"/>
              </a:lnSpc>
              <a:spcBef>
                <a:spcPts val="100"/>
              </a:spcBef>
            </a:pPr>
            <a:r>
              <a:rPr lang="en-US" sz="1800" dirty="0">
                <a:latin typeface="Corbel" panose="020B0503020204020204" pitchFamily="34" charset="0"/>
                <a:cs typeface="Arial MT"/>
              </a:rPr>
              <a:t>Increasing </a:t>
            </a:r>
            <a:r>
              <a:rPr lang="en-US" sz="1800" dirty="0">
                <a:solidFill>
                  <a:srgbClr val="C00000"/>
                </a:solidFill>
                <a:latin typeface="Corbel" panose="020B0503020204020204" pitchFamily="34" charset="0"/>
                <a:cs typeface="Arial MT"/>
              </a:rPr>
              <a:t>beyond 20 tokens</a:t>
            </a:r>
            <a:r>
              <a:rPr lang="en-US" sz="1800" dirty="0">
                <a:latin typeface="Corbel" panose="020B0503020204020204" pitchFamily="34" charset="0"/>
                <a:cs typeface="Arial MT"/>
              </a:rPr>
              <a:t> only  yields marginal gains</a:t>
            </a:r>
          </a:p>
          <a:p>
            <a:pPr marL="12700" marR="5080">
              <a:lnSpc>
                <a:spcPct val="100000"/>
              </a:lnSpc>
              <a:spcBef>
                <a:spcPts val="100"/>
              </a:spcBef>
            </a:pPr>
            <a:endParaRPr lang="en-US" sz="1800" dirty="0">
              <a:latin typeface="Corbel" panose="020B0503020204020204" pitchFamily="34" charset="0"/>
              <a:cs typeface="Arial MT"/>
            </a:endParaRPr>
          </a:p>
          <a:p>
            <a:pPr marL="0" marR="5080" indent="0">
              <a:lnSpc>
                <a:spcPct val="100000"/>
              </a:lnSpc>
              <a:spcBef>
                <a:spcPts val="100"/>
              </a:spcBef>
              <a:buNone/>
            </a:pPr>
            <a:endParaRPr lang="en-US" spc="10" dirty="0">
              <a:solidFill>
                <a:schemeClr val="tx1"/>
              </a:solidFill>
              <a:latin typeface="Corbel" panose="020B0503020204020204" pitchFamily="34" charset="0"/>
            </a:endParaRPr>
          </a:p>
        </p:txBody>
      </p:sp>
      <p:pic>
        <p:nvPicPr>
          <p:cNvPr id="2" name="object 4">
            <a:extLst>
              <a:ext uri="{FF2B5EF4-FFF2-40B4-BE49-F238E27FC236}">
                <a16:creationId xmlns:a16="http://schemas.microsoft.com/office/drawing/2014/main" id="{61C4E47A-7872-2D8E-ED5C-93A4F66B4E7B}"/>
              </a:ext>
            </a:extLst>
          </p:cNvPr>
          <p:cNvPicPr/>
          <p:nvPr/>
        </p:nvPicPr>
        <p:blipFill>
          <a:blip r:embed="rId2" cstate="print"/>
          <a:stretch>
            <a:fillRect/>
          </a:stretch>
        </p:blipFill>
        <p:spPr>
          <a:xfrm>
            <a:off x="4854090" y="1760540"/>
            <a:ext cx="3813114" cy="2926339"/>
          </a:xfrm>
          <a:prstGeom prst="rect">
            <a:avLst/>
          </a:prstGeom>
        </p:spPr>
      </p:pic>
      <p:sp>
        <p:nvSpPr>
          <p:cNvPr id="18" name="Google Shape;138;g1501cc781cf_0_0">
            <a:extLst>
              <a:ext uri="{FF2B5EF4-FFF2-40B4-BE49-F238E27FC236}">
                <a16:creationId xmlns:a16="http://schemas.microsoft.com/office/drawing/2014/main" id="{1D2574D1-EA50-878A-AB79-1B2A7CD6497A}"/>
              </a:ext>
            </a:extLst>
          </p:cNvPr>
          <p:cNvSpPr txBox="1"/>
          <p:nvPr/>
        </p:nvSpPr>
        <p:spPr>
          <a:xfrm>
            <a:off x="4724990" y="4820365"/>
            <a:ext cx="4533309" cy="3231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3"/>
              </a:rPr>
              <a:t>The Power of Scale for Parameter-Efficient Prompt Tuning. Lester et al. 2021</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341743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63273C7-569C-3D78-B9CB-8A04AB143520}"/>
              </a:ext>
            </a:extLst>
          </p:cNvPr>
          <p:cNvSpPr>
            <a:spLocks noGrp="1"/>
          </p:cNvSpPr>
          <p:nvPr>
            <p:ph idx="1"/>
          </p:nvPr>
        </p:nvSpPr>
        <p:spPr/>
        <p:txBody>
          <a:bodyPr/>
          <a:lstStyle/>
          <a:p>
            <a:r>
              <a:rPr lang="en-US" sz="1800" spc="-15" dirty="0" err="1">
                <a:solidFill>
                  <a:srgbClr val="606060"/>
                </a:solidFill>
                <a:latin typeface="Corbel" panose="020B0503020204020204" pitchFamily="34" charset="0"/>
                <a:cs typeface="FreeSans"/>
              </a:rPr>
              <a:t>BitFit</a:t>
            </a:r>
            <a:r>
              <a:rPr lang="en-US" sz="1800" spc="-15" dirty="0">
                <a:solidFill>
                  <a:srgbClr val="606060"/>
                </a:solidFill>
                <a:latin typeface="Corbel" panose="020B0503020204020204" pitchFamily="34" charset="0"/>
                <a:cs typeface="FreeSans"/>
              </a:rPr>
              <a:t> adds bias </a:t>
            </a:r>
            <a:r>
              <a:rPr lang="en-US" sz="1800" dirty="0">
                <a:solidFill>
                  <a:srgbClr val="606060"/>
                </a:solidFill>
                <a:latin typeface="Corbel" panose="020B0503020204020204" pitchFamily="34" charset="0"/>
                <a:cs typeface="FreeSans"/>
              </a:rPr>
              <a:t>terms </a:t>
            </a:r>
            <a:r>
              <a:rPr lang="en-US" sz="1800" spc="15" dirty="0">
                <a:solidFill>
                  <a:srgbClr val="606060"/>
                </a:solidFill>
                <a:latin typeface="Corbel" panose="020B0503020204020204" pitchFamily="34" charset="0"/>
                <a:cs typeface="FreeSans"/>
              </a:rPr>
              <a:t>in </a:t>
            </a:r>
            <a:r>
              <a:rPr lang="en-US" sz="1800" spc="10" dirty="0">
                <a:solidFill>
                  <a:srgbClr val="606060"/>
                </a:solidFill>
                <a:latin typeface="Corbel" panose="020B0503020204020204" pitchFamily="34" charset="0"/>
                <a:cs typeface="FreeSans"/>
              </a:rPr>
              <a:t>self-attention </a:t>
            </a:r>
            <a:r>
              <a:rPr lang="en-US" sz="1800" spc="5" dirty="0">
                <a:solidFill>
                  <a:srgbClr val="606060"/>
                </a:solidFill>
                <a:latin typeface="Corbel" panose="020B0503020204020204" pitchFamily="34" charset="0"/>
                <a:cs typeface="FreeSans"/>
              </a:rPr>
              <a:t>and </a:t>
            </a:r>
            <a:r>
              <a:rPr lang="en-US" sz="1800" spc="-100" dirty="0">
                <a:solidFill>
                  <a:srgbClr val="606060"/>
                </a:solidFill>
                <a:latin typeface="Corbel" panose="020B0503020204020204" pitchFamily="34" charset="0"/>
                <a:cs typeface="FreeSans"/>
              </a:rPr>
              <a:t>MLP</a:t>
            </a:r>
            <a:r>
              <a:rPr lang="en-US" sz="1800" spc="60" dirty="0">
                <a:solidFill>
                  <a:srgbClr val="606060"/>
                </a:solidFill>
                <a:latin typeface="Corbel" panose="020B0503020204020204" pitchFamily="34" charset="0"/>
                <a:cs typeface="FreeSans"/>
              </a:rPr>
              <a:t> </a:t>
            </a:r>
            <a:r>
              <a:rPr lang="en-US" sz="1800" spc="-5" dirty="0">
                <a:solidFill>
                  <a:srgbClr val="606060"/>
                </a:solidFill>
                <a:latin typeface="Corbel" panose="020B0503020204020204" pitchFamily="34" charset="0"/>
                <a:cs typeface="FreeSans"/>
              </a:rPr>
              <a:t>layers and tunes those. </a:t>
            </a:r>
            <a:endParaRPr lang="en-US" sz="1800" dirty="0">
              <a:latin typeface="Corbel" panose="020B0503020204020204" pitchFamily="34" charset="0"/>
              <a:cs typeface="FreeSans"/>
            </a:endParaRPr>
          </a:p>
          <a:p>
            <a:endParaRPr lang="en-US" dirty="0"/>
          </a:p>
        </p:txBody>
      </p:sp>
      <p:sp>
        <p:nvSpPr>
          <p:cNvPr id="4" name="object 4"/>
          <p:cNvSpPr/>
          <p:nvPr/>
        </p:nvSpPr>
        <p:spPr>
          <a:xfrm>
            <a:off x="717138" y="2454057"/>
            <a:ext cx="2908541" cy="1275663"/>
          </a:xfrm>
          <a:prstGeom prst="rect">
            <a:avLst/>
          </a:prstGeom>
          <a:blipFill>
            <a:blip r:embed="rId3" cstate="print"/>
            <a:stretch>
              <a:fillRect/>
            </a:stretch>
          </a:blipFill>
        </p:spPr>
        <p:txBody>
          <a:bodyPr wrap="square" lIns="0" tIns="0" rIns="0" bIns="0" rtlCol="0"/>
          <a:lstStyle/>
          <a:p>
            <a:endParaRPr dirty="0">
              <a:latin typeface="Corbel" panose="020B0503020204020204" pitchFamily="34" charset="0"/>
            </a:endParaRPr>
          </a:p>
        </p:txBody>
      </p:sp>
      <p:sp>
        <p:nvSpPr>
          <p:cNvPr id="5" name="object 5"/>
          <p:cNvSpPr/>
          <p:nvPr/>
        </p:nvSpPr>
        <p:spPr>
          <a:xfrm>
            <a:off x="4257297" y="1913824"/>
            <a:ext cx="4361473" cy="2356128"/>
          </a:xfrm>
          <a:prstGeom prst="rect">
            <a:avLst/>
          </a:prstGeom>
          <a:blipFill>
            <a:blip r:embed="rId4" cstate="print"/>
            <a:stretch>
              <a:fillRect/>
            </a:stretch>
          </a:blipFill>
        </p:spPr>
        <p:txBody>
          <a:bodyPr wrap="square" lIns="0" tIns="0" rIns="0" bIns="0" rtlCol="0"/>
          <a:lstStyle/>
          <a:p>
            <a:endParaRPr dirty="0">
              <a:latin typeface="Corbel" panose="020B0503020204020204" pitchFamily="34" charset="0"/>
            </a:endParaRPr>
          </a:p>
        </p:txBody>
      </p:sp>
      <p:sp>
        <p:nvSpPr>
          <p:cNvPr id="6" name="object 6"/>
          <p:cNvSpPr txBox="1"/>
          <p:nvPr/>
        </p:nvSpPr>
        <p:spPr>
          <a:xfrm>
            <a:off x="8697793" y="102819"/>
            <a:ext cx="220979" cy="166712"/>
          </a:xfrm>
          <a:prstGeom prst="rect">
            <a:avLst/>
          </a:prstGeom>
        </p:spPr>
        <p:txBody>
          <a:bodyPr vert="horz" wrap="square" lIns="0" tIns="12700" rIns="0" bIns="0" rtlCol="0">
            <a:spAutoFit/>
          </a:bodyPr>
          <a:lstStyle/>
          <a:p>
            <a:pPr marL="12700">
              <a:lnSpc>
                <a:spcPct val="100000"/>
              </a:lnSpc>
              <a:spcBef>
                <a:spcPts val="100"/>
              </a:spcBef>
            </a:pPr>
            <a:r>
              <a:rPr sz="1000" spc="-45" dirty="0">
                <a:solidFill>
                  <a:srgbClr val="999999"/>
                </a:solidFill>
                <a:latin typeface="Corbel" panose="020B0503020204020204" pitchFamily="34" charset="0"/>
                <a:cs typeface="FreeSans"/>
              </a:rPr>
              <a:t>120</a:t>
            </a:r>
            <a:endParaRPr sz="1000" dirty="0">
              <a:latin typeface="Corbel" panose="020B0503020204020204" pitchFamily="34" charset="0"/>
              <a:cs typeface="FreeSans"/>
            </a:endParaRPr>
          </a:p>
        </p:txBody>
      </p:sp>
      <p:sp>
        <p:nvSpPr>
          <p:cNvPr id="7" name="object 7"/>
          <p:cNvSpPr txBox="1"/>
          <p:nvPr/>
        </p:nvSpPr>
        <p:spPr>
          <a:xfrm>
            <a:off x="311700" y="4960820"/>
            <a:ext cx="8307070" cy="153888"/>
          </a:xfrm>
          <a:prstGeom prst="rect">
            <a:avLst/>
          </a:prstGeom>
        </p:spPr>
        <p:txBody>
          <a:bodyPr vert="horz" wrap="square" lIns="0" tIns="0" rIns="0" bIns="0" rtlCol="0">
            <a:spAutoFit/>
          </a:bodyPr>
          <a:lstStyle/>
          <a:p>
            <a:pPr marL="12700" algn="ctr">
              <a:lnSpc>
                <a:spcPct val="100000"/>
              </a:lnSpc>
            </a:pPr>
            <a:r>
              <a:rPr lang="en-US" sz="1000" spc="-35" dirty="0">
                <a:solidFill>
                  <a:schemeClr val="tx1"/>
                </a:solidFill>
                <a:latin typeface="Corbel" panose="020B0503020204020204" pitchFamily="34" charset="0"/>
                <a:cs typeface="FreeSans"/>
              </a:rPr>
              <a:t>[</a:t>
            </a:r>
            <a:r>
              <a:rPr sz="1000" spc="-35" dirty="0">
                <a:solidFill>
                  <a:schemeClr val="tx1"/>
                </a:solidFill>
                <a:latin typeface="Corbel" panose="020B0503020204020204" pitchFamily="34" charset="0"/>
                <a:cs typeface="FreeSans"/>
              </a:rPr>
              <a:t> </a:t>
            </a:r>
            <a:r>
              <a:rPr sz="1000" spc="-15" dirty="0">
                <a:solidFill>
                  <a:schemeClr val="tx1"/>
                </a:solidFill>
                <a:latin typeface="Corbel" panose="020B0503020204020204" pitchFamily="34" charset="0"/>
                <a:cs typeface="FreeSans"/>
              </a:rPr>
              <a:t>“</a:t>
            </a:r>
            <a:r>
              <a:rPr sz="1000" spc="-15" dirty="0">
                <a:solidFill>
                  <a:schemeClr val="tx1"/>
                </a:solidFill>
                <a:latin typeface="Corbel" panose="020B0503020204020204" pitchFamily="34" charset="0"/>
                <a:cs typeface="FreeSans"/>
                <a:hlinkClick r:id="rId5"/>
              </a:rPr>
              <a:t>BitFit: </a:t>
            </a:r>
            <a:r>
              <a:rPr sz="1000" spc="-10" dirty="0">
                <a:solidFill>
                  <a:schemeClr val="tx1"/>
                </a:solidFill>
                <a:latin typeface="Corbel" panose="020B0503020204020204" pitchFamily="34" charset="0"/>
                <a:cs typeface="FreeSans"/>
                <a:hlinkClick r:id="rId5"/>
              </a:rPr>
              <a:t>Simple </a:t>
            </a:r>
            <a:r>
              <a:rPr sz="1000" spc="5" dirty="0">
                <a:solidFill>
                  <a:schemeClr val="tx1"/>
                </a:solidFill>
                <a:latin typeface="Corbel" panose="020B0503020204020204" pitchFamily="34" charset="0"/>
                <a:cs typeface="FreeSans"/>
                <a:hlinkClick r:id="rId5"/>
              </a:rPr>
              <a:t>Parameter-eﬃcient Fine-tuning </a:t>
            </a:r>
            <a:r>
              <a:rPr sz="1000" spc="15" dirty="0">
                <a:solidFill>
                  <a:schemeClr val="tx1"/>
                </a:solidFill>
                <a:latin typeface="Corbel" panose="020B0503020204020204" pitchFamily="34" charset="0"/>
                <a:cs typeface="FreeSans"/>
                <a:hlinkClick r:id="rId5"/>
              </a:rPr>
              <a:t>for </a:t>
            </a:r>
            <a:r>
              <a:rPr sz="1000" spc="-10" dirty="0">
                <a:solidFill>
                  <a:schemeClr val="tx1"/>
                </a:solidFill>
                <a:latin typeface="Corbel" panose="020B0503020204020204" pitchFamily="34" charset="0"/>
                <a:cs typeface="FreeSans"/>
                <a:hlinkClick r:id="rId5"/>
              </a:rPr>
              <a:t>Transformer-based Masked</a:t>
            </a:r>
            <a:r>
              <a:rPr sz="1000" spc="280" dirty="0">
                <a:solidFill>
                  <a:schemeClr val="tx1"/>
                </a:solidFill>
                <a:latin typeface="Corbel" panose="020B0503020204020204" pitchFamily="34" charset="0"/>
                <a:cs typeface="FreeSans"/>
                <a:hlinkClick r:id="rId5"/>
              </a:rPr>
              <a:t> </a:t>
            </a:r>
            <a:r>
              <a:rPr sz="1000" dirty="0">
                <a:solidFill>
                  <a:schemeClr val="tx1"/>
                </a:solidFill>
                <a:latin typeface="Corbel" panose="020B0503020204020204" pitchFamily="34" charset="0"/>
                <a:cs typeface="FreeSans"/>
                <a:hlinkClick r:id="rId5"/>
              </a:rPr>
              <a:t>Language-models”</a:t>
            </a:r>
            <a:r>
              <a:rPr lang="en-US" sz="1000" dirty="0">
                <a:solidFill>
                  <a:schemeClr val="tx1"/>
                </a:solidFill>
                <a:latin typeface="Corbel" panose="020B0503020204020204" pitchFamily="34" charset="0"/>
                <a:cs typeface="FreeSans"/>
                <a:hlinkClick r:id="rId5"/>
              </a:rPr>
              <a:t> </a:t>
            </a:r>
            <a:r>
              <a:rPr lang="en-US" sz="1000" dirty="0">
                <a:solidFill>
                  <a:schemeClr val="tx1"/>
                </a:solidFill>
                <a:uFill>
                  <a:solidFill>
                    <a:srgbClr val="FF5252"/>
                  </a:solidFill>
                </a:uFill>
                <a:latin typeface="Corbel" panose="020B0503020204020204" pitchFamily="34" charset="0"/>
                <a:cs typeface="FreeSans"/>
                <a:hlinkClick r:id="rId5"/>
              </a:rPr>
              <a:t>Ben </a:t>
            </a:r>
            <a:r>
              <a:rPr lang="en-US" sz="1000" spc="-5" dirty="0" err="1">
                <a:solidFill>
                  <a:schemeClr val="tx1"/>
                </a:solidFill>
                <a:uFill>
                  <a:solidFill>
                    <a:srgbClr val="FF5252"/>
                  </a:solidFill>
                </a:uFill>
                <a:latin typeface="Corbel" panose="020B0503020204020204" pitchFamily="34" charset="0"/>
                <a:cs typeface="FreeSans"/>
                <a:hlinkClick r:id="rId5"/>
              </a:rPr>
              <a:t>Zaken</a:t>
            </a:r>
            <a:r>
              <a:rPr lang="en-US" sz="1000" spc="-5" dirty="0">
                <a:solidFill>
                  <a:schemeClr val="tx1"/>
                </a:solidFill>
                <a:uFill>
                  <a:solidFill>
                    <a:srgbClr val="FF5252"/>
                  </a:solidFill>
                </a:uFill>
                <a:latin typeface="Corbel" panose="020B0503020204020204" pitchFamily="34" charset="0"/>
                <a:cs typeface="FreeSans"/>
                <a:hlinkClick r:id="rId5"/>
              </a:rPr>
              <a:t> </a:t>
            </a:r>
            <a:r>
              <a:rPr lang="en-US" sz="1000" spc="25" dirty="0">
                <a:solidFill>
                  <a:schemeClr val="tx1"/>
                </a:solidFill>
                <a:uFill>
                  <a:solidFill>
                    <a:srgbClr val="FF5252"/>
                  </a:solidFill>
                </a:uFill>
                <a:latin typeface="Corbel" panose="020B0503020204020204" pitchFamily="34" charset="0"/>
                <a:cs typeface="FreeSans"/>
                <a:hlinkClick r:id="rId5"/>
              </a:rPr>
              <a:t>et </a:t>
            </a:r>
            <a:r>
              <a:rPr lang="en-US" sz="1000" spc="-25" dirty="0">
                <a:solidFill>
                  <a:schemeClr val="tx1"/>
                </a:solidFill>
                <a:uFill>
                  <a:solidFill>
                    <a:srgbClr val="FF5252"/>
                  </a:solidFill>
                </a:uFill>
                <a:latin typeface="Corbel" panose="020B0503020204020204" pitchFamily="34" charset="0"/>
                <a:cs typeface="FreeSans"/>
                <a:hlinkClick r:id="rId5"/>
              </a:rPr>
              <a:t>al., </a:t>
            </a:r>
            <a:r>
              <a:rPr lang="en-US" sz="1000" spc="-35" dirty="0">
                <a:solidFill>
                  <a:schemeClr val="tx1"/>
                </a:solidFill>
                <a:uFill>
                  <a:solidFill>
                    <a:srgbClr val="FF5252"/>
                  </a:solidFill>
                </a:uFill>
                <a:latin typeface="Corbel" panose="020B0503020204020204" pitchFamily="34" charset="0"/>
                <a:cs typeface="FreeSans"/>
                <a:hlinkClick r:id="rId5"/>
              </a:rPr>
              <a:t>2021</a:t>
            </a:r>
            <a:r>
              <a:rPr lang="en-US" sz="1000" spc="-35" dirty="0">
                <a:solidFill>
                  <a:schemeClr val="tx1"/>
                </a:solidFill>
                <a:latin typeface="Corbel" panose="020B0503020204020204" pitchFamily="34" charset="0"/>
                <a:cs typeface="FreeSans"/>
                <a:hlinkClick r:id="rId5"/>
              </a:rPr>
              <a:t>.</a:t>
            </a:r>
            <a:r>
              <a:rPr lang="en-US" sz="1000" dirty="0">
                <a:solidFill>
                  <a:schemeClr val="tx1"/>
                </a:solidFill>
                <a:latin typeface="Corbel" panose="020B0503020204020204" pitchFamily="34" charset="0"/>
                <a:cs typeface="FreeSans"/>
              </a:rPr>
              <a:t>]</a:t>
            </a:r>
            <a:endParaRPr sz="1000" dirty="0">
              <a:solidFill>
                <a:schemeClr val="tx1"/>
              </a:solidFill>
              <a:latin typeface="Corbel" panose="020B0503020204020204" pitchFamily="34" charset="0"/>
              <a:cs typeface="FreeSans"/>
            </a:endParaRPr>
          </a:p>
        </p:txBody>
      </p:sp>
      <p:sp>
        <p:nvSpPr>
          <p:cNvPr id="9" name="Title 8">
            <a:extLst>
              <a:ext uri="{FF2B5EF4-FFF2-40B4-BE49-F238E27FC236}">
                <a16:creationId xmlns:a16="http://schemas.microsoft.com/office/drawing/2014/main" id="{87830D91-732B-20FA-12A3-3B24E0823FC4}"/>
              </a:ext>
            </a:extLst>
          </p:cNvPr>
          <p:cNvSpPr>
            <a:spLocks noGrp="1"/>
          </p:cNvSpPr>
          <p:nvPr>
            <p:ph type="title"/>
          </p:nvPr>
        </p:nvSpPr>
        <p:spPr/>
        <p:txBody>
          <a:bodyPr>
            <a:normAutofit fontScale="90000"/>
          </a:bodyPr>
          <a:lstStyle/>
          <a:p>
            <a:r>
              <a:rPr lang="en-US" sz="2800" spc="-25" dirty="0" err="1">
                <a:solidFill>
                  <a:srgbClr val="1F2628"/>
                </a:solidFill>
                <a:latin typeface="Corbel" panose="020B0503020204020204" pitchFamily="34" charset="0"/>
                <a:cs typeface="FreeSans"/>
              </a:rPr>
              <a:t>BitFit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E4A16-41EA-0E4A-4DCC-0886C63D3DDA}"/>
              </a:ext>
            </a:extLst>
          </p:cNvPr>
          <p:cNvSpPr>
            <a:spLocks noGrp="1"/>
          </p:cNvSpPr>
          <p:nvPr>
            <p:ph type="title"/>
          </p:nvPr>
        </p:nvSpPr>
        <p:spPr/>
        <p:txBody>
          <a:bodyPr>
            <a:normAutofit fontScale="90000"/>
          </a:bodyPr>
          <a:lstStyle/>
          <a:p>
            <a:r>
              <a:rPr lang="en-US" dirty="0"/>
              <a:t>Adapters</a:t>
            </a:r>
          </a:p>
        </p:txBody>
      </p:sp>
      <p:sp>
        <p:nvSpPr>
          <p:cNvPr id="3" name="Content Placeholder 2">
            <a:extLst>
              <a:ext uri="{FF2B5EF4-FFF2-40B4-BE49-F238E27FC236}">
                <a16:creationId xmlns:a16="http://schemas.microsoft.com/office/drawing/2014/main" id="{560B3BD7-CE84-5564-CDCA-C98DB03367F4}"/>
              </a:ext>
            </a:extLst>
          </p:cNvPr>
          <p:cNvSpPr>
            <a:spLocks noGrp="1"/>
          </p:cNvSpPr>
          <p:nvPr>
            <p:ph idx="1"/>
          </p:nvPr>
        </p:nvSpPr>
        <p:spPr/>
        <p:txBody>
          <a:bodyPr/>
          <a:lstStyle/>
          <a:p>
            <a:r>
              <a:rPr lang="en-US" b="1" dirty="0"/>
              <a:t>Core idea:</a:t>
            </a:r>
            <a:r>
              <a:rPr lang="en-US" dirty="0"/>
              <a:t> train small sub-networks and only tune those. </a:t>
            </a:r>
          </a:p>
          <a:p>
            <a:r>
              <a:rPr lang="en-US" sz="1800" spc="-5" dirty="0">
                <a:solidFill>
                  <a:srgbClr val="595959"/>
                </a:solidFill>
                <a:latin typeface="Corbel" panose="020B0503020204020204" pitchFamily="34" charset="0"/>
                <a:cs typeface="Arial MT"/>
              </a:rPr>
              <a:t>No</a:t>
            </a:r>
            <a:r>
              <a:rPr lang="en-US" sz="1800" spc="-15"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need</a:t>
            </a:r>
            <a:r>
              <a:rPr lang="en-US" sz="1800" spc="-15"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to</a:t>
            </a:r>
            <a:r>
              <a:rPr lang="en-US" sz="1800" spc="-15" dirty="0">
                <a:solidFill>
                  <a:srgbClr val="595959"/>
                </a:solidFill>
                <a:latin typeface="Corbel" panose="020B0503020204020204" pitchFamily="34" charset="0"/>
                <a:cs typeface="Arial MT"/>
              </a:rPr>
              <a:t> </a:t>
            </a:r>
            <a:r>
              <a:rPr lang="en-US" sz="1800" dirty="0">
                <a:solidFill>
                  <a:srgbClr val="595959"/>
                </a:solidFill>
                <a:latin typeface="Corbel" panose="020B0503020204020204" pitchFamily="34" charset="0"/>
                <a:cs typeface="Arial MT"/>
              </a:rPr>
              <a:t>store</a:t>
            </a:r>
            <a:r>
              <a:rPr lang="en-US" sz="1800" spc="-15" dirty="0">
                <a:solidFill>
                  <a:srgbClr val="595959"/>
                </a:solidFill>
                <a:latin typeface="Corbel" panose="020B0503020204020204" pitchFamily="34" charset="0"/>
                <a:cs typeface="Arial MT"/>
              </a:rPr>
              <a:t> </a:t>
            </a:r>
            <a:r>
              <a:rPr lang="en-US" sz="1800" dirty="0">
                <a:solidFill>
                  <a:srgbClr val="595959"/>
                </a:solidFill>
                <a:latin typeface="Corbel" panose="020B0503020204020204" pitchFamily="34" charset="0"/>
                <a:cs typeface="Arial MT"/>
              </a:rPr>
              <a:t>a</a:t>
            </a:r>
            <a:r>
              <a:rPr lang="en-US" sz="1800" spc="-15"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full</a:t>
            </a:r>
            <a:r>
              <a:rPr lang="en-US" sz="1800" spc="-15" dirty="0">
                <a:solidFill>
                  <a:srgbClr val="595959"/>
                </a:solidFill>
                <a:latin typeface="Corbel" panose="020B0503020204020204" pitchFamily="34" charset="0"/>
                <a:cs typeface="Arial MT"/>
              </a:rPr>
              <a:t> </a:t>
            </a:r>
            <a:r>
              <a:rPr lang="en-US" sz="1800" dirty="0">
                <a:solidFill>
                  <a:srgbClr val="595959"/>
                </a:solidFill>
                <a:latin typeface="Corbel" panose="020B0503020204020204" pitchFamily="34" charset="0"/>
                <a:cs typeface="Arial MT"/>
              </a:rPr>
              <a:t>model</a:t>
            </a:r>
            <a:r>
              <a:rPr lang="en-US" sz="1800" spc="-10"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for</a:t>
            </a:r>
            <a:r>
              <a:rPr lang="en-US" sz="1800" spc="-15"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each </a:t>
            </a:r>
            <a:r>
              <a:rPr lang="en-US" sz="1800" spc="-484"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task,</a:t>
            </a:r>
            <a:r>
              <a:rPr lang="en-US" sz="1800" spc="-10"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only</a:t>
            </a:r>
            <a:r>
              <a:rPr lang="en-US" sz="1800" spc="-10"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the</a:t>
            </a:r>
            <a:r>
              <a:rPr lang="en-US" sz="1800" spc="-15"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adapter</a:t>
            </a:r>
            <a:r>
              <a:rPr lang="en-US" sz="1800" spc="-10" dirty="0">
                <a:solidFill>
                  <a:srgbClr val="595959"/>
                </a:solidFill>
                <a:latin typeface="Corbel" panose="020B0503020204020204" pitchFamily="34" charset="0"/>
                <a:cs typeface="Arial MT"/>
              </a:rPr>
              <a:t> </a:t>
            </a:r>
            <a:r>
              <a:rPr lang="en-US" sz="1800" spc="-5" dirty="0">
                <a:solidFill>
                  <a:srgbClr val="595959"/>
                </a:solidFill>
                <a:latin typeface="Corbel" panose="020B0503020204020204" pitchFamily="34" charset="0"/>
                <a:cs typeface="Arial MT"/>
              </a:rPr>
              <a:t>params.</a:t>
            </a:r>
            <a:endParaRPr lang="en-US" dirty="0">
              <a:latin typeface="Corbel" panose="020B0503020204020204" pitchFamily="34" charset="0"/>
            </a:endParaRPr>
          </a:p>
        </p:txBody>
      </p:sp>
      <p:pic>
        <p:nvPicPr>
          <p:cNvPr id="7" name="Picture 6" descr="Diagram&#10;&#10;Description automatically generated">
            <a:extLst>
              <a:ext uri="{FF2B5EF4-FFF2-40B4-BE49-F238E27FC236}">
                <a16:creationId xmlns:a16="http://schemas.microsoft.com/office/drawing/2014/main" id="{F50020A5-58FA-84D8-B059-BFE741690483}"/>
              </a:ext>
            </a:extLst>
          </p:cNvPr>
          <p:cNvPicPr>
            <a:picLocks noChangeAspect="1"/>
          </p:cNvPicPr>
          <p:nvPr/>
        </p:nvPicPr>
        <p:blipFill>
          <a:blip r:embed="rId3"/>
          <a:stretch>
            <a:fillRect/>
          </a:stretch>
        </p:blipFill>
        <p:spPr>
          <a:xfrm>
            <a:off x="359352" y="1871149"/>
            <a:ext cx="7772400" cy="2964426"/>
          </a:xfrm>
          <a:prstGeom prst="rect">
            <a:avLst/>
          </a:prstGeom>
        </p:spPr>
      </p:pic>
      <p:sp>
        <p:nvSpPr>
          <p:cNvPr id="4" name="object 6">
            <a:extLst>
              <a:ext uri="{FF2B5EF4-FFF2-40B4-BE49-F238E27FC236}">
                <a16:creationId xmlns:a16="http://schemas.microsoft.com/office/drawing/2014/main" id="{2D31766A-0FBF-FE7F-8CEC-490182E86F49}"/>
              </a:ext>
            </a:extLst>
          </p:cNvPr>
          <p:cNvSpPr txBox="1"/>
          <p:nvPr/>
        </p:nvSpPr>
        <p:spPr>
          <a:xfrm>
            <a:off x="2218372" y="4943905"/>
            <a:ext cx="4707255" cy="153888"/>
          </a:xfrm>
          <a:prstGeom prst="rect">
            <a:avLst/>
          </a:prstGeom>
        </p:spPr>
        <p:txBody>
          <a:bodyPr vert="horz" wrap="square" lIns="0" tIns="0" rIns="0" bIns="0" rtlCol="0">
            <a:spAutoFit/>
          </a:bodyPr>
          <a:lstStyle/>
          <a:p>
            <a:pPr marL="12700" algn="ctr">
              <a:lnSpc>
                <a:spcPct val="100000"/>
              </a:lnSpc>
            </a:pPr>
            <a:r>
              <a:rPr lang="en-US" sz="1000" spc="-30" dirty="0">
                <a:solidFill>
                  <a:schemeClr val="tx1"/>
                </a:solidFill>
                <a:latin typeface="Corbel" panose="020B0503020204020204" pitchFamily="34" charset="0"/>
                <a:cs typeface="FreeSans"/>
              </a:rPr>
              <a:t>[</a:t>
            </a:r>
            <a:r>
              <a:rPr sz="1000" dirty="0">
                <a:solidFill>
                  <a:schemeClr val="tx1"/>
                </a:solidFill>
                <a:latin typeface="Corbel" panose="020B0503020204020204" pitchFamily="34" charset="0"/>
                <a:cs typeface="FreeSans"/>
                <a:hlinkClick r:id="rId4"/>
              </a:rPr>
              <a:t>“Parameter-Eﬃcient </a:t>
            </a:r>
            <a:r>
              <a:rPr sz="1000" spc="-25" dirty="0">
                <a:solidFill>
                  <a:schemeClr val="tx1"/>
                </a:solidFill>
                <a:latin typeface="Corbel" panose="020B0503020204020204" pitchFamily="34" charset="0"/>
                <a:cs typeface="FreeSans"/>
                <a:hlinkClick r:id="rId4"/>
              </a:rPr>
              <a:t>Transfer </a:t>
            </a:r>
            <a:r>
              <a:rPr sz="1000" spc="-5" dirty="0">
                <a:solidFill>
                  <a:schemeClr val="tx1"/>
                </a:solidFill>
                <a:latin typeface="Corbel" panose="020B0503020204020204" pitchFamily="34" charset="0"/>
                <a:cs typeface="FreeSans"/>
                <a:hlinkClick r:id="rId4"/>
              </a:rPr>
              <a:t>Learning </a:t>
            </a:r>
            <a:r>
              <a:rPr sz="1000" spc="15" dirty="0">
                <a:solidFill>
                  <a:schemeClr val="tx1"/>
                </a:solidFill>
                <a:latin typeface="Corbel" panose="020B0503020204020204" pitchFamily="34" charset="0"/>
                <a:cs typeface="FreeSans"/>
                <a:hlinkClick r:id="rId4"/>
              </a:rPr>
              <a:t>for</a:t>
            </a:r>
            <a:r>
              <a:rPr sz="1000" spc="160" dirty="0">
                <a:solidFill>
                  <a:schemeClr val="tx1"/>
                </a:solidFill>
                <a:latin typeface="Corbel" panose="020B0503020204020204" pitchFamily="34" charset="0"/>
                <a:cs typeface="FreeSans"/>
                <a:hlinkClick r:id="rId4"/>
              </a:rPr>
              <a:t> </a:t>
            </a:r>
            <a:r>
              <a:rPr sz="1000" spc="-50" dirty="0">
                <a:solidFill>
                  <a:schemeClr val="tx1"/>
                </a:solidFill>
                <a:latin typeface="Corbel" panose="020B0503020204020204" pitchFamily="34" charset="0"/>
                <a:cs typeface="FreeSans"/>
                <a:hlinkClick r:id="rId4"/>
              </a:rPr>
              <a:t>NLP”</a:t>
            </a:r>
            <a:r>
              <a:rPr lang="en-US" sz="1000" spc="-50" dirty="0">
                <a:solidFill>
                  <a:schemeClr val="tx1"/>
                </a:solidFill>
                <a:latin typeface="Corbel" panose="020B0503020204020204" pitchFamily="34" charset="0"/>
                <a:cs typeface="FreeSans"/>
                <a:hlinkClick r:id="rId4"/>
              </a:rPr>
              <a:t> </a:t>
            </a:r>
            <a:r>
              <a:rPr lang="en-US" sz="1000" spc="5" dirty="0" err="1">
                <a:solidFill>
                  <a:schemeClr val="tx1"/>
                </a:solidFill>
                <a:uFill>
                  <a:solidFill>
                    <a:srgbClr val="FF5252"/>
                  </a:solidFill>
                </a:uFill>
                <a:latin typeface="Corbel" panose="020B0503020204020204" pitchFamily="34" charset="0"/>
                <a:cs typeface="FreeSans"/>
                <a:hlinkClick r:id="rId4"/>
              </a:rPr>
              <a:t>Houlsby</a:t>
            </a:r>
            <a:r>
              <a:rPr lang="en-US" sz="1000" spc="5" dirty="0">
                <a:solidFill>
                  <a:schemeClr val="tx1"/>
                </a:solidFill>
                <a:uFill>
                  <a:solidFill>
                    <a:srgbClr val="FF5252"/>
                  </a:solidFill>
                </a:uFill>
                <a:latin typeface="Corbel" panose="020B0503020204020204" pitchFamily="34" charset="0"/>
                <a:cs typeface="FreeSans"/>
                <a:hlinkClick r:id="rId4"/>
              </a:rPr>
              <a:t> </a:t>
            </a:r>
            <a:r>
              <a:rPr lang="en-US" sz="1000" spc="25" dirty="0">
                <a:solidFill>
                  <a:schemeClr val="tx1"/>
                </a:solidFill>
                <a:uFill>
                  <a:solidFill>
                    <a:srgbClr val="FF5252"/>
                  </a:solidFill>
                </a:uFill>
                <a:latin typeface="Corbel" panose="020B0503020204020204" pitchFamily="34" charset="0"/>
                <a:cs typeface="FreeSans"/>
                <a:hlinkClick r:id="rId4"/>
              </a:rPr>
              <a:t>et </a:t>
            </a:r>
            <a:r>
              <a:rPr lang="en-US" sz="1000" spc="-25" dirty="0">
                <a:solidFill>
                  <a:schemeClr val="tx1"/>
                </a:solidFill>
                <a:uFill>
                  <a:solidFill>
                    <a:srgbClr val="FF5252"/>
                  </a:solidFill>
                </a:uFill>
                <a:latin typeface="Corbel" panose="020B0503020204020204" pitchFamily="34" charset="0"/>
                <a:cs typeface="FreeSans"/>
                <a:hlinkClick r:id="rId4"/>
              </a:rPr>
              <a:t>al., </a:t>
            </a:r>
            <a:r>
              <a:rPr lang="en-US" sz="1000" spc="-30" dirty="0">
                <a:solidFill>
                  <a:schemeClr val="tx1"/>
                </a:solidFill>
                <a:uFill>
                  <a:solidFill>
                    <a:srgbClr val="FF5252"/>
                  </a:solidFill>
                </a:uFill>
                <a:latin typeface="Corbel" panose="020B0503020204020204" pitchFamily="34" charset="0"/>
                <a:cs typeface="FreeSans"/>
                <a:hlinkClick r:id="rId4"/>
              </a:rPr>
              <a:t>2019</a:t>
            </a:r>
            <a:r>
              <a:rPr lang="en-US" sz="1000" spc="-30" dirty="0">
                <a:solidFill>
                  <a:schemeClr val="tx1"/>
                </a:solidFill>
                <a:latin typeface="Corbel" panose="020B0503020204020204" pitchFamily="34" charset="0"/>
                <a:cs typeface="FreeSans"/>
                <a:hlinkClick r:id="rId4"/>
              </a:rPr>
              <a:t>.</a:t>
            </a:r>
            <a:r>
              <a:rPr lang="en-US" sz="1000" spc="-50" dirty="0">
                <a:solidFill>
                  <a:schemeClr val="tx1"/>
                </a:solidFill>
                <a:latin typeface="Corbel" panose="020B0503020204020204" pitchFamily="34" charset="0"/>
                <a:cs typeface="FreeSans"/>
              </a:rPr>
              <a:t>]</a:t>
            </a:r>
            <a:endParaRPr sz="1000" dirty="0">
              <a:solidFill>
                <a:schemeClr val="tx1"/>
              </a:solidFill>
              <a:latin typeface="Corbel" panose="020B0503020204020204" pitchFamily="34" charset="0"/>
              <a:cs typeface="FreeSans"/>
            </a:endParaRPr>
          </a:p>
        </p:txBody>
      </p:sp>
    </p:spTree>
    <p:extLst>
      <p:ext uri="{BB962C8B-B14F-4D97-AF65-F5344CB8AC3E}">
        <p14:creationId xmlns:p14="http://schemas.microsoft.com/office/powerpoint/2010/main" val="82910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5989FEB-41CE-0EB2-E70B-07B9926B37A8}"/>
              </a:ext>
            </a:extLst>
          </p:cNvPr>
          <p:cNvSpPr>
            <a:spLocks noGrp="1"/>
          </p:cNvSpPr>
          <p:nvPr>
            <p:ph idx="1"/>
          </p:nvPr>
        </p:nvSpPr>
        <p:spPr/>
        <p:txBody>
          <a:bodyPr/>
          <a:lstStyle/>
          <a:p>
            <a:r>
              <a:rPr lang="en-US" sz="1800" spc="5" dirty="0">
                <a:solidFill>
                  <a:srgbClr val="606060"/>
                </a:solidFill>
                <a:latin typeface="Corbel" panose="020B0503020204020204" pitchFamily="34" charset="0"/>
                <a:cs typeface="FreeSans"/>
              </a:rPr>
              <a:t>Compacter </a:t>
            </a:r>
            <a:r>
              <a:rPr lang="en-US" sz="1800" dirty="0">
                <a:solidFill>
                  <a:srgbClr val="606060"/>
                </a:solidFill>
                <a:latin typeface="Corbel" panose="020B0503020204020204" pitchFamily="34" charset="0"/>
                <a:cs typeface="FreeSans"/>
              </a:rPr>
              <a:t>layers </a:t>
            </a:r>
            <a:r>
              <a:rPr lang="en-US" sz="1800" spc="20" dirty="0">
                <a:solidFill>
                  <a:srgbClr val="606060"/>
                </a:solidFill>
                <a:latin typeface="Corbel" panose="020B0503020204020204" pitchFamily="34" charset="0"/>
                <a:cs typeface="FreeSans"/>
              </a:rPr>
              <a:t>modify </a:t>
            </a:r>
            <a:r>
              <a:rPr lang="en-US" sz="1800" spc="10" dirty="0">
                <a:solidFill>
                  <a:srgbClr val="606060"/>
                </a:solidFill>
                <a:latin typeface="Corbel" panose="020B0503020204020204" pitchFamily="34" charset="0"/>
                <a:cs typeface="FreeSans"/>
              </a:rPr>
              <a:t>Adapter </a:t>
            </a:r>
            <a:r>
              <a:rPr lang="en-US" sz="1800" dirty="0">
                <a:solidFill>
                  <a:srgbClr val="606060"/>
                </a:solidFill>
                <a:latin typeface="Corbel" panose="020B0503020204020204" pitchFamily="34" charset="0"/>
                <a:cs typeface="FreeSans"/>
              </a:rPr>
              <a:t>layers </a:t>
            </a:r>
            <a:r>
              <a:rPr lang="en-US" sz="1800" spc="45" dirty="0">
                <a:solidFill>
                  <a:srgbClr val="606060"/>
                </a:solidFill>
                <a:latin typeface="Corbel" panose="020B0503020204020204" pitchFamily="34" charset="0"/>
                <a:cs typeface="FreeSans"/>
              </a:rPr>
              <a:t>to </a:t>
            </a:r>
            <a:r>
              <a:rPr lang="en-US" sz="1800" spc="5" dirty="0">
                <a:solidFill>
                  <a:srgbClr val="606060"/>
                </a:solidFill>
                <a:latin typeface="Corbel" panose="020B0503020204020204" pitchFamily="34" charset="0"/>
                <a:cs typeface="FreeSans"/>
              </a:rPr>
              <a:t>use low-rank </a:t>
            </a:r>
            <a:r>
              <a:rPr lang="en-US" sz="1800" spc="10" dirty="0">
                <a:solidFill>
                  <a:srgbClr val="606060"/>
                </a:solidFill>
                <a:latin typeface="Corbel" panose="020B0503020204020204" pitchFamily="34" charset="0"/>
                <a:cs typeface="FreeSans"/>
              </a:rPr>
              <a:t>parameterized  </a:t>
            </a:r>
            <a:r>
              <a:rPr lang="en-US" sz="1800" spc="20" dirty="0">
                <a:solidFill>
                  <a:srgbClr val="606060"/>
                </a:solidFill>
                <a:latin typeface="Corbel" panose="020B0503020204020204" pitchFamily="34" charset="0"/>
                <a:cs typeface="FreeSans"/>
              </a:rPr>
              <a:t>hypercomplex </a:t>
            </a:r>
            <a:r>
              <a:rPr lang="en-US" sz="1800" spc="10" dirty="0">
                <a:solidFill>
                  <a:srgbClr val="606060"/>
                </a:solidFill>
                <a:latin typeface="Corbel" panose="020B0503020204020204" pitchFamily="34" charset="0"/>
                <a:cs typeface="FreeSans"/>
              </a:rPr>
              <a:t>multiplication </a:t>
            </a:r>
            <a:r>
              <a:rPr lang="en-US" sz="1800" spc="-50" dirty="0">
                <a:solidFill>
                  <a:srgbClr val="606060"/>
                </a:solidFill>
                <a:latin typeface="Corbel" panose="020B0503020204020204" pitchFamily="34" charset="0"/>
                <a:cs typeface="FreeSans"/>
              </a:rPr>
              <a:t>(i.e., </a:t>
            </a:r>
            <a:r>
              <a:rPr lang="en-US" sz="1800" spc="5" dirty="0">
                <a:solidFill>
                  <a:srgbClr val="606060"/>
                </a:solidFill>
                <a:latin typeface="Corbel" panose="020B0503020204020204" pitchFamily="34" charset="0"/>
                <a:cs typeface="FreeSans"/>
              </a:rPr>
              <a:t>parameter </a:t>
            </a:r>
            <a:r>
              <a:rPr lang="en-US" sz="1800" spc="55" dirty="0">
                <a:solidFill>
                  <a:srgbClr val="606060"/>
                </a:solidFill>
                <a:latin typeface="Corbel" panose="020B0503020204020204" pitchFamily="34" charset="0"/>
                <a:cs typeface="FreeSans"/>
              </a:rPr>
              <a:t>eﬃcient</a:t>
            </a:r>
            <a:r>
              <a:rPr lang="en-US" sz="1800" spc="75" dirty="0">
                <a:solidFill>
                  <a:srgbClr val="606060"/>
                </a:solidFill>
                <a:latin typeface="Corbel" panose="020B0503020204020204" pitchFamily="34" charset="0"/>
                <a:cs typeface="FreeSans"/>
              </a:rPr>
              <a:t> </a:t>
            </a:r>
            <a:r>
              <a:rPr lang="en-US" sz="1800" spc="-90" dirty="0">
                <a:solidFill>
                  <a:srgbClr val="606060"/>
                </a:solidFill>
                <a:latin typeface="Corbel" panose="020B0503020204020204" pitchFamily="34" charset="0"/>
                <a:cs typeface="FreeSans"/>
              </a:rPr>
              <a:t>W’s).</a:t>
            </a:r>
            <a:endParaRPr lang="en-US" sz="1800" dirty="0">
              <a:latin typeface="Corbel" panose="020B0503020204020204" pitchFamily="34" charset="0"/>
              <a:cs typeface="FreeSans"/>
            </a:endParaRPr>
          </a:p>
          <a:p>
            <a:endParaRPr lang="en-US" dirty="0"/>
          </a:p>
        </p:txBody>
      </p:sp>
      <p:sp>
        <p:nvSpPr>
          <p:cNvPr id="4" name="object 4"/>
          <p:cNvSpPr/>
          <p:nvPr/>
        </p:nvSpPr>
        <p:spPr>
          <a:xfrm>
            <a:off x="1301171" y="2199834"/>
            <a:ext cx="6321573" cy="2299854"/>
          </a:xfrm>
          <a:prstGeom prst="rect">
            <a:avLst/>
          </a:prstGeom>
          <a:blipFill>
            <a:blip r:embed="rId2" cstate="print"/>
            <a:stretch>
              <a:fillRect/>
            </a:stretch>
          </a:blipFill>
        </p:spPr>
        <p:txBody>
          <a:bodyPr wrap="square" lIns="0" tIns="0" rIns="0" bIns="0" rtlCol="0"/>
          <a:lstStyle/>
          <a:p>
            <a:endParaRPr dirty="0">
              <a:latin typeface="Corbel" panose="020B0503020204020204" pitchFamily="34" charset="0"/>
            </a:endParaRPr>
          </a:p>
        </p:txBody>
      </p:sp>
      <p:sp>
        <p:nvSpPr>
          <p:cNvPr id="5" name="object 5"/>
          <p:cNvSpPr txBox="1"/>
          <p:nvPr/>
        </p:nvSpPr>
        <p:spPr>
          <a:xfrm>
            <a:off x="8704775" y="102819"/>
            <a:ext cx="213995" cy="166712"/>
          </a:xfrm>
          <a:prstGeom prst="rect">
            <a:avLst/>
          </a:prstGeom>
        </p:spPr>
        <p:txBody>
          <a:bodyPr vert="horz" wrap="square" lIns="0" tIns="12700" rIns="0" bIns="0" rtlCol="0">
            <a:spAutoFit/>
          </a:bodyPr>
          <a:lstStyle/>
          <a:p>
            <a:pPr marL="12700">
              <a:lnSpc>
                <a:spcPct val="100000"/>
              </a:lnSpc>
              <a:spcBef>
                <a:spcPts val="100"/>
              </a:spcBef>
            </a:pPr>
            <a:r>
              <a:rPr sz="1000" spc="-65" dirty="0">
                <a:solidFill>
                  <a:srgbClr val="999999"/>
                </a:solidFill>
                <a:latin typeface="Corbel" panose="020B0503020204020204" pitchFamily="34" charset="0"/>
                <a:cs typeface="FreeSans"/>
              </a:rPr>
              <a:t>123</a:t>
            </a:r>
            <a:endParaRPr sz="1000" dirty="0">
              <a:latin typeface="Corbel" panose="020B0503020204020204" pitchFamily="34" charset="0"/>
              <a:cs typeface="FreeSans"/>
            </a:endParaRPr>
          </a:p>
        </p:txBody>
      </p:sp>
      <p:sp>
        <p:nvSpPr>
          <p:cNvPr id="6" name="object 6"/>
          <p:cNvSpPr txBox="1"/>
          <p:nvPr/>
        </p:nvSpPr>
        <p:spPr>
          <a:xfrm>
            <a:off x="2955684" y="4754187"/>
            <a:ext cx="6106160" cy="192360"/>
          </a:xfrm>
          <a:prstGeom prst="rect">
            <a:avLst/>
          </a:prstGeom>
        </p:spPr>
        <p:txBody>
          <a:bodyPr vert="horz" wrap="square" lIns="0" tIns="0" rIns="0" bIns="0" rtlCol="0">
            <a:spAutoFit/>
          </a:bodyPr>
          <a:lstStyle/>
          <a:p>
            <a:pPr marL="12700">
              <a:lnSpc>
                <a:spcPct val="100000"/>
              </a:lnSpc>
            </a:pPr>
            <a:r>
              <a:rPr sz="1250" u="heavy" spc="-10" dirty="0">
                <a:solidFill>
                  <a:srgbClr val="FF5252"/>
                </a:solidFill>
                <a:uFill>
                  <a:solidFill>
                    <a:srgbClr val="FF5252"/>
                  </a:solidFill>
                </a:uFill>
                <a:latin typeface="Corbel" panose="020B0503020204020204" pitchFamily="34" charset="0"/>
                <a:cs typeface="FreeSans"/>
              </a:rPr>
              <a:t>Mahabadi </a:t>
            </a:r>
            <a:r>
              <a:rPr sz="1250" u="heavy" spc="25" dirty="0">
                <a:solidFill>
                  <a:srgbClr val="FF5252"/>
                </a:solidFill>
                <a:uFill>
                  <a:solidFill>
                    <a:srgbClr val="FF5252"/>
                  </a:solidFill>
                </a:uFill>
                <a:latin typeface="Corbel" panose="020B0503020204020204" pitchFamily="34" charset="0"/>
                <a:cs typeface="FreeSans"/>
              </a:rPr>
              <a:t>et </a:t>
            </a:r>
            <a:r>
              <a:rPr sz="1250" u="heavy" spc="-25" dirty="0">
                <a:solidFill>
                  <a:srgbClr val="FF5252"/>
                </a:solidFill>
                <a:uFill>
                  <a:solidFill>
                    <a:srgbClr val="FF5252"/>
                  </a:solidFill>
                </a:uFill>
                <a:latin typeface="Corbel" panose="020B0503020204020204" pitchFamily="34" charset="0"/>
                <a:cs typeface="FreeSans"/>
              </a:rPr>
              <a:t>al., </a:t>
            </a:r>
            <a:r>
              <a:rPr sz="1250" u="heavy" spc="-35" dirty="0">
                <a:solidFill>
                  <a:srgbClr val="FF5252"/>
                </a:solidFill>
                <a:uFill>
                  <a:solidFill>
                    <a:srgbClr val="FF5252"/>
                  </a:solidFill>
                </a:uFill>
                <a:latin typeface="Corbel" panose="020B0503020204020204" pitchFamily="34" charset="0"/>
                <a:cs typeface="FreeSans"/>
              </a:rPr>
              <a:t>2021</a:t>
            </a:r>
            <a:r>
              <a:rPr sz="1250" spc="-35" dirty="0">
                <a:solidFill>
                  <a:srgbClr val="424242"/>
                </a:solidFill>
                <a:latin typeface="Corbel" panose="020B0503020204020204" pitchFamily="34" charset="0"/>
                <a:cs typeface="FreeSans"/>
              </a:rPr>
              <a:t>. </a:t>
            </a:r>
            <a:r>
              <a:rPr sz="1250" spc="-65" dirty="0">
                <a:solidFill>
                  <a:srgbClr val="424242"/>
                </a:solidFill>
                <a:latin typeface="Corbel" panose="020B0503020204020204" pitchFamily="34" charset="0"/>
                <a:cs typeface="FreeSans"/>
              </a:rPr>
              <a:t>"COMPACTER: </a:t>
            </a:r>
            <a:r>
              <a:rPr sz="1250" spc="20" dirty="0">
                <a:solidFill>
                  <a:srgbClr val="424242"/>
                </a:solidFill>
                <a:latin typeface="Corbel" panose="020B0503020204020204" pitchFamily="34" charset="0"/>
                <a:cs typeface="FreeSans"/>
              </a:rPr>
              <a:t>Eﬃcient </a:t>
            </a:r>
            <a:r>
              <a:rPr sz="1250" spc="-30" dirty="0">
                <a:solidFill>
                  <a:srgbClr val="424242"/>
                </a:solidFill>
                <a:latin typeface="Corbel" panose="020B0503020204020204" pitchFamily="34" charset="0"/>
                <a:cs typeface="FreeSans"/>
              </a:rPr>
              <a:t>Low-Rank </a:t>
            </a:r>
            <a:r>
              <a:rPr sz="1250" spc="10" dirty="0">
                <a:solidFill>
                  <a:srgbClr val="424242"/>
                </a:solidFill>
                <a:latin typeface="Corbel" panose="020B0503020204020204" pitchFamily="34" charset="0"/>
                <a:cs typeface="FreeSans"/>
              </a:rPr>
              <a:t>Hypercomplex </a:t>
            </a:r>
            <a:r>
              <a:rPr sz="1250" spc="5" dirty="0">
                <a:solidFill>
                  <a:srgbClr val="424242"/>
                </a:solidFill>
                <a:latin typeface="Corbel" panose="020B0503020204020204" pitchFamily="34" charset="0"/>
                <a:cs typeface="FreeSans"/>
              </a:rPr>
              <a:t>Adapter</a:t>
            </a:r>
            <a:r>
              <a:rPr sz="1250" spc="280" dirty="0">
                <a:solidFill>
                  <a:srgbClr val="424242"/>
                </a:solidFill>
                <a:latin typeface="Corbel" panose="020B0503020204020204" pitchFamily="34" charset="0"/>
                <a:cs typeface="FreeSans"/>
              </a:rPr>
              <a:t> </a:t>
            </a:r>
            <a:r>
              <a:rPr sz="1250" spc="-15" dirty="0">
                <a:solidFill>
                  <a:srgbClr val="424242"/>
                </a:solidFill>
                <a:latin typeface="Corbel" panose="020B0503020204020204" pitchFamily="34" charset="0"/>
                <a:cs typeface="FreeSans"/>
              </a:rPr>
              <a:t>Layers"</a:t>
            </a:r>
            <a:endParaRPr sz="1250" dirty="0">
              <a:latin typeface="Corbel" panose="020B0503020204020204" pitchFamily="34" charset="0"/>
              <a:cs typeface="FreeSans"/>
            </a:endParaRPr>
          </a:p>
        </p:txBody>
      </p:sp>
      <p:sp>
        <p:nvSpPr>
          <p:cNvPr id="7" name="Google Shape;138;g1501cc781cf_0_0">
            <a:extLst>
              <a:ext uri="{FF2B5EF4-FFF2-40B4-BE49-F238E27FC236}">
                <a16:creationId xmlns:a16="http://schemas.microsoft.com/office/drawing/2014/main" id="{6C064783-6B61-53F3-667A-168B39E8A434}"/>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3"/>
              </a:rPr>
              <a:t>ACL 2022 Tutorial </a:t>
            </a:r>
            <a:r>
              <a:rPr lang="en-US" sz="900" dirty="0" err="1">
                <a:latin typeface="Corbel"/>
                <a:ea typeface="Corbel"/>
                <a:cs typeface="Corbel"/>
                <a:sym typeface="Corbel"/>
                <a:hlinkClick r:id="rId3"/>
              </a:rPr>
              <a:t>Beltagy</a:t>
            </a:r>
            <a:r>
              <a:rPr lang="en-US" sz="900" dirty="0">
                <a:latin typeface="Corbel"/>
                <a:ea typeface="Corbel"/>
                <a:cs typeface="Corbel"/>
                <a:sym typeface="Corbel"/>
                <a:hlinkClick r:id="rId3"/>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
        <p:nvSpPr>
          <p:cNvPr id="8" name="Title 7">
            <a:extLst>
              <a:ext uri="{FF2B5EF4-FFF2-40B4-BE49-F238E27FC236}">
                <a16:creationId xmlns:a16="http://schemas.microsoft.com/office/drawing/2014/main" id="{A99848B3-CDBD-C2CC-0272-94AE2295927C}"/>
              </a:ext>
            </a:extLst>
          </p:cNvPr>
          <p:cNvSpPr>
            <a:spLocks noGrp="1"/>
          </p:cNvSpPr>
          <p:nvPr>
            <p:ph type="title"/>
          </p:nvPr>
        </p:nvSpPr>
        <p:spPr/>
        <p:txBody>
          <a:bodyPr>
            <a:normAutofit fontScale="90000"/>
          </a:bodyPr>
          <a:lstStyle/>
          <a:p>
            <a:r>
              <a:rPr lang="en-US" sz="2800" spc="5" dirty="0">
                <a:solidFill>
                  <a:srgbClr val="1F2628"/>
                </a:solidFill>
                <a:latin typeface="Corbel" panose="020B0503020204020204" pitchFamily="34" charset="0"/>
                <a:cs typeface="FreeSans"/>
              </a:rPr>
              <a:t>Compacter</a:t>
            </a:r>
            <a:br>
              <a:rPr lang="en-US" sz="2800" dirty="0">
                <a:latin typeface="Corbel" panose="020B0503020204020204" pitchFamily="34" charset="0"/>
                <a:cs typeface="FreeSans"/>
              </a:rPr>
            </a:b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D6FF5E5-68FE-E779-C89E-35FAFC470FE2}"/>
              </a:ext>
            </a:extLst>
          </p:cNvPr>
          <p:cNvSpPr>
            <a:spLocks noGrp="1"/>
          </p:cNvSpPr>
          <p:nvPr>
            <p:ph idx="1"/>
          </p:nvPr>
        </p:nvSpPr>
        <p:spPr/>
        <p:txBody>
          <a:bodyPr/>
          <a:lstStyle/>
          <a:p>
            <a:r>
              <a:rPr lang="en-US" sz="1800" spc="5" dirty="0">
                <a:solidFill>
                  <a:srgbClr val="606060"/>
                </a:solidFill>
                <a:latin typeface="Corbel" panose="020B0503020204020204" pitchFamily="34" charset="0"/>
                <a:cs typeface="FreeSans"/>
              </a:rPr>
              <a:t>Compacter </a:t>
            </a:r>
            <a:r>
              <a:rPr lang="en-US" sz="1800" dirty="0">
                <a:solidFill>
                  <a:srgbClr val="606060"/>
                </a:solidFill>
                <a:latin typeface="Corbel" panose="020B0503020204020204" pitchFamily="34" charset="0"/>
                <a:cs typeface="FreeSans"/>
              </a:rPr>
              <a:t>layers </a:t>
            </a:r>
            <a:r>
              <a:rPr lang="en-US" sz="1800" spc="20" dirty="0">
                <a:solidFill>
                  <a:srgbClr val="606060"/>
                </a:solidFill>
                <a:latin typeface="Corbel" panose="020B0503020204020204" pitchFamily="34" charset="0"/>
                <a:cs typeface="FreeSans"/>
              </a:rPr>
              <a:t>modify </a:t>
            </a:r>
            <a:r>
              <a:rPr lang="en-US" sz="1800" spc="10" dirty="0">
                <a:solidFill>
                  <a:srgbClr val="606060"/>
                </a:solidFill>
                <a:latin typeface="Corbel" panose="020B0503020204020204" pitchFamily="34" charset="0"/>
                <a:cs typeface="FreeSans"/>
              </a:rPr>
              <a:t>Adapter </a:t>
            </a:r>
            <a:r>
              <a:rPr lang="en-US" sz="1800" dirty="0">
                <a:solidFill>
                  <a:srgbClr val="606060"/>
                </a:solidFill>
                <a:latin typeface="Corbel" panose="020B0503020204020204" pitchFamily="34" charset="0"/>
                <a:cs typeface="FreeSans"/>
              </a:rPr>
              <a:t>layers </a:t>
            </a:r>
            <a:r>
              <a:rPr lang="en-US" sz="1800" spc="45" dirty="0">
                <a:solidFill>
                  <a:srgbClr val="606060"/>
                </a:solidFill>
                <a:latin typeface="Corbel" panose="020B0503020204020204" pitchFamily="34" charset="0"/>
                <a:cs typeface="FreeSans"/>
              </a:rPr>
              <a:t>to </a:t>
            </a:r>
            <a:r>
              <a:rPr lang="en-US" sz="1800" spc="5" dirty="0">
                <a:solidFill>
                  <a:srgbClr val="606060"/>
                </a:solidFill>
                <a:latin typeface="Corbel" panose="020B0503020204020204" pitchFamily="34" charset="0"/>
                <a:cs typeface="FreeSans"/>
              </a:rPr>
              <a:t>use low-rank </a:t>
            </a:r>
            <a:r>
              <a:rPr lang="en-US" sz="1800" spc="10" dirty="0">
                <a:solidFill>
                  <a:srgbClr val="606060"/>
                </a:solidFill>
                <a:latin typeface="Corbel" panose="020B0503020204020204" pitchFamily="34" charset="0"/>
                <a:cs typeface="FreeSans"/>
              </a:rPr>
              <a:t>parameterized  </a:t>
            </a:r>
            <a:r>
              <a:rPr lang="en-US" sz="1800" spc="20" dirty="0">
                <a:solidFill>
                  <a:srgbClr val="606060"/>
                </a:solidFill>
                <a:latin typeface="Corbel" panose="020B0503020204020204" pitchFamily="34" charset="0"/>
                <a:cs typeface="FreeSans"/>
              </a:rPr>
              <a:t>hypercomplex </a:t>
            </a:r>
            <a:r>
              <a:rPr lang="en-US" sz="1800" spc="10" dirty="0">
                <a:solidFill>
                  <a:srgbClr val="606060"/>
                </a:solidFill>
                <a:latin typeface="Corbel" panose="020B0503020204020204" pitchFamily="34" charset="0"/>
                <a:cs typeface="FreeSans"/>
              </a:rPr>
              <a:t>multiplication </a:t>
            </a:r>
            <a:r>
              <a:rPr lang="en-US" sz="1800" spc="-50" dirty="0">
                <a:solidFill>
                  <a:srgbClr val="606060"/>
                </a:solidFill>
                <a:latin typeface="Corbel" panose="020B0503020204020204" pitchFamily="34" charset="0"/>
                <a:cs typeface="FreeSans"/>
              </a:rPr>
              <a:t>(i.e., </a:t>
            </a:r>
            <a:r>
              <a:rPr lang="en-US" sz="1800" spc="5" dirty="0">
                <a:solidFill>
                  <a:srgbClr val="606060"/>
                </a:solidFill>
                <a:latin typeface="Corbel" panose="020B0503020204020204" pitchFamily="34" charset="0"/>
                <a:cs typeface="FreeSans"/>
              </a:rPr>
              <a:t>parameter </a:t>
            </a:r>
            <a:r>
              <a:rPr lang="en-US" sz="1800" spc="55" dirty="0">
                <a:solidFill>
                  <a:srgbClr val="606060"/>
                </a:solidFill>
                <a:latin typeface="Corbel" panose="020B0503020204020204" pitchFamily="34" charset="0"/>
                <a:cs typeface="FreeSans"/>
              </a:rPr>
              <a:t>eﬃcient</a:t>
            </a:r>
            <a:r>
              <a:rPr lang="en-US" sz="1800" spc="75" dirty="0">
                <a:solidFill>
                  <a:srgbClr val="606060"/>
                </a:solidFill>
                <a:latin typeface="Corbel" panose="020B0503020204020204" pitchFamily="34" charset="0"/>
                <a:cs typeface="FreeSans"/>
              </a:rPr>
              <a:t> </a:t>
            </a:r>
            <a:r>
              <a:rPr lang="en-US" sz="1800" spc="-90" dirty="0">
                <a:solidFill>
                  <a:srgbClr val="606060"/>
                </a:solidFill>
                <a:latin typeface="Corbel" panose="020B0503020204020204" pitchFamily="34" charset="0"/>
                <a:cs typeface="FreeSans"/>
              </a:rPr>
              <a:t>W’s).</a:t>
            </a:r>
            <a:endParaRPr lang="en-US" sz="1800" dirty="0">
              <a:latin typeface="Corbel" panose="020B0503020204020204" pitchFamily="34" charset="0"/>
              <a:cs typeface="FreeSans"/>
            </a:endParaRPr>
          </a:p>
          <a:p>
            <a:endParaRPr lang="en-US" dirty="0"/>
          </a:p>
        </p:txBody>
      </p:sp>
      <p:sp>
        <p:nvSpPr>
          <p:cNvPr id="4" name="object 4"/>
          <p:cNvSpPr txBox="1"/>
          <p:nvPr/>
        </p:nvSpPr>
        <p:spPr>
          <a:xfrm>
            <a:off x="8704649" y="102819"/>
            <a:ext cx="213995" cy="166712"/>
          </a:xfrm>
          <a:prstGeom prst="rect">
            <a:avLst/>
          </a:prstGeom>
        </p:spPr>
        <p:txBody>
          <a:bodyPr vert="horz" wrap="square" lIns="0" tIns="12700" rIns="0" bIns="0" rtlCol="0">
            <a:spAutoFit/>
          </a:bodyPr>
          <a:lstStyle/>
          <a:p>
            <a:pPr marL="12700">
              <a:lnSpc>
                <a:spcPct val="100000"/>
              </a:lnSpc>
              <a:spcBef>
                <a:spcPts val="100"/>
              </a:spcBef>
            </a:pPr>
            <a:r>
              <a:rPr sz="1000" spc="-65" dirty="0">
                <a:solidFill>
                  <a:srgbClr val="999999"/>
                </a:solidFill>
                <a:latin typeface="Corbel" panose="020B0503020204020204" pitchFamily="34" charset="0"/>
                <a:cs typeface="FreeSans"/>
              </a:rPr>
              <a:t>124</a:t>
            </a:r>
            <a:endParaRPr sz="1000" dirty="0">
              <a:latin typeface="Corbel" panose="020B0503020204020204" pitchFamily="34" charset="0"/>
              <a:cs typeface="FreeSans"/>
            </a:endParaRPr>
          </a:p>
        </p:txBody>
      </p:sp>
      <p:sp>
        <p:nvSpPr>
          <p:cNvPr id="5" name="object 5"/>
          <p:cNvSpPr/>
          <p:nvPr/>
        </p:nvSpPr>
        <p:spPr>
          <a:xfrm>
            <a:off x="2794061" y="2167410"/>
            <a:ext cx="3503729" cy="2452628"/>
          </a:xfrm>
          <a:prstGeom prst="rect">
            <a:avLst/>
          </a:prstGeom>
          <a:blipFill>
            <a:blip r:embed="rId2" cstate="print"/>
            <a:stretch>
              <a:fillRect/>
            </a:stretch>
          </a:blipFill>
        </p:spPr>
        <p:txBody>
          <a:bodyPr wrap="square" lIns="0" tIns="0" rIns="0" bIns="0" rtlCol="0"/>
          <a:lstStyle/>
          <a:p>
            <a:endParaRPr dirty="0">
              <a:latin typeface="Corbel" panose="020B0503020204020204" pitchFamily="34" charset="0"/>
            </a:endParaRPr>
          </a:p>
        </p:txBody>
      </p:sp>
      <p:sp>
        <p:nvSpPr>
          <p:cNvPr id="6" name="object 6"/>
          <p:cNvSpPr txBox="1"/>
          <p:nvPr/>
        </p:nvSpPr>
        <p:spPr>
          <a:xfrm>
            <a:off x="2955684" y="4754187"/>
            <a:ext cx="6106160" cy="192360"/>
          </a:xfrm>
          <a:prstGeom prst="rect">
            <a:avLst/>
          </a:prstGeom>
        </p:spPr>
        <p:txBody>
          <a:bodyPr vert="horz" wrap="square" lIns="0" tIns="0" rIns="0" bIns="0" rtlCol="0">
            <a:spAutoFit/>
          </a:bodyPr>
          <a:lstStyle/>
          <a:p>
            <a:pPr marL="12700">
              <a:lnSpc>
                <a:spcPct val="100000"/>
              </a:lnSpc>
            </a:pPr>
            <a:r>
              <a:rPr sz="1250" u="heavy" spc="-10" dirty="0">
                <a:solidFill>
                  <a:srgbClr val="FF5252"/>
                </a:solidFill>
                <a:uFill>
                  <a:solidFill>
                    <a:srgbClr val="FF5252"/>
                  </a:solidFill>
                </a:uFill>
                <a:latin typeface="Corbel" panose="020B0503020204020204" pitchFamily="34" charset="0"/>
                <a:cs typeface="FreeSans"/>
              </a:rPr>
              <a:t>Mahabadi </a:t>
            </a:r>
            <a:r>
              <a:rPr sz="1250" u="heavy" spc="25" dirty="0">
                <a:solidFill>
                  <a:srgbClr val="FF5252"/>
                </a:solidFill>
                <a:uFill>
                  <a:solidFill>
                    <a:srgbClr val="FF5252"/>
                  </a:solidFill>
                </a:uFill>
                <a:latin typeface="Corbel" panose="020B0503020204020204" pitchFamily="34" charset="0"/>
                <a:cs typeface="FreeSans"/>
              </a:rPr>
              <a:t>et </a:t>
            </a:r>
            <a:r>
              <a:rPr sz="1250" u="heavy" spc="-25" dirty="0">
                <a:solidFill>
                  <a:srgbClr val="FF5252"/>
                </a:solidFill>
                <a:uFill>
                  <a:solidFill>
                    <a:srgbClr val="FF5252"/>
                  </a:solidFill>
                </a:uFill>
                <a:latin typeface="Corbel" panose="020B0503020204020204" pitchFamily="34" charset="0"/>
                <a:cs typeface="FreeSans"/>
              </a:rPr>
              <a:t>al., </a:t>
            </a:r>
            <a:r>
              <a:rPr sz="1250" u="heavy" spc="-35" dirty="0">
                <a:solidFill>
                  <a:srgbClr val="FF5252"/>
                </a:solidFill>
                <a:uFill>
                  <a:solidFill>
                    <a:srgbClr val="FF5252"/>
                  </a:solidFill>
                </a:uFill>
                <a:latin typeface="Corbel" panose="020B0503020204020204" pitchFamily="34" charset="0"/>
                <a:cs typeface="FreeSans"/>
              </a:rPr>
              <a:t>2021</a:t>
            </a:r>
            <a:r>
              <a:rPr sz="1250" spc="-35" dirty="0">
                <a:solidFill>
                  <a:srgbClr val="424242"/>
                </a:solidFill>
                <a:latin typeface="Corbel" panose="020B0503020204020204" pitchFamily="34" charset="0"/>
                <a:cs typeface="FreeSans"/>
              </a:rPr>
              <a:t>. </a:t>
            </a:r>
            <a:r>
              <a:rPr sz="1250" spc="-65" dirty="0">
                <a:solidFill>
                  <a:srgbClr val="424242"/>
                </a:solidFill>
                <a:latin typeface="Corbel" panose="020B0503020204020204" pitchFamily="34" charset="0"/>
                <a:cs typeface="FreeSans"/>
              </a:rPr>
              <a:t>"COMPACTER: </a:t>
            </a:r>
            <a:r>
              <a:rPr sz="1250" spc="20" dirty="0">
                <a:solidFill>
                  <a:srgbClr val="424242"/>
                </a:solidFill>
                <a:latin typeface="Corbel" panose="020B0503020204020204" pitchFamily="34" charset="0"/>
                <a:cs typeface="FreeSans"/>
              </a:rPr>
              <a:t>Eﬃcient </a:t>
            </a:r>
            <a:r>
              <a:rPr sz="1250" spc="-30" dirty="0">
                <a:solidFill>
                  <a:srgbClr val="424242"/>
                </a:solidFill>
                <a:latin typeface="Corbel" panose="020B0503020204020204" pitchFamily="34" charset="0"/>
                <a:cs typeface="FreeSans"/>
              </a:rPr>
              <a:t>Low-Rank </a:t>
            </a:r>
            <a:r>
              <a:rPr sz="1250" spc="10" dirty="0">
                <a:solidFill>
                  <a:srgbClr val="424242"/>
                </a:solidFill>
                <a:latin typeface="Corbel" panose="020B0503020204020204" pitchFamily="34" charset="0"/>
                <a:cs typeface="FreeSans"/>
              </a:rPr>
              <a:t>Hypercomplex </a:t>
            </a:r>
            <a:r>
              <a:rPr sz="1250" spc="5" dirty="0">
                <a:solidFill>
                  <a:srgbClr val="424242"/>
                </a:solidFill>
                <a:latin typeface="Corbel" panose="020B0503020204020204" pitchFamily="34" charset="0"/>
                <a:cs typeface="FreeSans"/>
              </a:rPr>
              <a:t>Adapter</a:t>
            </a:r>
            <a:r>
              <a:rPr sz="1250" spc="280" dirty="0">
                <a:solidFill>
                  <a:srgbClr val="424242"/>
                </a:solidFill>
                <a:latin typeface="Corbel" panose="020B0503020204020204" pitchFamily="34" charset="0"/>
                <a:cs typeface="FreeSans"/>
              </a:rPr>
              <a:t> </a:t>
            </a:r>
            <a:r>
              <a:rPr sz="1250" spc="-15" dirty="0">
                <a:solidFill>
                  <a:srgbClr val="424242"/>
                </a:solidFill>
                <a:latin typeface="Corbel" panose="020B0503020204020204" pitchFamily="34" charset="0"/>
                <a:cs typeface="FreeSans"/>
              </a:rPr>
              <a:t>Layers"</a:t>
            </a:r>
            <a:endParaRPr sz="1250" dirty="0">
              <a:latin typeface="Corbel" panose="020B0503020204020204" pitchFamily="34" charset="0"/>
              <a:cs typeface="FreeSans"/>
            </a:endParaRPr>
          </a:p>
        </p:txBody>
      </p:sp>
      <p:sp>
        <p:nvSpPr>
          <p:cNvPr id="7" name="Google Shape;138;g1501cc781cf_0_0">
            <a:extLst>
              <a:ext uri="{FF2B5EF4-FFF2-40B4-BE49-F238E27FC236}">
                <a16:creationId xmlns:a16="http://schemas.microsoft.com/office/drawing/2014/main" id="{042E6CE0-12F6-1F34-AC21-57F69E2E42E5}"/>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3"/>
              </a:rPr>
              <a:t>ACL 2022 Tutorial </a:t>
            </a:r>
            <a:r>
              <a:rPr lang="en-US" sz="900" dirty="0" err="1">
                <a:latin typeface="Corbel"/>
                <a:ea typeface="Corbel"/>
                <a:cs typeface="Corbel"/>
                <a:sym typeface="Corbel"/>
                <a:hlinkClick r:id="rId3"/>
              </a:rPr>
              <a:t>Beltagy</a:t>
            </a:r>
            <a:r>
              <a:rPr lang="en-US" sz="900" dirty="0">
                <a:latin typeface="Corbel"/>
                <a:ea typeface="Corbel"/>
                <a:cs typeface="Corbel"/>
                <a:sym typeface="Corbel"/>
                <a:hlinkClick r:id="rId3"/>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
        <p:nvSpPr>
          <p:cNvPr id="8" name="Title 7">
            <a:extLst>
              <a:ext uri="{FF2B5EF4-FFF2-40B4-BE49-F238E27FC236}">
                <a16:creationId xmlns:a16="http://schemas.microsoft.com/office/drawing/2014/main" id="{E622038B-B648-1BB8-790F-2798990F13E0}"/>
              </a:ext>
            </a:extLst>
          </p:cNvPr>
          <p:cNvSpPr>
            <a:spLocks noGrp="1"/>
          </p:cNvSpPr>
          <p:nvPr>
            <p:ph type="title"/>
          </p:nvPr>
        </p:nvSpPr>
        <p:spPr/>
        <p:txBody>
          <a:bodyPr>
            <a:normAutofit fontScale="90000"/>
          </a:bodyPr>
          <a:lstStyle/>
          <a:p>
            <a:r>
              <a:rPr lang="en-US" sz="2800" spc="5" dirty="0">
                <a:solidFill>
                  <a:srgbClr val="1F2628"/>
                </a:solidFill>
                <a:latin typeface="Corbel" panose="020B0503020204020204" pitchFamily="34" charset="0"/>
                <a:cs typeface="FreeSans"/>
              </a:rPr>
              <a:t>Compacter</a:t>
            </a:r>
            <a:br>
              <a:rPr lang="en-US" sz="2800" dirty="0">
                <a:latin typeface="Corbel" panose="020B0503020204020204" pitchFamily="34" charset="0"/>
                <a:cs typeface="FreeSans"/>
              </a:rPr>
            </a:b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10" dirty="0"/>
              <a:t>L</a:t>
            </a:r>
            <a:r>
              <a:rPr spc="-80" dirty="0"/>
              <a:t>o</a:t>
            </a:r>
            <a:r>
              <a:rPr spc="-165" dirty="0"/>
              <a:t>R</a:t>
            </a:r>
            <a:r>
              <a:rPr spc="-45" dirty="0"/>
              <a:t>a</a:t>
            </a:r>
          </a:p>
        </p:txBody>
      </p:sp>
      <p:sp>
        <p:nvSpPr>
          <p:cNvPr id="8" name="Content Placeholder 7">
            <a:extLst>
              <a:ext uri="{FF2B5EF4-FFF2-40B4-BE49-F238E27FC236}">
                <a16:creationId xmlns:a16="http://schemas.microsoft.com/office/drawing/2014/main" id="{1EAED2A0-6231-1CD1-AF83-1E41BA9AEDE0}"/>
              </a:ext>
            </a:extLst>
          </p:cNvPr>
          <p:cNvSpPr>
            <a:spLocks noGrp="1"/>
          </p:cNvSpPr>
          <p:nvPr>
            <p:ph idx="1"/>
          </p:nvPr>
        </p:nvSpPr>
        <p:spPr/>
        <p:txBody>
          <a:bodyPr/>
          <a:lstStyle/>
          <a:p>
            <a:pPr marL="38100" marR="231140">
              <a:lnSpc>
                <a:spcPct val="114999"/>
              </a:lnSpc>
              <a:spcBef>
                <a:spcPts val="100"/>
              </a:spcBef>
            </a:pPr>
            <a:r>
              <a:rPr lang="en-US" sz="1800" spc="-20" dirty="0">
                <a:solidFill>
                  <a:srgbClr val="606060"/>
                </a:solidFill>
                <a:latin typeface="Corbel" panose="020B0503020204020204" pitchFamily="34" charset="0"/>
                <a:cs typeface="FreeSans"/>
              </a:rPr>
              <a:t>Low </a:t>
            </a:r>
            <a:r>
              <a:rPr lang="en-US" sz="1800" spc="-5" dirty="0">
                <a:solidFill>
                  <a:srgbClr val="606060"/>
                </a:solidFill>
                <a:latin typeface="Corbel" panose="020B0503020204020204" pitchFamily="34" charset="0"/>
                <a:cs typeface="FreeSans"/>
              </a:rPr>
              <a:t>rank </a:t>
            </a:r>
            <a:r>
              <a:rPr lang="en-US" sz="1800" spc="10" dirty="0">
                <a:solidFill>
                  <a:srgbClr val="606060"/>
                </a:solidFill>
                <a:latin typeface="Corbel" panose="020B0503020204020204" pitchFamily="34" charset="0"/>
                <a:cs typeface="FreeSans"/>
              </a:rPr>
              <a:t>additive updates </a:t>
            </a:r>
            <a:r>
              <a:rPr lang="en-US" sz="1800" spc="45" dirty="0">
                <a:solidFill>
                  <a:srgbClr val="606060"/>
                </a:solidFill>
                <a:latin typeface="Corbel" panose="020B0503020204020204" pitchFamily="34" charset="0"/>
                <a:cs typeface="FreeSans"/>
              </a:rPr>
              <a:t>to </a:t>
            </a:r>
            <a:r>
              <a:rPr lang="en-US" sz="1800" spc="30" dirty="0">
                <a:solidFill>
                  <a:srgbClr val="606060"/>
                </a:solidFill>
                <a:latin typeface="Corbel" panose="020B0503020204020204" pitchFamily="34" charset="0"/>
                <a:cs typeface="FreeSans"/>
              </a:rPr>
              <a:t>model  </a:t>
            </a:r>
            <a:r>
              <a:rPr lang="en-US" sz="1800" spc="10" dirty="0">
                <a:solidFill>
                  <a:srgbClr val="606060"/>
                </a:solidFill>
                <a:latin typeface="Corbel" panose="020B0503020204020204" pitchFamily="34" charset="0"/>
                <a:cs typeface="FreeSans"/>
              </a:rPr>
              <a:t>weights.</a:t>
            </a:r>
            <a:endParaRPr lang="en-US" sz="1800" dirty="0">
              <a:latin typeface="Corbel" panose="020B0503020204020204" pitchFamily="34" charset="0"/>
              <a:cs typeface="FreeSans"/>
            </a:endParaRPr>
          </a:p>
          <a:p>
            <a:pPr marL="38100">
              <a:lnSpc>
                <a:spcPct val="100000"/>
              </a:lnSpc>
              <a:spcBef>
                <a:spcPts val="1520"/>
              </a:spcBef>
            </a:pPr>
            <a:r>
              <a:rPr lang="en-US" sz="1800" spc="-100" dirty="0">
                <a:solidFill>
                  <a:srgbClr val="606060"/>
                </a:solidFill>
                <a:latin typeface="Corbel" panose="020B0503020204020204" pitchFamily="34" charset="0"/>
                <a:cs typeface="FreeSans"/>
              </a:rPr>
              <a:t>W </a:t>
            </a:r>
            <a:r>
              <a:rPr lang="en-US" sz="1800" spc="-155" dirty="0">
                <a:solidFill>
                  <a:srgbClr val="606060"/>
                </a:solidFill>
                <a:latin typeface="Corbel" panose="020B0503020204020204" pitchFamily="34" charset="0"/>
                <a:cs typeface="FreeSans"/>
              </a:rPr>
              <a:t>= </a:t>
            </a:r>
            <a:r>
              <a:rPr lang="en-US" sz="1800" spc="-15" dirty="0">
                <a:solidFill>
                  <a:srgbClr val="606060"/>
                </a:solidFill>
                <a:latin typeface="Corbel" panose="020B0503020204020204" pitchFamily="34" charset="0"/>
                <a:cs typeface="FreeSans"/>
              </a:rPr>
              <a:t>W</a:t>
            </a:r>
            <a:r>
              <a:rPr lang="en-US" sz="1800" spc="-22" baseline="-30092" dirty="0">
                <a:solidFill>
                  <a:srgbClr val="606060"/>
                </a:solidFill>
                <a:latin typeface="Corbel" panose="020B0503020204020204" pitchFamily="34" charset="0"/>
                <a:cs typeface="FreeSans"/>
              </a:rPr>
              <a:t>0 </a:t>
            </a:r>
            <a:r>
              <a:rPr lang="en-US" sz="1800" spc="-155" dirty="0">
                <a:solidFill>
                  <a:srgbClr val="606060"/>
                </a:solidFill>
                <a:latin typeface="Corbel" panose="020B0503020204020204" pitchFamily="34" charset="0"/>
                <a:cs typeface="FreeSans"/>
              </a:rPr>
              <a:t>+</a:t>
            </a:r>
            <a:r>
              <a:rPr lang="en-US" sz="1800" spc="-130" dirty="0">
                <a:solidFill>
                  <a:srgbClr val="606060"/>
                </a:solidFill>
                <a:latin typeface="Corbel" panose="020B0503020204020204" pitchFamily="34" charset="0"/>
                <a:cs typeface="FreeSans"/>
              </a:rPr>
              <a:t> </a:t>
            </a:r>
            <a:r>
              <a:rPr lang="en-US" sz="1800" spc="-40" dirty="0">
                <a:solidFill>
                  <a:srgbClr val="606060"/>
                </a:solidFill>
                <a:latin typeface="Corbel" panose="020B0503020204020204" pitchFamily="34" charset="0"/>
                <a:cs typeface="FreeSans"/>
              </a:rPr>
              <a:t>AB</a:t>
            </a:r>
            <a:endParaRPr lang="en-US" sz="1800" dirty="0">
              <a:latin typeface="Corbel" panose="020B0503020204020204" pitchFamily="34" charset="0"/>
              <a:cs typeface="FreeSans"/>
            </a:endParaRPr>
          </a:p>
          <a:p>
            <a:pPr marL="38100">
              <a:lnSpc>
                <a:spcPct val="100000"/>
              </a:lnSpc>
              <a:spcBef>
                <a:spcPts val="1525"/>
              </a:spcBef>
            </a:pPr>
            <a:r>
              <a:rPr lang="en-US" sz="1800" spc="5" dirty="0">
                <a:solidFill>
                  <a:srgbClr val="606060"/>
                </a:solidFill>
                <a:latin typeface="Corbel" panose="020B0503020204020204" pitchFamily="34" charset="0"/>
                <a:cs typeface="FreeSans"/>
              </a:rPr>
              <a:t>Where </a:t>
            </a:r>
            <a:r>
              <a:rPr lang="en-US" sz="1800" spc="35" dirty="0">
                <a:solidFill>
                  <a:srgbClr val="606060"/>
                </a:solidFill>
                <a:latin typeface="Corbel" panose="020B0503020204020204" pitchFamily="34" charset="0"/>
                <a:cs typeface="FreeSans"/>
              </a:rPr>
              <a:t>the </a:t>
            </a:r>
            <a:r>
              <a:rPr lang="en-US" sz="1800" spc="-5" dirty="0">
                <a:solidFill>
                  <a:srgbClr val="606060"/>
                </a:solidFill>
                <a:latin typeface="Corbel" panose="020B0503020204020204" pitchFamily="34" charset="0"/>
                <a:cs typeface="FreeSans"/>
              </a:rPr>
              <a:t>rank </a:t>
            </a:r>
            <a:r>
              <a:rPr lang="en-US" sz="1800" spc="35" dirty="0">
                <a:solidFill>
                  <a:srgbClr val="606060"/>
                </a:solidFill>
                <a:latin typeface="Corbel" panose="020B0503020204020204" pitchFamily="34" charset="0"/>
                <a:cs typeface="FreeSans"/>
              </a:rPr>
              <a:t>of </a:t>
            </a:r>
            <a:r>
              <a:rPr lang="en-US" sz="1800" spc="-15" dirty="0">
                <a:solidFill>
                  <a:srgbClr val="606060"/>
                </a:solidFill>
                <a:latin typeface="Corbel" panose="020B0503020204020204" pitchFamily="34" charset="0"/>
                <a:cs typeface="FreeSans"/>
              </a:rPr>
              <a:t>A </a:t>
            </a:r>
            <a:r>
              <a:rPr lang="en-US" sz="1800" spc="5" dirty="0">
                <a:solidFill>
                  <a:srgbClr val="606060"/>
                </a:solidFill>
                <a:latin typeface="Corbel" panose="020B0503020204020204" pitchFamily="34" charset="0"/>
                <a:cs typeface="FreeSans"/>
              </a:rPr>
              <a:t>and </a:t>
            </a:r>
            <a:r>
              <a:rPr lang="en-US" sz="1800" spc="-65" dirty="0">
                <a:solidFill>
                  <a:srgbClr val="606060"/>
                </a:solidFill>
                <a:latin typeface="Corbel" panose="020B0503020204020204" pitchFamily="34" charset="0"/>
                <a:cs typeface="FreeSans"/>
              </a:rPr>
              <a:t>B </a:t>
            </a:r>
            <a:r>
              <a:rPr lang="en-US" sz="1800" spc="-155" dirty="0">
                <a:solidFill>
                  <a:srgbClr val="606060"/>
                </a:solidFill>
                <a:latin typeface="Corbel" panose="020B0503020204020204" pitchFamily="34" charset="0"/>
                <a:cs typeface="FreeSans"/>
              </a:rPr>
              <a:t>&lt;&lt;</a:t>
            </a:r>
            <a:r>
              <a:rPr lang="en-US" sz="1800" spc="40" dirty="0">
                <a:solidFill>
                  <a:srgbClr val="606060"/>
                </a:solidFill>
                <a:latin typeface="Corbel" panose="020B0503020204020204" pitchFamily="34" charset="0"/>
                <a:cs typeface="FreeSans"/>
              </a:rPr>
              <a:t> </a:t>
            </a:r>
            <a:r>
              <a:rPr lang="en-US" sz="1800" spc="-40" dirty="0">
                <a:solidFill>
                  <a:srgbClr val="606060"/>
                </a:solidFill>
                <a:latin typeface="Corbel" panose="020B0503020204020204" pitchFamily="34" charset="0"/>
                <a:cs typeface="FreeSans"/>
              </a:rPr>
              <a:t>min(</a:t>
            </a:r>
            <a:r>
              <a:rPr lang="en-US" sz="1800" spc="-40" dirty="0" err="1">
                <a:solidFill>
                  <a:srgbClr val="606060"/>
                </a:solidFill>
                <a:latin typeface="Corbel" panose="020B0503020204020204" pitchFamily="34" charset="0"/>
                <a:cs typeface="FreeSans"/>
              </a:rPr>
              <a:t>d,h</a:t>
            </a:r>
            <a:r>
              <a:rPr lang="en-US" sz="1800" spc="-40" dirty="0">
                <a:solidFill>
                  <a:srgbClr val="606060"/>
                </a:solidFill>
                <a:latin typeface="Corbel" panose="020B0503020204020204" pitchFamily="34" charset="0"/>
                <a:cs typeface="FreeSans"/>
              </a:rPr>
              <a:t>)</a:t>
            </a:r>
            <a:endParaRPr lang="en-US" sz="1800" dirty="0">
              <a:latin typeface="Corbel" panose="020B0503020204020204" pitchFamily="34" charset="0"/>
              <a:cs typeface="FreeSans"/>
            </a:endParaRPr>
          </a:p>
          <a:p>
            <a:endParaRPr lang="en-US" dirty="0"/>
          </a:p>
        </p:txBody>
      </p:sp>
      <p:sp>
        <p:nvSpPr>
          <p:cNvPr id="3" name="object 3"/>
          <p:cNvSpPr/>
          <p:nvPr/>
        </p:nvSpPr>
        <p:spPr>
          <a:xfrm>
            <a:off x="5444819" y="1460249"/>
            <a:ext cx="2881521" cy="2546460"/>
          </a:xfrm>
          <a:prstGeom prst="rect">
            <a:avLst/>
          </a:prstGeom>
          <a:blipFill>
            <a:blip r:embed="rId2" cstate="print"/>
            <a:stretch>
              <a:fillRect/>
            </a:stretch>
          </a:blipFill>
        </p:spPr>
        <p:txBody>
          <a:bodyPr wrap="square" lIns="0" tIns="0" rIns="0" bIns="0" rtlCol="0"/>
          <a:lstStyle/>
          <a:p>
            <a:endParaRPr dirty="0">
              <a:latin typeface="Corbel" panose="020B0503020204020204" pitchFamily="34" charset="0"/>
            </a:endParaRPr>
          </a:p>
        </p:txBody>
      </p:sp>
      <p:sp>
        <p:nvSpPr>
          <p:cNvPr id="5" name="object 5"/>
          <p:cNvSpPr txBox="1"/>
          <p:nvPr/>
        </p:nvSpPr>
        <p:spPr>
          <a:xfrm>
            <a:off x="8700586" y="102819"/>
            <a:ext cx="218440" cy="166712"/>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999999"/>
                </a:solidFill>
                <a:latin typeface="Corbel" panose="020B0503020204020204" pitchFamily="34" charset="0"/>
                <a:cs typeface="FreeSans"/>
              </a:rPr>
              <a:t>125</a:t>
            </a:r>
            <a:endParaRPr sz="1000" dirty="0">
              <a:latin typeface="Corbel" panose="020B0503020204020204" pitchFamily="34" charset="0"/>
              <a:cs typeface="FreeSans"/>
            </a:endParaRPr>
          </a:p>
        </p:txBody>
      </p:sp>
      <p:sp>
        <p:nvSpPr>
          <p:cNvPr id="4" name="object 6">
            <a:extLst>
              <a:ext uri="{FF2B5EF4-FFF2-40B4-BE49-F238E27FC236}">
                <a16:creationId xmlns:a16="http://schemas.microsoft.com/office/drawing/2014/main" id="{8B2AD8FB-B40E-BEAD-935E-466E2BBA4360}"/>
              </a:ext>
            </a:extLst>
          </p:cNvPr>
          <p:cNvSpPr txBox="1"/>
          <p:nvPr/>
        </p:nvSpPr>
        <p:spPr>
          <a:xfrm>
            <a:off x="2218372" y="4943905"/>
            <a:ext cx="4707255" cy="153888"/>
          </a:xfrm>
          <a:prstGeom prst="rect">
            <a:avLst/>
          </a:prstGeom>
        </p:spPr>
        <p:txBody>
          <a:bodyPr vert="horz" wrap="square" lIns="0" tIns="0" rIns="0" bIns="0" rtlCol="0">
            <a:spAutoFit/>
          </a:bodyPr>
          <a:lstStyle/>
          <a:p>
            <a:pPr marL="12700" algn="ctr">
              <a:lnSpc>
                <a:spcPct val="100000"/>
              </a:lnSpc>
            </a:pPr>
            <a:r>
              <a:rPr lang="en-US" sz="1000" spc="-30" dirty="0">
                <a:solidFill>
                  <a:schemeClr val="tx1"/>
                </a:solidFill>
                <a:latin typeface="Corbel" panose="020B0503020204020204" pitchFamily="34" charset="0"/>
                <a:cs typeface="FreeSans"/>
              </a:rPr>
              <a:t>[</a:t>
            </a:r>
            <a:r>
              <a:rPr sz="1000" dirty="0">
                <a:solidFill>
                  <a:schemeClr val="tx1"/>
                </a:solidFill>
                <a:latin typeface="Corbel" panose="020B0503020204020204" pitchFamily="34" charset="0"/>
                <a:cs typeface="FreeSans"/>
                <a:hlinkClick r:id="rId3"/>
              </a:rPr>
              <a:t>“</a:t>
            </a:r>
            <a:r>
              <a:rPr lang="en-US" sz="1000" dirty="0">
                <a:solidFill>
                  <a:schemeClr val="tx1"/>
                </a:solidFill>
                <a:latin typeface="Corbel" panose="020B0503020204020204" pitchFamily="34" charset="0"/>
                <a:cs typeface="FreeSans"/>
                <a:hlinkClick r:id="rId3"/>
              </a:rPr>
              <a:t>LoRA: Low-Rank Adaptation of Large Language Models</a:t>
            </a:r>
            <a:r>
              <a:rPr sz="1000" spc="-50" dirty="0">
                <a:solidFill>
                  <a:schemeClr val="tx1"/>
                </a:solidFill>
                <a:latin typeface="Corbel" panose="020B0503020204020204" pitchFamily="34" charset="0"/>
                <a:cs typeface="FreeSans"/>
                <a:hlinkClick r:id="rId3"/>
              </a:rPr>
              <a:t>”</a:t>
            </a:r>
            <a:r>
              <a:rPr lang="en-US" sz="1000" spc="-50" dirty="0">
                <a:solidFill>
                  <a:schemeClr val="tx1"/>
                </a:solidFill>
                <a:latin typeface="Corbel" panose="020B0503020204020204" pitchFamily="34" charset="0"/>
                <a:cs typeface="FreeSans"/>
                <a:hlinkClick r:id="rId3"/>
              </a:rPr>
              <a:t> </a:t>
            </a:r>
            <a:r>
              <a:rPr lang="en-US" sz="1000" spc="5" dirty="0">
                <a:solidFill>
                  <a:schemeClr val="tx1"/>
                </a:solidFill>
                <a:uFill>
                  <a:solidFill>
                    <a:srgbClr val="FF5252"/>
                  </a:solidFill>
                </a:uFill>
                <a:latin typeface="Corbel" panose="020B0503020204020204" pitchFamily="34" charset="0"/>
                <a:cs typeface="FreeSans"/>
                <a:hlinkClick r:id="rId3"/>
              </a:rPr>
              <a:t>Hu </a:t>
            </a:r>
            <a:r>
              <a:rPr lang="en-US" sz="1000" spc="25" dirty="0">
                <a:solidFill>
                  <a:schemeClr val="tx1"/>
                </a:solidFill>
                <a:uFill>
                  <a:solidFill>
                    <a:srgbClr val="FF5252"/>
                  </a:solidFill>
                </a:uFill>
                <a:latin typeface="Corbel" panose="020B0503020204020204" pitchFamily="34" charset="0"/>
                <a:cs typeface="FreeSans"/>
                <a:hlinkClick r:id="rId3"/>
              </a:rPr>
              <a:t>et </a:t>
            </a:r>
            <a:r>
              <a:rPr lang="en-US" sz="1000" spc="-25" dirty="0">
                <a:solidFill>
                  <a:schemeClr val="tx1"/>
                </a:solidFill>
                <a:uFill>
                  <a:solidFill>
                    <a:srgbClr val="FF5252"/>
                  </a:solidFill>
                </a:uFill>
                <a:latin typeface="Corbel" panose="020B0503020204020204" pitchFamily="34" charset="0"/>
                <a:cs typeface="FreeSans"/>
                <a:hlinkClick r:id="rId3"/>
              </a:rPr>
              <a:t>al., </a:t>
            </a:r>
            <a:r>
              <a:rPr lang="en-US" sz="1000" spc="-30" dirty="0">
                <a:solidFill>
                  <a:schemeClr val="tx1"/>
                </a:solidFill>
                <a:uFill>
                  <a:solidFill>
                    <a:srgbClr val="FF5252"/>
                  </a:solidFill>
                </a:uFill>
                <a:latin typeface="Corbel" panose="020B0503020204020204" pitchFamily="34" charset="0"/>
                <a:cs typeface="FreeSans"/>
                <a:hlinkClick r:id="rId3"/>
              </a:rPr>
              <a:t>2021</a:t>
            </a:r>
            <a:r>
              <a:rPr lang="en-US" sz="1000" spc="-30" dirty="0">
                <a:solidFill>
                  <a:schemeClr val="tx1"/>
                </a:solidFill>
                <a:latin typeface="Corbel" panose="020B0503020204020204" pitchFamily="34" charset="0"/>
                <a:cs typeface="FreeSans"/>
                <a:hlinkClick r:id="rId3"/>
              </a:rPr>
              <a:t>.</a:t>
            </a:r>
            <a:r>
              <a:rPr lang="en-US" sz="1000" spc="-50" dirty="0">
                <a:solidFill>
                  <a:schemeClr val="tx1"/>
                </a:solidFill>
                <a:latin typeface="Corbel" panose="020B0503020204020204" pitchFamily="34" charset="0"/>
                <a:cs typeface="FreeSans"/>
              </a:rPr>
              <a:t>]</a:t>
            </a:r>
            <a:endParaRPr sz="1000" dirty="0">
              <a:solidFill>
                <a:schemeClr val="tx1"/>
              </a:solidFill>
              <a:latin typeface="Corbel" panose="020B0503020204020204" pitchFamily="34" charset="0"/>
              <a:cs typeface="Free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3A7F46D-2498-1E90-26AC-18832BA6121D}"/>
              </a:ext>
            </a:extLst>
          </p:cNvPr>
          <p:cNvSpPr>
            <a:spLocks noGrp="1"/>
          </p:cNvSpPr>
          <p:nvPr>
            <p:ph idx="1"/>
          </p:nvPr>
        </p:nvSpPr>
        <p:spPr/>
        <p:txBody>
          <a:bodyPr/>
          <a:lstStyle/>
          <a:p>
            <a:r>
              <a:rPr lang="en-US" sz="1800" spc="5" dirty="0">
                <a:solidFill>
                  <a:srgbClr val="606060"/>
                </a:solidFill>
                <a:latin typeface="Corbel" panose="020B0503020204020204" pitchFamily="34" charset="0"/>
                <a:cs typeface="FreeSans"/>
              </a:rPr>
              <a:t>Approaches are </a:t>
            </a:r>
            <a:r>
              <a:rPr lang="en-US" sz="1800" spc="25" dirty="0">
                <a:solidFill>
                  <a:srgbClr val="606060"/>
                </a:solidFill>
                <a:latin typeface="Corbel" panose="020B0503020204020204" pitchFamily="34" charset="0"/>
                <a:cs typeface="FreeSans"/>
              </a:rPr>
              <a:t>more </a:t>
            </a:r>
            <a:r>
              <a:rPr lang="en-US" sz="1800" spc="-10" dirty="0">
                <a:solidFill>
                  <a:srgbClr val="606060"/>
                </a:solidFill>
                <a:latin typeface="Corbel" panose="020B0503020204020204" pitchFamily="34" charset="0"/>
                <a:cs typeface="FreeSans"/>
              </a:rPr>
              <a:t>similar </a:t>
            </a:r>
            <a:r>
              <a:rPr lang="en-US" sz="1800" spc="10" dirty="0">
                <a:solidFill>
                  <a:srgbClr val="606060"/>
                </a:solidFill>
                <a:latin typeface="Corbel" panose="020B0503020204020204" pitchFamily="34" charset="0"/>
                <a:cs typeface="FreeSans"/>
              </a:rPr>
              <a:t>than </a:t>
            </a:r>
            <a:r>
              <a:rPr lang="en-US" sz="1800" spc="-5" dirty="0">
                <a:solidFill>
                  <a:srgbClr val="606060"/>
                </a:solidFill>
                <a:latin typeface="Corbel" panose="020B0503020204020204" pitchFamily="34" charset="0"/>
                <a:cs typeface="FreeSans"/>
              </a:rPr>
              <a:t>at </a:t>
            </a:r>
            <a:r>
              <a:rPr lang="en-US" sz="1800" spc="10" dirty="0">
                <a:solidFill>
                  <a:srgbClr val="606060"/>
                </a:solidFill>
                <a:latin typeface="Corbel" panose="020B0503020204020204" pitchFamily="34" charset="0"/>
                <a:cs typeface="FreeSans"/>
              </a:rPr>
              <a:t>ﬁrst</a:t>
            </a:r>
            <a:r>
              <a:rPr lang="en-US" sz="1800" spc="40" dirty="0">
                <a:solidFill>
                  <a:srgbClr val="606060"/>
                </a:solidFill>
                <a:latin typeface="Corbel" panose="020B0503020204020204" pitchFamily="34" charset="0"/>
                <a:cs typeface="FreeSans"/>
              </a:rPr>
              <a:t> </a:t>
            </a:r>
            <a:r>
              <a:rPr lang="en-US" sz="1800" spc="5" dirty="0">
                <a:solidFill>
                  <a:srgbClr val="606060"/>
                </a:solidFill>
                <a:latin typeface="Corbel" panose="020B0503020204020204" pitchFamily="34" charset="0"/>
                <a:cs typeface="FreeSans"/>
              </a:rPr>
              <a:t>glance.</a:t>
            </a:r>
            <a:endParaRPr lang="en-US" sz="1800" dirty="0">
              <a:latin typeface="Corbel" panose="020B0503020204020204" pitchFamily="34" charset="0"/>
              <a:cs typeface="FreeSans"/>
            </a:endParaRPr>
          </a:p>
          <a:p>
            <a:endParaRPr lang="en-US" dirty="0"/>
          </a:p>
        </p:txBody>
      </p:sp>
      <p:sp>
        <p:nvSpPr>
          <p:cNvPr id="4" name="object 4"/>
          <p:cNvSpPr/>
          <p:nvPr/>
        </p:nvSpPr>
        <p:spPr>
          <a:xfrm>
            <a:off x="2112642" y="2153808"/>
            <a:ext cx="5072192" cy="1745158"/>
          </a:xfrm>
          <a:prstGeom prst="rect">
            <a:avLst/>
          </a:prstGeom>
          <a:blipFill>
            <a:blip r:embed="rId2" cstate="print"/>
            <a:stretch>
              <a:fillRect/>
            </a:stretch>
          </a:blipFill>
        </p:spPr>
        <p:txBody>
          <a:bodyPr wrap="square" lIns="0" tIns="0" rIns="0" bIns="0" rtlCol="0"/>
          <a:lstStyle/>
          <a:p>
            <a:endParaRPr dirty="0">
              <a:latin typeface="Corbel" panose="020B0503020204020204" pitchFamily="34" charset="0"/>
            </a:endParaRPr>
          </a:p>
        </p:txBody>
      </p:sp>
      <p:sp>
        <p:nvSpPr>
          <p:cNvPr id="6" name="object 6"/>
          <p:cNvSpPr txBox="1"/>
          <p:nvPr/>
        </p:nvSpPr>
        <p:spPr>
          <a:xfrm>
            <a:off x="3407054" y="4754187"/>
            <a:ext cx="5654675" cy="192360"/>
          </a:xfrm>
          <a:prstGeom prst="rect">
            <a:avLst/>
          </a:prstGeom>
        </p:spPr>
        <p:txBody>
          <a:bodyPr vert="horz" wrap="square" lIns="0" tIns="0" rIns="0" bIns="0" rtlCol="0">
            <a:spAutoFit/>
          </a:bodyPr>
          <a:lstStyle/>
          <a:p>
            <a:pPr marL="12700">
              <a:lnSpc>
                <a:spcPct val="100000"/>
              </a:lnSpc>
            </a:pPr>
            <a:r>
              <a:rPr sz="1250" u="heavy" spc="10" dirty="0">
                <a:solidFill>
                  <a:srgbClr val="FF5252"/>
                </a:solidFill>
                <a:uFill>
                  <a:solidFill>
                    <a:srgbClr val="FF5252"/>
                  </a:solidFill>
                </a:uFill>
                <a:latin typeface="Corbel" panose="020B0503020204020204" pitchFamily="34" charset="0"/>
                <a:cs typeface="FreeSans"/>
              </a:rPr>
              <a:t>He </a:t>
            </a:r>
            <a:r>
              <a:rPr sz="1250" u="heavy" spc="25" dirty="0">
                <a:solidFill>
                  <a:srgbClr val="FF5252"/>
                </a:solidFill>
                <a:uFill>
                  <a:solidFill>
                    <a:srgbClr val="FF5252"/>
                  </a:solidFill>
                </a:uFill>
                <a:latin typeface="Corbel" panose="020B0503020204020204" pitchFamily="34" charset="0"/>
                <a:cs typeface="FreeSans"/>
              </a:rPr>
              <a:t>et </a:t>
            </a:r>
            <a:r>
              <a:rPr sz="1250" u="heavy" spc="-25" dirty="0">
                <a:solidFill>
                  <a:srgbClr val="FF5252"/>
                </a:solidFill>
                <a:uFill>
                  <a:solidFill>
                    <a:srgbClr val="FF5252"/>
                  </a:solidFill>
                </a:uFill>
                <a:latin typeface="Corbel" panose="020B0503020204020204" pitchFamily="34" charset="0"/>
                <a:cs typeface="FreeSans"/>
              </a:rPr>
              <a:t>al., </a:t>
            </a:r>
            <a:r>
              <a:rPr sz="1250" u="heavy" spc="30" dirty="0">
                <a:solidFill>
                  <a:srgbClr val="FF5252"/>
                </a:solidFill>
                <a:uFill>
                  <a:solidFill>
                    <a:srgbClr val="FF5252"/>
                  </a:solidFill>
                </a:uFill>
                <a:latin typeface="Corbel" panose="020B0503020204020204" pitchFamily="34" charset="0"/>
                <a:cs typeface="FreeSans"/>
              </a:rPr>
              <a:t>2022</a:t>
            </a:r>
            <a:r>
              <a:rPr sz="1250" spc="30" dirty="0">
                <a:solidFill>
                  <a:srgbClr val="424242"/>
                </a:solidFill>
                <a:latin typeface="Corbel" panose="020B0503020204020204" pitchFamily="34" charset="0"/>
                <a:cs typeface="FreeSans"/>
              </a:rPr>
              <a:t>. </a:t>
            </a:r>
            <a:r>
              <a:rPr sz="1250" spc="-25" dirty="0">
                <a:solidFill>
                  <a:srgbClr val="424242"/>
                </a:solidFill>
                <a:latin typeface="Corbel" panose="020B0503020204020204" pitchFamily="34" charset="0"/>
                <a:cs typeface="FreeSans"/>
              </a:rPr>
              <a:t>"Towards </a:t>
            </a:r>
            <a:r>
              <a:rPr sz="1250" spc="-20" dirty="0">
                <a:solidFill>
                  <a:srgbClr val="424242"/>
                </a:solidFill>
                <a:latin typeface="Corbel" panose="020B0503020204020204" pitchFamily="34" charset="0"/>
                <a:cs typeface="FreeSans"/>
              </a:rPr>
              <a:t>a </a:t>
            </a:r>
            <a:r>
              <a:rPr sz="1250" spc="15" dirty="0">
                <a:solidFill>
                  <a:srgbClr val="424242"/>
                </a:solidFill>
                <a:latin typeface="Corbel" panose="020B0503020204020204" pitchFamily="34" charset="0"/>
                <a:cs typeface="FreeSans"/>
              </a:rPr>
              <a:t>Uniﬁed View </a:t>
            </a:r>
            <a:r>
              <a:rPr sz="1250" spc="25" dirty="0">
                <a:solidFill>
                  <a:srgbClr val="424242"/>
                </a:solidFill>
                <a:latin typeface="Corbel" panose="020B0503020204020204" pitchFamily="34" charset="0"/>
                <a:cs typeface="FreeSans"/>
              </a:rPr>
              <a:t>of </a:t>
            </a:r>
            <a:r>
              <a:rPr sz="1250" dirty="0">
                <a:solidFill>
                  <a:srgbClr val="424242"/>
                </a:solidFill>
                <a:latin typeface="Corbel" panose="020B0503020204020204" pitchFamily="34" charset="0"/>
                <a:cs typeface="FreeSans"/>
              </a:rPr>
              <a:t>Parameter-Eﬃcient </a:t>
            </a:r>
            <a:r>
              <a:rPr sz="1250" spc="-25" dirty="0">
                <a:solidFill>
                  <a:srgbClr val="424242"/>
                </a:solidFill>
                <a:latin typeface="Corbel" panose="020B0503020204020204" pitchFamily="34" charset="0"/>
                <a:cs typeface="FreeSans"/>
              </a:rPr>
              <a:t>Transfer</a:t>
            </a:r>
            <a:r>
              <a:rPr sz="1250" spc="100" dirty="0">
                <a:solidFill>
                  <a:srgbClr val="424242"/>
                </a:solidFill>
                <a:latin typeface="Corbel" panose="020B0503020204020204" pitchFamily="34" charset="0"/>
                <a:cs typeface="FreeSans"/>
              </a:rPr>
              <a:t> </a:t>
            </a:r>
            <a:r>
              <a:rPr sz="1250" dirty="0">
                <a:solidFill>
                  <a:srgbClr val="424242"/>
                </a:solidFill>
                <a:latin typeface="Corbel" panose="020B0503020204020204" pitchFamily="34" charset="0"/>
                <a:cs typeface="FreeSans"/>
              </a:rPr>
              <a:t>Learning"</a:t>
            </a:r>
            <a:endParaRPr sz="1250" dirty="0">
              <a:latin typeface="Corbel" panose="020B0503020204020204" pitchFamily="34" charset="0"/>
              <a:cs typeface="FreeSans"/>
            </a:endParaRPr>
          </a:p>
        </p:txBody>
      </p:sp>
      <p:sp>
        <p:nvSpPr>
          <p:cNvPr id="7" name="Google Shape;138;g1501cc781cf_0_0">
            <a:extLst>
              <a:ext uri="{FF2B5EF4-FFF2-40B4-BE49-F238E27FC236}">
                <a16:creationId xmlns:a16="http://schemas.microsoft.com/office/drawing/2014/main" id="{44C81A1A-E71D-6733-F388-E7AA22F3BA6A}"/>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3"/>
              </a:rPr>
              <a:t>ACL 2022 Tutorial </a:t>
            </a:r>
            <a:r>
              <a:rPr lang="en-US" sz="900" dirty="0" err="1">
                <a:latin typeface="Corbel"/>
                <a:ea typeface="Corbel"/>
                <a:cs typeface="Corbel"/>
                <a:sym typeface="Corbel"/>
                <a:hlinkClick r:id="rId3"/>
              </a:rPr>
              <a:t>Beltagy</a:t>
            </a:r>
            <a:r>
              <a:rPr lang="en-US" sz="900" dirty="0">
                <a:latin typeface="Corbel"/>
                <a:ea typeface="Corbel"/>
                <a:cs typeface="Corbel"/>
                <a:sym typeface="Corbel"/>
                <a:hlinkClick r:id="rId3"/>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
        <p:nvSpPr>
          <p:cNvPr id="8" name="Title 7">
            <a:extLst>
              <a:ext uri="{FF2B5EF4-FFF2-40B4-BE49-F238E27FC236}">
                <a16:creationId xmlns:a16="http://schemas.microsoft.com/office/drawing/2014/main" id="{0AD31658-298B-64FC-D69C-345D6E1FBBE9}"/>
              </a:ext>
            </a:extLst>
          </p:cNvPr>
          <p:cNvSpPr>
            <a:spLocks noGrp="1"/>
          </p:cNvSpPr>
          <p:nvPr>
            <p:ph type="title"/>
          </p:nvPr>
        </p:nvSpPr>
        <p:spPr>
          <a:xfrm>
            <a:off x="311700" y="445025"/>
            <a:ext cx="8832300" cy="572700"/>
          </a:xfrm>
        </p:spPr>
        <p:txBody>
          <a:bodyPr>
            <a:normAutofit fontScale="90000"/>
          </a:bodyPr>
          <a:lstStyle/>
          <a:p>
            <a:r>
              <a:rPr lang="en-US" sz="2800" spc="-55" dirty="0">
                <a:solidFill>
                  <a:srgbClr val="1F2628"/>
                </a:solidFill>
                <a:latin typeface="Corbel" panose="020B0503020204020204" pitchFamily="34" charset="0"/>
                <a:cs typeface="FreeSans"/>
              </a:rPr>
              <a:t>Towards </a:t>
            </a:r>
            <a:r>
              <a:rPr lang="en-US" sz="2800" spc="-40" dirty="0">
                <a:solidFill>
                  <a:srgbClr val="1F2628"/>
                </a:solidFill>
                <a:latin typeface="Corbel" panose="020B0503020204020204" pitchFamily="34" charset="0"/>
                <a:cs typeface="FreeSans"/>
              </a:rPr>
              <a:t>a </a:t>
            </a:r>
            <a:r>
              <a:rPr lang="en-US" sz="2800" spc="35" dirty="0">
                <a:solidFill>
                  <a:srgbClr val="1F2628"/>
                </a:solidFill>
                <a:latin typeface="Corbel" panose="020B0503020204020204" pitchFamily="34" charset="0"/>
                <a:cs typeface="FreeSans"/>
              </a:rPr>
              <a:t>Uniﬁed </a:t>
            </a:r>
            <a:r>
              <a:rPr lang="en-US" sz="2800" spc="30" dirty="0">
                <a:solidFill>
                  <a:srgbClr val="1F2628"/>
                </a:solidFill>
                <a:latin typeface="Corbel" panose="020B0503020204020204" pitchFamily="34" charset="0"/>
                <a:cs typeface="FreeSans"/>
              </a:rPr>
              <a:t>View </a:t>
            </a:r>
            <a:r>
              <a:rPr lang="en-US" sz="2800" spc="45" dirty="0">
                <a:solidFill>
                  <a:srgbClr val="1F2628"/>
                </a:solidFill>
                <a:latin typeface="Corbel" panose="020B0503020204020204" pitchFamily="34" charset="0"/>
                <a:cs typeface="FreeSans"/>
              </a:rPr>
              <a:t>of </a:t>
            </a:r>
            <a:r>
              <a:rPr lang="en-US" sz="2800" spc="5" dirty="0">
                <a:solidFill>
                  <a:srgbClr val="1F2628"/>
                </a:solidFill>
                <a:latin typeface="Corbel" panose="020B0503020204020204" pitchFamily="34" charset="0"/>
                <a:cs typeface="FreeSans"/>
              </a:rPr>
              <a:t>Parameter-Eﬃcient </a:t>
            </a:r>
            <a:r>
              <a:rPr lang="en-US" sz="2800" spc="-45" dirty="0">
                <a:solidFill>
                  <a:srgbClr val="1F2628"/>
                </a:solidFill>
                <a:latin typeface="Corbel" panose="020B0503020204020204" pitchFamily="34" charset="0"/>
                <a:cs typeface="FreeSans"/>
              </a:rPr>
              <a:t>Transfer</a:t>
            </a:r>
            <a:r>
              <a:rPr lang="en-US" sz="2800" spc="70" dirty="0">
                <a:solidFill>
                  <a:srgbClr val="1F2628"/>
                </a:solidFill>
                <a:latin typeface="Corbel" panose="020B0503020204020204" pitchFamily="34" charset="0"/>
                <a:cs typeface="FreeSans"/>
              </a:rPr>
              <a:t> </a:t>
            </a:r>
            <a:r>
              <a:rPr lang="en-US" sz="2800" spc="-5" dirty="0">
                <a:solidFill>
                  <a:srgbClr val="1F2628"/>
                </a:solidFill>
                <a:latin typeface="Corbel" panose="020B0503020204020204" pitchFamily="34" charset="0"/>
                <a:cs typeface="FreeSans"/>
              </a:rPr>
              <a:t>Learning</a:t>
            </a:r>
            <a:br>
              <a:rPr lang="en-US" sz="2800" dirty="0">
                <a:latin typeface="Corbel" panose="020B0503020204020204" pitchFamily="34" charset="0"/>
                <a:cs typeface="FreeSans"/>
              </a:rPr>
            </a:b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54E3-7666-082B-DC52-094C4B129E6A}"/>
              </a:ext>
            </a:extLst>
          </p:cNvPr>
          <p:cNvSpPr>
            <a:spLocks noGrp="1"/>
          </p:cNvSpPr>
          <p:nvPr>
            <p:ph type="title"/>
          </p:nvPr>
        </p:nvSpPr>
        <p:spPr>
          <a:xfrm>
            <a:off x="311700" y="445025"/>
            <a:ext cx="8832300" cy="572700"/>
          </a:xfrm>
        </p:spPr>
        <p:txBody>
          <a:bodyPr>
            <a:normAutofit fontScale="90000"/>
          </a:bodyPr>
          <a:lstStyle/>
          <a:p>
            <a:r>
              <a:rPr lang="en-US" dirty="0"/>
              <a:t>(IA)</a:t>
            </a:r>
            <a:r>
              <a:rPr lang="en-US" sz="2775" spc="-187" baseline="31531" dirty="0"/>
              <a:t>3 </a:t>
            </a:r>
            <a:r>
              <a:rPr lang="en-US" dirty="0"/>
              <a:t>: </a:t>
            </a:r>
            <a:r>
              <a:rPr lang="en-US" sz="2700" dirty="0">
                <a:solidFill>
                  <a:srgbClr val="1F2628"/>
                </a:solidFill>
                <a:latin typeface="Corbel" panose="020B0503020204020204" pitchFamily="34" charset="0"/>
                <a:cs typeface="FreeSans"/>
              </a:rPr>
              <a:t>Infused </a:t>
            </a:r>
            <a:r>
              <a:rPr lang="en-US" sz="2700" spc="15" dirty="0">
                <a:solidFill>
                  <a:srgbClr val="1F2628"/>
                </a:solidFill>
                <a:latin typeface="Corbel" panose="020B0503020204020204" pitchFamily="34" charset="0"/>
                <a:cs typeface="FreeSans"/>
              </a:rPr>
              <a:t>Adapter </a:t>
            </a:r>
            <a:r>
              <a:rPr lang="en-US" sz="2700" spc="30" dirty="0">
                <a:solidFill>
                  <a:srgbClr val="1F2628"/>
                </a:solidFill>
                <a:latin typeface="Corbel" panose="020B0503020204020204" pitchFamily="34" charset="0"/>
                <a:cs typeface="FreeSans"/>
              </a:rPr>
              <a:t>by </a:t>
            </a:r>
            <a:r>
              <a:rPr lang="en-US" sz="2700" spc="15" dirty="0">
                <a:solidFill>
                  <a:srgbClr val="1F2628"/>
                </a:solidFill>
                <a:latin typeface="Corbel" panose="020B0503020204020204" pitchFamily="34" charset="0"/>
                <a:cs typeface="FreeSans"/>
              </a:rPr>
              <a:t>Inhibiting </a:t>
            </a:r>
            <a:r>
              <a:rPr lang="en-US" sz="2700" spc="10" dirty="0">
                <a:solidFill>
                  <a:srgbClr val="1F2628"/>
                </a:solidFill>
                <a:latin typeface="Corbel" panose="020B0503020204020204" pitchFamily="34" charset="0"/>
                <a:cs typeface="FreeSans"/>
              </a:rPr>
              <a:t>and </a:t>
            </a:r>
            <a:r>
              <a:rPr lang="en-US" sz="2700" spc="15" dirty="0">
                <a:solidFill>
                  <a:srgbClr val="1F2628"/>
                </a:solidFill>
                <a:latin typeface="Corbel" panose="020B0503020204020204" pitchFamily="34" charset="0"/>
                <a:cs typeface="FreeSans"/>
              </a:rPr>
              <a:t>Amplifying </a:t>
            </a:r>
            <a:r>
              <a:rPr lang="en-US" sz="2700" spc="5" dirty="0">
                <a:solidFill>
                  <a:srgbClr val="1F2628"/>
                </a:solidFill>
                <a:latin typeface="Corbel" panose="020B0503020204020204" pitchFamily="34" charset="0"/>
                <a:cs typeface="FreeSans"/>
              </a:rPr>
              <a:t>Inner</a:t>
            </a:r>
            <a:r>
              <a:rPr lang="en-US" sz="2700" spc="20" dirty="0">
                <a:solidFill>
                  <a:srgbClr val="1F2628"/>
                </a:solidFill>
                <a:latin typeface="Corbel" panose="020B0503020204020204" pitchFamily="34" charset="0"/>
                <a:cs typeface="FreeSans"/>
              </a:rPr>
              <a:t> </a:t>
            </a:r>
            <a:r>
              <a:rPr lang="en-US" sz="2700" dirty="0">
                <a:solidFill>
                  <a:srgbClr val="1F2628"/>
                </a:solidFill>
                <a:latin typeface="Corbel" panose="020B0503020204020204" pitchFamily="34" charset="0"/>
                <a:cs typeface="FreeSans"/>
              </a:rPr>
              <a:t>Activations</a:t>
            </a:r>
            <a:br>
              <a:rPr lang="en-US" sz="2700" dirty="0">
                <a:latin typeface="Corbel" panose="020B0503020204020204" pitchFamily="34" charset="0"/>
                <a:cs typeface="FreeSans"/>
              </a:rPr>
            </a:br>
            <a:r>
              <a:rPr lang="en-US" dirty="0"/>
              <a:t> </a:t>
            </a:r>
          </a:p>
        </p:txBody>
      </p:sp>
      <p:sp>
        <p:nvSpPr>
          <p:cNvPr id="3" name="Content Placeholder 2">
            <a:extLst>
              <a:ext uri="{FF2B5EF4-FFF2-40B4-BE49-F238E27FC236}">
                <a16:creationId xmlns:a16="http://schemas.microsoft.com/office/drawing/2014/main" id="{87407D56-E6D2-D4DA-1595-1487C7F3E731}"/>
              </a:ext>
            </a:extLst>
          </p:cNvPr>
          <p:cNvSpPr>
            <a:spLocks noGrp="1"/>
          </p:cNvSpPr>
          <p:nvPr>
            <p:ph idx="1"/>
          </p:nvPr>
        </p:nvSpPr>
        <p:spPr/>
        <p:txBody>
          <a:bodyPr/>
          <a:lstStyle/>
          <a:p>
            <a:r>
              <a:rPr lang="en-US" dirty="0">
                <a:solidFill>
                  <a:srgbClr val="606060"/>
                </a:solidFill>
                <a:latin typeface="Corbel" panose="020B0503020204020204" pitchFamily="34" charset="0"/>
                <a:cs typeface="FreeSans"/>
              </a:rPr>
              <a:t>Element-wise </a:t>
            </a:r>
            <a:r>
              <a:rPr lang="en-US" spc="5" dirty="0">
                <a:solidFill>
                  <a:srgbClr val="606060"/>
                </a:solidFill>
                <a:latin typeface="Corbel" panose="020B0503020204020204" pitchFamily="34" charset="0"/>
                <a:cs typeface="FreeSans"/>
              </a:rPr>
              <a:t>rescaling </a:t>
            </a:r>
            <a:r>
              <a:rPr lang="en-US" spc="35" dirty="0">
                <a:solidFill>
                  <a:srgbClr val="606060"/>
                </a:solidFill>
                <a:latin typeface="Corbel" panose="020B0503020204020204" pitchFamily="34" charset="0"/>
                <a:cs typeface="FreeSans"/>
              </a:rPr>
              <a:t>of </a:t>
            </a:r>
            <a:r>
              <a:rPr lang="en-US" spc="30" dirty="0">
                <a:solidFill>
                  <a:srgbClr val="606060"/>
                </a:solidFill>
                <a:latin typeface="Corbel" panose="020B0503020204020204" pitchFamily="34" charset="0"/>
                <a:cs typeface="FreeSans"/>
              </a:rPr>
              <a:t>model </a:t>
            </a:r>
            <a:r>
              <a:rPr lang="en-US" dirty="0">
                <a:solidFill>
                  <a:srgbClr val="606060"/>
                </a:solidFill>
                <a:latin typeface="Corbel" panose="020B0503020204020204" pitchFamily="34" charset="0"/>
                <a:cs typeface="FreeSans"/>
              </a:rPr>
              <a:t>activations </a:t>
            </a:r>
            <a:r>
              <a:rPr lang="en-US" spc="20" dirty="0">
                <a:solidFill>
                  <a:srgbClr val="606060"/>
                </a:solidFill>
                <a:latin typeface="Corbel" panose="020B0503020204020204" pitchFamily="34" charset="0"/>
                <a:cs typeface="FreeSans"/>
              </a:rPr>
              <a:t>with </a:t>
            </a:r>
            <a:br>
              <a:rPr lang="en-US" spc="20" dirty="0">
                <a:solidFill>
                  <a:srgbClr val="606060"/>
                </a:solidFill>
                <a:latin typeface="Corbel" panose="020B0503020204020204" pitchFamily="34" charset="0"/>
                <a:cs typeface="FreeSans"/>
              </a:rPr>
            </a:br>
            <a:r>
              <a:rPr lang="en-US" spc="-30" dirty="0">
                <a:solidFill>
                  <a:srgbClr val="606060"/>
                </a:solidFill>
                <a:latin typeface="Corbel" panose="020B0503020204020204" pitchFamily="34" charset="0"/>
                <a:cs typeface="FreeSans"/>
              </a:rPr>
              <a:t>a </a:t>
            </a:r>
            <a:r>
              <a:rPr lang="en-US" spc="20" dirty="0">
                <a:solidFill>
                  <a:srgbClr val="606060"/>
                </a:solidFill>
                <a:latin typeface="Corbel" panose="020B0503020204020204" pitchFamily="34" charset="0"/>
                <a:cs typeface="FreeSans"/>
              </a:rPr>
              <a:t>learned</a:t>
            </a:r>
            <a:r>
              <a:rPr lang="en-US" spc="15" dirty="0">
                <a:solidFill>
                  <a:srgbClr val="606060"/>
                </a:solidFill>
                <a:latin typeface="Corbel" panose="020B0503020204020204" pitchFamily="34" charset="0"/>
                <a:cs typeface="FreeSans"/>
              </a:rPr>
              <a:t> </a:t>
            </a:r>
            <a:r>
              <a:rPr lang="en-US" spc="10" dirty="0">
                <a:solidFill>
                  <a:srgbClr val="606060"/>
                </a:solidFill>
                <a:latin typeface="Corbel" panose="020B0503020204020204" pitchFamily="34" charset="0"/>
                <a:cs typeface="FreeSans"/>
              </a:rPr>
              <a:t>vector:</a:t>
            </a:r>
          </a:p>
          <a:p>
            <a:pPr lvl="1"/>
            <a:r>
              <a:rPr lang="en-US" sz="1400" dirty="0">
                <a:solidFill>
                  <a:srgbClr val="606060"/>
                </a:solidFill>
                <a:latin typeface="Corbel" panose="020B0503020204020204" pitchFamily="34" charset="0"/>
                <a:cs typeface="FreeSans"/>
              </a:rPr>
              <a:t>keys </a:t>
            </a:r>
            <a:r>
              <a:rPr lang="en-US" sz="1400" spc="5" dirty="0">
                <a:solidFill>
                  <a:srgbClr val="606060"/>
                </a:solidFill>
                <a:latin typeface="Corbel" panose="020B0503020204020204" pitchFamily="34" charset="0"/>
                <a:cs typeface="FreeSans"/>
              </a:rPr>
              <a:t>and </a:t>
            </a:r>
            <a:r>
              <a:rPr lang="en-US" sz="1400" dirty="0">
                <a:solidFill>
                  <a:srgbClr val="606060"/>
                </a:solidFill>
                <a:latin typeface="Corbel" panose="020B0503020204020204" pitchFamily="34" charset="0"/>
                <a:cs typeface="FreeSans"/>
              </a:rPr>
              <a:t>values </a:t>
            </a:r>
            <a:r>
              <a:rPr lang="en-US" sz="1400" spc="15" dirty="0">
                <a:solidFill>
                  <a:srgbClr val="606060"/>
                </a:solidFill>
                <a:latin typeface="Corbel" panose="020B0503020204020204" pitchFamily="34" charset="0"/>
                <a:cs typeface="FreeSans"/>
              </a:rPr>
              <a:t>in</a:t>
            </a:r>
            <a:r>
              <a:rPr lang="en-US" sz="1400" spc="30" dirty="0">
                <a:solidFill>
                  <a:srgbClr val="606060"/>
                </a:solidFill>
                <a:latin typeface="Corbel" panose="020B0503020204020204" pitchFamily="34" charset="0"/>
                <a:cs typeface="FreeSans"/>
              </a:rPr>
              <a:t> </a:t>
            </a:r>
            <a:r>
              <a:rPr lang="en-US" sz="1400" spc="10" dirty="0">
                <a:solidFill>
                  <a:srgbClr val="606060"/>
                </a:solidFill>
                <a:latin typeface="Corbel" panose="020B0503020204020204" pitchFamily="34" charset="0"/>
                <a:cs typeface="FreeSans"/>
              </a:rPr>
              <a:t>self-attention</a:t>
            </a:r>
          </a:p>
          <a:p>
            <a:pPr lvl="1"/>
            <a:r>
              <a:rPr lang="en-US" sz="1400" spc="10" dirty="0">
                <a:solidFill>
                  <a:srgbClr val="606060"/>
                </a:solidFill>
                <a:latin typeface="Corbel" panose="020B0503020204020204" pitchFamily="34" charset="0"/>
                <a:cs typeface="FreeSans"/>
              </a:rPr>
              <a:t>feed-forward</a:t>
            </a:r>
            <a:r>
              <a:rPr lang="en-US" sz="1400" spc="5" dirty="0">
                <a:solidFill>
                  <a:srgbClr val="606060"/>
                </a:solidFill>
                <a:latin typeface="Corbel" panose="020B0503020204020204" pitchFamily="34" charset="0"/>
                <a:cs typeface="FreeSans"/>
              </a:rPr>
              <a:t> </a:t>
            </a:r>
            <a:r>
              <a:rPr lang="en-US" sz="1400" spc="15" dirty="0">
                <a:solidFill>
                  <a:srgbClr val="606060"/>
                </a:solidFill>
                <a:latin typeface="Corbel" panose="020B0503020204020204" pitchFamily="34" charset="0"/>
                <a:cs typeface="FreeSans"/>
              </a:rPr>
              <a:t>networks</a:t>
            </a:r>
          </a:p>
          <a:p>
            <a:endParaRPr lang="en-US" spc="15" dirty="0">
              <a:solidFill>
                <a:srgbClr val="606060"/>
              </a:solidFill>
              <a:latin typeface="Corbel" panose="020B0503020204020204" pitchFamily="34" charset="0"/>
              <a:cs typeface="FreeSans"/>
            </a:endParaRPr>
          </a:p>
          <a:p>
            <a:endParaRPr lang="en-US" spc="15" dirty="0">
              <a:solidFill>
                <a:srgbClr val="606060"/>
              </a:solidFill>
              <a:latin typeface="Corbel" panose="020B0503020204020204" pitchFamily="34" charset="0"/>
              <a:cs typeface="FreeSans"/>
            </a:endParaRPr>
          </a:p>
        </p:txBody>
      </p:sp>
      <p:sp>
        <p:nvSpPr>
          <p:cNvPr id="4" name="object 4">
            <a:extLst>
              <a:ext uri="{FF2B5EF4-FFF2-40B4-BE49-F238E27FC236}">
                <a16:creationId xmlns:a16="http://schemas.microsoft.com/office/drawing/2014/main" id="{1B22E66B-74FC-0684-3793-11EFE7EFB66B}"/>
              </a:ext>
            </a:extLst>
          </p:cNvPr>
          <p:cNvSpPr/>
          <p:nvPr/>
        </p:nvSpPr>
        <p:spPr>
          <a:xfrm>
            <a:off x="6230416" y="1017725"/>
            <a:ext cx="2516159" cy="1462527"/>
          </a:xfrm>
          <a:prstGeom prst="rect">
            <a:avLst/>
          </a:prstGeom>
          <a:blipFill>
            <a:blip r:embed="rId3" cstate="print"/>
            <a:stretch>
              <a:fillRect/>
            </a:stretch>
          </a:blipFill>
        </p:spPr>
        <p:txBody>
          <a:bodyPr wrap="square" lIns="0" tIns="0" rIns="0" bIns="0" rtlCol="0"/>
          <a:lstStyle/>
          <a:p>
            <a:endParaRPr dirty="0">
              <a:latin typeface="Corbel" panose="020B0503020204020204" pitchFamily="34" charset="0"/>
            </a:endParaRPr>
          </a:p>
        </p:txBody>
      </p:sp>
      <p:sp>
        <p:nvSpPr>
          <p:cNvPr id="5" name="object 6">
            <a:extLst>
              <a:ext uri="{FF2B5EF4-FFF2-40B4-BE49-F238E27FC236}">
                <a16:creationId xmlns:a16="http://schemas.microsoft.com/office/drawing/2014/main" id="{5155CB1B-A16C-8AB0-E89D-19F312D1DF92}"/>
              </a:ext>
            </a:extLst>
          </p:cNvPr>
          <p:cNvSpPr txBox="1"/>
          <p:nvPr/>
        </p:nvSpPr>
        <p:spPr>
          <a:xfrm>
            <a:off x="1148194" y="4916112"/>
            <a:ext cx="7428865" cy="192360"/>
          </a:xfrm>
          <a:prstGeom prst="rect">
            <a:avLst/>
          </a:prstGeom>
        </p:spPr>
        <p:txBody>
          <a:bodyPr vert="horz" wrap="square" lIns="0" tIns="0" rIns="0" bIns="0" rtlCol="0">
            <a:spAutoFit/>
          </a:bodyPr>
          <a:lstStyle/>
          <a:p>
            <a:pPr marL="12700">
              <a:lnSpc>
                <a:spcPct val="100000"/>
              </a:lnSpc>
            </a:pPr>
            <a:r>
              <a:rPr lang="en-US" sz="1250" spc="-10" dirty="0">
                <a:solidFill>
                  <a:srgbClr val="424242"/>
                </a:solidFill>
                <a:latin typeface="Corbel" panose="020B0503020204020204" pitchFamily="34" charset="0"/>
                <a:cs typeface="FreeSans"/>
                <a:hlinkClick r:id="rId4"/>
              </a:rPr>
              <a:t>[</a:t>
            </a:r>
            <a:r>
              <a:rPr sz="1250" spc="-10" dirty="0">
                <a:solidFill>
                  <a:srgbClr val="424242"/>
                </a:solidFill>
                <a:latin typeface="Corbel" panose="020B0503020204020204" pitchFamily="34" charset="0"/>
                <a:cs typeface="FreeSans"/>
                <a:hlinkClick r:id="rId4"/>
              </a:rPr>
              <a:t>"Few-Shot </a:t>
            </a:r>
            <a:r>
              <a:rPr sz="1250" dirty="0">
                <a:solidFill>
                  <a:srgbClr val="424242"/>
                </a:solidFill>
                <a:latin typeface="Corbel" panose="020B0503020204020204" pitchFamily="34" charset="0"/>
                <a:cs typeface="FreeSans"/>
                <a:hlinkClick r:id="rId4"/>
              </a:rPr>
              <a:t>Parameter-Eﬃcient </a:t>
            </a:r>
            <a:r>
              <a:rPr sz="1250" spc="-15" dirty="0">
                <a:solidFill>
                  <a:srgbClr val="424242"/>
                </a:solidFill>
                <a:latin typeface="Corbel" panose="020B0503020204020204" pitchFamily="34" charset="0"/>
                <a:cs typeface="FreeSans"/>
                <a:hlinkClick r:id="rId4"/>
              </a:rPr>
              <a:t>Fine-Tuning </a:t>
            </a:r>
            <a:r>
              <a:rPr sz="1250" spc="-20" dirty="0">
                <a:solidFill>
                  <a:srgbClr val="424242"/>
                </a:solidFill>
                <a:latin typeface="Corbel" panose="020B0503020204020204" pitchFamily="34" charset="0"/>
                <a:cs typeface="FreeSans"/>
                <a:hlinkClick r:id="rId4"/>
              </a:rPr>
              <a:t>is </a:t>
            </a:r>
            <a:r>
              <a:rPr sz="1250" spc="10" dirty="0">
                <a:solidFill>
                  <a:srgbClr val="424242"/>
                </a:solidFill>
                <a:latin typeface="Corbel" panose="020B0503020204020204" pitchFamily="34" charset="0"/>
                <a:cs typeface="FreeSans"/>
                <a:hlinkClick r:id="rId4"/>
              </a:rPr>
              <a:t>Better </a:t>
            </a:r>
            <a:r>
              <a:rPr sz="1250" spc="5" dirty="0">
                <a:solidFill>
                  <a:srgbClr val="424242"/>
                </a:solidFill>
                <a:latin typeface="Corbel" panose="020B0503020204020204" pitchFamily="34" charset="0"/>
                <a:cs typeface="FreeSans"/>
                <a:hlinkClick r:id="rId4"/>
              </a:rPr>
              <a:t>and Cheaper than </a:t>
            </a:r>
            <a:r>
              <a:rPr sz="1250" dirty="0">
                <a:solidFill>
                  <a:srgbClr val="424242"/>
                </a:solidFill>
                <a:latin typeface="Corbel" panose="020B0503020204020204" pitchFamily="34" charset="0"/>
                <a:cs typeface="FreeSans"/>
                <a:hlinkClick r:id="rId4"/>
              </a:rPr>
              <a:t>In-Context</a:t>
            </a:r>
            <a:r>
              <a:rPr sz="1250" spc="235" dirty="0">
                <a:solidFill>
                  <a:srgbClr val="424242"/>
                </a:solidFill>
                <a:latin typeface="Corbel" panose="020B0503020204020204" pitchFamily="34" charset="0"/>
                <a:cs typeface="FreeSans"/>
                <a:hlinkClick r:id="rId4"/>
              </a:rPr>
              <a:t> </a:t>
            </a:r>
            <a:r>
              <a:rPr sz="1250" dirty="0">
                <a:solidFill>
                  <a:srgbClr val="424242"/>
                </a:solidFill>
                <a:latin typeface="Corbel" panose="020B0503020204020204" pitchFamily="34" charset="0"/>
                <a:cs typeface="FreeSans"/>
                <a:hlinkClick r:id="rId4"/>
              </a:rPr>
              <a:t>Learning"</a:t>
            </a:r>
            <a:r>
              <a:rPr lang="en-US" sz="1250" dirty="0">
                <a:solidFill>
                  <a:srgbClr val="424242"/>
                </a:solidFill>
                <a:latin typeface="Corbel" panose="020B0503020204020204" pitchFamily="34" charset="0"/>
                <a:cs typeface="FreeSans"/>
                <a:hlinkClick r:id="rId4"/>
              </a:rPr>
              <a:t> </a:t>
            </a:r>
            <a:r>
              <a:rPr lang="en-US" sz="1250" u="heavy" spc="-15" dirty="0">
                <a:solidFill>
                  <a:srgbClr val="FF5252"/>
                </a:solidFill>
                <a:uFill>
                  <a:solidFill>
                    <a:srgbClr val="FF5252"/>
                  </a:solidFill>
                </a:uFill>
                <a:latin typeface="Corbel" panose="020B0503020204020204" pitchFamily="34" charset="0"/>
                <a:cs typeface="FreeSans"/>
                <a:hlinkClick r:id="rId4"/>
              </a:rPr>
              <a:t>Liu </a:t>
            </a:r>
            <a:r>
              <a:rPr lang="en-US" sz="1250" u="heavy" spc="25" dirty="0">
                <a:solidFill>
                  <a:srgbClr val="FF5252"/>
                </a:solidFill>
                <a:uFill>
                  <a:solidFill>
                    <a:srgbClr val="FF5252"/>
                  </a:solidFill>
                </a:uFill>
                <a:latin typeface="Corbel" panose="020B0503020204020204" pitchFamily="34" charset="0"/>
                <a:cs typeface="FreeSans"/>
                <a:hlinkClick r:id="rId4"/>
              </a:rPr>
              <a:t>et </a:t>
            </a:r>
            <a:r>
              <a:rPr lang="en-US" sz="1250" u="heavy" spc="-25" dirty="0">
                <a:solidFill>
                  <a:srgbClr val="FF5252"/>
                </a:solidFill>
                <a:uFill>
                  <a:solidFill>
                    <a:srgbClr val="FF5252"/>
                  </a:solidFill>
                </a:uFill>
                <a:latin typeface="Corbel" panose="020B0503020204020204" pitchFamily="34" charset="0"/>
                <a:cs typeface="FreeSans"/>
                <a:hlinkClick r:id="rId4"/>
              </a:rPr>
              <a:t>al., </a:t>
            </a:r>
            <a:r>
              <a:rPr lang="en-US" sz="1250" u="heavy" spc="30" dirty="0">
                <a:solidFill>
                  <a:srgbClr val="FF5252"/>
                </a:solidFill>
                <a:uFill>
                  <a:solidFill>
                    <a:srgbClr val="FF5252"/>
                  </a:solidFill>
                </a:uFill>
                <a:latin typeface="Corbel" panose="020B0503020204020204" pitchFamily="34" charset="0"/>
                <a:cs typeface="FreeSans"/>
                <a:hlinkClick r:id="rId4"/>
              </a:rPr>
              <a:t>2022</a:t>
            </a:r>
            <a:r>
              <a:rPr lang="en-US" sz="1250" spc="30" dirty="0">
                <a:solidFill>
                  <a:srgbClr val="424242"/>
                </a:solidFill>
                <a:latin typeface="Corbel" panose="020B0503020204020204" pitchFamily="34" charset="0"/>
                <a:cs typeface="FreeSans"/>
                <a:hlinkClick r:id="rId4"/>
              </a:rPr>
              <a:t>.]</a:t>
            </a:r>
            <a:endParaRPr sz="1250" dirty="0">
              <a:latin typeface="Corbel" panose="020B0503020204020204" pitchFamily="34" charset="0"/>
              <a:cs typeface="FreeSans"/>
            </a:endParaRPr>
          </a:p>
        </p:txBody>
      </p:sp>
      <p:pic>
        <p:nvPicPr>
          <p:cNvPr id="9" name="Content Placeholder 8" descr="Chart, scatter chart&#10;&#10;Description automatically generated">
            <a:extLst>
              <a:ext uri="{FF2B5EF4-FFF2-40B4-BE49-F238E27FC236}">
                <a16:creationId xmlns:a16="http://schemas.microsoft.com/office/drawing/2014/main" id="{A33356D0-A187-FD08-178B-26FE7796AFD1}"/>
              </a:ext>
            </a:extLst>
          </p:cNvPr>
          <p:cNvPicPr>
            <a:picLocks noChangeAspect="1"/>
          </p:cNvPicPr>
          <p:nvPr/>
        </p:nvPicPr>
        <p:blipFill rotWithShape="1">
          <a:blip r:embed="rId5"/>
          <a:srcRect b="32663"/>
          <a:stretch/>
        </p:blipFill>
        <p:spPr>
          <a:xfrm>
            <a:off x="1735936" y="2516458"/>
            <a:ext cx="2991914" cy="2300458"/>
          </a:xfrm>
          <a:prstGeom prst="rect">
            <a:avLst/>
          </a:prstGeom>
          <a:noFill/>
          <a:ln>
            <a:noFill/>
          </a:ln>
        </p:spPr>
      </p:pic>
      <p:pic>
        <p:nvPicPr>
          <p:cNvPr id="10" name="Content Placeholder 8" descr="Chart, scatter chart&#10;&#10;Description automatically generated">
            <a:extLst>
              <a:ext uri="{FF2B5EF4-FFF2-40B4-BE49-F238E27FC236}">
                <a16:creationId xmlns:a16="http://schemas.microsoft.com/office/drawing/2014/main" id="{75D74B19-894F-D9AB-EEF7-8591B2AEB93B}"/>
              </a:ext>
            </a:extLst>
          </p:cNvPr>
          <p:cNvPicPr>
            <a:picLocks noChangeAspect="1"/>
          </p:cNvPicPr>
          <p:nvPr/>
        </p:nvPicPr>
        <p:blipFill rotWithShape="1">
          <a:blip r:embed="rId5"/>
          <a:srcRect t="70313"/>
          <a:stretch/>
        </p:blipFill>
        <p:spPr>
          <a:xfrm>
            <a:off x="5078293" y="3159591"/>
            <a:ext cx="2991914" cy="1014192"/>
          </a:xfrm>
          <a:prstGeom prst="rect">
            <a:avLst/>
          </a:prstGeom>
          <a:noFill/>
          <a:ln>
            <a:noFill/>
          </a:ln>
        </p:spPr>
      </p:pic>
    </p:spTree>
    <p:extLst>
      <p:ext uri="{BB962C8B-B14F-4D97-AF65-F5344CB8AC3E}">
        <p14:creationId xmlns:p14="http://schemas.microsoft.com/office/powerpoint/2010/main" val="839471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4D93-69C5-9CBB-898D-19F2E35A35C8}"/>
              </a:ext>
            </a:extLst>
          </p:cNvPr>
          <p:cNvSpPr>
            <a:spLocks noGrp="1"/>
          </p:cNvSpPr>
          <p:nvPr>
            <p:ph type="title"/>
          </p:nvPr>
        </p:nvSpPr>
        <p:spPr/>
        <p:txBody>
          <a:bodyPr>
            <a:normAutofit fontScale="90000"/>
          </a:bodyPr>
          <a:lstStyle/>
          <a:p>
            <a:r>
              <a:rPr lang="en-US" dirty="0"/>
              <a:t>Prompt Tuning: Interpretability </a:t>
            </a:r>
          </a:p>
        </p:txBody>
      </p:sp>
      <p:sp>
        <p:nvSpPr>
          <p:cNvPr id="3" name="Content Placeholder 2">
            <a:extLst>
              <a:ext uri="{FF2B5EF4-FFF2-40B4-BE49-F238E27FC236}">
                <a16:creationId xmlns:a16="http://schemas.microsoft.com/office/drawing/2014/main" id="{B014FD9D-2C42-638A-892B-C0AA0907382B}"/>
              </a:ext>
            </a:extLst>
          </p:cNvPr>
          <p:cNvSpPr>
            <a:spLocks noGrp="1"/>
          </p:cNvSpPr>
          <p:nvPr>
            <p:ph idx="1"/>
          </p:nvPr>
        </p:nvSpPr>
        <p:spPr/>
        <p:txBody>
          <a:bodyPr/>
          <a:lstStyle/>
          <a:p>
            <a:r>
              <a:rPr lang="en-US" dirty="0"/>
              <a:t>Are continuous prompts interpretable? </a:t>
            </a:r>
          </a:p>
        </p:txBody>
      </p:sp>
      <p:sp>
        <p:nvSpPr>
          <p:cNvPr id="4" name="Rounded Rectangle 3">
            <a:extLst>
              <a:ext uri="{FF2B5EF4-FFF2-40B4-BE49-F238E27FC236}">
                <a16:creationId xmlns:a16="http://schemas.microsoft.com/office/drawing/2014/main" id="{34F9321F-D9D0-5510-C9D4-88CBBA2D5341}"/>
              </a:ext>
            </a:extLst>
          </p:cNvPr>
          <p:cNvSpPr/>
          <p:nvPr/>
        </p:nvSpPr>
        <p:spPr>
          <a:xfrm>
            <a:off x="3883691" y="3813138"/>
            <a:ext cx="1513490" cy="835573"/>
          </a:xfrm>
          <a:prstGeom prst="roundRect">
            <a:avLst/>
          </a:prstGeom>
          <a:solidFill>
            <a:schemeClr val="bg1"/>
          </a:solidFill>
          <a:ln>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latin typeface="Corbel" panose="020B0503020204020204" pitchFamily="34" charset="0"/>
              </a:rPr>
              <a:t>LM</a:t>
            </a:r>
          </a:p>
        </p:txBody>
      </p:sp>
      <p:cxnSp>
        <p:nvCxnSpPr>
          <p:cNvPr id="5" name="Straight Arrow Connector 4">
            <a:extLst>
              <a:ext uri="{FF2B5EF4-FFF2-40B4-BE49-F238E27FC236}">
                <a16:creationId xmlns:a16="http://schemas.microsoft.com/office/drawing/2014/main" id="{5FD7351D-341A-5C58-7924-EAA8DE76F2AC}"/>
              </a:ext>
            </a:extLst>
          </p:cNvPr>
          <p:cNvCxnSpPr>
            <a:cxnSpLocks/>
          </p:cNvCxnSpPr>
          <p:nvPr/>
        </p:nvCxnSpPr>
        <p:spPr>
          <a:xfrm>
            <a:off x="3212869" y="4230924"/>
            <a:ext cx="670823" cy="1"/>
          </a:xfrm>
          <a:prstGeom prst="straightConnector1">
            <a:avLst/>
          </a:prstGeom>
          <a:ln w="76200">
            <a:solidFill>
              <a:schemeClr val="accent1">
                <a:lumMod val="50000"/>
              </a:schemeClr>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6" name="Straight Arrow Connector 5">
            <a:extLst>
              <a:ext uri="{FF2B5EF4-FFF2-40B4-BE49-F238E27FC236}">
                <a16:creationId xmlns:a16="http://schemas.microsoft.com/office/drawing/2014/main" id="{96111D47-7F3D-7F2F-AC52-3B71613BEA90}"/>
              </a:ext>
            </a:extLst>
          </p:cNvPr>
          <p:cNvCxnSpPr>
            <a:cxnSpLocks/>
          </p:cNvCxnSpPr>
          <p:nvPr/>
        </p:nvCxnSpPr>
        <p:spPr>
          <a:xfrm>
            <a:off x="5397554" y="4230923"/>
            <a:ext cx="575441" cy="0"/>
          </a:xfrm>
          <a:prstGeom prst="straightConnector1">
            <a:avLst/>
          </a:prstGeom>
          <a:ln w="76200">
            <a:solidFill>
              <a:schemeClr val="accent1">
                <a:lumMod val="50000"/>
              </a:schemeClr>
            </a:solidFill>
            <a:tailEnd type="triangle"/>
          </a:ln>
          <a:effectLst/>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5E117544-F112-BFD6-1E9E-A28BECE55FB8}"/>
              </a:ext>
            </a:extLst>
          </p:cNvPr>
          <p:cNvSpPr/>
          <p:nvPr/>
        </p:nvSpPr>
        <p:spPr>
          <a:xfrm>
            <a:off x="6090781" y="4070534"/>
            <a:ext cx="2076468" cy="307777"/>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pic>
        <p:nvPicPr>
          <p:cNvPr id="8" name="Graphic 7" descr="Badge Follow with solid fill">
            <a:extLst>
              <a:ext uri="{FF2B5EF4-FFF2-40B4-BE49-F238E27FC236}">
                <a16:creationId xmlns:a16="http://schemas.microsoft.com/office/drawing/2014/main" id="{E902A577-EBBC-0E0B-1B68-20D6EDBE5F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4979" y="3663803"/>
            <a:ext cx="342900" cy="342900"/>
          </a:xfrm>
          <a:prstGeom prst="rect">
            <a:avLst/>
          </a:prstGeom>
        </p:spPr>
      </p:pic>
      <p:sp>
        <p:nvSpPr>
          <p:cNvPr id="9" name="Rectangle 8">
            <a:extLst>
              <a:ext uri="{FF2B5EF4-FFF2-40B4-BE49-F238E27FC236}">
                <a16:creationId xmlns:a16="http://schemas.microsoft.com/office/drawing/2014/main" id="{46614816-4D7D-933C-9052-F954BBC3F83E}"/>
              </a:ext>
            </a:extLst>
          </p:cNvPr>
          <p:cNvSpPr/>
          <p:nvPr/>
        </p:nvSpPr>
        <p:spPr>
          <a:xfrm>
            <a:off x="245882" y="4008575"/>
            <a:ext cx="2619488" cy="523220"/>
          </a:xfrm>
          <a:prstGeom prst="rect">
            <a:avLst/>
          </a:prstGeom>
        </p:spPr>
        <p:txBody>
          <a:bodyPr wrap="square">
            <a:spAutoFit/>
          </a:bodyPr>
          <a:lstStyle/>
          <a:p>
            <a:pPr algn="ctr"/>
            <a:r>
              <a:rPr lang="en-US" dirty="0">
                <a:latin typeface="Consolas" panose="020B0609020204030204" pitchFamily="49" charset="0"/>
                <a:cs typeface="Consolas" panose="020B0609020204030204" pitchFamily="49" charset="0"/>
              </a:rPr>
              <a:t>Sentence: That was a great fantasy movie.</a:t>
            </a:r>
          </a:p>
        </p:txBody>
      </p:sp>
      <p:graphicFrame>
        <p:nvGraphicFramePr>
          <p:cNvPr id="10" name="Table 9">
            <a:extLst>
              <a:ext uri="{FF2B5EF4-FFF2-40B4-BE49-F238E27FC236}">
                <a16:creationId xmlns:a16="http://schemas.microsoft.com/office/drawing/2014/main" id="{72E6891A-199A-1F47-D145-F4D18F54CEB7}"/>
              </a:ext>
            </a:extLst>
          </p:cNvPr>
          <p:cNvGraphicFramePr>
            <a:graphicFrameLocks noGrp="1"/>
          </p:cNvGraphicFramePr>
          <p:nvPr/>
        </p:nvGraphicFramePr>
        <p:xfrm>
          <a:off x="1006580" y="3178658"/>
          <a:ext cx="1017616" cy="236220"/>
        </p:xfrm>
        <a:graphic>
          <a:graphicData uri="http://schemas.openxmlformats.org/drawingml/2006/table">
            <a:tbl>
              <a:tblPr firstRow="1" bandRow="1">
                <a:tableStyleId>{5C22544A-7EE6-4342-B048-85BDC9FD1C3A}</a:tableStyleId>
              </a:tblPr>
              <a:tblGrid>
                <a:gridCol w="254404">
                  <a:extLst>
                    <a:ext uri="{9D8B030D-6E8A-4147-A177-3AD203B41FA5}">
                      <a16:colId xmlns:a16="http://schemas.microsoft.com/office/drawing/2014/main" val="3534915434"/>
                    </a:ext>
                  </a:extLst>
                </a:gridCol>
                <a:gridCol w="254404">
                  <a:extLst>
                    <a:ext uri="{9D8B030D-6E8A-4147-A177-3AD203B41FA5}">
                      <a16:colId xmlns:a16="http://schemas.microsoft.com/office/drawing/2014/main" val="1238288208"/>
                    </a:ext>
                  </a:extLst>
                </a:gridCol>
                <a:gridCol w="254404">
                  <a:extLst>
                    <a:ext uri="{9D8B030D-6E8A-4147-A177-3AD203B41FA5}">
                      <a16:colId xmlns:a16="http://schemas.microsoft.com/office/drawing/2014/main" val="3224079992"/>
                    </a:ext>
                  </a:extLst>
                </a:gridCol>
                <a:gridCol w="254404">
                  <a:extLst>
                    <a:ext uri="{9D8B030D-6E8A-4147-A177-3AD203B41FA5}">
                      <a16:colId xmlns:a16="http://schemas.microsoft.com/office/drawing/2014/main" val="1834554974"/>
                    </a:ext>
                  </a:extLst>
                </a:gridCol>
              </a:tblGrid>
              <a:tr h="228600">
                <a:tc>
                  <a:txBody>
                    <a:bodyPr/>
                    <a:lstStyle/>
                    <a:p>
                      <a:endParaRPr lang="en-US" sz="1100" dirty="0"/>
                    </a:p>
                  </a:txBody>
                  <a:tcPr marL="68580" marR="68580" marT="34290" marB="3429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sz="1100" dirty="0"/>
                    </a:p>
                  </a:txBody>
                  <a:tcPr marL="68580" marR="68580" marT="34290" marB="3429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sz="1100" dirty="0"/>
                    </a:p>
                  </a:txBody>
                  <a:tcPr marL="68580" marR="68580" marT="34290" marB="3429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sz="1100" dirty="0"/>
                    </a:p>
                  </a:txBody>
                  <a:tcPr marL="68580" marR="68580" marT="34290" marB="3429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extLst>
                  <a:ext uri="{0D108BD9-81ED-4DB2-BD59-A6C34878D82A}">
                    <a16:rowId xmlns:a16="http://schemas.microsoft.com/office/drawing/2014/main" val="378298463"/>
                  </a:ext>
                </a:extLst>
              </a:tr>
            </a:tbl>
          </a:graphicData>
        </a:graphic>
      </p:graphicFrame>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B9DEB95-86BE-5BFA-45B8-8676B4304E3D}"/>
                  </a:ext>
                </a:extLst>
              </p:cNvPr>
              <p:cNvSpPr/>
              <p:nvPr/>
            </p:nvSpPr>
            <p:spPr>
              <a:xfrm>
                <a:off x="478224" y="2806842"/>
                <a:ext cx="2208682" cy="323165"/>
              </a:xfrm>
              <a:prstGeom prst="rect">
                <a:avLst/>
              </a:prstGeom>
            </p:spPr>
            <p:txBody>
              <a:bodyPr wrap="none">
                <a:spAutoFit/>
              </a:bodyPr>
              <a:lstStyle/>
              <a:p>
                <a14:m>
                  <m:oMath xmlns:m="http://schemas.openxmlformats.org/officeDocument/2006/math">
                    <m:sSup>
                      <m:sSupPr>
                        <m:ctrlPr>
                          <a:rPr lang="en-US" sz="1500" i="1">
                            <a:solidFill>
                              <a:srgbClr val="5C953F"/>
                            </a:solidFill>
                            <a:latin typeface="Cambria Math" panose="02040503050406030204" pitchFamily="18" charset="0"/>
                          </a:rPr>
                        </m:ctrlPr>
                      </m:sSupPr>
                      <m:e>
                        <m:r>
                          <a:rPr lang="en-US" sz="1500" i="1">
                            <a:solidFill>
                              <a:srgbClr val="5C953F"/>
                            </a:solidFill>
                            <a:latin typeface="Cambria Math" panose="02040503050406030204" pitchFamily="18" charset="0"/>
                          </a:rPr>
                          <m:t>𝑝</m:t>
                        </m:r>
                      </m:e>
                      <m:sup>
                        <m:r>
                          <a:rPr lang="en-US" sz="1500">
                            <a:solidFill>
                              <a:srgbClr val="5C953F"/>
                            </a:solidFill>
                            <a:latin typeface="Cambria Math" panose="02040503050406030204" pitchFamily="18" charset="0"/>
                          </a:rPr>
                          <m:t>∗</m:t>
                        </m:r>
                      </m:sup>
                    </m:sSup>
                  </m:oMath>
                </a14:m>
                <a:r>
                  <a:rPr lang="en-US" sz="1500" dirty="0">
                    <a:latin typeface="Corbel" panose="020B0503020204020204" pitchFamily="34" charset="0"/>
                  </a:rPr>
                  <a:t>: optimized for the task</a:t>
                </a:r>
              </a:p>
            </p:txBody>
          </p:sp>
        </mc:Choice>
        <mc:Fallback xmlns="">
          <p:sp>
            <p:nvSpPr>
              <p:cNvPr id="11" name="Rectangle 10">
                <a:extLst>
                  <a:ext uri="{FF2B5EF4-FFF2-40B4-BE49-F238E27FC236}">
                    <a16:creationId xmlns:a16="http://schemas.microsoft.com/office/drawing/2014/main" id="{3B9DEB95-86BE-5BFA-45B8-8676B4304E3D}"/>
                  </a:ext>
                </a:extLst>
              </p:cNvPr>
              <p:cNvSpPr>
                <a:spLocks noRot="1" noChangeAspect="1" noMove="1" noResize="1" noEditPoints="1" noAdjustHandles="1" noChangeArrowheads="1" noChangeShapeType="1" noTextEdit="1"/>
              </p:cNvSpPr>
              <p:nvPr/>
            </p:nvSpPr>
            <p:spPr>
              <a:xfrm>
                <a:off x="478224" y="2806842"/>
                <a:ext cx="2208682" cy="323165"/>
              </a:xfrm>
              <a:prstGeom prst="rect">
                <a:avLst/>
              </a:prstGeom>
              <a:blipFill>
                <a:blip r:embed="rId4"/>
                <a:stretch>
                  <a:fillRect t="-3704" r="-571" b="-22222"/>
                </a:stretch>
              </a:blipFill>
            </p:spPr>
            <p:txBody>
              <a:bodyPr/>
              <a:lstStyle/>
              <a:p>
                <a:r>
                  <a:rPr lang="en-US">
                    <a:noFill/>
                  </a:rPr>
                  <a:t> </a:t>
                </a:r>
              </a:p>
            </p:txBody>
          </p:sp>
        </mc:Fallback>
      </mc:AlternateContent>
      <p:sp>
        <p:nvSpPr>
          <p:cNvPr id="12" name="Cloud Callout 11">
            <a:extLst>
              <a:ext uri="{FF2B5EF4-FFF2-40B4-BE49-F238E27FC236}">
                <a16:creationId xmlns:a16="http://schemas.microsoft.com/office/drawing/2014/main" id="{04BF5078-ADAF-77B4-D092-01A91F60D3BD}"/>
              </a:ext>
            </a:extLst>
          </p:cNvPr>
          <p:cNvSpPr/>
          <p:nvPr/>
        </p:nvSpPr>
        <p:spPr>
          <a:xfrm>
            <a:off x="2865370" y="1797584"/>
            <a:ext cx="3270827" cy="1175009"/>
          </a:xfrm>
          <a:prstGeom prst="cloudCallout">
            <a:avLst>
              <a:gd name="adj1" fmla="val -46169"/>
              <a:gd name="adj2" fmla="val 66874"/>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t>Something related to sentiment analysis? </a:t>
            </a:r>
            <a:r>
              <a:rPr lang="en-US" dirty="0"/>
              <a:t>🤔</a:t>
            </a:r>
          </a:p>
        </p:txBody>
      </p:sp>
      <p:sp>
        <p:nvSpPr>
          <p:cNvPr id="13" name="Rounded Rectangular Callout 12">
            <a:extLst>
              <a:ext uri="{FF2B5EF4-FFF2-40B4-BE49-F238E27FC236}">
                <a16:creationId xmlns:a16="http://schemas.microsoft.com/office/drawing/2014/main" id="{D6B9E36A-4EE2-C877-5527-FFAD943A1620}"/>
              </a:ext>
            </a:extLst>
          </p:cNvPr>
          <p:cNvSpPr/>
          <p:nvPr/>
        </p:nvSpPr>
        <p:spPr>
          <a:xfrm>
            <a:off x="5285228" y="589771"/>
            <a:ext cx="3547072" cy="1046473"/>
          </a:xfrm>
          <a:prstGeom prst="wedgeRoundRectCallout">
            <a:avLst>
              <a:gd name="adj1" fmla="val -30897"/>
              <a:gd name="adj2" fmla="val 69694"/>
              <a:gd name="adj3" fmla="val 16667"/>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sz="2000" b="1" dirty="0">
                <a:latin typeface="Corbel" panose="020B0503020204020204" pitchFamily="34" charset="0"/>
              </a:rPr>
              <a:t>Opposite goal: </a:t>
            </a:r>
            <a:r>
              <a:rPr lang="en-US" sz="2000" dirty="0">
                <a:latin typeface="Corbel" panose="020B0503020204020204" pitchFamily="34" charset="0"/>
              </a:rPr>
              <a:t>how </a:t>
            </a:r>
            <a:r>
              <a:rPr lang="en-US" sz="2000" dirty="0">
                <a:solidFill>
                  <a:srgbClr val="FF0000"/>
                </a:solidFill>
                <a:latin typeface="Corbel" panose="020B0503020204020204" pitchFamily="34" charset="0"/>
              </a:rPr>
              <a:t>unfaithful</a:t>
            </a:r>
            <a:r>
              <a:rPr lang="en-US" sz="2000" dirty="0">
                <a:latin typeface="Corbel" panose="020B0503020204020204" pitchFamily="34" charset="0"/>
              </a:rPr>
              <a:t> can their </a:t>
            </a:r>
            <a:r>
              <a:rPr lang="en-US" sz="2000" dirty="0">
                <a:solidFill>
                  <a:srgbClr val="009545"/>
                </a:solidFill>
                <a:latin typeface="Corbel" panose="020B0503020204020204" pitchFamily="34" charset="0"/>
              </a:rPr>
              <a:t>interpretation</a:t>
            </a:r>
            <a:r>
              <a:rPr lang="en-US" sz="2000" dirty="0">
                <a:latin typeface="Corbel" panose="020B0503020204020204" pitchFamily="34" charset="0"/>
              </a:rPr>
              <a:t> be of what they do?</a:t>
            </a:r>
          </a:p>
        </p:txBody>
      </p:sp>
      <p:sp>
        <p:nvSpPr>
          <p:cNvPr id="14" name="object 6">
            <a:extLst>
              <a:ext uri="{FF2B5EF4-FFF2-40B4-BE49-F238E27FC236}">
                <a16:creationId xmlns:a16="http://schemas.microsoft.com/office/drawing/2014/main" id="{14798B5E-F0E9-F46E-231F-28F58759E97A}"/>
              </a:ext>
            </a:extLst>
          </p:cNvPr>
          <p:cNvSpPr txBox="1"/>
          <p:nvPr/>
        </p:nvSpPr>
        <p:spPr>
          <a:xfrm>
            <a:off x="926003" y="4943061"/>
            <a:ext cx="7428865" cy="161583"/>
          </a:xfrm>
          <a:prstGeom prst="rect">
            <a:avLst/>
          </a:prstGeom>
        </p:spPr>
        <p:txBody>
          <a:bodyPr vert="horz" wrap="square" lIns="0" tIns="0" rIns="0" bIns="0" rtlCol="0">
            <a:spAutoFit/>
          </a:bodyPr>
          <a:lstStyle/>
          <a:p>
            <a:pPr marL="12700" algn="ctr">
              <a:lnSpc>
                <a:spcPct val="100000"/>
              </a:lnSpc>
            </a:pPr>
            <a:r>
              <a:rPr lang="en-US" sz="1050" spc="-10" dirty="0">
                <a:solidFill>
                  <a:srgbClr val="424242"/>
                </a:solidFill>
                <a:latin typeface="Corbel" panose="020B0503020204020204" pitchFamily="34" charset="0"/>
                <a:cs typeface="FreeSans"/>
                <a:hlinkClick r:id="rId5"/>
              </a:rPr>
              <a:t>[</a:t>
            </a:r>
            <a:r>
              <a:rPr sz="1050" spc="-10" dirty="0">
                <a:solidFill>
                  <a:srgbClr val="424242"/>
                </a:solidFill>
                <a:latin typeface="Corbel" panose="020B0503020204020204" pitchFamily="34" charset="0"/>
                <a:cs typeface="FreeSans"/>
                <a:hlinkClick r:id="rId5"/>
              </a:rPr>
              <a:t>"</a:t>
            </a:r>
            <a:r>
              <a:rPr lang="en-US" sz="1050" spc="-10" dirty="0">
                <a:solidFill>
                  <a:srgbClr val="424242"/>
                </a:solidFill>
                <a:latin typeface="Corbel" panose="020B0503020204020204" pitchFamily="34" charset="0"/>
                <a:cs typeface="FreeSans"/>
                <a:hlinkClick r:id="rId5"/>
              </a:rPr>
              <a:t>Prompt Waywardness: The Curious Case of Discretized Interpretation of Continuous Prompts</a:t>
            </a:r>
            <a:r>
              <a:rPr sz="1050" dirty="0">
                <a:solidFill>
                  <a:srgbClr val="424242"/>
                </a:solidFill>
                <a:latin typeface="Corbel" panose="020B0503020204020204" pitchFamily="34" charset="0"/>
                <a:cs typeface="FreeSans"/>
                <a:hlinkClick r:id="rId5"/>
              </a:rPr>
              <a:t>"</a:t>
            </a:r>
            <a:r>
              <a:rPr lang="en-US" sz="1050" dirty="0">
                <a:solidFill>
                  <a:srgbClr val="424242"/>
                </a:solidFill>
                <a:latin typeface="Corbel" panose="020B0503020204020204" pitchFamily="34" charset="0"/>
                <a:cs typeface="FreeSans"/>
                <a:hlinkClick r:id="rId5"/>
              </a:rPr>
              <a:t> </a:t>
            </a:r>
            <a:r>
              <a:rPr lang="en-US" sz="1050" u="heavy" spc="-15" dirty="0">
                <a:solidFill>
                  <a:srgbClr val="FF5252"/>
                </a:solidFill>
                <a:uFill>
                  <a:solidFill>
                    <a:srgbClr val="FF5252"/>
                  </a:solidFill>
                </a:uFill>
                <a:latin typeface="Corbel" panose="020B0503020204020204" pitchFamily="34" charset="0"/>
                <a:cs typeface="FreeSans"/>
                <a:hlinkClick r:id="rId5"/>
              </a:rPr>
              <a:t>Khashabi </a:t>
            </a:r>
            <a:r>
              <a:rPr lang="en-US" sz="1050" u="heavy" spc="25" dirty="0">
                <a:solidFill>
                  <a:srgbClr val="FF5252"/>
                </a:solidFill>
                <a:uFill>
                  <a:solidFill>
                    <a:srgbClr val="FF5252"/>
                  </a:solidFill>
                </a:uFill>
                <a:latin typeface="Corbel" panose="020B0503020204020204" pitchFamily="34" charset="0"/>
                <a:cs typeface="FreeSans"/>
                <a:hlinkClick r:id="rId5"/>
              </a:rPr>
              <a:t>et </a:t>
            </a:r>
            <a:r>
              <a:rPr lang="en-US" sz="1050" u="heavy" spc="-25" dirty="0">
                <a:solidFill>
                  <a:srgbClr val="FF5252"/>
                </a:solidFill>
                <a:uFill>
                  <a:solidFill>
                    <a:srgbClr val="FF5252"/>
                  </a:solidFill>
                </a:uFill>
                <a:latin typeface="Corbel" panose="020B0503020204020204" pitchFamily="34" charset="0"/>
                <a:cs typeface="FreeSans"/>
                <a:hlinkClick r:id="rId5"/>
              </a:rPr>
              <a:t>al., </a:t>
            </a:r>
            <a:r>
              <a:rPr lang="en-US" sz="1050" u="heavy" spc="30" dirty="0">
                <a:solidFill>
                  <a:srgbClr val="FF5252"/>
                </a:solidFill>
                <a:uFill>
                  <a:solidFill>
                    <a:srgbClr val="FF5252"/>
                  </a:solidFill>
                </a:uFill>
                <a:latin typeface="Corbel" panose="020B0503020204020204" pitchFamily="34" charset="0"/>
                <a:cs typeface="FreeSans"/>
                <a:hlinkClick r:id="rId5"/>
              </a:rPr>
              <a:t>2022</a:t>
            </a:r>
            <a:r>
              <a:rPr lang="en-US" sz="1050" spc="30" dirty="0">
                <a:solidFill>
                  <a:srgbClr val="424242"/>
                </a:solidFill>
                <a:latin typeface="Corbel" panose="020B0503020204020204" pitchFamily="34" charset="0"/>
                <a:cs typeface="FreeSans"/>
                <a:hlinkClick r:id="rId5"/>
              </a:rPr>
              <a:t>.]</a:t>
            </a:r>
            <a:endParaRPr sz="1050" dirty="0">
              <a:latin typeface="Corbel" panose="020B0503020204020204" pitchFamily="34" charset="0"/>
              <a:cs typeface="FreeSans"/>
            </a:endParaRPr>
          </a:p>
        </p:txBody>
      </p:sp>
    </p:spTree>
    <p:extLst>
      <p:ext uri="{BB962C8B-B14F-4D97-AF65-F5344CB8AC3E}">
        <p14:creationId xmlns:p14="http://schemas.microsoft.com/office/powerpoint/2010/main" val="128020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ACE77-3070-9843-BCBE-A609E9C809D1}"/>
              </a:ext>
            </a:extLst>
          </p:cNvPr>
          <p:cNvSpPr>
            <a:spLocks noGrp="1"/>
          </p:cNvSpPr>
          <p:nvPr>
            <p:ph type="sldNum" sz="quarter" idx="10"/>
          </p:nvPr>
        </p:nvSpPr>
        <p:spPr/>
        <p:txBody>
          <a:bodyPr>
            <a:normAutofit fontScale="70000" lnSpcReduction="20000"/>
          </a:bodyPr>
          <a:lstStyle/>
          <a:p>
            <a:pPr>
              <a:defRPr/>
            </a:pPr>
            <a:fld id="{37E6B2A9-E175-7F40-B993-EC9D598FC2D7}" type="slidenum">
              <a:rPr lang="en-US" smtClean="0"/>
              <a:pPr>
                <a:defRPr/>
              </a:pPr>
              <a:t>39</a:t>
            </a:fld>
            <a:endParaRPr lang="en-US" dirty="0"/>
          </a:p>
        </p:txBody>
      </p:sp>
      <p:sp>
        <p:nvSpPr>
          <p:cNvPr id="15" name="Rounded Rectangle 14">
            <a:extLst>
              <a:ext uri="{FF2B5EF4-FFF2-40B4-BE49-F238E27FC236}">
                <a16:creationId xmlns:a16="http://schemas.microsoft.com/office/drawing/2014/main" id="{2247F3FA-9E8B-8AFC-4BBC-3D01E7BE8819}"/>
              </a:ext>
            </a:extLst>
          </p:cNvPr>
          <p:cNvSpPr/>
          <p:nvPr/>
        </p:nvSpPr>
        <p:spPr>
          <a:xfrm>
            <a:off x="3883691" y="3813138"/>
            <a:ext cx="1513490" cy="835573"/>
          </a:xfrm>
          <a:prstGeom prst="roundRect">
            <a:avLst/>
          </a:prstGeom>
          <a:solidFill>
            <a:schemeClr val="bg1"/>
          </a:solidFill>
          <a:ln>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latin typeface="Corbel" panose="020B0503020204020204" pitchFamily="34" charset="0"/>
              </a:rPr>
              <a:t>LM</a:t>
            </a:r>
          </a:p>
        </p:txBody>
      </p:sp>
      <p:cxnSp>
        <p:nvCxnSpPr>
          <p:cNvPr id="18" name="Straight Arrow Connector 17">
            <a:extLst>
              <a:ext uri="{FF2B5EF4-FFF2-40B4-BE49-F238E27FC236}">
                <a16:creationId xmlns:a16="http://schemas.microsoft.com/office/drawing/2014/main" id="{163B9434-39E2-9C18-9DD1-65530E071172}"/>
              </a:ext>
            </a:extLst>
          </p:cNvPr>
          <p:cNvCxnSpPr>
            <a:cxnSpLocks/>
          </p:cNvCxnSpPr>
          <p:nvPr/>
        </p:nvCxnSpPr>
        <p:spPr>
          <a:xfrm>
            <a:off x="3212869" y="4230924"/>
            <a:ext cx="670823" cy="1"/>
          </a:xfrm>
          <a:prstGeom prst="straightConnector1">
            <a:avLst/>
          </a:prstGeom>
          <a:ln w="76200">
            <a:solidFill>
              <a:schemeClr val="accent1">
                <a:lumMod val="50000"/>
              </a:schemeClr>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7385538B-49CB-B02D-E23B-472C759D7987}"/>
              </a:ext>
            </a:extLst>
          </p:cNvPr>
          <p:cNvCxnSpPr>
            <a:cxnSpLocks/>
          </p:cNvCxnSpPr>
          <p:nvPr/>
        </p:nvCxnSpPr>
        <p:spPr>
          <a:xfrm>
            <a:off x="5397554" y="4230923"/>
            <a:ext cx="575441" cy="0"/>
          </a:xfrm>
          <a:prstGeom prst="straightConnector1">
            <a:avLst/>
          </a:prstGeom>
          <a:ln w="76200">
            <a:solidFill>
              <a:schemeClr val="accent1">
                <a:lumMod val="50000"/>
              </a:schemeClr>
            </a:solidFill>
            <a:tailEnd type="triangle"/>
          </a:ln>
          <a:effectLst/>
        </p:spPr>
        <p:style>
          <a:lnRef idx="3">
            <a:schemeClr val="accent3"/>
          </a:lnRef>
          <a:fillRef idx="0">
            <a:schemeClr val="accent3"/>
          </a:fillRef>
          <a:effectRef idx="2">
            <a:schemeClr val="accent3"/>
          </a:effectRef>
          <a:fontRef idx="minor">
            <a:schemeClr val="tx1"/>
          </a:fontRef>
        </p:style>
      </p:cxnSp>
      <p:graphicFrame>
        <p:nvGraphicFramePr>
          <p:cNvPr id="23" name="Table 9">
            <a:extLst>
              <a:ext uri="{FF2B5EF4-FFF2-40B4-BE49-F238E27FC236}">
                <a16:creationId xmlns:a16="http://schemas.microsoft.com/office/drawing/2014/main" id="{C44A0E20-D0E9-5D56-63D6-3E2681AC23F8}"/>
              </a:ext>
            </a:extLst>
          </p:cNvPr>
          <p:cNvGraphicFramePr>
            <a:graphicFrameLocks noGrp="1"/>
          </p:cNvGraphicFramePr>
          <p:nvPr/>
        </p:nvGraphicFramePr>
        <p:xfrm>
          <a:off x="1006580" y="2139847"/>
          <a:ext cx="1017616" cy="236220"/>
        </p:xfrm>
        <a:graphic>
          <a:graphicData uri="http://schemas.openxmlformats.org/drawingml/2006/table">
            <a:tbl>
              <a:tblPr firstRow="1" bandRow="1">
                <a:tableStyleId>{5C22544A-7EE6-4342-B048-85BDC9FD1C3A}</a:tableStyleId>
              </a:tblPr>
              <a:tblGrid>
                <a:gridCol w="254404">
                  <a:extLst>
                    <a:ext uri="{9D8B030D-6E8A-4147-A177-3AD203B41FA5}">
                      <a16:colId xmlns:a16="http://schemas.microsoft.com/office/drawing/2014/main" val="3534915434"/>
                    </a:ext>
                  </a:extLst>
                </a:gridCol>
                <a:gridCol w="254404">
                  <a:extLst>
                    <a:ext uri="{9D8B030D-6E8A-4147-A177-3AD203B41FA5}">
                      <a16:colId xmlns:a16="http://schemas.microsoft.com/office/drawing/2014/main" val="1238288208"/>
                    </a:ext>
                  </a:extLst>
                </a:gridCol>
                <a:gridCol w="254404">
                  <a:extLst>
                    <a:ext uri="{9D8B030D-6E8A-4147-A177-3AD203B41FA5}">
                      <a16:colId xmlns:a16="http://schemas.microsoft.com/office/drawing/2014/main" val="3224079992"/>
                    </a:ext>
                  </a:extLst>
                </a:gridCol>
                <a:gridCol w="254404">
                  <a:extLst>
                    <a:ext uri="{9D8B030D-6E8A-4147-A177-3AD203B41FA5}">
                      <a16:colId xmlns:a16="http://schemas.microsoft.com/office/drawing/2014/main" val="1834554974"/>
                    </a:ext>
                  </a:extLst>
                </a:gridCol>
              </a:tblGrid>
              <a:tr h="228600">
                <a:tc>
                  <a:txBody>
                    <a:bodyPr/>
                    <a:lstStyle/>
                    <a:p>
                      <a:endParaRPr lang="en-US" sz="1100" dirty="0"/>
                    </a:p>
                  </a:txBody>
                  <a:tcPr marL="68580" marR="68580" marT="34290" marB="3429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sz="1100" dirty="0"/>
                    </a:p>
                  </a:txBody>
                  <a:tcPr marL="68580" marR="68580" marT="34290" marB="3429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sz="1100" dirty="0"/>
                    </a:p>
                  </a:txBody>
                  <a:tcPr marL="68580" marR="68580" marT="34290" marB="3429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sz="1100" dirty="0"/>
                    </a:p>
                  </a:txBody>
                  <a:tcPr marL="68580" marR="68580" marT="34290" marB="3429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extLst>
                  <a:ext uri="{0D108BD9-81ED-4DB2-BD59-A6C34878D82A}">
                    <a16:rowId xmlns:a16="http://schemas.microsoft.com/office/drawing/2014/main" val="378298463"/>
                  </a:ext>
                </a:extLst>
              </a:tr>
            </a:tbl>
          </a:graphicData>
        </a:graphic>
      </p:graphicFrame>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213E6232-F2EE-89ED-D69B-2FC5ADE6B0B2}"/>
                  </a:ext>
                </a:extLst>
              </p:cNvPr>
              <p:cNvSpPr/>
              <p:nvPr/>
            </p:nvSpPr>
            <p:spPr>
              <a:xfrm>
                <a:off x="478225" y="1769121"/>
                <a:ext cx="4042260" cy="323165"/>
              </a:xfrm>
              <a:prstGeom prst="rect">
                <a:avLst/>
              </a:prstGeom>
            </p:spPr>
            <p:txBody>
              <a:bodyPr wrap="none">
                <a:spAutoFit/>
              </a:bodyPr>
              <a:lstStyle/>
              <a:p>
                <a14:m>
                  <m:oMath xmlns:m="http://schemas.openxmlformats.org/officeDocument/2006/math">
                    <m:acc>
                      <m:accPr>
                        <m:chr m:val="̃"/>
                        <m:ctrlPr>
                          <a:rPr lang="en-US" sz="1500" i="1">
                            <a:solidFill>
                              <a:srgbClr val="FF0000"/>
                            </a:solidFill>
                            <a:latin typeface="Cambria Math" panose="02040503050406030204" pitchFamily="18" charset="0"/>
                          </a:rPr>
                        </m:ctrlPr>
                      </m:accPr>
                      <m:e>
                        <m:r>
                          <a:rPr lang="en-US" sz="1500" i="1">
                            <a:solidFill>
                              <a:srgbClr val="FF0000"/>
                            </a:solidFill>
                            <a:latin typeface="Cambria Math" panose="02040503050406030204" pitchFamily="18" charset="0"/>
                          </a:rPr>
                          <m:t>𝑝</m:t>
                        </m:r>
                      </m:e>
                    </m:acc>
                  </m:oMath>
                </a14:m>
                <a:r>
                  <a:rPr lang="en-US" sz="1500" dirty="0">
                    <a:latin typeface="Corbel" panose="020B0503020204020204" pitchFamily="34" charset="0"/>
                  </a:rPr>
                  <a:t>: optimized for the task + </a:t>
                </a:r>
                <a:r>
                  <a:rPr lang="en-US" sz="1500" dirty="0">
                    <a:solidFill>
                      <a:srgbClr val="7030A0"/>
                    </a:solidFill>
                    <a:latin typeface="Corbel" panose="020B0503020204020204" pitchFamily="34" charset="0"/>
                    <a:cs typeface="Consolas" panose="020B0609020204030204" pitchFamily="49" charset="0"/>
                  </a:rPr>
                  <a:t>project</a:t>
                </a:r>
                <a:r>
                  <a:rPr lang="en-US" sz="1500" dirty="0">
                    <a:latin typeface="Corbel" panose="020B0503020204020204" pitchFamily="34" charset="0"/>
                  </a:rPr>
                  <a:t> to </a:t>
                </a:r>
                <a:r>
                  <a:rPr lang="en-US" sz="1500" dirty="0">
                    <a:solidFill>
                      <a:srgbClr val="1700FF"/>
                    </a:solidFill>
                    <a:latin typeface="Corbel" panose="020B0503020204020204" pitchFamily="34" charset="0"/>
                  </a:rPr>
                  <a:t>a given text</a:t>
                </a:r>
              </a:p>
            </p:txBody>
          </p:sp>
        </mc:Choice>
        <mc:Fallback xmlns="">
          <p:sp>
            <p:nvSpPr>
              <p:cNvPr id="34" name="Rectangle 33">
                <a:extLst>
                  <a:ext uri="{FF2B5EF4-FFF2-40B4-BE49-F238E27FC236}">
                    <a16:creationId xmlns:a16="http://schemas.microsoft.com/office/drawing/2014/main" id="{213E6232-F2EE-89ED-D69B-2FC5ADE6B0B2}"/>
                  </a:ext>
                </a:extLst>
              </p:cNvPr>
              <p:cNvSpPr>
                <a:spLocks noRot="1" noChangeAspect="1" noMove="1" noResize="1" noEditPoints="1" noAdjustHandles="1" noChangeArrowheads="1" noChangeShapeType="1" noTextEdit="1"/>
              </p:cNvSpPr>
              <p:nvPr/>
            </p:nvSpPr>
            <p:spPr>
              <a:xfrm>
                <a:off x="478225" y="1769121"/>
                <a:ext cx="4042260" cy="323165"/>
              </a:xfrm>
              <a:prstGeom prst="rect">
                <a:avLst/>
              </a:prstGeom>
              <a:blipFill>
                <a:blip r:embed="rId3"/>
                <a:stretch>
                  <a:fillRect t="-3846" b="-19231"/>
                </a:stretch>
              </a:blipFill>
            </p:spPr>
            <p:txBody>
              <a:bodyPr/>
              <a:lstStyle/>
              <a:p>
                <a:r>
                  <a:rPr lang="en-US">
                    <a:noFill/>
                  </a:rPr>
                  <a:t> </a:t>
                </a:r>
              </a:p>
            </p:txBody>
          </p:sp>
        </mc:Fallback>
      </mc:AlternateContent>
      <p:sp>
        <p:nvSpPr>
          <p:cNvPr id="49" name="Rectangle 48">
            <a:extLst>
              <a:ext uri="{FF2B5EF4-FFF2-40B4-BE49-F238E27FC236}">
                <a16:creationId xmlns:a16="http://schemas.microsoft.com/office/drawing/2014/main" id="{D9EA829A-992B-5C84-70BA-6D9CA8E9CE0D}"/>
              </a:ext>
            </a:extLst>
          </p:cNvPr>
          <p:cNvSpPr/>
          <p:nvPr/>
        </p:nvSpPr>
        <p:spPr>
          <a:xfrm>
            <a:off x="4989534" y="2422243"/>
            <a:ext cx="3405091" cy="646331"/>
          </a:xfrm>
          <a:prstGeom prst="rect">
            <a:avLst/>
          </a:prstGeom>
          <a:solidFill>
            <a:schemeClr val="tx2">
              <a:lumMod val="20000"/>
              <a:lumOff val="80000"/>
            </a:schemeClr>
          </a:solidFill>
          <a:ln>
            <a:solidFill>
              <a:schemeClr val="accent1">
                <a:lumMod val="20000"/>
                <a:lumOff val="80000"/>
              </a:schemeClr>
            </a:solidFill>
          </a:ln>
        </p:spPr>
        <p:txBody>
          <a:bodyPr wrap="square">
            <a:spAutoFit/>
          </a:bodyPr>
          <a:lstStyle/>
          <a:p>
            <a:r>
              <a:rPr lang="en-US" sz="1200" dirty="0">
                <a:solidFill>
                  <a:srgbClr val="1700FF"/>
                </a:solidFill>
                <a:latin typeface="Consolas" panose="020B0609020204030204" pitchFamily="49" charset="0"/>
                <a:cs typeface="Consolas" panose="020B0609020204030204" pitchFamily="49" charset="0"/>
              </a:rPr>
              <a:t>int clamp(int </a:t>
            </a:r>
            <a:r>
              <a:rPr lang="en-US" sz="1200" dirty="0" err="1">
                <a:solidFill>
                  <a:srgbClr val="1700FF"/>
                </a:solidFill>
                <a:latin typeface="Consolas" panose="020B0609020204030204" pitchFamily="49" charset="0"/>
                <a:cs typeface="Consolas" panose="020B0609020204030204" pitchFamily="49" charset="0"/>
              </a:rPr>
              <a:t>val</a:t>
            </a:r>
            <a:r>
              <a:rPr lang="en-US" sz="1200" dirty="0">
                <a:solidFill>
                  <a:srgbClr val="1700FF"/>
                </a:solidFill>
                <a:latin typeface="Consolas" panose="020B0609020204030204" pitchFamily="49" charset="0"/>
                <a:cs typeface="Consolas" panose="020B0609020204030204" pitchFamily="49" charset="0"/>
              </a:rPr>
              <a:t>, int </a:t>
            </a:r>
            <a:r>
              <a:rPr lang="en-US" sz="1200" dirty="0" err="1">
                <a:solidFill>
                  <a:srgbClr val="1700FF"/>
                </a:solidFill>
                <a:latin typeface="Consolas" panose="020B0609020204030204" pitchFamily="49" charset="0"/>
                <a:cs typeface="Consolas" panose="020B0609020204030204" pitchFamily="49" charset="0"/>
              </a:rPr>
              <a:t>min_val</a:t>
            </a:r>
            <a:r>
              <a:rPr lang="en-US" sz="1200" dirty="0">
                <a:solidFill>
                  <a:srgbClr val="1700FF"/>
                </a:solidFill>
                <a:latin typeface="Consolas" panose="020B0609020204030204" pitchFamily="49" charset="0"/>
                <a:cs typeface="Consolas" panose="020B0609020204030204" pitchFamily="49" charset="0"/>
              </a:rPr>
              <a:t>) { </a:t>
            </a:r>
            <a:br>
              <a:rPr lang="en-US" sz="1200" dirty="0">
                <a:solidFill>
                  <a:srgbClr val="1700FF"/>
                </a:solidFill>
                <a:latin typeface="Consolas" panose="020B0609020204030204" pitchFamily="49" charset="0"/>
                <a:cs typeface="Consolas" panose="020B0609020204030204" pitchFamily="49" charset="0"/>
              </a:rPr>
            </a:br>
            <a:r>
              <a:rPr lang="en-US" sz="1200" dirty="0">
                <a:solidFill>
                  <a:srgbClr val="1700FF"/>
                </a:solidFill>
                <a:latin typeface="Consolas" panose="020B0609020204030204" pitchFamily="49" charset="0"/>
                <a:cs typeface="Consolas" panose="020B0609020204030204" pitchFamily="49" charset="0"/>
              </a:rPr>
              <a:t>    return std::max(</a:t>
            </a:r>
            <a:r>
              <a:rPr lang="en-US" sz="1200" dirty="0" err="1">
                <a:solidFill>
                  <a:srgbClr val="1700FF"/>
                </a:solidFill>
                <a:latin typeface="Consolas" panose="020B0609020204030204" pitchFamily="49" charset="0"/>
                <a:cs typeface="Consolas" panose="020B0609020204030204" pitchFamily="49" charset="0"/>
              </a:rPr>
              <a:t>min_val</a:t>
            </a:r>
            <a:r>
              <a:rPr lang="en-US" sz="1200" dirty="0">
                <a:solidFill>
                  <a:srgbClr val="1700FF"/>
                </a:solidFill>
                <a:latin typeface="Consolas" panose="020B0609020204030204" pitchFamily="49" charset="0"/>
                <a:cs typeface="Consolas" panose="020B0609020204030204" pitchFamily="49" charset="0"/>
              </a:rPr>
              <a:t>, </a:t>
            </a:r>
            <a:r>
              <a:rPr lang="en-US" sz="1200" dirty="0" err="1">
                <a:solidFill>
                  <a:srgbClr val="1700FF"/>
                </a:solidFill>
                <a:latin typeface="Consolas" panose="020B0609020204030204" pitchFamily="49" charset="0"/>
                <a:cs typeface="Consolas" panose="020B0609020204030204" pitchFamily="49" charset="0"/>
              </a:rPr>
              <a:t>val</a:t>
            </a:r>
            <a:r>
              <a:rPr lang="en-US" sz="1200" dirty="0">
                <a:solidFill>
                  <a:srgbClr val="1700FF"/>
                </a:solidFill>
                <a:latin typeface="Consolas" panose="020B0609020204030204" pitchFamily="49" charset="0"/>
                <a:cs typeface="Consolas" panose="020B0609020204030204" pitchFamily="49" charset="0"/>
              </a:rPr>
              <a:t>); </a:t>
            </a:r>
          </a:p>
          <a:p>
            <a:r>
              <a:rPr lang="en-US" sz="1200" dirty="0">
                <a:solidFill>
                  <a:srgbClr val="1700FF"/>
                </a:solidFill>
                <a:latin typeface="Consolas" panose="020B0609020204030204" pitchFamily="49" charset="0"/>
                <a:cs typeface="Consolas" panose="020B0609020204030204" pitchFamily="49" charset="0"/>
              </a:rPr>
              <a:t>}</a:t>
            </a:r>
          </a:p>
        </p:txBody>
      </p:sp>
      <p:sp>
        <p:nvSpPr>
          <p:cNvPr id="4" name="Rectangle 3">
            <a:extLst>
              <a:ext uri="{FF2B5EF4-FFF2-40B4-BE49-F238E27FC236}">
                <a16:creationId xmlns:a16="http://schemas.microsoft.com/office/drawing/2014/main" id="{4772CA3C-B5E8-E9C5-8F27-BF80B92878D8}"/>
              </a:ext>
            </a:extLst>
          </p:cNvPr>
          <p:cNvSpPr/>
          <p:nvPr/>
        </p:nvSpPr>
        <p:spPr>
          <a:xfrm>
            <a:off x="5466662" y="2069174"/>
            <a:ext cx="1980029" cy="253916"/>
          </a:xfrm>
          <a:prstGeom prst="rect">
            <a:avLst/>
          </a:prstGeom>
        </p:spPr>
        <p:txBody>
          <a:bodyPr wrap="none">
            <a:spAutoFit/>
          </a:bodyPr>
          <a:lstStyle/>
          <a:p>
            <a:r>
              <a:rPr lang="en-US" sz="1050" b="1" dirty="0">
                <a:latin typeface="Corbel" panose="020B0503020204020204" pitchFamily="34" charset="0"/>
              </a:rPr>
              <a:t>      random sentence from web:</a:t>
            </a:r>
          </a:p>
        </p:txBody>
      </p:sp>
      <p:sp>
        <p:nvSpPr>
          <p:cNvPr id="20" name="Rectangle 19">
            <a:extLst>
              <a:ext uri="{FF2B5EF4-FFF2-40B4-BE49-F238E27FC236}">
                <a16:creationId xmlns:a16="http://schemas.microsoft.com/office/drawing/2014/main" id="{23056863-0F53-D383-5BCA-C49E59C2898D}"/>
              </a:ext>
            </a:extLst>
          </p:cNvPr>
          <p:cNvSpPr/>
          <p:nvPr/>
        </p:nvSpPr>
        <p:spPr>
          <a:xfrm>
            <a:off x="4962640" y="750298"/>
            <a:ext cx="3405091" cy="646331"/>
          </a:xfrm>
          <a:prstGeom prst="rect">
            <a:avLst/>
          </a:prstGeom>
          <a:solidFill>
            <a:schemeClr val="tx2">
              <a:lumMod val="20000"/>
              <a:lumOff val="80000"/>
            </a:schemeClr>
          </a:solidFill>
          <a:ln>
            <a:solidFill>
              <a:schemeClr val="accent1">
                <a:lumMod val="20000"/>
                <a:lumOff val="80000"/>
              </a:schemeClr>
            </a:solidFill>
          </a:ln>
        </p:spPr>
        <p:txBody>
          <a:bodyPr wrap="square">
            <a:spAutoFit/>
          </a:bodyPr>
          <a:lstStyle/>
          <a:p>
            <a:r>
              <a:rPr lang="en-US" sz="1200" dirty="0">
                <a:solidFill>
                  <a:srgbClr val="1700FF"/>
                </a:solidFill>
                <a:latin typeface="Consolas" panose="020B0609020204030204" pitchFamily="49" charset="0"/>
                <a:cs typeface="Consolas" panose="020B0609020204030204" pitchFamily="49" charset="0"/>
              </a:rPr>
              <a:t>Write down the conclusion you can reach by combining the given </a:t>
            </a:r>
            <a:br>
              <a:rPr lang="en-US" sz="1200" dirty="0">
                <a:solidFill>
                  <a:srgbClr val="1700FF"/>
                </a:solidFill>
                <a:latin typeface="Consolas" panose="020B0609020204030204" pitchFamily="49" charset="0"/>
                <a:cs typeface="Consolas" panose="020B0609020204030204" pitchFamily="49" charset="0"/>
              </a:rPr>
            </a:br>
            <a:r>
              <a:rPr lang="en-US" sz="1200" dirty="0">
                <a:solidFill>
                  <a:srgbClr val="1700FF"/>
                </a:solidFill>
                <a:latin typeface="Consolas" panose="020B0609020204030204" pitchFamily="49" charset="0"/>
                <a:cs typeface="Consolas" panose="020B0609020204030204" pitchFamily="49" charset="0"/>
              </a:rPr>
              <a:t>Fact 1 and Fact 2.</a:t>
            </a:r>
          </a:p>
        </p:txBody>
      </p:sp>
      <p:sp>
        <p:nvSpPr>
          <p:cNvPr id="29" name="Rectangle 28">
            <a:extLst>
              <a:ext uri="{FF2B5EF4-FFF2-40B4-BE49-F238E27FC236}">
                <a16:creationId xmlns:a16="http://schemas.microsoft.com/office/drawing/2014/main" id="{9DBD3345-9820-2243-6B3D-5A669934EB51}"/>
              </a:ext>
            </a:extLst>
          </p:cNvPr>
          <p:cNvSpPr/>
          <p:nvPr/>
        </p:nvSpPr>
        <p:spPr>
          <a:xfrm>
            <a:off x="5513000" y="473299"/>
            <a:ext cx="1866217" cy="253916"/>
          </a:xfrm>
          <a:prstGeom prst="rect">
            <a:avLst/>
          </a:prstGeom>
        </p:spPr>
        <p:txBody>
          <a:bodyPr wrap="none">
            <a:spAutoFit/>
          </a:bodyPr>
          <a:lstStyle/>
          <a:p>
            <a:r>
              <a:rPr lang="en-US" sz="1050" b="1" dirty="0">
                <a:latin typeface="Corbel" panose="020B0503020204020204" pitchFamily="34" charset="0"/>
              </a:rPr>
              <a:t>      definition of another task:</a:t>
            </a:r>
          </a:p>
        </p:txBody>
      </p:sp>
      <p:cxnSp>
        <p:nvCxnSpPr>
          <p:cNvPr id="6" name="Curved Connector 5">
            <a:extLst>
              <a:ext uri="{FF2B5EF4-FFF2-40B4-BE49-F238E27FC236}">
                <a16:creationId xmlns:a16="http://schemas.microsoft.com/office/drawing/2014/main" id="{EDCCE37E-9774-6960-9DA3-C16CDAFB6966}"/>
              </a:ext>
            </a:extLst>
          </p:cNvPr>
          <p:cNvCxnSpPr>
            <a:cxnSpLocks/>
            <a:endCxn id="20" idx="1"/>
          </p:cNvCxnSpPr>
          <p:nvPr/>
        </p:nvCxnSpPr>
        <p:spPr>
          <a:xfrm rot="5400000" flipH="1" flipV="1">
            <a:off x="4301953" y="1126147"/>
            <a:ext cx="713370" cy="608004"/>
          </a:xfrm>
          <a:prstGeom prst="curvedConnector2">
            <a:avLst/>
          </a:prstGeom>
          <a:ln w="28575">
            <a:solidFill>
              <a:srgbClr val="1700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a:extLst>
              <a:ext uri="{FF2B5EF4-FFF2-40B4-BE49-F238E27FC236}">
                <a16:creationId xmlns:a16="http://schemas.microsoft.com/office/drawing/2014/main" id="{5D551519-BC68-846D-91A3-2E729612B754}"/>
              </a:ext>
            </a:extLst>
          </p:cNvPr>
          <p:cNvCxnSpPr>
            <a:cxnSpLocks/>
            <a:endCxn id="49" idx="1"/>
          </p:cNvCxnSpPr>
          <p:nvPr/>
        </p:nvCxnSpPr>
        <p:spPr>
          <a:xfrm rot="16200000" flipH="1">
            <a:off x="4333967" y="2089842"/>
            <a:ext cx="676236" cy="634898"/>
          </a:xfrm>
          <a:prstGeom prst="curvedConnector2">
            <a:avLst/>
          </a:prstGeom>
          <a:ln w="28575">
            <a:solidFill>
              <a:srgbClr val="1700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ounded Rectangular Callout 34">
            <a:extLst>
              <a:ext uri="{FF2B5EF4-FFF2-40B4-BE49-F238E27FC236}">
                <a16:creationId xmlns:a16="http://schemas.microsoft.com/office/drawing/2014/main" id="{A127983B-DACA-0D50-A2FE-C67B16E9ADB9}"/>
              </a:ext>
            </a:extLst>
          </p:cNvPr>
          <p:cNvSpPr/>
          <p:nvPr/>
        </p:nvSpPr>
        <p:spPr>
          <a:xfrm>
            <a:off x="776269" y="473299"/>
            <a:ext cx="3405092" cy="965426"/>
          </a:xfrm>
          <a:prstGeom prst="wedgeRoundRectCallout">
            <a:avLst>
              <a:gd name="adj1" fmla="val 15818"/>
              <a:gd name="adj2" fmla="val 76828"/>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800" dirty="0">
                <a:solidFill>
                  <a:srgbClr val="7030A0"/>
                </a:solidFill>
                <a:latin typeface="Corbel" panose="020B0503020204020204" pitchFamily="34" charset="0"/>
              </a:rPr>
              <a:t>nearest-neighbor </a:t>
            </a:r>
            <a:br>
              <a:rPr lang="en-US" sz="1800" dirty="0">
                <a:solidFill>
                  <a:srgbClr val="7030A0"/>
                </a:solidFill>
                <a:latin typeface="Corbel" panose="020B0503020204020204" pitchFamily="34" charset="0"/>
              </a:rPr>
            </a:br>
            <a:r>
              <a:rPr lang="en-US" sz="1800" dirty="0">
                <a:solidFill>
                  <a:schemeClr val="tx1"/>
                </a:solidFill>
                <a:latin typeface="Corbel" panose="020B0503020204020204" pitchFamily="34" charset="0"/>
              </a:rPr>
              <a:t>mapping of continuous prompt </a:t>
            </a:r>
            <a:br>
              <a:rPr lang="en-US" sz="1800" dirty="0">
                <a:solidFill>
                  <a:schemeClr val="tx1"/>
                </a:solidFill>
                <a:latin typeface="Corbel" panose="020B0503020204020204" pitchFamily="34" charset="0"/>
              </a:rPr>
            </a:br>
            <a:r>
              <a:rPr lang="en-US" sz="1800" dirty="0">
                <a:solidFill>
                  <a:schemeClr val="tx1"/>
                </a:solidFill>
                <a:latin typeface="Corbel" panose="020B0503020204020204" pitchFamily="34" charset="0"/>
              </a:rPr>
              <a:t>onto the word embeddings</a:t>
            </a:r>
            <a:endParaRPr lang="en-US" sz="1800" dirty="0">
              <a:solidFill>
                <a:srgbClr val="009545"/>
              </a:solidFill>
              <a:latin typeface="Corbel" panose="020B0503020204020204" pitchFamily="34" charset="0"/>
            </a:endParaRPr>
          </a:p>
        </p:txBody>
      </p:sp>
      <p:sp>
        <p:nvSpPr>
          <p:cNvPr id="8" name="Rectangle 7">
            <a:extLst>
              <a:ext uri="{FF2B5EF4-FFF2-40B4-BE49-F238E27FC236}">
                <a16:creationId xmlns:a16="http://schemas.microsoft.com/office/drawing/2014/main" id="{A4D960B0-92D3-69D2-35DF-5E5AA2469E4F}"/>
              </a:ext>
            </a:extLst>
          </p:cNvPr>
          <p:cNvSpPr/>
          <p:nvPr/>
        </p:nvSpPr>
        <p:spPr>
          <a:xfrm>
            <a:off x="6090781" y="4070534"/>
            <a:ext cx="2076468" cy="307777"/>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pic>
        <p:nvPicPr>
          <p:cNvPr id="9" name="Graphic 8" descr="Badge Follow with solid fill">
            <a:extLst>
              <a:ext uri="{FF2B5EF4-FFF2-40B4-BE49-F238E27FC236}">
                <a16:creationId xmlns:a16="http://schemas.microsoft.com/office/drawing/2014/main" id="{1D2F84B7-3E36-677E-C1C8-76F285C9DD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4979" y="3663803"/>
            <a:ext cx="342900" cy="342900"/>
          </a:xfrm>
          <a:prstGeom prst="rect">
            <a:avLst/>
          </a:prstGeom>
        </p:spPr>
      </p:pic>
      <p:sp>
        <p:nvSpPr>
          <p:cNvPr id="10" name="Rectangle 9">
            <a:extLst>
              <a:ext uri="{FF2B5EF4-FFF2-40B4-BE49-F238E27FC236}">
                <a16:creationId xmlns:a16="http://schemas.microsoft.com/office/drawing/2014/main" id="{EF4EFFFA-D5B2-6F82-9A41-206915A193E0}"/>
              </a:ext>
            </a:extLst>
          </p:cNvPr>
          <p:cNvSpPr/>
          <p:nvPr/>
        </p:nvSpPr>
        <p:spPr>
          <a:xfrm>
            <a:off x="245882" y="4008575"/>
            <a:ext cx="2619488" cy="523220"/>
          </a:xfrm>
          <a:prstGeom prst="rect">
            <a:avLst/>
          </a:prstGeom>
        </p:spPr>
        <p:txBody>
          <a:bodyPr wrap="square">
            <a:spAutoFit/>
          </a:bodyPr>
          <a:lstStyle/>
          <a:p>
            <a:pPr algn="ctr"/>
            <a:r>
              <a:rPr lang="en-US" dirty="0">
                <a:latin typeface="Consolas" panose="020B0609020204030204" pitchFamily="49" charset="0"/>
                <a:cs typeface="Consolas" panose="020B0609020204030204" pitchFamily="49" charset="0"/>
              </a:rPr>
              <a:t>Sentence: That was a great fantasy movie.</a:t>
            </a:r>
          </a:p>
        </p:txBody>
      </p:sp>
      <p:graphicFrame>
        <p:nvGraphicFramePr>
          <p:cNvPr id="11" name="Table 9">
            <a:extLst>
              <a:ext uri="{FF2B5EF4-FFF2-40B4-BE49-F238E27FC236}">
                <a16:creationId xmlns:a16="http://schemas.microsoft.com/office/drawing/2014/main" id="{61B17602-49D4-495D-64EA-84154C8306C3}"/>
              </a:ext>
            </a:extLst>
          </p:cNvPr>
          <p:cNvGraphicFramePr>
            <a:graphicFrameLocks noGrp="1"/>
          </p:cNvGraphicFramePr>
          <p:nvPr/>
        </p:nvGraphicFramePr>
        <p:xfrm>
          <a:off x="1006580" y="3178658"/>
          <a:ext cx="1017616" cy="236220"/>
        </p:xfrm>
        <a:graphic>
          <a:graphicData uri="http://schemas.openxmlformats.org/drawingml/2006/table">
            <a:tbl>
              <a:tblPr firstRow="1" bandRow="1">
                <a:tableStyleId>{5C22544A-7EE6-4342-B048-85BDC9FD1C3A}</a:tableStyleId>
              </a:tblPr>
              <a:tblGrid>
                <a:gridCol w="254404">
                  <a:extLst>
                    <a:ext uri="{9D8B030D-6E8A-4147-A177-3AD203B41FA5}">
                      <a16:colId xmlns:a16="http://schemas.microsoft.com/office/drawing/2014/main" val="3534915434"/>
                    </a:ext>
                  </a:extLst>
                </a:gridCol>
                <a:gridCol w="254404">
                  <a:extLst>
                    <a:ext uri="{9D8B030D-6E8A-4147-A177-3AD203B41FA5}">
                      <a16:colId xmlns:a16="http://schemas.microsoft.com/office/drawing/2014/main" val="1238288208"/>
                    </a:ext>
                  </a:extLst>
                </a:gridCol>
                <a:gridCol w="254404">
                  <a:extLst>
                    <a:ext uri="{9D8B030D-6E8A-4147-A177-3AD203B41FA5}">
                      <a16:colId xmlns:a16="http://schemas.microsoft.com/office/drawing/2014/main" val="3224079992"/>
                    </a:ext>
                  </a:extLst>
                </a:gridCol>
                <a:gridCol w="254404">
                  <a:extLst>
                    <a:ext uri="{9D8B030D-6E8A-4147-A177-3AD203B41FA5}">
                      <a16:colId xmlns:a16="http://schemas.microsoft.com/office/drawing/2014/main" val="1834554974"/>
                    </a:ext>
                  </a:extLst>
                </a:gridCol>
              </a:tblGrid>
              <a:tr h="228600">
                <a:tc>
                  <a:txBody>
                    <a:bodyPr/>
                    <a:lstStyle/>
                    <a:p>
                      <a:endParaRPr lang="en-US" sz="1100" dirty="0"/>
                    </a:p>
                  </a:txBody>
                  <a:tcPr marL="68580" marR="68580" marT="34290" marB="3429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sz="1100" dirty="0"/>
                    </a:p>
                  </a:txBody>
                  <a:tcPr marL="68580" marR="68580" marT="34290" marB="3429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sz="1100" dirty="0"/>
                    </a:p>
                  </a:txBody>
                  <a:tcPr marL="68580" marR="68580" marT="34290" marB="3429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sz="1100" dirty="0"/>
                    </a:p>
                  </a:txBody>
                  <a:tcPr marL="68580" marR="68580" marT="34290" marB="3429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extLst>
                  <a:ext uri="{0D108BD9-81ED-4DB2-BD59-A6C34878D82A}">
                    <a16:rowId xmlns:a16="http://schemas.microsoft.com/office/drawing/2014/main" val="378298463"/>
                  </a:ext>
                </a:extLst>
              </a:tr>
            </a:tbl>
          </a:graphicData>
        </a:graphic>
      </p:graphicFrame>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AFAEE13-E515-D58D-3CE6-2A62D2E7721B}"/>
                  </a:ext>
                </a:extLst>
              </p:cNvPr>
              <p:cNvSpPr/>
              <p:nvPr/>
            </p:nvSpPr>
            <p:spPr>
              <a:xfrm>
                <a:off x="478224" y="2806842"/>
                <a:ext cx="2208682" cy="323165"/>
              </a:xfrm>
              <a:prstGeom prst="rect">
                <a:avLst/>
              </a:prstGeom>
            </p:spPr>
            <p:txBody>
              <a:bodyPr wrap="none">
                <a:spAutoFit/>
              </a:bodyPr>
              <a:lstStyle/>
              <a:p>
                <a14:m>
                  <m:oMath xmlns:m="http://schemas.openxmlformats.org/officeDocument/2006/math">
                    <m:sSup>
                      <m:sSupPr>
                        <m:ctrlPr>
                          <a:rPr lang="en-US" sz="1500" i="1">
                            <a:solidFill>
                              <a:srgbClr val="5C953F"/>
                            </a:solidFill>
                            <a:latin typeface="Cambria Math" panose="02040503050406030204" pitchFamily="18" charset="0"/>
                          </a:rPr>
                        </m:ctrlPr>
                      </m:sSupPr>
                      <m:e>
                        <m:r>
                          <a:rPr lang="en-US" sz="1500" i="1">
                            <a:solidFill>
                              <a:srgbClr val="5C953F"/>
                            </a:solidFill>
                            <a:latin typeface="Cambria Math" panose="02040503050406030204" pitchFamily="18" charset="0"/>
                          </a:rPr>
                          <m:t>𝑝</m:t>
                        </m:r>
                      </m:e>
                      <m:sup>
                        <m:r>
                          <a:rPr lang="en-US" sz="1500">
                            <a:solidFill>
                              <a:srgbClr val="5C953F"/>
                            </a:solidFill>
                            <a:latin typeface="Cambria Math" panose="02040503050406030204" pitchFamily="18" charset="0"/>
                          </a:rPr>
                          <m:t>∗</m:t>
                        </m:r>
                      </m:sup>
                    </m:sSup>
                  </m:oMath>
                </a14:m>
                <a:r>
                  <a:rPr lang="en-US" sz="1500" dirty="0">
                    <a:latin typeface="Corbel" panose="020B0503020204020204" pitchFamily="34" charset="0"/>
                  </a:rPr>
                  <a:t>: optimized for the task</a:t>
                </a:r>
              </a:p>
            </p:txBody>
          </p:sp>
        </mc:Choice>
        <mc:Fallback xmlns="">
          <p:sp>
            <p:nvSpPr>
              <p:cNvPr id="12" name="Rectangle 11">
                <a:extLst>
                  <a:ext uri="{FF2B5EF4-FFF2-40B4-BE49-F238E27FC236}">
                    <a16:creationId xmlns:a16="http://schemas.microsoft.com/office/drawing/2014/main" id="{8AFAEE13-E515-D58D-3CE6-2A62D2E7721B}"/>
                  </a:ext>
                </a:extLst>
              </p:cNvPr>
              <p:cNvSpPr>
                <a:spLocks noRot="1" noChangeAspect="1" noMove="1" noResize="1" noEditPoints="1" noAdjustHandles="1" noChangeArrowheads="1" noChangeShapeType="1" noTextEdit="1"/>
              </p:cNvSpPr>
              <p:nvPr/>
            </p:nvSpPr>
            <p:spPr>
              <a:xfrm>
                <a:off x="478224" y="2806842"/>
                <a:ext cx="2208682" cy="323165"/>
              </a:xfrm>
              <a:prstGeom prst="rect">
                <a:avLst/>
              </a:prstGeom>
              <a:blipFill>
                <a:blip r:embed="rId6"/>
                <a:stretch>
                  <a:fillRect t="-3704" r="-571" b="-22222"/>
                </a:stretch>
              </a:blipFill>
            </p:spPr>
            <p:txBody>
              <a:bodyPr/>
              <a:lstStyle/>
              <a:p>
                <a:r>
                  <a:rPr lang="en-US">
                    <a:noFill/>
                  </a:rPr>
                  <a:t> </a:t>
                </a:r>
              </a:p>
            </p:txBody>
          </p:sp>
        </mc:Fallback>
      </mc:AlternateContent>
      <p:sp>
        <p:nvSpPr>
          <p:cNvPr id="3" name="object 6">
            <a:extLst>
              <a:ext uri="{FF2B5EF4-FFF2-40B4-BE49-F238E27FC236}">
                <a16:creationId xmlns:a16="http://schemas.microsoft.com/office/drawing/2014/main" id="{237F79E3-20AE-1874-870C-9B6D139A276C}"/>
              </a:ext>
            </a:extLst>
          </p:cNvPr>
          <p:cNvSpPr txBox="1"/>
          <p:nvPr/>
        </p:nvSpPr>
        <p:spPr>
          <a:xfrm>
            <a:off x="926003" y="4943061"/>
            <a:ext cx="7428865" cy="161583"/>
          </a:xfrm>
          <a:prstGeom prst="rect">
            <a:avLst/>
          </a:prstGeom>
        </p:spPr>
        <p:txBody>
          <a:bodyPr vert="horz" wrap="square" lIns="0" tIns="0" rIns="0" bIns="0" rtlCol="0">
            <a:spAutoFit/>
          </a:bodyPr>
          <a:lstStyle/>
          <a:p>
            <a:pPr marL="12700" algn="ctr">
              <a:lnSpc>
                <a:spcPct val="100000"/>
              </a:lnSpc>
            </a:pPr>
            <a:r>
              <a:rPr lang="en-US" sz="1050" spc="-10" dirty="0">
                <a:solidFill>
                  <a:srgbClr val="424242"/>
                </a:solidFill>
                <a:latin typeface="Corbel" panose="020B0503020204020204" pitchFamily="34" charset="0"/>
                <a:cs typeface="FreeSans"/>
                <a:hlinkClick r:id="rId7"/>
              </a:rPr>
              <a:t>[</a:t>
            </a:r>
            <a:r>
              <a:rPr sz="1050" spc="-10" dirty="0">
                <a:solidFill>
                  <a:srgbClr val="424242"/>
                </a:solidFill>
                <a:latin typeface="Corbel" panose="020B0503020204020204" pitchFamily="34" charset="0"/>
                <a:cs typeface="FreeSans"/>
                <a:hlinkClick r:id="rId7"/>
              </a:rPr>
              <a:t>"</a:t>
            </a:r>
            <a:r>
              <a:rPr lang="en-US" sz="1050" spc="-10" dirty="0">
                <a:solidFill>
                  <a:srgbClr val="424242"/>
                </a:solidFill>
                <a:latin typeface="Corbel" panose="020B0503020204020204" pitchFamily="34" charset="0"/>
                <a:cs typeface="FreeSans"/>
                <a:hlinkClick r:id="rId7"/>
              </a:rPr>
              <a:t>Prompt Waywardness: The Curious Case of Discretized Interpretation of Continuous Prompts</a:t>
            </a:r>
            <a:r>
              <a:rPr sz="1050" dirty="0">
                <a:solidFill>
                  <a:srgbClr val="424242"/>
                </a:solidFill>
                <a:latin typeface="Corbel" panose="020B0503020204020204" pitchFamily="34" charset="0"/>
                <a:cs typeface="FreeSans"/>
                <a:hlinkClick r:id="rId7"/>
              </a:rPr>
              <a:t>"</a:t>
            </a:r>
            <a:r>
              <a:rPr lang="en-US" sz="1050" dirty="0">
                <a:solidFill>
                  <a:srgbClr val="424242"/>
                </a:solidFill>
                <a:latin typeface="Corbel" panose="020B0503020204020204" pitchFamily="34" charset="0"/>
                <a:cs typeface="FreeSans"/>
                <a:hlinkClick r:id="rId7"/>
              </a:rPr>
              <a:t> </a:t>
            </a:r>
            <a:r>
              <a:rPr lang="en-US" sz="1050" u="heavy" spc="-15" dirty="0">
                <a:solidFill>
                  <a:srgbClr val="FF5252"/>
                </a:solidFill>
                <a:uFill>
                  <a:solidFill>
                    <a:srgbClr val="FF5252"/>
                  </a:solidFill>
                </a:uFill>
                <a:latin typeface="Corbel" panose="020B0503020204020204" pitchFamily="34" charset="0"/>
                <a:cs typeface="FreeSans"/>
                <a:hlinkClick r:id="rId7"/>
              </a:rPr>
              <a:t>Khashabi </a:t>
            </a:r>
            <a:r>
              <a:rPr lang="en-US" sz="1050" u="heavy" spc="25" dirty="0">
                <a:solidFill>
                  <a:srgbClr val="FF5252"/>
                </a:solidFill>
                <a:uFill>
                  <a:solidFill>
                    <a:srgbClr val="FF5252"/>
                  </a:solidFill>
                </a:uFill>
                <a:latin typeface="Corbel" panose="020B0503020204020204" pitchFamily="34" charset="0"/>
                <a:cs typeface="FreeSans"/>
                <a:hlinkClick r:id="rId7"/>
              </a:rPr>
              <a:t>et </a:t>
            </a:r>
            <a:r>
              <a:rPr lang="en-US" sz="1050" u="heavy" spc="-25" dirty="0">
                <a:solidFill>
                  <a:srgbClr val="FF5252"/>
                </a:solidFill>
                <a:uFill>
                  <a:solidFill>
                    <a:srgbClr val="FF5252"/>
                  </a:solidFill>
                </a:uFill>
                <a:latin typeface="Corbel" panose="020B0503020204020204" pitchFamily="34" charset="0"/>
                <a:cs typeface="FreeSans"/>
                <a:hlinkClick r:id="rId7"/>
              </a:rPr>
              <a:t>al., </a:t>
            </a:r>
            <a:r>
              <a:rPr lang="en-US" sz="1050" u="heavy" spc="30" dirty="0">
                <a:solidFill>
                  <a:srgbClr val="FF5252"/>
                </a:solidFill>
                <a:uFill>
                  <a:solidFill>
                    <a:srgbClr val="FF5252"/>
                  </a:solidFill>
                </a:uFill>
                <a:latin typeface="Corbel" panose="020B0503020204020204" pitchFamily="34" charset="0"/>
                <a:cs typeface="FreeSans"/>
                <a:hlinkClick r:id="rId7"/>
              </a:rPr>
              <a:t>2022</a:t>
            </a:r>
            <a:r>
              <a:rPr lang="en-US" sz="1050" spc="30" dirty="0">
                <a:solidFill>
                  <a:srgbClr val="424242"/>
                </a:solidFill>
                <a:latin typeface="Corbel" panose="020B0503020204020204" pitchFamily="34" charset="0"/>
                <a:cs typeface="FreeSans"/>
                <a:hlinkClick r:id="rId7"/>
              </a:rPr>
              <a:t>.]</a:t>
            </a:r>
            <a:endParaRPr sz="1050" dirty="0">
              <a:latin typeface="Corbel" panose="020B0503020204020204" pitchFamily="34" charset="0"/>
              <a:cs typeface="FreeSans"/>
            </a:endParaRPr>
          </a:p>
        </p:txBody>
      </p:sp>
    </p:spTree>
    <p:extLst>
      <p:ext uri="{BB962C8B-B14F-4D97-AF65-F5344CB8AC3E}">
        <p14:creationId xmlns:p14="http://schemas.microsoft.com/office/powerpoint/2010/main" val="191232460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E69B-6973-B456-FEFA-F590B34C65D4}"/>
              </a:ext>
            </a:extLst>
          </p:cNvPr>
          <p:cNvSpPr>
            <a:spLocks noGrp="1"/>
          </p:cNvSpPr>
          <p:nvPr>
            <p:ph type="title"/>
          </p:nvPr>
        </p:nvSpPr>
        <p:spPr/>
        <p:txBody>
          <a:bodyPr>
            <a:normAutofit fontScale="90000"/>
          </a:bodyPr>
          <a:lstStyle/>
          <a:p>
            <a:r>
              <a:rPr lang="en-US" dirty="0"/>
              <a:t>HW 1-5 </a:t>
            </a:r>
          </a:p>
        </p:txBody>
      </p:sp>
      <p:pic>
        <p:nvPicPr>
          <p:cNvPr id="5" name="Content Placeholder 4" descr="Chart, histogram&#10;&#10;Description automatically generated">
            <a:extLst>
              <a:ext uri="{FF2B5EF4-FFF2-40B4-BE49-F238E27FC236}">
                <a16:creationId xmlns:a16="http://schemas.microsoft.com/office/drawing/2014/main" id="{8195198A-3CF6-749C-F077-A87DAB42ABA0}"/>
              </a:ext>
            </a:extLst>
          </p:cNvPr>
          <p:cNvPicPr>
            <a:picLocks noGrp="1" noChangeAspect="1"/>
          </p:cNvPicPr>
          <p:nvPr>
            <p:ph idx="1"/>
          </p:nvPr>
        </p:nvPicPr>
        <p:blipFill>
          <a:blip r:embed="rId2"/>
          <a:stretch>
            <a:fillRect/>
          </a:stretch>
        </p:blipFill>
        <p:spPr>
          <a:xfrm>
            <a:off x="1688744" y="1162050"/>
            <a:ext cx="5595062" cy="3416300"/>
          </a:xfrm>
        </p:spPr>
      </p:pic>
    </p:spTree>
    <p:extLst>
      <p:ext uri="{BB962C8B-B14F-4D97-AF65-F5344CB8AC3E}">
        <p14:creationId xmlns:p14="http://schemas.microsoft.com/office/powerpoint/2010/main" val="207312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ACE77-3070-9843-BCBE-A609E9C809D1}"/>
              </a:ext>
            </a:extLst>
          </p:cNvPr>
          <p:cNvSpPr>
            <a:spLocks noGrp="1"/>
          </p:cNvSpPr>
          <p:nvPr>
            <p:ph type="sldNum" sz="quarter" idx="10"/>
          </p:nvPr>
        </p:nvSpPr>
        <p:spPr/>
        <p:txBody>
          <a:bodyPr>
            <a:normAutofit fontScale="70000" lnSpcReduction="20000"/>
          </a:bodyPr>
          <a:lstStyle/>
          <a:p>
            <a:pPr>
              <a:defRPr/>
            </a:pPr>
            <a:fld id="{37E6B2A9-E175-7F40-B993-EC9D598FC2D7}" type="slidenum">
              <a:rPr lang="en-US" smtClean="0"/>
              <a:pPr>
                <a:defRPr/>
              </a:pPr>
              <a:t>40</a:t>
            </a:fld>
            <a:endParaRPr lang="en-US" dirty="0"/>
          </a:p>
        </p:txBody>
      </p:sp>
      <p:sp>
        <p:nvSpPr>
          <p:cNvPr id="17" name="Rectangle 16">
            <a:extLst>
              <a:ext uri="{FF2B5EF4-FFF2-40B4-BE49-F238E27FC236}">
                <a16:creationId xmlns:a16="http://schemas.microsoft.com/office/drawing/2014/main" id="{4BC5FF02-F4DE-B5F4-AE23-077FA997485D}"/>
              </a:ext>
            </a:extLst>
          </p:cNvPr>
          <p:cNvSpPr/>
          <p:nvPr/>
        </p:nvSpPr>
        <p:spPr>
          <a:xfrm>
            <a:off x="6090781" y="4070534"/>
            <a:ext cx="2076468" cy="307777"/>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pic>
        <p:nvPicPr>
          <p:cNvPr id="21" name="Graphic 20" descr="Badge Follow with solid fill">
            <a:extLst>
              <a:ext uri="{FF2B5EF4-FFF2-40B4-BE49-F238E27FC236}">
                <a16:creationId xmlns:a16="http://schemas.microsoft.com/office/drawing/2014/main" id="{2AEB3BD3-6477-1F69-FC81-F993B08B82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4979" y="3663803"/>
            <a:ext cx="342900" cy="342900"/>
          </a:xfrm>
          <a:prstGeom prst="rect">
            <a:avLst/>
          </a:prstGeom>
        </p:spPr>
      </p:pic>
      <p:sp>
        <p:nvSpPr>
          <p:cNvPr id="22" name="Rectangle 21">
            <a:extLst>
              <a:ext uri="{FF2B5EF4-FFF2-40B4-BE49-F238E27FC236}">
                <a16:creationId xmlns:a16="http://schemas.microsoft.com/office/drawing/2014/main" id="{BC4D4BD0-F966-2571-2534-AF16AAEEEB69}"/>
              </a:ext>
            </a:extLst>
          </p:cNvPr>
          <p:cNvSpPr/>
          <p:nvPr/>
        </p:nvSpPr>
        <p:spPr>
          <a:xfrm>
            <a:off x="245882" y="4008575"/>
            <a:ext cx="2619488" cy="523220"/>
          </a:xfrm>
          <a:prstGeom prst="rect">
            <a:avLst/>
          </a:prstGeom>
        </p:spPr>
        <p:txBody>
          <a:bodyPr wrap="square">
            <a:spAutoFit/>
          </a:bodyPr>
          <a:lstStyle/>
          <a:p>
            <a:pPr algn="ctr"/>
            <a:r>
              <a:rPr lang="en-US" dirty="0">
                <a:latin typeface="Consolas" panose="020B0609020204030204" pitchFamily="49" charset="0"/>
                <a:cs typeface="Consolas" panose="020B0609020204030204" pitchFamily="49" charset="0"/>
              </a:rPr>
              <a:t>Sentence: That was a great fantasy movie.</a:t>
            </a:r>
          </a:p>
        </p:txBody>
      </p:sp>
      <p:graphicFrame>
        <p:nvGraphicFramePr>
          <p:cNvPr id="25" name="Table 9">
            <a:extLst>
              <a:ext uri="{FF2B5EF4-FFF2-40B4-BE49-F238E27FC236}">
                <a16:creationId xmlns:a16="http://schemas.microsoft.com/office/drawing/2014/main" id="{5BF48A11-3506-CB44-F9B1-ECFC3CE311FE}"/>
              </a:ext>
            </a:extLst>
          </p:cNvPr>
          <p:cNvGraphicFramePr>
            <a:graphicFrameLocks noGrp="1"/>
          </p:cNvGraphicFramePr>
          <p:nvPr/>
        </p:nvGraphicFramePr>
        <p:xfrm>
          <a:off x="1006580" y="3178658"/>
          <a:ext cx="1017616" cy="236220"/>
        </p:xfrm>
        <a:graphic>
          <a:graphicData uri="http://schemas.openxmlformats.org/drawingml/2006/table">
            <a:tbl>
              <a:tblPr firstRow="1" bandRow="1">
                <a:tableStyleId>{5C22544A-7EE6-4342-B048-85BDC9FD1C3A}</a:tableStyleId>
              </a:tblPr>
              <a:tblGrid>
                <a:gridCol w="254404">
                  <a:extLst>
                    <a:ext uri="{9D8B030D-6E8A-4147-A177-3AD203B41FA5}">
                      <a16:colId xmlns:a16="http://schemas.microsoft.com/office/drawing/2014/main" val="3534915434"/>
                    </a:ext>
                  </a:extLst>
                </a:gridCol>
                <a:gridCol w="254404">
                  <a:extLst>
                    <a:ext uri="{9D8B030D-6E8A-4147-A177-3AD203B41FA5}">
                      <a16:colId xmlns:a16="http://schemas.microsoft.com/office/drawing/2014/main" val="1238288208"/>
                    </a:ext>
                  </a:extLst>
                </a:gridCol>
                <a:gridCol w="254404">
                  <a:extLst>
                    <a:ext uri="{9D8B030D-6E8A-4147-A177-3AD203B41FA5}">
                      <a16:colId xmlns:a16="http://schemas.microsoft.com/office/drawing/2014/main" val="3224079992"/>
                    </a:ext>
                  </a:extLst>
                </a:gridCol>
                <a:gridCol w="254404">
                  <a:extLst>
                    <a:ext uri="{9D8B030D-6E8A-4147-A177-3AD203B41FA5}">
                      <a16:colId xmlns:a16="http://schemas.microsoft.com/office/drawing/2014/main" val="1834554974"/>
                    </a:ext>
                  </a:extLst>
                </a:gridCol>
              </a:tblGrid>
              <a:tr h="228600">
                <a:tc>
                  <a:txBody>
                    <a:bodyPr/>
                    <a:lstStyle/>
                    <a:p>
                      <a:endParaRPr lang="en-US" sz="1100" dirty="0"/>
                    </a:p>
                  </a:txBody>
                  <a:tcPr marL="68580" marR="68580" marT="34290" marB="3429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sz="1100" dirty="0"/>
                    </a:p>
                  </a:txBody>
                  <a:tcPr marL="68580" marR="68580" marT="34290" marB="3429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sz="1100" dirty="0"/>
                    </a:p>
                  </a:txBody>
                  <a:tcPr marL="68580" marR="68580" marT="34290" marB="3429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sz="1100" dirty="0"/>
                    </a:p>
                  </a:txBody>
                  <a:tcPr marL="68580" marR="68580" marT="34290" marB="3429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extLst>
                  <a:ext uri="{0D108BD9-81ED-4DB2-BD59-A6C34878D82A}">
                    <a16:rowId xmlns:a16="http://schemas.microsoft.com/office/drawing/2014/main" val="378298463"/>
                  </a:ext>
                </a:extLst>
              </a:tr>
            </a:tbl>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2351C86-DC6D-92D6-9304-376DE234A384}"/>
                  </a:ext>
                </a:extLst>
              </p:cNvPr>
              <p:cNvSpPr/>
              <p:nvPr/>
            </p:nvSpPr>
            <p:spPr>
              <a:xfrm>
                <a:off x="478224" y="2806842"/>
                <a:ext cx="2208682" cy="323165"/>
              </a:xfrm>
              <a:prstGeom prst="rect">
                <a:avLst/>
              </a:prstGeom>
            </p:spPr>
            <p:txBody>
              <a:bodyPr wrap="none">
                <a:spAutoFit/>
              </a:bodyPr>
              <a:lstStyle/>
              <a:p>
                <a14:m>
                  <m:oMath xmlns:m="http://schemas.openxmlformats.org/officeDocument/2006/math">
                    <m:sSup>
                      <m:sSupPr>
                        <m:ctrlPr>
                          <a:rPr lang="en-US" sz="1500" i="1">
                            <a:solidFill>
                              <a:srgbClr val="5C953F"/>
                            </a:solidFill>
                            <a:latin typeface="Cambria Math" panose="02040503050406030204" pitchFamily="18" charset="0"/>
                          </a:rPr>
                        </m:ctrlPr>
                      </m:sSupPr>
                      <m:e>
                        <m:r>
                          <a:rPr lang="en-US" sz="1500" i="1">
                            <a:solidFill>
                              <a:srgbClr val="5C953F"/>
                            </a:solidFill>
                            <a:latin typeface="Cambria Math" panose="02040503050406030204" pitchFamily="18" charset="0"/>
                          </a:rPr>
                          <m:t>𝑝</m:t>
                        </m:r>
                      </m:e>
                      <m:sup>
                        <m:r>
                          <a:rPr lang="en-US" sz="1500">
                            <a:solidFill>
                              <a:srgbClr val="5C953F"/>
                            </a:solidFill>
                            <a:latin typeface="Cambria Math" panose="02040503050406030204" pitchFamily="18" charset="0"/>
                          </a:rPr>
                          <m:t>∗</m:t>
                        </m:r>
                      </m:sup>
                    </m:sSup>
                  </m:oMath>
                </a14:m>
                <a:r>
                  <a:rPr lang="en-US" sz="1500" dirty="0">
                    <a:latin typeface="Corbel" panose="020B0503020204020204" pitchFamily="34" charset="0"/>
                  </a:rPr>
                  <a:t>: optimized for the task</a:t>
                </a:r>
              </a:p>
            </p:txBody>
          </p:sp>
        </mc:Choice>
        <mc:Fallback xmlns="">
          <p:sp>
            <p:nvSpPr>
              <p:cNvPr id="3" name="Rectangle 2">
                <a:extLst>
                  <a:ext uri="{FF2B5EF4-FFF2-40B4-BE49-F238E27FC236}">
                    <a16:creationId xmlns:a16="http://schemas.microsoft.com/office/drawing/2014/main" id="{02351C86-DC6D-92D6-9304-376DE234A384}"/>
                  </a:ext>
                </a:extLst>
              </p:cNvPr>
              <p:cNvSpPr>
                <a:spLocks noRot="1" noChangeAspect="1" noMove="1" noResize="1" noEditPoints="1" noAdjustHandles="1" noChangeArrowheads="1" noChangeShapeType="1" noTextEdit="1"/>
              </p:cNvSpPr>
              <p:nvPr/>
            </p:nvSpPr>
            <p:spPr>
              <a:xfrm>
                <a:off x="478224" y="2806842"/>
                <a:ext cx="2208682" cy="323165"/>
              </a:xfrm>
              <a:prstGeom prst="rect">
                <a:avLst/>
              </a:prstGeom>
              <a:blipFill>
                <a:blip r:embed="rId5"/>
                <a:stretch>
                  <a:fillRect t="-3704" r="-571" b="-22222"/>
                </a:stretch>
              </a:blipFill>
            </p:spPr>
            <p:txBody>
              <a:bodyPr/>
              <a:lstStyle/>
              <a:p>
                <a:r>
                  <a:rPr lang="en-US">
                    <a:noFill/>
                  </a:rPr>
                  <a:t> </a:t>
                </a:r>
              </a:p>
            </p:txBody>
          </p:sp>
        </mc:Fallback>
      </mc:AlternateContent>
      <p:graphicFrame>
        <p:nvGraphicFramePr>
          <p:cNvPr id="23" name="Table 9">
            <a:extLst>
              <a:ext uri="{FF2B5EF4-FFF2-40B4-BE49-F238E27FC236}">
                <a16:creationId xmlns:a16="http://schemas.microsoft.com/office/drawing/2014/main" id="{C44A0E20-D0E9-5D56-63D6-3E2681AC23F8}"/>
              </a:ext>
            </a:extLst>
          </p:cNvPr>
          <p:cNvGraphicFramePr>
            <a:graphicFrameLocks noGrp="1"/>
          </p:cNvGraphicFramePr>
          <p:nvPr/>
        </p:nvGraphicFramePr>
        <p:xfrm>
          <a:off x="1006580" y="2139847"/>
          <a:ext cx="1017616" cy="236220"/>
        </p:xfrm>
        <a:graphic>
          <a:graphicData uri="http://schemas.openxmlformats.org/drawingml/2006/table">
            <a:tbl>
              <a:tblPr firstRow="1" bandRow="1">
                <a:tableStyleId>{5C22544A-7EE6-4342-B048-85BDC9FD1C3A}</a:tableStyleId>
              </a:tblPr>
              <a:tblGrid>
                <a:gridCol w="254404">
                  <a:extLst>
                    <a:ext uri="{9D8B030D-6E8A-4147-A177-3AD203B41FA5}">
                      <a16:colId xmlns:a16="http://schemas.microsoft.com/office/drawing/2014/main" val="3534915434"/>
                    </a:ext>
                  </a:extLst>
                </a:gridCol>
                <a:gridCol w="254404">
                  <a:extLst>
                    <a:ext uri="{9D8B030D-6E8A-4147-A177-3AD203B41FA5}">
                      <a16:colId xmlns:a16="http://schemas.microsoft.com/office/drawing/2014/main" val="1238288208"/>
                    </a:ext>
                  </a:extLst>
                </a:gridCol>
                <a:gridCol w="254404">
                  <a:extLst>
                    <a:ext uri="{9D8B030D-6E8A-4147-A177-3AD203B41FA5}">
                      <a16:colId xmlns:a16="http://schemas.microsoft.com/office/drawing/2014/main" val="3224079992"/>
                    </a:ext>
                  </a:extLst>
                </a:gridCol>
                <a:gridCol w="254404">
                  <a:extLst>
                    <a:ext uri="{9D8B030D-6E8A-4147-A177-3AD203B41FA5}">
                      <a16:colId xmlns:a16="http://schemas.microsoft.com/office/drawing/2014/main" val="1834554974"/>
                    </a:ext>
                  </a:extLst>
                </a:gridCol>
              </a:tblGrid>
              <a:tr h="228600">
                <a:tc>
                  <a:txBody>
                    <a:bodyPr/>
                    <a:lstStyle/>
                    <a:p>
                      <a:endParaRPr lang="en-US" sz="1100" dirty="0"/>
                    </a:p>
                  </a:txBody>
                  <a:tcPr marL="68580" marR="68580" marT="34290" marB="3429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sz="1100" dirty="0"/>
                    </a:p>
                  </a:txBody>
                  <a:tcPr marL="68580" marR="68580" marT="34290" marB="3429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sz="1100" dirty="0"/>
                    </a:p>
                  </a:txBody>
                  <a:tcPr marL="68580" marR="68580" marT="34290" marB="3429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sz="1100" dirty="0"/>
                    </a:p>
                  </a:txBody>
                  <a:tcPr marL="68580" marR="68580" marT="34290" marB="3429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extLst>
                  <a:ext uri="{0D108BD9-81ED-4DB2-BD59-A6C34878D82A}">
                    <a16:rowId xmlns:a16="http://schemas.microsoft.com/office/drawing/2014/main" val="378298463"/>
                  </a:ext>
                </a:extLst>
              </a:tr>
            </a:tbl>
          </a:graphicData>
        </a:graphic>
      </p:graphicFrame>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213E6232-F2EE-89ED-D69B-2FC5ADE6B0B2}"/>
                  </a:ext>
                </a:extLst>
              </p:cNvPr>
              <p:cNvSpPr/>
              <p:nvPr/>
            </p:nvSpPr>
            <p:spPr>
              <a:xfrm>
                <a:off x="478225" y="1769121"/>
                <a:ext cx="4042260" cy="323165"/>
              </a:xfrm>
              <a:prstGeom prst="rect">
                <a:avLst/>
              </a:prstGeom>
            </p:spPr>
            <p:txBody>
              <a:bodyPr wrap="none">
                <a:spAutoFit/>
              </a:bodyPr>
              <a:lstStyle/>
              <a:p>
                <a14:m>
                  <m:oMath xmlns:m="http://schemas.openxmlformats.org/officeDocument/2006/math">
                    <m:acc>
                      <m:accPr>
                        <m:chr m:val="̃"/>
                        <m:ctrlPr>
                          <a:rPr lang="en-US" sz="1500" i="1">
                            <a:solidFill>
                              <a:srgbClr val="FF0000"/>
                            </a:solidFill>
                            <a:latin typeface="Cambria Math" panose="02040503050406030204" pitchFamily="18" charset="0"/>
                          </a:rPr>
                        </m:ctrlPr>
                      </m:accPr>
                      <m:e>
                        <m:r>
                          <a:rPr lang="en-US" sz="1500" i="1">
                            <a:solidFill>
                              <a:srgbClr val="FF0000"/>
                            </a:solidFill>
                            <a:latin typeface="Cambria Math" panose="02040503050406030204" pitchFamily="18" charset="0"/>
                          </a:rPr>
                          <m:t>𝑝</m:t>
                        </m:r>
                      </m:e>
                    </m:acc>
                  </m:oMath>
                </a14:m>
                <a:r>
                  <a:rPr lang="en-US" sz="1500" dirty="0">
                    <a:latin typeface="Corbel" panose="020B0503020204020204" pitchFamily="34" charset="0"/>
                  </a:rPr>
                  <a:t>: optimized for the task + </a:t>
                </a:r>
                <a:r>
                  <a:rPr lang="en-US" sz="1500" dirty="0">
                    <a:solidFill>
                      <a:srgbClr val="7030A0"/>
                    </a:solidFill>
                    <a:latin typeface="Corbel" panose="020B0503020204020204" pitchFamily="34" charset="0"/>
                    <a:cs typeface="Consolas" panose="020B0609020204030204" pitchFamily="49" charset="0"/>
                  </a:rPr>
                  <a:t>project</a:t>
                </a:r>
                <a:r>
                  <a:rPr lang="en-US" sz="1500" dirty="0">
                    <a:latin typeface="Corbel" panose="020B0503020204020204" pitchFamily="34" charset="0"/>
                  </a:rPr>
                  <a:t> to </a:t>
                </a:r>
                <a:r>
                  <a:rPr lang="en-US" sz="1500" dirty="0">
                    <a:solidFill>
                      <a:srgbClr val="1700FF"/>
                    </a:solidFill>
                    <a:latin typeface="Corbel" panose="020B0503020204020204" pitchFamily="34" charset="0"/>
                  </a:rPr>
                  <a:t>a given text</a:t>
                </a:r>
              </a:p>
            </p:txBody>
          </p:sp>
        </mc:Choice>
        <mc:Fallback xmlns="">
          <p:sp>
            <p:nvSpPr>
              <p:cNvPr id="34" name="Rectangle 33">
                <a:extLst>
                  <a:ext uri="{FF2B5EF4-FFF2-40B4-BE49-F238E27FC236}">
                    <a16:creationId xmlns:a16="http://schemas.microsoft.com/office/drawing/2014/main" id="{213E6232-F2EE-89ED-D69B-2FC5ADE6B0B2}"/>
                  </a:ext>
                </a:extLst>
              </p:cNvPr>
              <p:cNvSpPr>
                <a:spLocks noRot="1" noChangeAspect="1" noMove="1" noResize="1" noEditPoints="1" noAdjustHandles="1" noChangeArrowheads="1" noChangeShapeType="1" noTextEdit="1"/>
              </p:cNvSpPr>
              <p:nvPr/>
            </p:nvSpPr>
            <p:spPr>
              <a:xfrm>
                <a:off x="478225" y="1769121"/>
                <a:ext cx="4042260" cy="323165"/>
              </a:xfrm>
              <a:prstGeom prst="rect">
                <a:avLst/>
              </a:prstGeom>
              <a:blipFill>
                <a:blip r:embed="rId6"/>
                <a:stretch>
                  <a:fillRect t="-3846" b="-19231"/>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7D12AE73-AA20-B765-2831-130BDB9E7882}"/>
              </a:ext>
            </a:extLst>
          </p:cNvPr>
          <p:cNvGrpSpPr/>
          <p:nvPr/>
        </p:nvGrpSpPr>
        <p:grpSpPr>
          <a:xfrm>
            <a:off x="4326622" y="2360027"/>
            <a:ext cx="681799" cy="681879"/>
            <a:chOff x="6440169" y="3146702"/>
            <a:chExt cx="1395018" cy="909172"/>
          </a:xfrm>
        </p:grpSpPr>
        <p:cxnSp>
          <p:nvCxnSpPr>
            <p:cNvPr id="6" name="Straight Arrow Connector 5">
              <a:extLst>
                <a:ext uri="{FF2B5EF4-FFF2-40B4-BE49-F238E27FC236}">
                  <a16:creationId xmlns:a16="http://schemas.microsoft.com/office/drawing/2014/main" id="{5AB6518E-668E-EA87-54BB-1206C00093AF}"/>
                </a:ext>
              </a:extLst>
            </p:cNvPr>
            <p:cNvCxnSpPr>
              <a:cxnSpLocks/>
            </p:cNvCxnSpPr>
            <p:nvPr/>
          </p:nvCxnSpPr>
          <p:spPr>
            <a:xfrm>
              <a:off x="6440169" y="4055874"/>
              <a:ext cx="1395018" cy="0"/>
            </a:xfrm>
            <a:prstGeom prst="straightConnector1">
              <a:avLst/>
            </a:prstGeom>
            <a:ln w="158750" cmpd="sng">
              <a:solidFill>
                <a:srgbClr val="5C953F">
                  <a:alpha val="34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FE9F278-53C5-A736-A3C1-D856A89F175F}"/>
                </a:ext>
              </a:extLst>
            </p:cNvPr>
            <p:cNvCxnSpPr>
              <a:cxnSpLocks/>
            </p:cNvCxnSpPr>
            <p:nvPr/>
          </p:nvCxnSpPr>
          <p:spPr>
            <a:xfrm>
              <a:off x="6440169" y="3146702"/>
              <a:ext cx="1395018" cy="0"/>
            </a:xfrm>
            <a:prstGeom prst="straightConnector1">
              <a:avLst/>
            </a:prstGeom>
            <a:ln w="158750" cmpd="sng">
              <a:solidFill>
                <a:srgbClr val="FF0000">
                  <a:alpha val="20066"/>
                </a:srgb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5C8BA4C7-9A01-C71D-979F-E90B6F04EED9}"/>
              </a:ext>
            </a:extLst>
          </p:cNvPr>
          <p:cNvCxnSpPr>
            <a:cxnSpLocks/>
          </p:cNvCxnSpPr>
          <p:nvPr/>
        </p:nvCxnSpPr>
        <p:spPr>
          <a:xfrm flipH="1">
            <a:off x="5486475" y="3221553"/>
            <a:ext cx="2879893" cy="2881"/>
          </a:xfrm>
          <a:prstGeom prst="line">
            <a:avLst/>
          </a:prstGeom>
          <a:ln w="3810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FA6A4FA-ECED-DD0B-D2E2-871252E472D6}"/>
              </a:ext>
            </a:extLst>
          </p:cNvPr>
          <p:cNvCxnSpPr>
            <a:cxnSpLocks/>
          </p:cNvCxnSpPr>
          <p:nvPr/>
        </p:nvCxnSpPr>
        <p:spPr>
          <a:xfrm>
            <a:off x="5470216" y="2166509"/>
            <a:ext cx="3097" cy="105315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5207826E-2A89-C3F3-7C54-391008809B3B}"/>
                  </a:ext>
                </a:extLst>
              </p:cNvPr>
              <p:cNvSpPr/>
              <p:nvPr/>
            </p:nvSpPr>
            <p:spPr>
              <a:xfrm>
                <a:off x="5172635" y="2784817"/>
                <a:ext cx="353558" cy="253916"/>
              </a:xfrm>
              <a:prstGeom prst="rect">
                <a:avLst/>
              </a:prstGeom>
            </p:spPr>
            <p:txBody>
              <a:bodyPr wrap="none">
                <a:spAutoFit/>
              </a:bodyPr>
              <a:lstStyle/>
              <a:p>
                <a14:m>
                  <m:oMath xmlns:m="http://schemas.openxmlformats.org/officeDocument/2006/math">
                    <m:sSup>
                      <m:sSupPr>
                        <m:ctrlPr>
                          <a:rPr lang="en-US" sz="1050" i="1">
                            <a:solidFill>
                              <a:srgbClr val="5C953F"/>
                            </a:solidFill>
                            <a:latin typeface="Cambria Math" panose="02040503050406030204" pitchFamily="18" charset="0"/>
                          </a:rPr>
                        </m:ctrlPr>
                      </m:sSupPr>
                      <m:e>
                        <m:r>
                          <a:rPr lang="en-US" sz="1050" i="1">
                            <a:solidFill>
                              <a:srgbClr val="5C953F"/>
                            </a:solidFill>
                            <a:latin typeface="Cambria Math" panose="02040503050406030204" pitchFamily="18" charset="0"/>
                          </a:rPr>
                          <m:t>𝑝</m:t>
                        </m:r>
                      </m:e>
                      <m:sup>
                        <m:r>
                          <a:rPr lang="en-US" sz="1050" i="1">
                            <a:solidFill>
                              <a:srgbClr val="5C953F"/>
                            </a:solidFill>
                            <a:latin typeface="Cambria Math" panose="02040503050406030204" pitchFamily="18" charset="0"/>
                          </a:rPr>
                          <m:t>∗</m:t>
                        </m:r>
                      </m:sup>
                    </m:sSup>
                  </m:oMath>
                </a14:m>
                <a:r>
                  <a:rPr lang="en-US" sz="1050" dirty="0">
                    <a:latin typeface="Corbel" panose="020B0503020204020204" pitchFamily="34" charset="0"/>
                  </a:rPr>
                  <a:t> </a:t>
                </a:r>
              </a:p>
            </p:txBody>
          </p:sp>
        </mc:Choice>
        <mc:Fallback xmlns="">
          <p:sp>
            <p:nvSpPr>
              <p:cNvPr id="29" name="Rectangle 28">
                <a:extLst>
                  <a:ext uri="{FF2B5EF4-FFF2-40B4-BE49-F238E27FC236}">
                    <a16:creationId xmlns:a16="http://schemas.microsoft.com/office/drawing/2014/main" id="{5207826E-2A89-C3F3-7C54-391008809B3B}"/>
                  </a:ext>
                </a:extLst>
              </p:cNvPr>
              <p:cNvSpPr>
                <a:spLocks noRot="1" noChangeAspect="1" noMove="1" noResize="1" noEditPoints="1" noAdjustHandles="1" noChangeArrowheads="1" noChangeShapeType="1" noTextEdit="1"/>
              </p:cNvSpPr>
              <p:nvPr/>
            </p:nvSpPr>
            <p:spPr>
              <a:xfrm>
                <a:off x="5172635" y="2784817"/>
                <a:ext cx="353558" cy="25391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3333C4E-08B6-CB7C-8950-F7F9200663B9}"/>
                  </a:ext>
                </a:extLst>
              </p:cNvPr>
              <p:cNvSpPr txBox="1"/>
              <p:nvPr/>
            </p:nvSpPr>
            <p:spPr>
              <a:xfrm>
                <a:off x="5194823" y="2296266"/>
                <a:ext cx="288925" cy="253916"/>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50" i="1">
                              <a:solidFill>
                                <a:srgbClr val="FF0000"/>
                              </a:solidFill>
                              <a:latin typeface="Cambria Math" panose="02040503050406030204" pitchFamily="18" charset="0"/>
                            </a:rPr>
                          </m:ctrlPr>
                        </m:accPr>
                        <m:e>
                          <m:r>
                            <a:rPr lang="en-US" sz="1050" i="1">
                              <a:solidFill>
                                <a:srgbClr val="FF0000"/>
                              </a:solidFill>
                              <a:latin typeface="Cambria Math" panose="02040503050406030204" pitchFamily="18" charset="0"/>
                            </a:rPr>
                            <m:t>𝑝</m:t>
                          </m:r>
                        </m:e>
                      </m:acc>
                    </m:oMath>
                  </m:oMathPara>
                </a14:m>
                <a:endParaRPr lang="en-US" sz="1050" b="1" dirty="0">
                  <a:solidFill>
                    <a:srgbClr val="FF0000"/>
                  </a:solidFill>
                  <a:latin typeface="Corbel" panose="020B0503020204020204" pitchFamily="34" charset="0"/>
                </a:endParaRPr>
              </a:p>
            </p:txBody>
          </p:sp>
        </mc:Choice>
        <mc:Fallback xmlns="">
          <p:sp>
            <p:nvSpPr>
              <p:cNvPr id="30" name="TextBox 29">
                <a:extLst>
                  <a:ext uri="{FF2B5EF4-FFF2-40B4-BE49-F238E27FC236}">
                    <a16:creationId xmlns:a16="http://schemas.microsoft.com/office/drawing/2014/main" id="{13333C4E-08B6-CB7C-8950-F7F9200663B9}"/>
                  </a:ext>
                </a:extLst>
              </p:cNvPr>
              <p:cNvSpPr txBox="1">
                <a:spLocks noRot="1" noChangeAspect="1" noMove="1" noResize="1" noEditPoints="1" noAdjustHandles="1" noChangeArrowheads="1" noChangeShapeType="1" noTextEdit="1"/>
              </p:cNvSpPr>
              <p:nvPr/>
            </p:nvSpPr>
            <p:spPr>
              <a:xfrm>
                <a:off x="5194823" y="2296266"/>
                <a:ext cx="288925" cy="253916"/>
              </a:xfrm>
              <a:prstGeom prst="rect">
                <a:avLst/>
              </a:prstGeom>
              <a:blipFill>
                <a:blip r:embed="rId8"/>
                <a:stretch>
                  <a:fillRect/>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49947CB2-086F-268A-FD36-008172DE3898}"/>
              </a:ext>
            </a:extLst>
          </p:cNvPr>
          <p:cNvSpPr/>
          <p:nvPr/>
        </p:nvSpPr>
        <p:spPr>
          <a:xfrm>
            <a:off x="6562773" y="2814440"/>
            <a:ext cx="671979" cy="253916"/>
          </a:xfrm>
          <a:prstGeom prst="rect">
            <a:avLst/>
          </a:prstGeom>
        </p:spPr>
        <p:txBody>
          <a:bodyPr wrap="none">
            <a:spAutoFit/>
          </a:bodyPr>
          <a:lstStyle/>
          <a:p>
            <a:r>
              <a:rPr lang="en-US" sz="1050" dirty="0">
                <a:latin typeface="Corbel" panose="020B0503020204020204" pitchFamily="34" charset="0"/>
              </a:rPr>
              <a:t>accuracy</a:t>
            </a:r>
          </a:p>
        </p:txBody>
      </p:sp>
      <p:grpSp>
        <p:nvGrpSpPr>
          <p:cNvPr id="35" name="Group 34">
            <a:extLst>
              <a:ext uri="{FF2B5EF4-FFF2-40B4-BE49-F238E27FC236}">
                <a16:creationId xmlns:a16="http://schemas.microsoft.com/office/drawing/2014/main" id="{381FED1D-52C4-5FC3-4284-8E62871FFC6D}"/>
              </a:ext>
            </a:extLst>
          </p:cNvPr>
          <p:cNvGrpSpPr/>
          <p:nvPr/>
        </p:nvGrpSpPr>
        <p:grpSpPr>
          <a:xfrm flipH="1">
            <a:off x="5490548" y="2821128"/>
            <a:ext cx="2330758" cy="291549"/>
            <a:chOff x="3846891" y="4057457"/>
            <a:chExt cx="2486732" cy="388731"/>
          </a:xfrm>
        </p:grpSpPr>
        <p:sp>
          <p:nvSpPr>
            <p:cNvPr id="36" name="Rectangle 35">
              <a:extLst>
                <a:ext uri="{FF2B5EF4-FFF2-40B4-BE49-F238E27FC236}">
                  <a16:creationId xmlns:a16="http://schemas.microsoft.com/office/drawing/2014/main" id="{E1F5D90A-BBB9-E85F-73DD-72D3DE3B85E0}"/>
                </a:ext>
              </a:extLst>
            </p:cNvPr>
            <p:cNvSpPr/>
            <p:nvPr/>
          </p:nvSpPr>
          <p:spPr>
            <a:xfrm>
              <a:off x="3950293" y="4057457"/>
              <a:ext cx="2383330" cy="369333"/>
            </a:xfrm>
            <a:prstGeom prst="rect">
              <a:avLst/>
            </a:prstGeom>
            <a:solidFill>
              <a:srgbClr val="5E9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Corbel" panose="020B0503020204020204" pitchFamily="34" charset="0"/>
              </a:endParaRPr>
            </a:p>
          </p:txBody>
        </p:sp>
        <p:sp>
          <p:nvSpPr>
            <p:cNvPr id="37" name="TextBox 36">
              <a:extLst>
                <a:ext uri="{FF2B5EF4-FFF2-40B4-BE49-F238E27FC236}">
                  <a16:creationId xmlns:a16="http://schemas.microsoft.com/office/drawing/2014/main" id="{98303462-0399-45A1-FD11-D9E3F07581D8}"/>
                </a:ext>
              </a:extLst>
            </p:cNvPr>
            <p:cNvSpPr txBox="1"/>
            <p:nvPr/>
          </p:nvSpPr>
          <p:spPr>
            <a:xfrm>
              <a:off x="3846891" y="4076856"/>
              <a:ext cx="722842" cy="369332"/>
            </a:xfrm>
            <a:prstGeom prst="rect">
              <a:avLst/>
            </a:prstGeom>
            <a:noFill/>
          </p:spPr>
          <p:txBody>
            <a:bodyPr wrap="square" rtlCol="0">
              <a:spAutoFit/>
            </a:bodyPr>
            <a:lstStyle/>
            <a:p>
              <a:pPr algn="ctr"/>
              <a:r>
                <a:rPr lang="en-US" sz="1200" b="1" dirty="0">
                  <a:solidFill>
                    <a:schemeClr val="bg1"/>
                  </a:solidFill>
                  <a:latin typeface="Corbel" panose="020B0503020204020204" pitchFamily="34" charset="0"/>
                </a:rPr>
                <a:t>92.4</a:t>
              </a:r>
            </a:p>
          </p:txBody>
        </p:sp>
      </p:grpSp>
      <p:grpSp>
        <p:nvGrpSpPr>
          <p:cNvPr id="38" name="Group 37">
            <a:extLst>
              <a:ext uri="{FF2B5EF4-FFF2-40B4-BE49-F238E27FC236}">
                <a16:creationId xmlns:a16="http://schemas.microsoft.com/office/drawing/2014/main" id="{D77F26B5-1A21-D1EC-358A-FF46ADB35010}"/>
              </a:ext>
            </a:extLst>
          </p:cNvPr>
          <p:cNvGrpSpPr/>
          <p:nvPr/>
        </p:nvGrpSpPr>
        <p:grpSpPr>
          <a:xfrm flipH="1">
            <a:off x="5490551" y="2321827"/>
            <a:ext cx="2214018" cy="294507"/>
            <a:chOff x="4054495" y="3040844"/>
            <a:chExt cx="2266493" cy="392675"/>
          </a:xfrm>
        </p:grpSpPr>
        <p:sp>
          <p:nvSpPr>
            <p:cNvPr id="39" name="Rectangle 38">
              <a:extLst>
                <a:ext uri="{FF2B5EF4-FFF2-40B4-BE49-F238E27FC236}">
                  <a16:creationId xmlns:a16="http://schemas.microsoft.com/office/drawing/2014/main" id="{1D9C9454-E8E7-A500-6DBE-D2015328B33E}"/>
                </a:ext>
              </a:extLst>
            </p:cNvPr>
            <p:cNvSpPr/>
            <p:nvPr/>
          </p:nvSpPr>
          <p:spPr>
            <a:xfrm>
              <a:off x="4185631" y="3040844"/>
              <a:ext cx="2135357" cy="369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40" name="TextBox 39">
              <a:extLst>
                <a:ext uri="{FF2B5EF4-FFF2-40B4-BE49-F238E27FC236}">
                  <a16:creationId xmlns:a16="http://schemas.microsoft.com/office/drawing/2014/main" id="{F6DC9B33-8559-FC50-5830-6F213E145D73}"/>
                </a:ext>
              </a:extLst>
            </p:cNvPr>
            <p:cNvSpPr txBox="1"/>
            <p:nvPr/>
          </p:nvSpPr>
          <p:spPr>
            <a:xfrm>
              <a:off x="4054495" y="3064187"/>
              <a:ext cx="722842" cy="369332"/>
            </a:xfrm>
            <a:prstGeom prst="rect">
              <a:avLst/>
            </a:prstGeom>
            <a:noFill/>
          </p:spPr>
          <p:txBody>
            <a:bodyPr wrap="square" rtlCol="0">
              <a:spAutoFit/>
            </a:bodyPr>
            <a:lstStyle/>
            <a:p>
              <a:pPr algn="ctr"/>
              <a:r>
                <a:rPr lang="en-US" sz="1200" b="1" dirty="0">
                  <a:solidFill>
                    <a:schemeClr val="bg1"/>
                  </a:solidFill>
                  <a:latin typeface="Corbel" panose="020B0503020204020204" pitchFamily="34" charset="0"/>
                </a:rPr>
                <a:t>91.8</a:t>
              </a:r>
            </a:p>
          </p:txBody>
        </p:sp>
      </p:gr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651508C9-8E6F-EC02-747B-FA8F3A771435}"/>
                  </a:ext>
                </a:extLst>
              </p:cNvPr>
              <p:cNvSpPr/>
              <p:nvPr/>
            </p:nvSpPr>
            <p:spPr>
              <a:xfrm>
                <a:off x="7703603" y="2357556"/>
                <a:ext cx="134844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400">
                          <a:solidFill>
                            <a:schemeClr val="tx1"/>
                          </a:solidFill>
                          <a:latin typeface="Cambria Math" panose="02040503050406030204" pitchFamily="18" charset="0"/>
                        </a:rPr>
                        <m:t>Δ</m:t>
                      </m:r>
                      <m:r>
                        <a:rPr lang="en-US" sz="2400">
                          <a:solidFill>
                            <a:schemeClr val="tx1"/>
                          </a:solidFill>
                          <a:latin typeface="Cambria Math" panose="02040503050406030204" pitchFamily="18" charset="0"/>
                        </a:rPr>
                        <m:t>~0.6%</m:t>
                      </m:r>
                    </m:oMath>
                  </m:oMathPara>
                </a14:m>
                <a:endParaRPr lang="en-US" sz="2400" dirty="0">
                  <a:solidFill>
                    <a:schemeClr val="tx1"/>
                  </a:solidFill>
                  <a:latin typeface="Corbel" panose="020B0503020204020204" pitchFamily="34" charset="0"/>
                </a:endParaRPr>
              </a:p>
            </p:txBody>
          </p:sp>
        </mc:Choice>
        <mc:Fallback xmlns="">
          <p:sp>
            <p:nvSpPr>
              <p:cNvPr id="41" name="Rectangle 40">
                <a:extLst>
                  <a:ext uri="{FF2B5EF4-FFF2-40B4-BE49-F238E27FC236}">
                    <a16:creationId xmlns:a16="http://schemas.microsoft.com/office/drawing/2014/main" id="{651508C9-8E6F-EC02-747B-FA8F3A771435}"/>
                  </a:ext>
                </a:extLst>
              </p:cNvPr>
              <p:cNvSpPr>
                <a:spLocks noRot="1" noChangeAspect="1" noMove="1" noResize="1" noEditPoints="1" noAdjustHandles="1" noChangeArrowheads="1" noChangeShapeType="1" noTextEdit="1"/>
              </p:cNvSpPr>
              <p:nvPr/>
            </p:nvSpPr>
            <p:spPr>
              <a:xfrm>
                <a:off x="7703603" y="2357556"/>
                <a:ext cx="1348446" cy="461665"/>
              </a:xfrm>
              <a:prstGeom prst="rect">
                <a:avLst/>
              </a:prstGeom>
              <a:blipFill>
                <a:blip r:embed="rId9"/>
                <a:stretch>
                  <a:fillRect/>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22443B48-A81B-5DBD-1C82-B9C5C5E27BB8}"/>
              </a:ext>
            </a:extLst>
          </p:cNvPr>
          <p:cNvSpPr txBox="1"/>
          <p:nvPr/>
        </p:nvSpPr>
        <p:spPr>
          <a:xfrm flipH="1">
            <a:off x="5635363" y="3182001"/>
            <a:ext cx="2705351" cy="346249"/>
          </a:xfrm>
          <a:prstGeom prst="rect">
            <a:avLst/>
          </a:prstGeom>
          <a:noFill/>
        </p:spPr>
        <p:txBody>
          <a:bodyPr wrap="square" rtlCol="0" anchor="ctr" anchorCtr="0">
            <a:spAutoFit/>
          </a:bodyPr>
          <a:lstStyle/>
          <a:p>
            <a:r>
              <a:rPr lang="en-US" sz="825" dirty="0">
                <a:latin typeface="Corbel" panose="020B0503020204020204" pitchFamily="34" charset="0"/>
              </a:rPr>
              <a:t>40	   60	      80	          100</a:t>
            </a:r>
          </a:p>
        </p:txBody>
      </p:sp>
      <p:sp>
        <p:nvSpPr>
          <p:cNvPr id="46" name="Rectangle 45">
            <a:extLst>
              <a:ext uri="{FF2B5EF4-FFF2-40B4-BE49-F238E27FC236}">
                <a16:creationId xmlns:a16="http://schemas.microsoft.com/office/drawing/2014/main" id="{9C25964E-A2DE-C59A-A000-36569F6CA880}"/>
              </a:ext>
            </a:extLst>
          </p:cNvPr>
          <p:cNvSpPr/>
          <p:nvPr/>
        </p:nvSpPr>
        <p:spPr>
          <a:xfrm rot="16200000">
            <a:off x="5406625" y="2983310"/>
            <a:ext cx="375424" cy="507831"/>
          </a:xfrm>
          <a:prstGeom prst="rect">
            <a:avLst/>
          </a:prstGeom>
        </p:spPr>
        <p:txBody>
          <a:bodyPr wrap="none">
            <a:spAutoFit/>
          </a:bodyPr>
          <a:lstStyle/>
          <a:p>
            <a:r>
              <a:rPr lang="en-US" sz="2700" dirty="0">
                <a:latin typeface="Corbel" panose="020B0503020204020204" pitchFamily="34" charset="0"/>
              </a:rPr>
              <a:t>≈</a:t>
            </a:r>
          </a:p>
        </p:txBody>
      </p:sp>
      <p:sp>
        <p:nvSpPr>
          <p:cNvPr id="47" name="Rectangle 46">
            <a:extLst>
              <a:ext uri="{FF2B5EF4-FFF2-40B4-BE49-F238E27FC236}">
                <a16:creationId xmlns:a16="http://schemas.microsoft.com/office/drawing/2014/main" id="{B29C4D9B-32AF-0AE6-4ACD-6D5E31F63FCD}"/>
              </a:ext>
            </a:extLst>
          </p:cNvPr>
          <p:cNvSpPr/>
          <p:nvPr/>
        </p:nvSpPr>
        <p:spPr>
          <a:xfrm>
            <a:off x="6448917" y="3402167"/>
            <a:ext cx="671979" cy="253916"/>
          </a:xfrm>
          <a:prstGeom prst="rect">
            <a:avLst/>
          </a:prstGeom>
        </p:spPr>
        <p:txBody>
          <a:bodyPr wrap="none">
            <a:spAutoFit/>
          </a:bodyPr>
          <a:lstStyle/>
          <a:p>
            <a:r>
              <a:rPr lang="en-US" sz="1050" dirty="0">
                <a:latin typeface="Corbel" panose="020B0503020204020204" pitchFamily="34" charset="0"/>
              </a:rPr>
              <a:t>accuracy</a:t>
            </a:r>
          </a:p>
        </p:txBody>
      </p:sp>
      <p:sp>
        <p:nvSpPr>
          <p:cNvPr id="54" name="Rounded Rectangular Callout 53">
            <a:extLst>
              <a:ext uri="{FF2B5EF4-FFF2-40B4-BE49-F238E27FC236}">
                <a16:creationId xmlns:a16="http://schemas.microsoft.com/office/drawing/2014/main" id="{D4C7CE31-1849-CABF-5E7B-2EA9403CBF2A}"/>
              </a:ext>
            </a:extLst>
          </p:cNvPr>
          <p:cNvSpPr/>
          <p:nvPr/>
        </p:nvSpPr>
        <p:spPr>
          <a:xfrm>
            <a:off x="728438" y="235851"/>
            <a:ext cx="3291112" cy="1021556"/>
          </a:xfrm>
          <a:prstGeom prst="wedgeRoundRectCallout">
            <a:avLst>
              <a:gd name="adj1" fmla="val 19237"/>
              <a:gd name="adj2" fmla="val -31726"/>
              <a:gd name="adj3" fmla="val 16667"/>
            </a:avLst>
          </a:prstGeom>
          <a:ln/>
        </p:spPr>
        <p:style>
          <a:lnRef idx="2">
            <a:schemeClr val="accent1"/>
          </a:lnRef>
          <a:fillRef idx="1">
            <a:schemeClr val="lt1"/>
          </a:fillRef>
          <a:effectRef idx="0">
            <a:schemeClr val="accent1"/>
          </a:effectRef>
          <a:fontRef idx="minor">
            <a:schemeClr val="dk1"/>
          </a:fontRef>
        </p:style>
        <p:txBody>
          <a:bodyPr wrap="square" lIns="0" rIns="0">
            <a:spAutoFit/>
          </a:bodyPr>
          <a:lstStyle/>
          <a:p>
            <a:pPr algn="ctr"/>
            <a:r>
              <a:rPr lang="en-US" sz="1800" dirty="0">
                <a:latin typeface="Corbel" panose="020B0503020204020204" pitchFamily="34" charset="0"/>
                <a:cs typeface="Consolas" panose="020B0609020204030204" pitchFamily="49" charset="0"/>
              </a:rPr>
              <a:t>continuous prompts that  </a:t>
            </a:r>
          </a:p>
          <a:p>
            <a:pPr algn="ctr"/>
            <a:r>
              <a:rPr lang="en-US" sz="1800" dirty="0">
                <a:solidFill>
                  <a:srgbClr val="7030A0"/>
                </a:solidFill>
                <a:latin typeface="Corbel" panose="020B0503020204020204" pitchFamily="34" charset="0"/>
                <a:cs typeface="Consolas" panose="020B0609020204030204" pitchFamily="49" charset="0"/>
              </a:rPr>
              <a:t>project </a:t>
            </a:r>
            <a:r>
              <a:rPr lang="en-US" sz="1800" dirty="0">
                <a:solidFill>
                  <a:srgbClr val="272E3A"/>
                </a:solidFill>
                <a:latin typeface="Corbel" panose="020B0503020204020204" pitchFamily="34" charset="0"/>
                <a:cs typeface="Consolas" panose="020B0609020204030204" pitchFamily="49" charset="0"/>
              </a:rPr>
              <a:t>to </a:t>
            </a:r>
            <a:r>
              <a:rPr lang="en-US" sz="1800" dirty="0">
                <a:solidFill>
                  <a:srgbClr val="1700FF"/>
                </a:solidFill>
                <a:latin typeface="Corbel" panose="020B0503020204020204" pitchFamily="34" charset="0"/>
                <a:cs typeface="Consolas" panose="020B0609020204030204" pitchFamily="49" charset="0"/>
              </a:rPr>
              <a:t>any given text </a:t>
            </a:r>
          </a:p>
          <a:p>
            <a:pPr algn="ctr"/>
            <a:r>
              <a:rPr lang="en-US" sz="1800" dirty="0">
                <a:latin typeface="Corbel" panose="020B0503020204020204" pitchFamily="34" charset="0"/>
                <a:cs typeface="Consolas" panose="020B0609020204030204" pitchFamily="49" charset="0"/>
              </a:rPr>
              <a:t>with </a:t>
            </a:r>
            <a:r>
              <a:rPr lang="en-US" sz="1800" dirty="0">
                <a:solidFill>
                  <a:srgbClr val="FF0000"/>
                </a:solidFill>
                <a:latin typeface="Corbel" panose="020B0503020204020204" pitchFamily="34" charset="0"/>
                <a:cs typeface="Consolas" panose="020B0609020204030204" pitchFamily="49" charset="0"/>
              </a:rPr>
              <a:t>tiny drop </a:t>
            </a:r>
            <a:r>
              <a:rPr lang="en-US" sz="1800" dirty="0">
                <a:latin typeface="Corbel" panose="020B0503020204020204" pitchFamily="34" charset="0"/>
                <a:cs typeface="Consolas" panose="020B0609020204030204" pitchFamily="49" charset="0"/>
              </a:rPr>
              <a:t>in task accuracy!</a:t>
            </a:r>
          </a:p>
        </p:txBody>
      </p:sp>
      <p:sp>
        <p:nvSpPr>
          <p:cNvPr id="4" name="Rounded Rectangle 3">
            <a:extLst>
              <a:ext uri="{FF2B5EF4-FFF2-40B4-BE49-F238E27FC236}">
                <a16:creationId xmlns:a16="http://schemas.microsoft.com/office/drawing/2014/main" id="{DA6796C9-9DEC-510F-CC01-97E5A08BE09E}"/>
              </a:ext>
            </a:extLst>
          </p:cNvPr>
          <p:cNvSpPr/>
          <p:nvPr/>
        </p:nvSpPr>
        <p:spPr>
          <a:xfrm>
            <a:off x="3883691" y="3813138"/>
            <a:ext cx="1513490" cy="835573"/>
          </a:xfrm>
          <a:prstGeom prst="roundRect">
            <a:avLst/>
          </a:prstGeom>
          <a:solidFill>
            <a:schemeClr val="bg1"/>
          </a:solidFill>
          <a:ln>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latin typeface="Corbel" panose="020B0503020204020204" pitchFamily="34" charset="0"/>
              </a:rPr>
              <a:t>LM</a:t>
            </a:r>
          </a:p>
        </p:txBody>
      </p:sp>
      <p:cxnSp>
        <p:nvCxnSpPr>
          <p:cNvPr id="5" name="Straight Arrow Connector 4">
            <a:extLst>
              <a:ext uri="{FF2B5EF4-FFF2-40B4-BE49-F238E27FC236}">
                <a16:creationId xmlns:a16="http://schemas.microsoft.com/office/drawing/2014/main" id="{61CEEF14-11E2-0934-A7E2-547EF38C4CA2}"/>
              </a:ext>
            </a:extLst>
          </p:cNvPr>
          <p:cNvCxnSpPr>
            <a:cxnSpLocks/>
          </p:cNvCxnSpPr>
          <p:nvPr/>
        </p:nvCxnSpPr>
        <p:spPr>
          <a:xfrm>
            <a:off x="3212869" y="4230924"/>
            <a:ext cx="670823" cy="1"/>
          </a:xfrm>
          <a:prstGeom prst="straightConnector1">
            <a:avLst/>
          </a:prstGeom>
          <a:ln w="76200">
            <a:solidFill>
              <a:schemeClr val="accent1">
                <a:lumMod val="50000"/>
              </a:schemeClr>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a16="http://schemas.microsoft.com/office/drawing/2014/main" id="{E2DD9231-806B-7011-074D-B684B98A93A2}"/>
              </a:ext>
            </a:extLst>
          </p:cNvPr>
          <p:cNvCxnSpPr>
            <a:cxnSpLocks/>
          </p:cNvCxnSpPr>
          <p:nvPr/>
        </p:nvCxnSpPr>
        <p:spPr>
          <a:xfrm>
            <a:off x="5397554" y="4230923"/>
            <a:ext cx="575441" cy="0"/>
          </a:xfrm>
          <a:prstGeom prst="straightConnector1">
            <a:avLst/>
          </a:prstGeom>
          <a:ln w="76200">
            <a:solidFill>
              <a:schemeClr val="accent1">
                <a:lumMod val="50000"/>
              </a:schemeClr>
            </a:solidFill>
            <a:tailEnd type="triangle"/>
          </a:ln>
          <a:effectLst/>
        </p:spPr>
        <p:style>
          <a:lnRef idx="3">
            <a:schemeClr val="accent3"/>
          </a:lnRef>
          <a:fillRef idx="0">
            <a:schemeClr val="accent3"/>
          </a:fillRef>
          <a:effectRef idx="2">
            <a:schemeClr val="accent3"/>
          </a:effectRef>
          <a:fontRef idx="minor">
            <a:schemeClr val="tx1"/>
          </a:fontRef>
        </p:style>
      </p:cxnSp>
      <p:sp>
        <p:nvSpPr>
          <p:cNvPr id="9" name="object 6">
            <a:extLst>
              <a:ext uri="{FF2B5EF4-FFF2-40B4-BE49-F238E27FC236}">
                <a16:creationId xmlns:a16="http://schemas.microsoft.com/office/drawing/2014/main" id="{9105C296-FB07-4737-A83C-C8C56CE27AD7}"/>
              </a:ext>
            </a:extLst>
          </p:cNvPr>
          <p:cNvSpPr txBox="1"/>
          <p:nvPr/>
        </p:nvSpPr>
        <p:spPr>
          <a:xfrm>
            <a:off x="926003" y="4943061"/>
            <a:ext cx="7428865" cy="161583"/>
          </a:xfrm>
          <a:prstGeom prst="rect">
            <a:avLst/>
          </a:prstGeom>
        </p:spPr>
        <p:txBody>
          <a:bodyPr vert="horz" wrap="square" lIns="0" tIns="0" rIns="0" bIns="0" rtlCol="0">
            <a:spAutoFit/>
          </a:bodyPr>
          <a:lstStyle/>
          <a:p>
            <a:pPr marL="12700" algn="ctr">
              <a:lnSpc>
                <a:spcPct val="100000"/>
              </a:lnSpc>
            </a:pPr>
            <a:r>
              <a:rPr lang="en-US" sz="1050" spc="-10" dirty="0">
                <a:solidFill>
                  <a:srgbClr val="424242"/>
                </a:solidFill>
                <a:latin typeface="Corbel" panose="020B0503020204020204" pitchFamily="34" charset="0"/>
                <a:cs typeface="FreeSans"/>
                <a:hlinkClick r:id="rId10"/>
              </a:rPr>
              <a:t>[</a:t>
            </a:r>
            <a:r>
              <a:rPr sz="1050" spc="-10" dirty="0">
                <a:solidFill>
                  <a:srgbClr val="424242"/>
                </a:solidFill>
                <a:latin typeface="Corbel" panose="020B0503020204020204" pitchFamily="34" charset="0"/>
                <a:cs typeface="FreeSans"/>
                <a:hlinkClick r:id="rId10"/>
              </a:rPr>
              <a:t>"</a:t>
            </a:r>
            <a:r>
              <a:rPr lang="en-US" sz="1050" spc="-10" dirty="0">
                <a:solidFill>
                  <a:srgbClr val="424242"/>
                </a:solidFill>
                <a:latin typeface="Corbel" panose="020B0503020204020204" pitchFamily="34" charset="0"/>
                <a:cs typeface="FreeSans"/>
                <a:hlinkClick r:id="rId10"/>
              </a:rPr>
              <a:t>Prompt Waywardness: The Curious Case of Discretized Interpretation of Continuous Prompts</a:t>
            </a:r>
            <a:r>
              <a:rPr sz="1050" dirty="0">
                <a:solidFill>
                  <a:srgbClr val="424242"/>
                </a:solidFill>
                <a:latin typeface="Corbel" panose="020B0503020204020204" pitchFamily="34" charset="0"/>
                <a:cs typeface="FreeSans"/>
                <a:hlinkClick r:id="rId10"/>
              </a:rPr>
              <a:t>"</a:t>
            </a:r>
            <a:r>
              <a:rPr lang="en-US" sz="1050" dirty="0">
                <a:solidFill>
                  <a:srgbClr val="424242"/>
                </a:solidFill>
                <a:latin typeface="Corbel" panose="020B0503020204020204" pitchFamily="34" charset="0"/>
                <a:cs typeface="FreeSans"/>
                <a:hlinkClick r:id="rId10"/>
              </a:rPr>
              <a:t> </a:t>
            </a:r>
            <a:r>
              <a:rPr lang="en-US" sz="1050" u="heavy" spc="-15" dirty="0">
                <a:solidFill>
                  <a:srgbClr val="FF5252"/>
                </a:solidFill>
                <a:uFill>
                  <a:solidFill>
                    <a:srgbClr val="FF5252"/>
                  </a:solidFill>
                </a:uFill>
                <a:latin typeface="Corbel" panose="020B0503020204020204" pitchFamily="34" charset="0"/>
                <a:cs typeface="FreeSans"/>
                <a:hlinkClick r:id="rId10"/>
              </a:rPr>
              <a:t>Khashabi </a:t>
            </a:r>
            <a:r>
              <a:rPr lang="en-US" sz="1050" u="heavy" spc="25" dirty="0">
                <a:solidFill>
                  <a:srgbClr val="FF5252"/>
                </a:solidFill>
                <a:uFill>
                  <a:solidFill>
                    <a:srgbClr val="FF5252"/>
                  </a:solidFill>
                </a:uFill>
                <a:latin typeface="Corbel" panose="020B0503020204020204" pitchFamily="34" charset="0"/>
                <a:cs typeface="FreeSans"/>
                <a:hlinkClick r:id="rId10"/>
              </a:rPr>
              <a:t>et </a:t>
            </a:r>
            <a:r>
              <a:rPr lang="en-US" sz="1050" u="heavy" spc="-25" dirty="0">
                <a:solidFill>
                  <a:srgbClr val="FF5252"/>
                </a:solidFill>
                <a:uFill>
                  <a:solidFill>
                    <a:srgbClr val="FF5252"/>
                  </a:solidFill>
                </a:uFill>
                <a:latin typeface="Corbel" panose="020B0503020204020204" pitchFamily="34" charset="0"/>
                <a:cs typeface="FreeSans"/>
                <a:hlinkClick r:id="rId10"/>
              </a:rPr>
              <a:t>al., </a:t>
            </a:r>
            <a:r>
              <a:rPr lang="en-US" sz="1050" u="heavy" spc="30" dirty="0">
                <a:solidFill>
                  <a:srgbClr val="FF5252"/>
                </a:solidFill>
                <a:uFill>
                  <a:solidFill>
                    <a:srgbClr val="FF5252"/>
                  </a:solidFill>
                </a:uFill>
                <a:latin typeface="Corbel" panose="020B0503020204020204" pitchFamily="34" charset="0"/>
                <a:cs typeface="FreeSans"/>
                <a:hlinkClick r:id="rId10"/>
              </a:rPr>
              <a:t>2022</a:t>
            </a:r>
            <a:r>
              <a:rPr lang="en-US" sz="1050" spc="30" dirty="0">
                <a:solidFill>
                  <a:srgbClr val="424242"/>
                </a:solidFill>
                <a:latin typeface="Corbel" panose="020B0503020204020204" pitchFamily="34" charset="0"/>
                <a:cs typeface="FreeSans"/>
                <a:hlinkClick r:id="rId10"/>
              </a:rPr>
              <a:t>.]</a:t>
            </a:r>
            <a:endParaRPr sz="1050" dirty="0">
              <a:latin typeface="Corbel" panose="020B0503020204020204" pitchFamily="34" charset="0"/>
              <a:cs typeface="FreeSans"/>
            </a:endParaRPr>
          </a:p>
        </p:txBody>
      </p:sp>
    </p:spTree>
    <p:extLst>
      <p:ext uri="{BB962C8B-B14F-4D97-AF65-F5344CB8AC3E}">
        <p14:creationId xmlns:p14="http://schemas.microsoft.com/office/powerpoint/2010/main" val="388851525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1" grpId="0"/>
      <p:bldP spid="44" grpId="0"/>
      <p:bldP spid="46" grpId="0"/>
      <p:bldP spid="47" grpId="0"/>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9">
            <a:extLst>
              <a:ext uri="{FF2B5EF4-FFF2-40B4-BE49-F238E27FC236}">
                <a16:creationId xmlns:a16="http://schemas.microsoft.com/office/drawing/2014/main" id="{170E6A61-758D-CCB6-183E-09502B829D3B}"/>
              </a:ext>
            </a:extLst>
          </p:cNvPr>
          <p:cNvGraphicFramePr>
            <a:graphicFrameLocks noGrp="1"/>
          </p:cNvGraphicFramePr>
          <p:nvPr/>
        </p:nvGraphicFramePr>
        <p:xfrm>
          <a:off x="644235" y="3328040"/>
          <a:ext cx="1766455" cy="342900"/>
        </p:xfrm>
        <a:graphic>
          <a:graphicData uri="http://schemas.openxmlformats.org/drawingml/2006/table">
            <a:tbl>
              <a:tblPr firstRow="1" bandRow="1">
                <a:tableStyleId>{5C22544A-7EE6-4342-B048-85BDC9FD1C3A}</a:tableStyleId>
              </a:tblPr>
              <a:tblGrid>
                <a:gridCol w="426728">
                  <a:extLst>
                    <a:ext uri="{9D8B030D-6E8A-4147-A177-3AD203B41FA5}">
                      <a16:colId xmlns:a16="http://schemas.microsoft.com/office/drawing/2014/main" val="3534915434"/>
                    </a:ext>
                  </a:extLst>
                </a:gridCol>
                <a:gridCol w="446576">
                  <a:extLst>
                    <a:ext uri="{9D8B030D-6E8A-4147-A177-3AD203B41FA5}">
                      <a16:colId xmlns:a16="http://schemas.microsoft.com/office/drawing/2014/main" val="1238288208"/>
                    </a:ext>
                  </a:extLst>
                </a:gridCol>
                <a:gridCol w="456500">
                  <a:extLst>
                    <a:ext uri="{9D8B030D-6E8A-4147-A177-3AD203B41FA5}">
                      <a16:colId xmlns:a16="http://schemas.microsoft.com/office/drawing/2014/main" val="3224079992"/>
                    </a:ext>
                  </a:extLst>
                </a:gridCol>
                <a:gridCol w="436651">
                  <a:extLst>
                    <a:ext uri="{9D8B030D-6E8A-4147-A177-3AD203B41FA5}">
                      <a16:colId xmlns:a16="http://schemas.microsoft.com/office/drawing/2014/main" val="1834554974"/>
                    </a:ext>
                  </a:extLst>
                </a:gridCol>
              </a:tblGrid>
              <a:tr h="342900">
                <a:tc>
                  <a:txBody>
                    <a:bodyPr/>
                    <a:lstStyle/>
                    <a:p>
                      <a:pPr algn="ctr"/>
                      <a:r>
                        <a:rPr lang="en-US" sz="1100" b="1" dirty="0">
                          <a:solidFill>
                            <a:srgbClr val="002060"/>
                          </a:solidFill>
                          <a:latin typeface="Consolas" panose="020B0609020204030204" pitchFamily="49" charset="0"/>
                          <a:cs typeface="Consolas" panose="020B0609020204030204" pitchFamily="49" charset="0"/>
                        </a:rPr>
                        <a:t>0.9</a:t>
                      </a:r>
                    </a:p>
                  </a:txBody>
                  <a:tcPr marL="68580" marR="68580" marT="34290" marB="34290"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100" b="1" dirty="0">
                          <a:solidFill>
                            <a:srgbClr val="002060"/>
                          </a:solidFill>
                          <a:latin typeface="Consolas" panose="020B0609020204030204" pitchFamily="49" charset="0"/>
                          <a:cs typeface="Consolas" panose="020B0609020204030204" pitchFamily="49" charset="0"/>
                        </a:rPr>
                        <a:t>0.1</a:t>
                      </a:r>
                    </a:p>
                  </a:txBody>
                  <a:tcPr marL="68580" marR="68580" marT="34290" marB="34290"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100" b="1" dirty="0">
                          <a:solidFill>
                            <a:srgbClr val="002060"/>
                          </a:solidFill>
                          <a:latin typeface="Consolas" panose="020B0609020204030204" pitchFamily="49" charset="0"/>
                          <a:cs typeface="Consolas" panose="020B0609020204030204" pitchFamily="49" charset="0"/>
                        </a:rPr>
                        <a:t>-2.1</a:t>
                      </a:r>
                    </a:p>
                  </a:txBody>
                  <a:tcPr marL="68580" marR="68580" marT="34290" marB="34290"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100" b="1" dirty="0">
                          <a:solidFill>
                            <a:srgbClr val="002060"/>
                          </a:solidFill>
                          <a:latin typeface="Consolas" panose="020B0609020204030204" pitchFamily="49" charset="0"/>
                          <a:cs typeface="Consolas" panose="020B0609020204030204" pitchFamily="49" charset="0"/>
                        </a:rPr>
                        <a:t>0.0</a:t>
                      </a:r>
                    </a:p>
                  </a:txBody>
                  <a:tcPr marL="68580" marR="68580" marT="34290" marB="34290"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8298463"/>
                  </a:ext>
                </a:extLst>
              </a:tr>
            </a:tbl>
          </a:graphicData>
        </a:graphic>
      </p:graphicFrame>
      <p:sp>
        <p:nvSpPr>
          <p:cNvPr id="26" name="Rounded Rectangular Callout 25">
            <a:extLst>
              <a:ext uri="{FF2B5EF4-FFF2-40B4-BE49-F238E27FC236}">
                <a16:creationId xmlns:a16="http://schemas.microsoft.com/office/drawing/2014/main" id="{7D81C3C6-A0CC-4278-BF42-4939AC172E85}"/>
              </a:ext>
            </a:extLst>
          </p:cNvPr>
          <p:cNvSpPr/>
          <p:nvPr/>
        </p:nvSpPr>
        <p:spPr>
          <a:xfrm>
            <a:off x="3465151" y="3072167"/>
            <a:ext cx="5169694" cy="656929"/>
          </a:xfrm>
          <a:prstGeom prst="wedgeRoundRectCallout">
            <a:avLst>
              <a:gd name="adj1" fmla="val -58867"/>
              <a:gd name="adj2" fmla="val 19405"/>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800" b="1" dirty="0">
                <a:solidFill>
                  <a:schemeClr val="tx1"/>
                </a:solidFill>
                <a:latin typeface="Corbel" panose="020B0503020204020204" pitchFamily="34" charset="0"/>
              </a:rPr>
              <a:t>continuous </a:t>
            </a:r>
            <a:r>
              <a:rPr lang="en-US" sz="1800" dirty="0">
                <a:solidFill>
                  <a:schemeClr val="tx1"/>
                </a:solidFill>
                <a:latin typeface="Corbel" panose="020B0503020204020204" pitchFamily="34" charset="0"/>
              </a:rPr>
              <a:t>prompts: </a:t>
            </a:r>
            <a:endParaRPr lang="en-US" sz="1800" dirty="0">
              <a:solidFill>
                <a:srgbClr val="FF0000"/>
              </a:solidFill>
              <a:latin typeface="Corbel" panose="020B0503020204020204" pitchFamily="34" charset="0"/>
            </a:endParaRPr>
          </a:p>
          <a:p>
            <a:pPr algn="ctr"/>
            <a:r>
              <a:rPr lang="en-US" sz="1800" dirty="0">
                <a:solidFill>
                  <a:srgbClr val="FF0000"/>
                </a:solidFill>
                <a:latin typeface="Corbel" panose="020B0503020204020204" pitchFamily="34" charset="0"/>
              </a:rPr>
              <a:t>unclear how to interpret, </a:t>
            </a:r>
            <a:r>
              <a:rPr lang="en-US" sz="1800" dirty="0">
                <a:solidFill>
                  <a:srgbClr val="009545"/>
                </a:solidFill>
                <a:latin typeface="Corbel" panose="020B0503020204020204" pitchFamily="34" charset="0"/>
              </a:rPr>
              <a:t>but easy to optimize</a:t>
            </a:r>
          </a:p>
        </p:txBody>
      </p:sp>
      <p:sp>
        <p:nvSpPr>
          <p:cNvPr id="32" name="Rectangle 31">
            <a:extLst>
              <a:ext uri="{FF2B5EF4-FFF2-40B4-BE49-F238E27FC236}">
                <a16:creationId xmlns:a16="http://schemas.microsoft.com/office/drawing/2014/main" id="{6F765382-5000-E0B9-326B-D0A15D8CF5F7}"/>
              </a:ext>
            </a:extLst>
          </p:cNvPr>
          <p:cNvSpPr/>
          <p:nvPr/>
        </p:nvSpPr>
        <p:spPr>
          <a:xfrm>
            <a:off x="341998" y="388143"/>
            <a:ext cx="2781587" cy="954107"/>
          </a:xfrm>
          <a:prstGeom prst="rect">
            <a:avLst/>
          </a:prstGeom>
        </p:spPr>
        <p:txBody>
          <a:bodyPr wrap="square">
            <a:spAutoFit/>
          </a:bodyPr>
          <a:lstStyle/>
          <a:p>
            <a:r>
              <a:rPr lang="en-US" dirty="0">
                <a:solidFill>
                  <a:srgbClr val="1700FF"/>
                </a:solidFill>
                <a:latin typeface="Consolas" panose="020B0609020204030204" pitchFamily="49" charset="0"/>
                <a:cs typeface="Consolas" panose="020B0609020204030204" pitchFamily="49" charset="0"/>
              </a:rPr>
              <a:t>What is the sentiment of the following review? (positive or negative) </a:t>
            </a:r>
          </a:p>
          <a:p>
            <a:endParaRPr lang="en-US" dirty="0">
              <a:solidFill>
                <a:srgbClr val="1700FF"/>
              </a:solidFill>
              <a:latin typeface="Consolas" panose="020B0609020204030204" pitchFamily="49" charset="0"/>
              <a:cs typeface="Consolas" panose="020B0609020204030204" pitchFamily="49" charset="0"/>
            </a:endParaRPr>
          </a:p>
        </p:txBody>
      </p:sp>
      <p:sp>
        <p:nvSpPr>
          <p:cNvPr id="33" name="Rectangle 32">
            <a:extLst>
              <a:ext uri="{FF2B5EF4-FFF2-40B4-BE49-F238E27FC236}">
                <a16:creationId xmlns:a16="http://schemas.microsoft.com/office/drawing/2014/main" id="{D63BE29F-EF39-4092-0F05-ECF2B03879A1}"/>
              </a:ext>
            </a:extLst>
          </p:cNvPr>
          <p:cNvSpPr/>
          <p:nvPr/>
        </p:nvSpPr>
        <p:spPr>
          <a:xfrm>
            <a:off x="5592017" y="1484228"/>
            <a:ext cx="2076468" cy="307777"/>
          </a:xfrm>
          <a:prstGeom prst="rect">
            <a:avLst/>
          </a:prstGeom>
        </p:spPr>
        <p:txBody>
          <a:bodyPr wrap="square">
            <a:spAutoFit/>
          </a:bodyPr>
          <a:lstStyle/>
          <a:p>
            <a:pPr algn="ctr"/>
            <a:r>
              <a:rPr lang="en-US" dirty="0">
                <a:latin typeface="Consolas" panose="020B0609020204030204" pitchFamily="49" charset="0"/>
                <a:cs typeface="Consolas" panose="020B0609020204030204" pitchFamily="49" charset="0"/>
              </a:rPr>
              <a:t>positive</a:t>
            </a:r>
          </a:p>
        </p:txBody>
      </p:sp>
      <p:pic>
        <p:nvPicPr>
          <p:cNvPr id="36" name="Graphic 35" descr="Badge Follow with solid fill">
            <a:extLst>
              <a:ext uri="{FF2B5EF4-FFF2-40B4-BE49-F238E27FC236}">
                <a16:creationId xmlns:a16="http://schemas.microsoft.com/office/drawing/2014/main" id="{42B258C6-FD03-EEBF-DDDD-7F27C37CA4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5370" y="1077497"/>
            <a:ext cx="342900" cy="342900"/>
          </a:xfrm>
          <a:prstGeom prst="rect">
            <a:avLst/>
          </a:prstGeom>
        </p:spPr>
      </p:pic>
      <p:sp>
        <p:nvSpPr>
          <p:cNvPr id="37" name="Rectangle 36">
            <a:extLst>
              <a:ext uri="{FF2B5EF4-FFF2-40B4-BE49-F238E27FC236}">
                <a16:creationId xmlns:a16="http://schemas.microsoft.com/office/drawing/2014/main" id="{B93F5D45-98EF-8C82-14F2-717560CF89DE}"/>
              </a:ext>
            </a:extLst>
          </p:cNvPr>
          <p:cNvSpPr/>
          <p:nvPr/>
        </p:nvSpPr>
        <p:spPr>
          <a:xfrm>
            <a:off x="237223" y="1422269"/>
            <a:ext cx="2619488" cy="523220"/>
          </a:xfrm>
          <a:prstGeom prst="rect">
            <a:avLst/>
          </a:prstGeom>
        </p:spPr>
        <p:txBody>
          <a:bodyPr wrap="square">
            <a:spAutoFit/>
          </a:bodyPr>
          <a:lstStyle/>
          <a:p>
            <a:pPr algn="ctr"/>
            <a:r>
              <a:rPr lang="en-US" dirty="0">
                <a:latin typeface="Consolas" panose="020B0609020204030204" pitchFamily="49" charset="0"/>
                <a:cs typeface="Consolas" panose="020B0609020204030204" pitchFamily="49" charset="0"/>
              </a:rPr>
              <a:t>Sentence: That was a great fantasy movie.</a:t>
            </a:r>
          </a:p>
        </p:txBody>
      </p:sp>
      <p:sp>
        <p:nvSpPr>
          <p:cNvPr id="38" name="Rounded Rectangular Callout 37">
            <a:extLst>
              <a:ext uri="{FF2B5EF4-FFF2-40B4-BE49-F238E27FC236}">
                <a16:creationId xmlns:a16="http://schemas.microsoft.com/office/drawing/2014/main" id="{962F3922-DE87-E73F-4403-F5B479EC118D}"/>
              </a:ext>
            </a:extLst>
          </p:cNvPr>
          <p:cNvSpPr/>
          <p:nvPr/>
        </p:nvSpPr>
        <p:spPr>
          <a:xfrm>
            <a:off x="3465152" y="211911"/>
            <a:ext cx="5169694" cy="656929"/>
          </a:xfrm>
          <a:prstGeom prst="wedgeRoundRectCallout">
            <a:avLst>
              <a:gd name="adj1" fmla="val -54361"/>
              <a:gd name="adj2" fmla="val 22569"/>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875" b="1" dirty="0">
                <a:solidFill>
                  <a:schemeClr val="tx1"/>
                </a:solidFill>
                <a:latin typeface="Corbel" panose="020B0503020204020204" pitchFamily="34" charset="0"/>
              </a:rPr>
              <a:t>discrete (text) </a:t>
            </a:r>
            <a:r>
              <a:rPr lang="en-US" sz="1875" dirty="0">
                <a:solidFill>
                  <a:schemeClr val="tx1"/>
                </a:solidFill>
                <a:latin typeface="Corbel" panose="020B0503020204020204" pitchFamily="34" charset="0"/>
              </a:rPr>
              <a:t>prompts: </a:t>
            </a:r>
            <a:br>
              <a:rPr lang="en-US" sz="1875" dirty="0">
                <a:solidFill>
                  <a:schemeClr val="tx1"/>
                </a:solidFill>
                <a:latin typeface="Corbel" panose="020B0503020204020204" pitchFamily="34" charset="0"/>
              </a:rPr>
            </a:br>
            <a:r>
              <a:rPr lang="en-US" sz="1875" dirty="0">
                <a:solidFill>
                  <a:srgbClr val="009545"/>
                </a:solidFill>
                <a:latin typeface="Corbel" panose="020B0503020204020204" pitchFamily="34" charset="0"/>
              </a:rPr>
              <a:t>easy to interpret, </a:t>
            </a:r>
            <a:r>
              <a:rPr lang="en-US" sz="1875" dirty="0">
                <a:solidFill>
                  <a:srgbClr val="FF0000"/>
                </a:solidFill>
                <a:latin typeface="Corbel" panose="020B0503020204020204" pitchFamily="34" charset="0"/>
              </a:rPr>
              <a:t>but not easy to optimize</a:t>
            </a:r>
          </a:p>
        </p:txBody>
      </p:sp>
      <p:sp>
        <p:nvSpPr>
          <p:cNvPr id="6" name="Rounded Rectangle 5">
            <a:extLst>
              <a:ext uri="{FF2B5EF4-FFF2-40B4-BE49-F238E27FC236}">
                <a16:creationId xmlns:a16="http://schemas.microsoft.com/office/drawing/2014/main" id="{CBFF70EA-25F8-94CC-D5B7-2A024406E8DD}"/>
              </a:ext>
            </a:extLst>
          </p:cNvPr>
          <p:cNvSpPr/>
          <p:nvPr/>
        </p:nvSpPr>
        <p:spPr>
          <a:xfrm>
            <a:off x="3894082" y="1197060"/>
            <a:ext cx="1513490" cy="835573"/>
          </a:xfrm>
          <a:prstGeom prst="roundRect">
            <a:avLst/>
          </a:prstGeom>
          <a:solidFill>
            <a:schemeClr val="bg1"/>
          </a:solidFill>
          <a:ln>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latin typeface="Corbel" panose="020B0503020204020204" pitchFamily="34" charset="0"/>
              </a:rPr>
              <a:t>LM</a:t>
            </a:r>
          </a:p>
        </p:txBody>
      </p:sp>
      <p:cxnSp>
        <p:nvCxnSpPr>
          <p:cNvPr id="7" name="Straight Arrow Connector 6">
            <a:extLst>
              <a:ext uri="{FF2B5EF4-FFF2-40B4-BE49-F238E27FC236}">
                <a16:creationId xmlns:a16="http://schemas.microsoft.com/office/drawing/2014/main" id="{DC98E54A-542C-AE1A-A096-15C9C98489C1}"/>
              </a:ext>
            </a:extLst>
          </p:cNvPr>
          <p:cNvCxnSpPr>
            <a:cxnSpLocks/>
          </p:cNvCxnSpPr>
          <p:nvPr/>
        </p:nvCxnSpPr>
        <p:spPr>
          <a:xfrm>
            <a:off x="3223260" y="1614846"/>
            <a:ext cx="670823" cy="1"/>
          </a:xfrm>
          <a:prstGeom prst="straightConnector1">
            <a:avLst/>
          </a:prstGeom>
          <a:ln w="76200">
            <a:solidFill>
              <a:schemeClr val="accent1">
                <a:lumMod val="50000"/>
              </a:schemeClr>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a16="http://schemas.microsoft.com/office/drawing/2014/main" id="{350B6888-8561-7CAE-25A7-262CC59328CE}"/>
              </a:ext>
            </a:extLst>
          </p:cNvPr>
          <p:cNvCxnSpPr>
            <a:cxnSpLocks/>
          </p:cNvCxnSpPr>
          <p:nvPr/>
        </p:nvCxnSpPr>
        <p:spPr>
          <a:xfrm>
            <a:off x="5407945" y="1614845"/>
            <a:ext cx="575441" cy="0"/>
          </a:xfrm>
          <a:prstGeom prst="straightConnector1">
            <a:avLst/>
          </a:prstGeom>
          <a:ln w="76200">
            <a:solidFill>
              <a:schemeClr val="accent1">
                <a:lumMod val="50000"/>
              </a:schemeClr>
            </a:solidFill>
            <a:tailEnd type="triangle"/>
          </a:ln>
          <a:effectLst/>
        </p:spPr>
        <p:style>
          <a:lnRef idx="3">
            <a:schemeClr val="accent3"/>
          </a:lnRef>
          <a:fillRef idx="0">
            <a:schemeClr val="accent3"/>
          </a:fillRef>
          <a:effectRef idx="2">
            <a:schemeClr val="accent3"/>
          </a:effectRef>
          <a:fontRef idx="minor">
            <a:schemeClr val="tx1"/>
          </a:fontRef>
        </p:style>
      </p:cxnSp>
      <p:sp>
        <p:nvSpPr>
          <p:cNvPr id="9" name="Rectangle 8">
            <a:extLst>
              <a:ext uri="{FF2B5EF4-FFF2-40B4-BE49-F238E27FC236}">
                <a16:creationId xmlns:a16="http://schemas.microsoft.com/office/drawing/2014/main" id="{E6B6594F-A3C0-A6E8-A54E-127B9E8FA286}"/>
              </a:ext>
            </a:extLst>
          </p:cNvPr>
          <p:cNvSpPr/>
          <p:nvPr/>
        </p:nvSpPr>
        <p:spPr>
          <a:xfrm>
            <a:off x="6090781" y="4070534"/>
            <a:ext cx="2076468" cy="307777"/>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sp>
        <p:nvSpPr>
          <p:cNvPr id="10" name="Rectangle 9">
            <a:extLst>
              <a:ext uri="{FF2B5EF4-FFF2-40B4-BE49-F238E27FC236}">
                <a16:creationId xmlns:a16="http://schemas.microsoft.com/office/drawing/2014/main" id="{0D0AAA92-FE1B-9F2D-35A3-DD295182CF0E}"/>
              </a:ext>
            </a:extLst>
          </p:cNvPr>
          <p:cNvSpPr/>
          <p:nvPr/>
        </p:nvSpPr>
        <p:spPr>
          <a:xfrm>
            <a:off x="245882" y="4008575"/>
            <a:ext cx="2619488" cy="523220"/>
          </a:xfrm>
          <a:prstGeom prst="rect">
            <a:avLst/>
          </a:prstGeom>
        </p:spPr>
        <p:txBody>
          <a:bodyPr wrap="square">
            <a:spAutoFit/>
          </a:bodyPr>
          <a:lstStyle/>
          <a:p>
            <a:pPr algn="ctr"/>
            <a:r>
              <a:rPr lang="en-US" dirty="0">
                <a:latin typeface="Consolas" panose="020B0609020204030204" pitchFamily="49" charset="0"/>
                <a:cs typeface="Consolas" panose="020B0609020204030204" pitchFamily="49" charset="0"/>
              </a:rPr>
              <a:t>Sentence: That was a great fantasy movie.</a:t>
            </a:r>
          </a:p>
        </p:txBody>
      </p:sp>
      <p:sp>
        <p:nvSpPr>
          <p:cNvPr id="11" name="Rounded Rectangle 10">
            <a:extLst>
              <a:ext uri="{FF2B5EF4-FFF2-40B4-BE49-F238E27FC236}">
                <a16:creationId xmlns:a16="http://schemas.microsoft.com/office/drawing/2014/main" id="{BC94EE55-9065-D0C0-7452-BAD6D11B382D}"/>
              </a:ext>
            </a:extLst>
          </p:cNvPr>
          <p:cNvSpPr/>
          <p:nvPr/>
        </p:nvSpPr>
        <p:spPr>
          <a:xfrm>
            <a:off x="3883691" y="3813138"/>
            <a:ext cx="1513490" cy="835573"/>
          </a:xfrm>
          <a:prstGeom prst="roundRect">
            <a:avLst/>
          </a:prstGeom>
          <a:solidFill>
            <a:schemeClr val="bg1"/>
          </a:solidFill>
          <a:ln>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latin typeface="Corbel" panose="020B0503020204020204" pitchFamily="34" charset="0"/>
              </a:rPr>
              <a:t>LM</a:t>
            </a:r>
          </a:p>
        </p:txBody>
      </p:sp>
      <p:cxnSp>
        <p:nvCxnSpPr>
          <p:cNvPr id="12" name="Straight Arrow Connector 11">
            <a:extLst>
              <a:ext uri="{FF2B5EF4-FFF2-40B4-BE49-F238E27FC236}">
                <a16:creationId xmlns:a16="http://schemas.microsoft.com/office/drawing/2014/main" id="{89FF47C6-2CB8-969C-47BD-AB1D2C532F33}"/>
              </a:ext>
            </a:extLst>
          </p:cNvPr>
          <p:cNvCxnSpPr>
            <a:cxnSpLocks/>
          </p:cNvCxnSpPr>
          <p:nvPr/>
        </p:nvCxnSpPr>
        <p:spPr>
          <a:xfrm>
            <a:off x="3212869" y="4230924"/>
            <a:ext cx="670823" cy="1"/>
          </a:xfrm>
          <a:prstGeom prst="straightConnector1">
            <a:avLst/>
          </a:prstGeom>
          <a:ln w="76200">
            <a:solidFill>
              <a:schemeClr val="accent1">
                <a:lumMod val="50000"/>
              </a:schemeClr>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3" name="Straight Arrow Connector 12">
            <a:extLst>
              <a:ext uri="{FF2B5EF4-FFF2-40B4-BE49-F238E27FC236}">
                <a16:creationId xmlns:a16="http://schemas.microsoft.com/office/drawing/2014/main" id="{8031F94F-2499-E3FE-E8FA-3DE59E5DDD0E}"/>
              </a:ext>
            </a:extLst>
          </p:cNvPr>
          <p:cNvCxnSpPr>
            <a:cxnSpLocks/>
          </p:cNvCxnSpPr>
          <p:nvPr/>
        </p:nvCxnSpPr>
        <p:spPr>
          <a:xfrm>
            <a:off x="5397554" y="4230923"/>
            <a:ext cx="575441" cy="0"/>
          </a:xfrm>
          <a:prstGeom prst="straightConnector1">
            <a:avLst/>
          </a:prstGeom>
          <a:ln w="76200">
            <a:solidFill>
              <a:schemeClr val="accent1">
                <a:lumMod val="50000"/>
              </a:schemeClr>
            </a:solidFill>
            <a:tailEnd type="triangle"/>
          </a:ln>
          <a:effectLst/>
        </p:spPr>
        <p:style>
          <a:lnRef idx="3">
            <a:schemeClr val="accent3"/>
          </a:lnRef>
          <a:fillRef idx="0">
            <a:schemeClr val="accent3"/>
          </a:fillRef>
          <a:effectRef idx="2">
            <a:schemeClr val="accent3"/>
          </a:effectRef>
          <a:fontRef idx="minor">
            <a:schemeClr val="tx1"/>
          </a:fontRef>
        </p:style>
      </p:cxnSp>
      <p:pic>
        <p:nvPicPr>
          <p:cNvPr id="16" name="Graphic 15" descr="Badge Follow with solid fill">
            <a:extLst>
              <a:ext uri="{FF2B5EF4-FFF2-40B4-BE49-F238E27FC236}">
                <a16:creationId xmlns:a16="http://schemas.microsoft.com/office/drawing/2014/main" id="{A11D18F9-9918-B25E-DA55-D916FB419B5C}"/>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1344979" y="3663803"/>
            <a:ext cx="342900" cy="342900"/>
          </a:xfrm>
          <a:prstGeom prst="rect">
            <a:avLst/>
          </a:prstGeom>
        </p:spPr>
      </p:pic>
      <p:sp>
        <p:nvSpPr>
          <p:cNvPr id="2" name="object 6">
            <a:extLst>
              <a:ext uri="{FF2B5EF4-FFF2-40B4-BE49-F238E27FC236}">
                <a16:creationId xmlns:a16="http://schemas.microsoft.com/office/drawing/2014/main" id="{417A7596-DD9F-4A24-6AFF-2249793ED273}"/>
              </a:ext>
            </a:extLst>
          </p:cNvPr>
          <p:cNvSpPr txBox="1"/>
          <p:nvPr/>
        </p:nvSpPr>
        <p:spPr>
          <a:xfrm>
            <a:off x="926003" y="4943061"/>
            <a:ext cx="7428865" cy="161583"/>
          </a:xfrm>
          <a:prstGeom prst="rect">
            <a:avLst/>
          </a:prstGeom>
        </p:spPr>
        <p:txBody>
          <a:bodyPr vert="horz" wrap="square" lIns="0" tIns="0" rIns="0" bIns="0" rtlCol="0">
            <a:spAutoFit/>
          </a:bodyPr>
          <a:lstStyle/>
          <a:p>
            <a:pPr marL="12700" algn="ctr">
              <a:lnSpc>
                <a:spcPct val="100000"/>
              </a:lnSpc>
            </a:pPr>
            <a:r>
              <a:rPr lang="en-US" sz="1050" spc="-10" dirty="0">
                <a:solidFill>
                  <a:srgbClr val="424242"/>
                </a:solidFill>
                <a:latin typeface="Corbel" panose="020B0503020204020204" pitchFamily="34" charset="0"/>
                <a:cs typeface="FreeSans"/>
                <a:hlinkClick r:id="rId7"/>
              </a:rPr>
              <a:t>[</a:t>
            </a:r>
            <a:r>
              <a:rPr sz="1050" spc="-10" dirty="0">
                <a:solidFill>
                  <a:srgbClr val="424242"/>
                </a:solidFill>
                <a:latin typeface="Corbel" panose="020B0503020204020204" pitchFamily="34" charset="0"/>
                <a:cs typeface="FreeSans"/>
                <a:hlinkClick r:id="rId7"/>
              </a:rPr>
              <a:t>"</a:t>
            </a:r>
            <a:r>
              <a:rPr lang="en-US" sz="1050" spc="-10" dirty="0">
                <a:solidFill>
                  <a:srgbClr val="424242"/>
                </a:solidFill>
                <a:latin typeface="Corbel" panose="020B0503020204020204" pitchFamily="34" charset="0"/>
                <a:cs typeface="FreeSans"/>
                <a:hlinkClick r:id="rId7"/>
              </a:rPr>
              <a:t>Prompt Waywardness: The Curious Case of Discretized Interpretation of Continuous Prompts</a:t>
            </a:r>
            <a:r>
              <a:rPr sz="1050" dirty="0">
                <a:solidFill>
                  <a:srgbClr val="424242"/>
                </a:solidFill>
                <a:latin typeface="Corbel" panose="020B0503020204020204" pitchFamily="34" charset="0"/>
                <a:cs typeface="FreeSans"/>
                <a:hlinkClick r:id="rId7"/>
              </a:rPr>
              <a:t>"</a:t>
            </a:r>
            <a:r>
              <a:rPr lang="en-US" sz="1050" dirty="0">
                <a:solidFill>
                  <a:srgbClr val="424242"/>
                </a:solidFill>
                <a:latin typeface="Corbel" panose="020B0503020204020204" pitchFamily="34" charset="0"/>
                <a:cs typeface="FreeSans"/>
                <a:hlinkClick r:id="rId7"/>
              </a:rPr>
              <a:t> </a:t>
            </a:r>
            <a:r>
              <a:rPr lang="en-US" sz="1050" u="heavy" spc="-15" dirty="0">
                <a:solidFill>
                  <a:srgbClr val="FF5252"/>
                </a:solidFill>
                <a:uFill>
                  <a:solidFill>
                    <a:srgbClr val="FF5252"/>
                  </a:solidFill>
                </a:uFill>
                <a:latin typeface="Corbel" panose="020B0503020204020204" pitchFamily="34" charset="0"/>
                <a:cs typeface="FreeSans"/>
                <a:hlinkClick r:id="rId7"/>
              </a:rPr>
              <a:t>Khashabi </a:t>
            </a:r>
            <a:r>
              <a:rPr lang="en-US" sz="1050" u="heavy" spc="25" dirty="0">
                <a:solidFill>
                  <a:srgbClr val="FF5252"/>
                </a:solidFill>
                <a:uFill>
                  <a:solidFill>
                    <a:srgbClr val="FF5252"/>
                  </a:solidFill>
                </a:uFill>
                <a:latin typeface="Corbel" panose="020B0503020204020204" pitchFamily="34" charset="0"/>
                <a:cs typeface="FreeSans"/>
                <a:hlinkClick r:id="rId7"/>
              </a:rPr>
              <a:t>et </a:t>
            </a:r>
            <a:r>
              <a:rPr lang="en-US" sz="1050" u="heavy" spc="-25" dirty="0">
                <a:solidFill>
                  <a:srgbClr val="FF5252"/>
                </a:solidFill>
                <a:uFill>
                  <a:solidFill>
                    <a:srgbClr val="FF5252"/>
                  </a:solidFill>
                </a:uFill>
                <a:latin typeface="Corbel" panose="020B0503020204020204" pitchFamily="34" charset="0"/>
                <a:cs typeface="FreeSans"/>
                <a:hlinkClick r:id="rId7"/>
              </a:rPr>
              <a:t>al., </a:t>
            </a:r>
            <a:r>
              <a:rPr lang="en-US" sz="1050" u="heavy" spc="30" dirty="0">
                <a:solidFill>
                  <a:srgbClr val="FF5252"/>
                </a:solidFill>
                <a:uFill>
                  <a:solidFill>
                    <a:srgbClr val="FF5252"/>
                  </a:solidFill>
                </a:uFill>
                <a:latin typeface="Corbel" panose="020B0503020204020204" pitchFamily="34" charset="0"/>
                <a:cs typeface="FreeSans"/>
                <a:hlinkClick r:id="rId7"/>
              </a:rPr>
              <a:t>2022</a:t>
            </a:r>
            <a:r>
              <a:rPr lang="en-US" sz="1050" spc="30" dirty="0">
                <a:solidFill>
                  <a:srgbClr val="424242"/>
                </a:solidFill>
                <a:latin typeface="Corbel" panose="020B0503020204020204" pitchFamily="34" charset="0"/>
                <a:cs typeface="FreeSans"/>
                <a:hlinkClick r:id="rId7"/>
              </a:rPr>
              <a:t>.]</a:t>
            </a:r>
            <a:endParaRPr sz="1050" dirty="0">
              <a:latin typeface="Corbel" panose="020B0503020204020204" pitchFamily="34" charset="0"/>
              <a:cs typeface="FreeSans"/>
            </a:endParaRPr>
          </a:p>
        </p:txBody>
      </p:sp>
    </p:spTree>
    <p:extLst>
      <p:ext uri="{BB962C8B-B14F-4D97-AF65-F5344CB8AC3E}">
        <p14:creationId xmlns:p14="http://schemas.microsoft.com/office/powerpoint/2010/main" val="1419858599"/>
      </p:ext>
    </p:extLst>
  </p:cSld>
  <p:clrMapOvr>
    <a:masterClrMapping/>
  </p:clrMapOvr>
  <p:transition/>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926A-24E5-9B95-130F-2A71AEFA8694}"/>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85CD0364-5AF9-1421-355F-41A5141E84D3}"/>
              </a:ext>
            </a:extLst>
          </p:cNvPr>
          <p:cNvSpPr>
            <a:spLocks noGrp="1"/>
          </p:cNvSpPr>
          <p:nvPr>
            <p:ph idx="1"/>
          </p:nvPr>
        </p:nvSpPr>
        <p:spPr/>
        <p:txBody>
          <a:bodyPr/>
          <a:lstStyle/>
          <a:p>
            <a:r>
              <a:rPr lang="en-US" u="sng" dirty="0"/>
              <a:t>Lots of good content here: </a:t>
            </a:r>
            <a:r>
              <a:rPr lang="en-US" u="sng" dirty="0">
                <a:hlinkClick r:id="rId2"/>
              </a:rPr>
              <a:t>https://docs.google.com/presentation/d/1seHOJ7B0bQEPJ3LBW5VmruMCILiVRoPb8nmU2OS-Eqc/edit#slide=id.p</a:t>
            </a:r>
            <a:r>
              <a:rPr lang="en-US" u="sng"/>
              <a:t> </a:t>
            </a:r>
          </a:p>
          <a:p>
            <a:endParaRPr lang="en-US"/>
          </a:p>
        </p:txBody>
      </p:sp>
    </p:spTree>
    <p:extLst>
      <p:ext uri="{BB962C8B-B14F-4D97-AF65-F5344CB8AC3E}">
        <p14:creationId xmlns:p14="http://schemas.microsoft.com/office/powerpoint/2010/main" val="2649570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5" dirty="0"/>
              <a:t>Open </a:t>
            </a:r>
            <a:r>
              <a:rPr spc="20" dirty="0"/>
              <a:t>questions </a:t>
            </a:r>
            <a:r>
              <a:rPr spc="-75" dirty="0"/>
              <a:t>&amp; </a:t>
            </a:r>
            <a:r>
              <a:rPr spc="30" dirty="0"/>
              <a:t>future</a:t>
            </a:r>
            <a:r>
              <a:rPr spc="70" dirty="0"/>
              <a:t> </a:t>
            </a:r>
            <a:r>
              <a:rPr spc="30" dirty="0"/>
              <a:t>work</a:t>
            </a:r>
          </a:p>
        </p:txBody>
      </p:sp>
      <p:sp>
        <p:nvSpPr>
          <p:cNvPr id="6" name="Content Placeholder 5">
            <a:extLst>
              <a:ext uri="{FF2B5EF4-FFF2-40B4-BE49-F238E27FC236}">
                <a16:creationId xmlns:a16="http://schemas.microsoft.com/office/drawing/2014/main" id="{A57B3D5C-8149-7C25-4089-5969785DB54C}"/>
              </a:ext>
            </a:extLst>
          </p:cNvPr>
          <p:cNvSpPr>
            <a:spLocks noGrp="1"/>
          </p:cNvSpPr>
          <p:nvPr>
            <p:ph idx="1"/>
          </p:nvPr>
        </p:nvSpPr>
        <p:spPr/>
        <p:txBody>
          <a:bodyPr>
            <a:normAutofit/>
          </a:bodyPr>
          <a:lstStyle/>
          <a:p>
            <a:pPr marL="379095" indent="-367030">
              <a:lnSpc>
                <a:spcPct val="100000"/>
              </a:lnSpc>
              <a:spcBef>
                <a:spcPts val="535"/>
              </a:spcBef>
              <a:buFont typeface="Arial"/>
              <a:buChar char="●"/>
              <a:tabLst>
                <a:tab pos="379095" algn="l"/>
                <a:tab pos="379730" algn="l"/>
              </a:tabLst>
            </a:pPr>
            <a:r>
              <a:rPr lang="en-US" sz="2000" spc="-25" dirty="0">
                <a:solidFill>
                  <a:srgbClr val="606060"/>
                </a:solidFill>
                <a:latin typeface="Corbel" panose="020B0503020204020204" pitchFamily="34" charset="0"/>
                <a:cs typeface="Lato"/>
              </a:rPr>
              <a:t>Parameter efficient optimization — optimize fewer parameters than the whole model. </a:t>
            </a:r>
          </a:p>
          <a:p>
            <a:pPr marL="836295" lvl="1" indent="-367030">
              <a:lnSpc>
                <a:spcPct val="100000"/>
              </a:lnSpc>
              <a:spcBef>
                <a:spcPts val="535"/>
              </a:spcBef>
              <a:buFont typeface="Arial"/>
              <a:buChar char="●"/>
              <a:tabLst>
                <a:tab pos="379095" algn="l"/>
                <a:tab pos="379730" algn="l"/>
              </a:tabLst>
            </a:pPr>
            <a:r>
              <a:rPr lang="en-US" sz="1600" spc="-25" dirty="0">
                <a:solidFill>
                  <a:srgbClr val="606060"/>
                </a:solidFill>
                <a:latin typeface="Corbel" panose="020B0503020204020204" pitchFamily="34" charset="0"/>
                <a:cs typeface="Lato"/>
              </a:rPr>
              <a:t>Space efficiency — fewer parameters to store </a:t>
            </a:r>
          </a:p>
          <a:p>
            <a:pPr marL="836295" lvl="1" indent="-367030">
              <a:lnSpc>
                <a:spcPct val="100000"/>
              </a:lnSpc>
              <a:spcBef>
                <a:spcPts val="535"/>
              </a:spcBef>
              <a:buFont typeface="Arial"/>
              <a:buChar char="●"/>
              <a:tabLst>
                <a:tab pos="379095" algn="l"/>
                <a:tab pos="379730" algn="l"/>
              </a:tabLst>
            </a:pPr>
            <a:r>
              <a:rPr lang="en-US" sz="1600" spc="-25" dirty="0">
                <a:solidFill>
                  <a:srgbClr val="606060"/>
                </a:solidFill>
                <a:latin typeface="Corbel" panose="020B0503020204020204" pitchFamily="34" charset="0"/>
                <a:cs typeface="Lato"/>
              </a:rPr>
              <a:t>Computation efficiency? A bit unclear </a:t>
            </a:r>
            <a:endParaRPr lang="en-US" sz="2000" spc="15" dirty="0">
              <a:solidFill>
                <a:srgbClr val="606060"/>
              </a:solidFill>
              <a:latin typeface="Corbel" panose="020B0503020204020204" pitchFamily="34" charset="0"/>
              <a:cs typeface="Lato"/>
            </a:endParaRPr>
          </a:p>
          <a:p>
            <a:pPr marL="379095" indent="-367030">
              <a:lnSpc>
                <a:spcPct val="100000"/>
              </a:lnSpc>
              <a:spcBef>
                <a:spcPts val="190"/>
              </a:spcBef>
              <a:buFont typeface="Arial"/>
              <a:buChar char="●"/>
              <a:tabLst>
                <a:tab pos="379095" algn="l"/>
                <a:tab pos="379730" algn="l"/>
              </a:tabLst>
            </a:pPr>
            <a:endParaRPr lang="en-US" sz="1600" dirty="0">
              <a:latin typeface="Corbel" panose="020B0503020204020204" pitchFamily="34" charset="0"/>
              <a:cs typeface="Lato"/>
            </a:endParaRPr>
          </a:p>
          <a:p>
            <a:r>
              <a:rPr lang="en-US" sz="2000" dirty="0">
                <a:latin typeface="Corbel" panose="020B0503020204020204" pitchFamily="34" charset="0"/>
              </a:rPr>
              <a:t>Their interpretability is not quite clear. </a:t>
            </a:r>
          </a:p>
          <a:p>
            <a:endParaRPr lang="en-US" sz="2000" dirty="0">
              <a:latin typeface="Corbel" panose="020B0503020204020204" pitchFamily="34" charset="0"/>
            </a:endParaRPr>
          </a:p>
          <a:p>
            <a:r>
              <a:rPr lang="en-US" sz="2000" b="1" dirty="0">
                <a:latin typeface="Corbel" panose="020B0503020204020204" pitchFamily="34" charset="0"/>
              </a:rPr>
              <a:t>Open research question:</a:t>
            </a:r>
            <a:r>
              <a:rPr lang="en-US" sz="2000" dirty="0">
                <a:latin typeface="Corbel" panose="020B0503020204020204" pitchFamily="34" charset="0"/>
              </a:rPr>
              <a:t> How to bridge the gap between continuous </a:t>
            </a:r>
            <a:br>
              <a:rPr lang="en-US" sz="2000" dirty="0">
                <a:latin typeface="Corbel" panose="020B0503020204020204" pitchFamily="34" charset="0"/>
              </a:rPr>
            </a:br>
            <a:r>
              <a:rPr lang="en-US" sz="2000" dirty="0">
                <a:latin typeface="Corbel" panose="020B0503020204020204" pitchFamily="34" charset="0"/>
              </a:rPr>
              <a:t>prompts vs discrete prompts?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A176-BAF6-CA35-FE3A-20C5DB869BF5}"/>
              </a:ext>
            </a:extLst>
          </p:cNvPr>
          <p:cNvSpPr>
            <a:spLocks noGrp="1"/>
          </p:cNvSpPr>
          <p:nvPr>
            <p:ph type="title"/>
          </p:nvPr>
        </p:nvSpPr>
        <p:spPr/>
        <p:txBody>
          <a:bodyPr>
            <a:normAutofit fontScale="90000"/>
          </a:bodyPr>
          <a:lstStyle/>
          <a:p>
            <a:r>
              <a:rPr lang="en-US" dirty="0"/>
              <a:t>News: GPT-4 was released!! </a:t>
            </a:r>
          </a:p>
        </p:txBody>
      </p:sp>
      <p:sp>
        <p:nvSpPr>
          <p:cNvPr id="3" name="Content Placeholder 2">
            <a:extLst>
              <a:ext uri="{FF2B5EF4-FFF2-40B4-BE49-F238E27FC236}">
                <a16:creationId xmlns:a16="http://schemas.microsoft.com/office/drawing/2014/main" id="{60BE85C3-3871-841A-5B1C-46B275F5E342}"/>
              </a:ext>
            </a:extLst>
          </p:cNvPr>
          <p:cNvSpPr>
            <a:spLocks noGrp="1"/>
          </p:cNvSpPr>
          <p:nvPr>
            <p:ph idx="1"/>
          </p:nvPr>
        </p:nvSpPr>
        <p:spPr/>
        <p:txBody>
          <a:bodyPr>
            <a:normAutofit/>
          </a:bodyPr>
          <a:lstStyle/>
          <a:p>
            <a:r>
              <a:rPr lang="en-US" dirty="0"/>
              <a:t>“Transformer-style model pretrained to predict next token” </a:t>
            </a:r>
          </a:p>
          <a:p>
            <a:r>
              <a:rPr lang="en-US" dirty="0"/>
              <a:t>We don’t know the size </a:t>
            </a:r>
            <a:r>
              <a:rPr lang="en-US" dirty="0">
                <a:sym typeface="Wingdings" pitchFamily="2" charset="2"/>
              </a:rPr>
              <a:t> </a:t>
            </a:r>
          </a:p>
          <a:p>
            <a:r>
              <a:rPr lang="en-US" dirty="0">
                <a:sym typeface="Wingdings" pitchFamily="2" charset="2"/>
              </a:rPr>
              <a:t>We don’t know the amount of supervision  </a:t>
            </a: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r>
              <a:rPr lang="en-US" dirty="0">
                <a:sym typeface="Wingdings" pitchFamily="2" charset="2"/>
              </a:rPr>
              <a:t>From a company name “</a:t>
            </a:r>
            <a:r>
              <a:rPr lang="en-US" dirty="0" err="1">
                <a:sym typeface="Wingdings" pitchFamily="2" charset="2"/>
              </a:rPr>
              <a:t>Open”AI</a:t>
            </a:r>
            <a:r>
              <a:rPr lang="en-US" dirty="0">
                <a:sym typeface="Wingdings" pitchFamily="2" charset="2"/>
              </a:rPr>
              <a:t> — the irony </a:t>
            </a:r>
          </a:p>
        </p:txBody>
      </p:sp>
      <p:pic>
        <p:nvPicPr>
          <p:cNvPr id="4" name="Picture 2" descr="This report focuses on the capabilities, limitations, and safety properties of GPT-4. GPT-4 is a&#10;Transformer-style model [33] pre-trained to predict the next token in a document, using both publicly&#10;available data (such as internet data) and data licensed from third-party providers. The model was&#10;then fine-tuned using Reinforcement Learning from Human Feedback (RLHF) [34]. Given both&#10;the competitive landscape and the safety implications of large-scale models like GPT-4, this report&#10;contains no further details about the architecture (including model size), hardware, training compute,&#10;dataset construction, training method, or similar.&#10;We are committed to independent auditing of our technologies, and shared some initial steps and&#10;ideas in this area in the system card accompanying this release.2 We plan to make further technical&#10;details available to additional third parties who can advise us on how to weigh the competitive and&#10;safety considerations above against the scientific value of fur">
            <a:extLst>
              <a:ext uri="{FF2B5EF4-FFF2-40B4-BE49-F238E27FC236}">
                <a16:creationId xmlns:a16="http://schemas.microsoft.com/office/drawing/2014/main" id="{B471B3D0-DCF7-8813-F058-CE694919CF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71" b="33489"/>
          <a:stretch/>
        </p:blipFill>
        <p:spPr bwMode="auto">
          <a:xfrm>
            <a:off x="1134000" y="2337330"/>
            <a:ext cx="6876000" cy="1338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Awkward Look Monkey Puppet | Know Your Meme">
            <a:extLst>
              <a:ext uri="{FF2B5EF4-FFF2-40B4-BE49-F238E27FC236}">
                <a16:creationId xmlns:a16="http://schemas.microsoft.com/office/drawing/2014/main" id="{BE83AD7C-6665-ED0D-EFF9-767413423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215" y="3323120"/>
            <a:ext cx="2415619" cy="159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35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A176-BAF6-CA35-FE3A-20C5DB869BF5}"/>
              </a:ext>
            </a:extLst>
          </p:cNvPr>
          <p:cNvSpPr>
            <a:spLocks noGrp="1"/>
          </p:cNvSpPr>
          <p:nvPr>
            <p:ph type="title"/>
          </p:nvPr>
        </p:nvSpPr>
        <p:spPr/>
        <p:txBody>
          <a:bodyPr>
            <a:normAutofit fontScale="90000"/>
          </a:bodyPr>
          <a:lstStyle/>
          <a:p>
            <a:r>
              <a:rPr lang="en-US" dirty="0"/>
              <a:t>News: GPT-4 was released!! </a:t>
            </a:r>
          </a:p>
        </p:txBody>
      </p:sp>
      <p:sp>
        <p:nvSpPr>
          <p:cNvPr id="3" name="Content Placeholder 2">
            <a:extLst>
              <a:ext uri="{FF2B5EF4-FFF2-40B4-BE49-F238E27FC236}">
                <a16:creationId xmlns:a16="http://schemas.microsoft.com/office/drawing/2014/main" id="{60BE85C3-3871-841A-5B1C-46B275F5E342}"/>
              </a:ext>
            </a:extLst>
          </p:cNvPr>
          <p:cNvSpPr>
            <a:spLocks noGrp="1"/>
          </p:cNvSpPr>
          <p:nvPr>
            <p:ph idx="1"/>
          </p:nvPr>
        </p:nvSpPr>
        <p:spPr>
          <a:xfrm>
            <a:off x="311700" y="1143048"/>
            <a:ext cx="8520600" cy="3416400"/>
          </a:xfrm>
        </p:spPr>
        <p:txBody>
          <a:bodyPr/>
          <a:lstStyle/>
          <a:p>
            <a:endParaRPr lang="en-US" dirty="0">
              <a:sym typeface="Wingdings" pitchFamily="2" charset="2"/>
            </a:endParaRP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r>
              <a:rPr lang="en-US" dirty="0">
                <a:sym typeface="Wingdings" pitchFamily="2" charset="2"/>
              </a:rPr>
              <a:t>It is trained with human feedback (RLHF) — we will discuss it in a few weeks. </a:t>
            </a:r>
          </a:p>
          <a:p>
            <a:r>
              <a:rPr lang="en-US" dirty="0">
                <a:sym typeface="Wingdings" pitchFamily="2" charset="2"/>
              </a:rPr>
              <a:t>It is trained on multi-modal signals — we will discuss it in a few weeks. </a:t>
            </a:r>
          </a:p>
          <a:p>
            <a:endParaRPr lang="en-US" dirty="0">
              <a:sym typeface="Wingdings" pitchFamily="2" charset="2"/>
            </a:endParaRPr>
          </a:p>
          <a:p>
            <a:r>
              <a:rPr lang="en-US" dirty="0">
                <a:sym typeface="Wingdings" pitchFamily="2" charset="2"/>
              </a:rPr>
              <a:t>More results in the technical report: </a:t>
            </a:r>
            <a:r>
              <a:rPr lang="en-US" dirty="0">
                <a:sym typeface="Wingdings" pitchFamily="2" charset="2"/>
                <a:hlinkClick r:id="rId2"/>
              </a:rPr>
              <a:t>https://cdn.openai.com/papers/gpt-4.pdf</a:t>
            </a:r>
            <a:r>
              <a:rPr lang="en-US" dirty="0">
                <a:sym typeface="Wingdings" pitchFamily="2" charset="2"/>
              </a:rPr>
              <a:t> </a:t>
            </a:r>
            <a:endParaRPr lang="en-US" dirty="0"/>
          </a:p>
        </p:txBody>
      </p:sp>
      <p:pic>
        <p:nvPicPr>
          <p:cNvPr id="4" name="Picture 2" descr="This report focuses on the capabilities, limitations, and safety properties of GPT-4. GPT-4 is a&#10;Transformer-style model [33] pre-trained to predict the next token in a document, using both publicly&#10;available data (such as internet data) and data licensed from third-party providers. The model was&#10;then fine-tuned using Reinforcement Learning from Human Feedback (RLHF) [34]. Given both&#10;the competitive landscape and the safety implications of large-scale models like GPT-4, this report&#10;contains no further details about the architecture (including model size), hardware, training compute,&#10;dataset construction, training method, or similar.&#10;We are committed to independent auditing of our technologies, and shared some initial steps and&#10;ideas in this area in the system card accompanying this release.2 We plan to make further technical&#10;details available to additional third parties who can advise us on how to weigh the competitive and&#10;safety considerations above against the scientific value of fur">
            <a:extLst>
              <a:ext uri="{FF2B5EF4-FFF2-40B4-BE49-F238E27FC236}">
                <a16:creationId xmlns:a16="http://schemas.microsoft.com/office/drawing/2014/main" id="{F3699E0D-647E-C0DE-0F55-EBE535BE17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71" b="33489"/>
          <a:stretch/>
        </p:blipFill>
        <p:spPr bwMode="auto">
          <a:xfrm>
            <a:off x="1134000" y="1143048"/>
            <a:ext cx="6876000" cy="1338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84016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372A-92FB-D67D-2F46-09A4D302F6E9}"/>
              </a:ext>
            </a:extLst>
          </p:cNvPr>
          <p:cNvSpPr>
            <a:spLocks noGrp="1"/>
          </p:cNvSpPr>
          <p:nvPr>
            <p:ph type="title"/>
          </p:nvPr>
        </p:nvSpPr>
        <p:spPr/>
        <p:txBody>
          <a:bodyPr>
            <a:normAutofit fontScale="90000"/>
          </a:bodyPr>
          <a:lstStyle/>
          <a:p>
            <a:r>
              <a:rPr lang="en-US" dirty="0"/>
              <a:t>In-Context Learning</a:t>
            </a:r>
          </a:p>
        </p:txBody>
      </p:sp>
      <p:sp>
        <p:nvSpPr>
          <p:cNvPr id="4" name="Content Placeholder 3">
            <a:extLst>
              <a:ext uri="{FF2B5EF4-FFF2-40B4-BE49-F238E27FC236}">
                <a16:creationId xmlns:a16="http://schemas.microsoft.com/office/drawing/2014/main" id="{746E742E-B427-6BAD-9A7B-B7BA69D4E6C3}"/>
              </a:ext>
            </a:extLst>
          </p:cNvPr>
          <p:cNvSpPr>
            <a:spLocks noGrp="1"/>
          </p:cNvSpPr>
          <p:nvPr>
            <p:ph idx="1"/>
          </p:nvPr>
        </p:nvSpPr>
        <p:spPr>
          <a:xfrm>
            <a:off x="311700" y="2183475"/>
            <a:ext cx="8520600" cy="2385399"/>
          </a:xfrm>
        </p:spPr>
        <p:txBody>
          <a:bodyPr>
            <a:normAutofit fontScale="92500"/>
          </a:bodyPr>
          <a:lstStyle/>
          <a:p>
            <a:r>
              <a:rPr lang="en-US" dirty="0"/>
              <a:t>Learns to do a downstream task by conditioning on input-output examples! </a:t>
            </a:r>
          </a:p>
          <a:p>
            <a:endParaRPr lang="en-US" dirty="0"/>
          </a:p>
          <a:p>
            <a:r>
              <a:rPr lang="en-US" b="1" dirty="0"/>
              <a:t>No weight update </a:t>
            </a:r>
            <a:r>
              <a:rPr lang="en-US" dirty="0"/>
              <a:t>— our model is not </a:t>
            </a:r>
            <a:r>
              <a:rPr lang="en-US" b="1" dirty="0"/>
              <a:t>explicitly pre-trained </a:t>
            </a:r>
            <a:r>
              <a:rPr lang="en-US" dirty="0"/>
              <a:t>to learn from examples</a:t>
            </a:r>
          </a:p>
          <a:p>
            <a:pPr lvl="1"/>
            <a:r>
              <a:rPr lang="en-US" dirty="0"/>
              <a:t>The underlying models are quite general </a:t>
            </a:r>
          </a:p>
          <a:p>
            <a:pPr lvl="1"/>
            <a:endParaRPr lang="en-US" dirty="0"/>
          </a:p>
          <a:p>
            <a:r>
              <a:rPr lang="en-US" dirty="0"/>
              <a:t>Today’s focus: </a:t>
            </a:r>
          </a:p>
          <a:p>
            <a:pPr lvl="1"/>
            <a:r>
              <a:rPr lang="en-US" dirty="0"/>
              <a:t>How to use effectively in practice? </a:t>
            </a:r>
          </a:p>
          <a:p>
            <a:pPr lvl="1"/>
            <a:r>
              <a:rPr lang="en-US" dirty="0"/>
              <a:t>Fundamentally, why does it work? </a:t>
            </a:r>
          </a:p>
        </p:txBody>
      </p:sp>
      <p:pic>
        <p:nvPicPr>
          <p:cNvPr id="10242" name="Picture 2" descr="Extrapolating to Unnatural Language Processing with GPT-3's In-context  Learning: The Good, the Bad, and the Mysterious | SAIL Blog">
            <a:extLst>
              <a:ext uri="{FF2B5EF4-FFF2-40B4-BE49-F238E27FC236}">
                <a16:creationId xmlns:a16="http://schemas.microsoft.com/office/drawing/2014/main" id="{2F90DCFF-3402-AE62-A925-EEE5B96E44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839"/>
          <a:stretch/>
        </p:blipFill>
        <p:spPr bwMode="auto">
          <a:xfrm>
            <a:off x="4444152" y="113955"/>
            <a:ext cx="4421399" cy="194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42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424" y="392975"/>
            <a:ext cx="7364730" cy="452120"/>
          </a:xfrm>
          <a:prstGeom prst="rect">
            <a:avLst/>
          </a:prstGeom>
        </p:spPr>
        <p:txBody>
          <a:bodyPr vert="horz" wrap="square" lIns="0" tIns="12700" rIns="0" bIns="0" rtlCol="0">
            <a:spAutoFit/>
          </a:bodyPr>
          <a:lstStyle/>
          <a:p>
            <a:pPr marL="12700">
              <a:lnSpc>
                <a:spcPct val="100000"/>
              </a:lnSpc>
              <a:spcBef>
                <a:spcPts val="100"/>
              </a:spcBef>
            </a:pPr>
            <a:r>
              <a:rPr lang="en-US" spc="10" dirty="0"/>
              <a:t>How/Why does </a:t>
            </a:r>
            <a:r>
              <a:rPr lang="en-US" spc="25" dirty="0"/>
              <a:t>In-context Learning</a:t>
            </a:r>
            <a:r>
              <a:rPr lang="en-US" spc="5" dirty="0"/>
              <a:t> </a:t>
            </a:r>
            <a:r>
              <a:rPr lang="en-US" spc="-60" dirty="0"/>
              <a:t>Work?</a:t>
            </a:r>
            <a:endParaRPr spc="-55" dirty="0"/>
          </a:p>
        </p:txBody>
      </p:sp>
      <p:sp>
        <p:nvSpPr>
          <p:cNvPr id="3" name="object 3"/>
          <p:cNvSpPr/>
          <p:nvPr/>
        </p:nvSpPr>
        <p:spPr>
          <a:xfrm>
            <a:off x="6622926" y="2097071"/>
            <a:ext cx="1498157" cy="1498157"/>
          </a:xfrm>
          <a:prstGeom prst="rect">
            <a:avLst/>
          </a:prstGeom>
          <a:blipFill>
            <a:blip r:embed="rId2" cstate="print"/>
            <a:stretch>
              <a:fillRect/>
            </a:stretch>
          </a:blipFill>
        </p:spPr>
        <p:txBody>
          <a:bodyPr wrap="square" lIns="0" tIns="0" rIns="0" bIns="0" rtlCol="0"/>
          <a:lstStyle/>
          <a:p>
            <a:endParaRPr dirty="0">
              <a:latin typeface="Corbel" panose="020B0503020204020204" pitchFamily="34" charset="0"/>
            </a:endParaRPr>
          </a:p>
        </p:txBody>
      </p:sp>
      <p:sp>
        <p:nvSpPr>
          <p:cNvPr id="4" name="object 4"/>
          <p:cNvSpPr/>
          <p:nvPr/>
        </p:nvSpPr>
        <p:spPr>
          <a:xfrm>
            <a:off x="3857092" y="2622844"/>
            <a:ext cx="2529205" cy="806450"/>
          </a:xfrm>
          <a:custGeom>
            <a:avLst/>
            <a:gdLst/>
            <a:ahLst/>
            <a:cxnLst/>
            <a:rect l="l" t="t" r="r" b="b"/>
            <a:pathLst>
              <a:path w="2529204" h="806450">
                <a:moveTo>
                  <a:pt x="2394595" y="806398"/>
                </a:moveTo>
                <a:lnTo>
                  <a:pt x="134399" y="806398"/>
                </a:lnTo>
                <a:lnTo>
                  <a:pt x="91919" y="799546"/>
                </a:lnTo>
                <a:lnTo>
                  <a:pt x="55025" y="780466"/>
                </a:lnTo>
                <a:lnTo>
                  <a:pt x="25931" y="751372"/>
                </a:lnTo>
                <a:lnTo>
                  <a:pt x="6851" y="714478"/>
                </a:lnTo>
                <a:lnTo>
                  <a:pt x="0" y="671998"/>
                </a:lnTo>
                <a:lnTo>
                  <a:pt x="0" y="134399"/>
                </a:lnTo>
                <a:lnTo>
                  <a:pt x="6851" y="91919"/>
                </a:lnTo>
                <a:lnTo>
                  <a:pt x="25931" y="55025"/>
                </a:lnTo>
                <a:lnTo>
                  <a:pt x="55025" y="25931"/>
                </a:lnTo>
                <a:lnTo>
                  <a:pt x="91919" y="6851"/>
                </a:lnTo>
                <a:lnTo>
                  <a:pt x="134399" y="0"/>
                </a:lnTo>
                <a:lnTo>
                  <a:pt x="2394595" y="0"/>
                </a:lnTo>
                <a:lnTo>
                  <a:pt x="2446026" y="10228"/>
                </a:lnTo>
                <a:lnTo>
                  <a:pt x="2489619" y="39374"/>
                </a:lnTo>
                <a:lnTo>
                  <a:pt x="2518766" y="82968"/>
                </a:lnTo>
                <a:lnTo>
                  <a:pt x="2528994" y="134399"/>
                </a:lnTo>
                <a:lnTo>
                  <a:pt x="2528994" y="671998"/>
                </a:lnTo>
                <a:lnTo>
                  <a:pt x="2522142" y="714478"/>
                </a:lnTo>
                <a:lnTo>
                  <a:pt x="2503062" y="751372"/>
                </a:lnTo>
                <a:lnTo>
                  <a:pt x="2473969" y="780466"/>
                </a:lnTo>
                <a:lnTo>
                  <a:pt x="2437075" y="799546"/>
                </a:lnTo>
                <a:lnTo>
                  <a:pt x="2394595" y="806398"/>
                </a:lnTo>
                <a:close/>
              </a:path>
            </a:pathLst>
          </a:custGeom>
          <a:solidFill>
            <a:srgbClr val="62D197"/>
          </a:solidFill>
        </p:spPr>
        <p:txBody>
          <a:bodyPr wrap="square" lIns="0" tIns="0" rIns="0" bIns="0" rtlCol="0"/>
          <a:lstStyle/>
          <a:p>
            <a:endParaRPr dirty="0">
              <a:latin typeface="Corbel" panose="020B0503020204020204" pitchFamily="34" charset="0"/>
            </a:endParaRPr>
          </a:p>
        </p:txBody>
      </p:sp>
      <p:sp>
        <p:nvSpPr>
          <p:cNvPr id="5" name="object 5"/>
          <p:cNvSpPr txBox="1"/>
          <p:nvPr/>
        </p:nvSpPr>
        <p:spPr>
          <a:xfrm>
            <a:off x="4107362" y="2850787"/>
            <a:ext cx="202565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FFFFFF"/>
                </a:solidFill>
                <a:latin typeface="Corbel" panose="020B0503020204020204" pitchFamily="34" charset="0"/>
              </a:rPr>
              <a:t>Language</a:t>
            </a:r>
            <a:r>
              <a:rPr sz="2000" spc="-85" dirty="0">
                <a:solidFill>
                  <a:srgbClr val="FFFFFF"/>
                </a:solidFill>
                <a:latin typeface="Corbel" panose="020B0503020204020204" pitchFamily="34" charset="0"/>
              </a:rPr>
              <a:t> </a:t>
            </a:r>
            <a:r>
              <a:rPr sz="2000" dirty="0">
                <a:solidFill>
                  <a:srgbClr val="FFFFFF"/>
                </a:solidFill>
                <a:latin typeface="Corbel" panose="020B0503020204020204" pitchFamily="34" charset="0"/>
              </a:rPr>
              <a:t>Model</a:t>
            </a:r>
            <a:endParaRPr sz="2000" dirty="0">
              <a:latin typeface="Corbel" panose="020B0503020204020204" pitchFamily="34" charset="0"/>
            </a:endParaRPr>
          </a:p>
        </p:txBody>
      </p:sp>
      <p:sp>
        <p:nvSpPr>
          <p:cNvPr id="6" name="object 6"/>
          <p:cNvSpPr/>
          <p:nvPr/>
        </p:nvSpPr>
        <p:spPr>
          <a:xfrm>
            <a:off x="3108868" y="2625744"/>
            <a:ext cx="511175" cy="806450"/>
          </a:xfrm>
          <a:custGeom>
            <a:avLst/>
            <a:gdLst/>
            <a:ahLst/>
            <a:cxnLst/>
            <a:rect l="l" t="t" r="r" b="b"/>
            <a:pathLst>
              <a:path w="511175" h="806450">
                <a:moveTo>
                  <a:pt x="0" y="201599"/>
                </a:moveTo>
                <a:lnTo>
                  <a:pt x="255449" y="201599"/>
                </a:lnTo>
                <a:lnTo>
                  <a:pt x="255449" y="0"/>
                </a:lnTo>
                <a:lnTo>
                  <a:pt x="510898" y="403199"/>
                </a:lnTo>
                <a:lnTo>
                  <a:pt x="255449" y="806398"/>
                </a:lnTo>
                <a:lnTo>
                  <a:pt x="255449" y="604798"/>
                </a:lnTo>
                <a:lnTo>
                  <a:pt x="0" y="604798"/>
                </a:lnTo>
                <a:lnTo>
                  <a:pt x="0" y="201599"/>
                </a:lnTo>
                <a:close/>
              </a:path>
            </a:pathLst>
          </a:custGeom>
          <a:ln w="9524">
            <a:solidFill>
              <a:srgbClr val="4BA172"/>
            </a:solidFill>
          </a:ln>
        </p:spPr>
        <p:txBody>
          <a:bodyPr wrap="square" lIns="0" tIns="0" rIns="0" bIns="0" rtlCol="0"/>
          <a:lstStyle/>
          <a:p>
            <a:endParaRPr dirty="0">
              <a:latin typeface="Corbel" panose="020B0503020204020204" pitchFamily="34" charset="0"/>
            </a:endParaRPr>
          </a:p>
        </p:txBody>
      </p:sp>
      <p:sp>
        <p:nvSpPr>
          <p:cNvPr id="7" name="object 7"/>
          <p:cNvSpPr txBox="1"/>
          <p:nvPr/>
        </p:nvSpPr>
        <p:spPr>
          <a:xfrm>
            <a:off x="797448" y="2833275"/>
            <a:ext cx="1996439" cy="314960"/>
          </a:xfrm>
          <a:prstGeom prst="rect">
            <a:avLst/>
          </a:prstGeom>
        </p:spPr>
        <p:txBody>
          <a:bodyPr vert="horz" wrap="square" lIns="0" tIns="12700" rIns="0" bIns="0" rtlCol="0">
            <a:spAutoFit/>
          </a:bodyPr>
          <a:lstStyle/>
          <a:p>
            <a:pPr marL="12700">
              <a:lnSpc>
                <a:spcPct val="100000"/>
              </a:lnSpc>
              <a:spcBef>
                <a:spcPts val="100"/>
              </a:spcBef>
            </a:pPr>
            <a:r>
              <a:rPr sz="1900" spc="-75" dirty="0">
                <a:solidFill>
                  <a:srgbClr val="666666"/>
                </a:solidFill>
                <a:latin typeface="Corbel" panose="020B0503020204020204" pitchFamily="34" charset="0"/>
              </a:rPr>
              <a:t>Any </a:t>
            </a:r>
            <a:r>
              <a:rPr sz="1900" spc="-25" dirty="0">
                <a:solidFill>
                  <a:srgbClr val="666666"/>
                </a:solidFill>
                <a:latin typeface="Corbel" panose="020B0503020204020204" pitchFamily="34" charset="0"/>
              </a:rPr>
              <a:t>arbitrary</a:t>
            </a:r>
            <a:r>
              <a:rPr sz="1900" spc="-80" dirty="0">
                <a:solidFill>
                  <a:srgbClr val="666666"/>
                </a:solidFill>
                <a:latin typeface="Corbel" panose="020B0503020204020204" pitchFamily="34" charset="0"/>
              </a:rPr>
              <a:t> </a:t>
            </a:r>
            <a:r>
              <a:rPr sz="1900" spc="-35" dirty="0">
                <a:solidFill>
                  <a:srgbClr val="666666"/>
                </a:solidFill>
                <a:latin typeface="Corbel" panose="020B0503020204020204" pitchFamily="34" charset="0"/>
              </a:rPr>
              <a:t>task</a:t>
            </a:r>
            <a:endParaRPr sz="1900" dirty="0">
              <a:latin typeface="Corbel" panose="020B0503020204020204" pitchFamily="34" charset="0"/>
            </a:endParaRPr>
          </a:p>
        </p:txBody>
      </p:sp>
      <p:sp>
        <p:nvSpPr>
          <p:cNvPr id="8" name="object 8"/>
          <p:cNvSpPr/>
          <p:nvPr/>
        </p:nvSpPr>
        <p:spPr>
          <a:xfrm>
            <a:off x="4725598" y="1579092"/>
            <a:ext cx="848076" cy="970159"/>
          </a:xfrm>
          <a:prstGeom prst="rect">
            <a:avLst/>
          </a:prstGeom>
          <a:blipFill>
            <a:blip r:embed="rId3" cstate="print"/>
            <a:stretch>
              <a:fillRect/>
            </a:stretch>
          </a:blipFill>
        </p:spPr>
        <p:txBody>
          <a:bodyPr wrap="square" lIns="0" tIns="0" rIns="0" bIns="0" rtlCol="0"/>
          <a:lstStyle/>
          <a:p>
            <a:endParaRPr dirty="0">
              <a:latin typeface="Corbel" panose="020B0503020204020204" pitchFamily="34" charset="0"/>
            </a:endParaRPr>
          </a:p>
        </p:txBody>
      </p:sp>
      <p:sp>
        <p:nvSpPr>
          <p:cNvPr id="9" name="object 9"/>
          <p:cNvSpPr txBox="1"/>
          <p:nvPr/>
        </p:nvSpPr>
        <p:spPr>
          <a:xfrm>
            <a:off x="4071716" y="3443331"/>
            <a:ext cx="2042160" cy="314960"/>
          </a:xfrm>
          <a:prstGeom prst="rect">
            <a:avLst/>
          </a:prstGeom>
        </p:spPr>
        <p:txBody>
          <a:bodyPr vert="horz" wrap="square" lIns="0" tIns="12700" rIns="0" bIns="0" rtlCol="0">
            <a:spAutoFit/>
          </a:bodyPr>
          <a:lstStyle/>
          <a:p>
            <a:pPr marL="12700">
              <a:lnSpc>
                <a:spcPct val="100000"/>
              </a:lnSpc>
              <a:spcBef>
                <a:spcPts val="100"/>
              </a:spcBef>
            </a:pPr>
            <a:r>
              <a:rPr sz="1900" spc="-75" dirty="0">
                <a:solidFill>
                  <a:srgbClr val="4BA172"/>
                </a:solidFill>
                <a:latin typeface="Corbel" panose="020B0503020204020204" pitchFamily="34" charset="0"/>
              </a:rPr>
              <a:t>A </a:t>
            </a:r>
            <a:r>
              <a:rPr sz="1900" spc="-50" dirty="0">
                <a:solidFill>
                  <a:srgbClr val="4BA172"/>
                </a:solidFill>
                <a:latin typeface="Corbel" panose="020B0503020204020204" pitchFamily="34" charset="0"/>
              </a:rPr>
              <a:t>few-shot</a:t>
            </a:r>
            <a:r>
              <a:rPr sz="1900" spc="-75" dirty="0">
                <a:solidFill>
                  <a:srgbClr val="4BA172"/>
                </a:solidFill>
                <a:latin typeface="Corbel" panose="020B0503020204020204" pitchFamily="34" charset="0"/>
              </a:rPr>
              <a:t> </a:t>
            </a:r>
            <a:r>
              <a:rPr sz="1900" spc="-25" dirty="0">
                <a:solidFill>
                  <a:srgbClr val="CC0000"/>
                </a:solidFill>
                <a:latin typeface="Corbel" panose="020B0503020204020204" pitchFamily="34" charset="0"/>
              </a:rPr>
              <a:t>learner</a:t>
            </a:r>
            <a:endParaRPr sz="1900" dirty="0">
              <a:latin typeface="Corbel" panose="020B0503020204020204" pitchFamily="34" charset="0"/>
            </a:endParaRPr>
          </a:p>
        </p:txBody>
      </p:sp>
      <p:sp>
        <p:nvSpPr>
          <p:cNvPr id="10" name="object 10"/>
          <p:cNvSpPr txBox="1"/>
          <p:nvPr/>
        </p:nvSpPr>
        <p:spPr>
          <a:xfrm>
            <a:off x="8747304" y="102819"/>
            <a:ext cx="171450" cy="166712"/>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999999"/>
                </a:solidFill>
                <a:latin typeface="Corbel" panose="020B0503020204020204" pitchFamily="34" charset="0"/>
                <a:cs typeface="FreeSans"/>
              </a:rPr>
              <a:t>64</a:t>
            </a:r>
            <a:endParaRPr sz="1000" dirty="0">
              <a:latin typeface="Corbel" panose="020B0503020204020204" pitchFamily="34" charset="0"/>
              <a:cs typeface="FreeSans"/>
            </a:endParaRPr>
          </a:p>
        </p:txBody>
      </p:sp>
      <p:sp>
        <p:nvSpPr>
          <p:cNvPr id="11" name="Google Shape;138;g1501cc781cf_0_0">
            <a:extLst>
              <a:ext uri="{FF2B5EF4-FFF2-40B4-BE49-F238E27FC236}">
                <a16:creationId xmlns:a16="http://schemas.microsoft.com/office/drawing/2014/main" id="{09E92D85-9716-07D9-CD0B-06C67BEC69E5}"/>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4"/>
              </a:rPr>
              <a:t>ACL 2022 Tutorial </a:t>
            </a:r>
            <a:r>
              <a:rPr lang="en-US" sz="900" dirty="0" err="1">
                <a:latin typeface="Corbel"/>
                <a:ea typeface="Corbel"/>
                <a:cs typeface="Corbel"/>
                <a:sym typeface="Corbel"/>
                <a:hlinkClick r:id="rId4"/>
              </a:rPr>
              <a:t>Beltagy</a:t>
            </a:r>
            <a:r>
              <a:rPr lang="en-US" sz="900" dirty="0">
                <a:latin typeface="Corbel"/>
                <a:ea typeface="Corbel"/>
                <a:cs typeface="Corbel"/>
                <a:sym typeface="Corbel"/>
                <a:hlinkClick r:id="rId4"/>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191703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4AC3-A8F1-C7D7-9B7B-DAB575DA4345}"/>
              </a:ext>
            </a:extLst>
          </p:cNvPr>
          <p:cNvSpPr>
            <a:spLocks noGrp="1"/>
          </p:cNvSpPr>
          <p:nvPr>
            <p:ph type="title"/>
          </p:nvPr>
        </p:nvSpPr>
        <p:spPr/>
        <p:txBody>
          <a:bodyPr>
            <a:normAutofit fontScale="90000"/>
          </a:bodyPr>
          <a:lstStyle/>
          <a:p>
            <a:r>
              <a:rPr lang="en-US" dirty="0"/>
              <a:t>In-context Learning as Bayesian Inference </a:t>
            </a:r>
          </a:p>
        </p:txBody>
      </p:sp>
      <p:sp>
        <p:nvSpPr>
          <p:cNvPr id="3" name="Content Placeholder 2">
            <a:extLst>
              <a:ext uri="{FF2B5EF4-FFF2-40B4-BE49-F238E27FC236}">
                <a16:creationId xmlns:a16="http://schemas.microsoft.com/office/drawing/2014/main" id="{E127EF48-F37F-5238-C33F-71E6C59AACDE}"/>
              </a:ext>
            </a:extLst>
          </p:cNvPr>
          <p:cNvSpPr>
            <a:spLocks noGrp="1"/>
          </p:cNvSpPr>
          <p:nvPr>
            <p:ph idx="1"/>
          </p:nvPr>
        </p:nvSpPr>
        <p:spPr>
          <a:xfrm>
            <a:off x="1" y="1152474"/>
            <a:ext cx="9099664" cy="3927525"/>
          </a:xfrm>
        </p:spPr>
        <p:txBody>
          <a:bodyPr>
            <a:normAutofit fontScale="92500" lnSpcReduction="20000"/>
          </a:bodyPr>
          <a:lstStyle/>
          <a:p>
            <a:r>
              <a:rPr lang="en-US" dirty="0">
                <a:hlinkClick r:id="rId2"/>
              </a:rPr>
              <a:t>(Xie et al., 2022) </a:t>
            </a:r>
            <a:r>
              <a:rPr lang="en-US" dirty="0"/>
              <a:t> try to explain ICL as an implicit Bayesian inference.</a:t>
            </a:r>
            <a:br>
              <a:rPr lang="en-US" dirty="0"/>
            </a:br>
            <a:endParaRPr lang="en-US" dirty="0"/>
          </a:p>
          <a:p>
            <a:pPr marL="114300" indent="0">
              <a:buNone/>
            </a:pPr>
            <a:r>
              <a:rPr lang="en-US" b="1" dirty="0"/>
              <a:t>Idea: </a:t>
            </a:r>
          </a:p>
          <a:p>
            <a:r>
              <a:rPr lang="en-US" dirty="0"/>
              <a:t>(Pre-trained LM learn to represent </a:t>
            </a:r>
            <a:r>
              <a:rPr lang="en-US" dirty="0">
                <a:solidFill>
                  <a:srgbClr val="C00000"/>
                </a:solidFill>
              </a:rPr>
              <a:t>“concepts”</a:t>
            </a:r>
            <a:r>
              <a:rPr lang="en-US" dirty="0"/>
              <a:t>, i.e. the ideas described by words. </a:t>
            </a:r>
          </a:p>
          <a:p>
            <a:r>
              <a:rPr lang="en-US" dirty="0"/>
              <a:t>ICL enables LMs to </a:t>
            </a:r>
            <a:r>
              <a:rPr lang="en-US" dirty="0">
                <a:solidFill>
                  <a:srgbClr val="C00000"/>
                </a:solidFill>
              </a:rPr>
              <a:t>“locate” the learned concepts</a:t>
            </a:r>
            <a:r>
              <a:rPr lang="en-US" dirty="0"/>
              <a:t>.</a:t>
            </a:r>
          </a:p>
          <a:p>
            <a:pPr lvl="1"/>
            <a:endParaRPr lang="en-US" dirty="0"/>
          </a:p>
          <a:p>
            <a:r>
              <a:rPr lang="en-US" dirty="0"/>
              <a:t>Can formulate this intuition as a </a:t>
            </a:r>
            <a:r>
              <a:rPr lang="en-US" dirty="0">
                <a:solidFill>
                  <a:srgbClr val="C00000"/>
                </a:solidFill>
              </a:rPr>
              <a:t>Bayesian inference</a:t>
            </a:r>
            <a:r>
              <a:rPr lang="en-US" dirty="0"/>
              <a:t> </a:t>
            </a:r>
          </a:p>
          <a:p>
            <a:pPr lvl="1"/>
            <a:r>
              <a:rPr lang="en-US" sz="1600" dirty="0">
                <a:solidFill>
                  <a:srgbClr val="C00000"/>
                </a:solidFill>
              </a:rPr>
              <a:t>Prior </a:t>
            </a:r>
            <a:r>
              <a:rPr lang="en-US" sz="1600" dirty="0"/>
              <a:t>over latent “concepts”</a:t>
            </a:r>
          </a:p>
          <a:p>
            <a:pPr lvl="1"/>
            <a:r>
              <a:rPr lang="en-US" sz="1600" dirty="0">
                <a:solidFill>
                  <a:srgbClr val="C00000"/>
                </a:solidFill>
              </a:rPr>
              <a:t>Likelihood</a:t>
            </a:r>
            <a:r>
              <a:rPr lang="en-US" sz="1600" dirty="0"/>
              <a:t> describes connection between </a:t>
            </a:r>
            <a:r>
              <a:rPr lang="en-US" sz="1600" dirty="0">
                <a:solidFill>
                  <a:srgbClr val="C00000"/>
                </a:solidFill>
              </a:rPr>
              <a:t>text</a:t>
            </a:r>
            <a:r>
              <a:rPr lang="en-US" sz="1600" dirty="0"/>
              <a:t> and </a:t>
            </a:r>
            <a:r>
              <a:rPr lang="en-US" sz="1600" dirty="0">
                <a:solidFill>
                  <a:srgbClr val="C00000"/>
                </a:solidFill>
              </a:rPr>
              <a:t>concepts</a:t>
            </a:r>
            <a:r>
              <a:rPr lang="en-US" sz="1600" dirty="0"/>
              <a:t> </a:t>
            </a:r>
          </a:p>
          <a:p>
            <a:pPr lvl="1"/>
            <a:r>
              <a:rPr lang="en-US" sz="1600" dirty="0"/>
              <a:t>Given an incomplete doc, use Bayes formula to infer what </a:t>
            </a:r>
            <a:br>
              <a:rPr lang="en-US" sz="1600" dirty="0"/>
            </a:br>
            <a:r>
              <a:rPr lang="en-US" sz="1600" dirty="0"/>
              <a:t>concept is likely it is generated from and then complete </a:t>
            </a:r>
            <a:br>
              <a:rPr lang="en-US" sz="1600" dirty="0"/>
            </a:br>
            <a:r>
              <a:rPr lang="en-US" sz="1600" dirty="0"/>
              <a:t>the document. </a:t>
            </a:r>
            <a:br>
              <a:rPr lang="en-US" sz="1600" dirty="0"/>
            </a:br>
            <a:endParaRPr lang="en-US" sz="1600" dirty="0"/>
          </a:p>
          <a:p>
            <a:r>
              <a:rPr lang="en-US" dirty="0">
                <a:solidFill>
                  <a:schemeClr val="tx1">
                    <a:lumMod val="75000"/>
                    <a:lumOff val="25000"/>
                  </a:schemeClr>
                </a:solidFill>
              </a:rPr>
              <a:t>Does not explain everything. </a:t>
            </a:r>
          </a:p>
          <a:p>
            <a:pPr lvl="1"/>
            <a:r>
              <a:rPr lang="en-US" dirty="0">
                <a:solidFill>
                  <a:schemeClr val="tx1">
                    <a:lumMod val="75000"/>
                    <a:lumOff val="25000"/>
                  </a:schemeClr>
                </a:solidFill>
              </a:rPr>
              <a:t>GPT-3 can handle “unseen” concepts </a:t>
            </a: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E0A4ECC-5FB0-6A91-AB5A-854B3CB4D161}"/>
                  </a:ext>
                </a:extLst>
              </p:cNvPr>
              <p:cNvSpPr/>
              <p:nvPr/>
            </p:nvSpPr>
            <p:spPr>
              <a:xfrm>
                <a:off x="7164694" y="4163309"/>
                <a:ext cx="1822026" cy="467360"/>
              </a:xfrm>
              <a:prstGeom prst="ellipse">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1</m:t>
                        </m:r>
                      </m:sub>
                    </m:sSub>
                  </m:oMath>
                </a14:m>
                <a:r>
                  <a:rPr lang="en-US" dirty="0">
                    <a:solidFill>
                      <a:schemeClr val="tx1"/>
                    </a:solidFill>
                    <a:latin typeface="Corbel" panose="020B0503020204020204" pitchFamily="34" charset="0"/>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2</m:t>
                        </m:r>
                      </m:sub>
                    </m:sSub>
                  </m:oMath>
                </a14:m>
                <a:r>
                  <a:rPr lang="en-US" dirty="0">
                    <a:solidFill>
                      <a:schemeClr val="tx1"/>
                    </a:solidFill>
                    <a:latin typeface="Corbel" panose="020B0503020204020204" pitchFamily="34" charset="0"/>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3</m:t>
                        </m:r>
                      </m:sub>
                    </m:sSub>
                  </m:oMath>
                </a14:m>
                <a:endParaRPr lang="en-US" dirty="0">
                  <a:solidFill>
                    <a:schemeClr val="tx1"/>
                  </a:solidFill>
                  <a:latin typeface="Corbel" panose="020B0503020204020204" pitchFamily="34" charset="0"/>
                </a:endParaRPr>
              </a:p>
            </p:txBody>
          </p:sp>
        </mc:Choice>
        <mc:Fallback xmlns="">
          <p:sp>
            <p:nvSpPr>
              <p:cNvPr id="4" name="Oval 3">
                <a:extLst>
                  <a:ext uri="{FF2B5EF4-FFF2-40B4-BE49-F238E27FC236}">
                    <a16:creationId xmlns:a16="http://schemas.microsoft.com/office/drawing/2014/main" id="{EE0A4ECC-5FB0-6A91-AB5A-854B3CB4D161}"/>
                  </a:ext>
                </a:extLst>
              </p:cNvPr>
              <p:cNvSpPr>
                <a:spLocks noRot="1" noChangeAspect="1" noMove="1" noResize="1" noEditPoints="1" noAdjustHandles="1" noChangeArrowheads="1" noChangeShapeType="1" noTextEdit="1"/>
              </p:cNvSpPr>
              <p:nvPr/>
            </p:nvSpPr>
            <p:spPr>
              <a:xfrm>
                <a:off x="7164694" y="4163309"/>
                <a:ext cx="1822026" cy="467360"/>
              </a:xfrm>
              <a:prstGeom prst="ellipse">
                <a:avLst/>
              </a:prstGeom>
              <a:blipFill>
                <a:blip r:embed="rId3"/>
                <a:stretch>
                  <a:fillRect/>
                </a:stretch>
              </a:blipFill>
              <a:ln w="12700">
                <a:solidFill>
                  <a:schemeClr val="bg1">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301CAEF-1900-56D0-F802-A812D4208768}"/>
                  </a:ext>
                </a:extLst>
              </p:cNvPr>
              <p:cNvSpPr/>
              <p:nvPr/>
            </p:nvSpPr>
            <p:spPr>
              <a:xfrm>
                <a:off x="7164693" y="3394894"/>
                <a:ext cx="1822025" cy="467360"/>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1</m:t>
                        </m:r>
                      </m:sub>
                    </m:sSub>
                  </m:oMath>
                </a14:m>
                <a:r>
                  <a:rPr lang="en-US" dirty="0">
                    <a:solidFill>
                      <a:schemeClr val="tx1"/>
                    </a:solidFill>
                    <a:latin typeface="Corbel" panose="020B0503020204020204" pitchFamily="34" charset="0"/>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2</m:t>
                        </m:r>
                      </m:sub>
                    </m:sSub>
                  </m:oMath>
                </a14:m>
                <a:endParaRPr lang="en-US" dirty="0">
                  <a:solidFill>
                    <a:schemeClr val="tx1"/>
                  </a:solidFill>
                  <a:latin typeface="Corbel" panose="020B0503020204020204" pitchFamily="34" charset="0"/>
                </a:endParaRPr>
              </a:p>
            </p:txBody>
          </p:sp>
        </mc:Choice>
        <mc:Fallback xmlns="">
          <p:sp>
            <p:nvSpPr>
              <p:cNvPr id="5" name="Oval 4">
                <a:extLst>
                  <a:ext uri="{FF2B5EF4-FFF2-40B4-BE49-F238E27FC236}">
                    <a16:creationId xmlns:a16="http://schemas.microsoft.com/office/drawing/2014/main" id="{D301CAEF-1900-56D0-F802-A812D4208768}"/>
                  </a:ext>
                </a:extLst>
              </p:cNvPr>
              <p:cNvSpPr>
                <a:spLocks noRot="1" noChangeAspect="1" noMove="1" noResize="1" noEditPoints="1" noAdjustHandles="1" noChangeArrowheads="1" noChangeShapeType="1" noTextEdit="1"/>
              </p:cNvSpPr>
              <p:nvPr/>
            </p:nvSpPr>
            <p:spPr>
              <a:xfrm>
                <a:off x="7164693" y="3394894"/>
                <a:ext cx="1822025" cy="467360"/>
              </a:xfrm>
              <a:prstGeom prst="ellipse">
                <a:avLst/>
              </a:prstGeom>
              <a:blipFill>
                <a:blip r:embed="rId4"/>
                <a:stretch>
                  <a:fillRect/>
                </a:stretch>
              </a:blipFill>
              <a:ln w="12700">
                <a:solidFill>
                  <a:schemeClr val="bg1">
                    <a:lumMod val="50000"/>
                  </a:schemeClr>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E21DAEBE-2C5F-32AE-781B-995378665245}"/>
              </a:ext>
            </a:extLst>
          </p:cNvPr>
          <p:cNvSpPr txBox="1"/>
          <p:nvPr/>
        </p:nvSpPr>
        <p:spPr>
          <a:xfrm>
            <a:off x="5570987" y="3552781"/>
            <a:ext cx="1593706" cy="1015663"/>
          </a:xfrm>
          <a:prstGeom prst="rect">
            <a:avLst/>
          </a:prstGeom>
          <a:noFill/>
        </p:spPr>
        <p:txBody>
          <a:bodyPr wrap="none" rtlCol="0">
            <a:spAutoFit/>
          </a:bodyPr>
          <a:lstStyle/>
          <a:p>
            <a:pPr algn="ctr"/>
            <a:r>
              <a:rPr lang="en-US" sz="1200" dirty="0">
                <a:latin typeface="Corbel" panose="020B0503020204020204" pitchFamily="34" charset="0"/>
              </a:rPr>
              <a:t>latent </a:t>
            </a:r>
            <a:br>
              <a:rPr lang="en-US" sz="1200" dirty="0">
                <a:latin typeface="Corbel" panose="020B0503020204020204" pitchFamily="34" charset="0"/>
              </a:rPr>
            </a:br>
            <a:r>
              <a:rPr lang="en-US" sz="1200" dirty="0">
                <a:latin typeface="Corbel" panose="020B0503020204020204" pitchFamily="34" charset="0"/>
              </a:rPr>
              <a:t>concepts </a:t>
            </a:r>
          </a:p>
          <a:p>
            <a:pPr algn="ctr"/>
            <a:endParaRPr lang="en-US" sz="1200" dirty="0">
              <a:latin typeface="Corbel" panose="020B0503020204020204" pitchFamily="34" charset="0"/>
            </a:endParaRPr>
          </a:p>
          <a:p>
            <a:pPr algn="ctr"/>
            <a:r>
              <a:rPr lang="en-US" sz="1200" dirty="0">
                <a:latin typeface="Corbel" panose="020B0503020204020204" pitchFamily="34" charset="0"/>
              </a:rPr>
              <a:t>observed documents </a:t>
            </a:r>
          </a:p>
          <a:p>
            <a:pPr algn="ctr"/>
            <a:r>
              <a:rPr lang="en-US" sz="1200" dirty="0">
                <a:latin typeface="Corbel" panose="020B0503020204020204" pitchFamily="34" charset="0"/>
              </a:rPr>
              <a:t>(e.g., demonstrations)</a:t>
            </a:r>
          </a:p>
        </p:txBody>
      </p:sp>
      <p:cxnSp>
        <p:nvCxnSpPr>
          <p:cNvPr id="8" name="Straight Arrow Connector 7">
            <a:extLst>
              <a:ext uri="{FF2B5EF4-FFF2-40B4-BE49-F238E27FC236}">
                <a16:creationId xmlns:a16="http://schemas.microsoft.com/office/drawing/2014/main" id="{E4A2F3DA-CCC6-55E7-D80A-359F8AAA4B0E}"/>
              </a:ext>
            </a:extLst>
          </p:cNvPr>
          <p:cNvCxnSpPr/>
          <p:nvPr/>
        </p:nvCxnSpPr>
        <p:spPr>
          <a:xfrm flipH="1">
            <a:off x="7638827" y="3759200"/>
            <a:ext cx="209973" cy="562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0FFA36F-5E97-0BBA-1410-E722443F8966}"/>
              </a:ext>
            </a:extLst>
          </p:cNvPr>
          <p:cNvCxnSpPr>
            <a:cxnSpLocks/>
          </p:cNvCxnSpPr>
          <p:nvPr/>
        </p:nvCxnSpPr>
        <p:spPr>
          <a:xfrm>
            <a:off x="7846775" y="3759200"/>
            <a:ext cx="144266" cy="562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CE94CD4-2AD6-EFE2-A689-944088EA4B3F}"/>
              </a:ext>
            </a:extLst>
          </p:cNvPr>
          <p:cNvCxnSpPr>
            <a:cxnSpLocks/>
          </p:cNvCxnSpPr>
          <p:nvPr/>
        </p:nvCxnSpPr>
        <p:spPr>
          <a:xfrm>
            <a:off x="8274505" y="3764361"/>
            <a:ext cx="144266" cy="562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52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13693</TotalTime>
  <Words>2567</Words>
  <Application>Microsoft Macintosh PowerPoint</Application>
  <PresentationFormat>On-screen Show (16:9)</PresentationFormat>
  <Paragraphs>355</Paragraphs>
  <Slides>43</Slides>
  <Notes>15</Notes>
  <HiddenSlides>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Corbel</vt:lpstr>
      <vt:lpstr>Arial MT</vt:lpstr>
      <vt:lpstr>Cambria Math</vt:lpstr>
      <vt:lpstr>Consolas</vt:lpstr>
      <vt:lpstr>Avenir</vt:lpstr>
      <vt:lpstr>Courier New</vt:lpstr>
      <vt:lpstr>Arial</vt:lpstr>
      <vt:lpstr>Times New Roman</vt:lpstr>
      <vt:lpstr>Simple Light</vt:lpstr>
      <vt:lpstr>In-context Learning</vt:lpstr>
      <vt:lpstr>Logistics </vt:lpstr>
      <vt:lpstr>PowerPoint Presentation</vt:lpstr>
      <vt:lpstr>HW 1-5 </vt:lpstr>
      <vt:lpstr>News: GPT-4 was released!! </vt:lpstr>
      <vt:lpstr>News: GPT-4 was released!! </vt:lpstr>
      <vt:lpstr>In-Context Learning</vt:lpstr>
      <vt:lpstr>How/Why does In-context Learning Work?</vt:lpstr>
      <vt:lpstr>In-context Learning as Bayesian Inference </vt:lpstr>
      <vt:lpstr>In-context Learning as Gradience Descent </vt:lpstr>
      <vt:lpstr>Summary &amp; Open questions</vt:lpstr>
      <vt:lpstr>Prompting for  Multi-Step Reasoning</vt:lpstr>
      <vt:lpstr>Some Problems Involve Reasoning </vt:lpstr>
      <vt:lpstr>Reasoning Problems</vt:lpstr>
      <vt:lpstr>Reasoning Problems via Multi-Step Prompting </vt:lpstr>
      <vt:lpstr>Reasoning Problems via Multi-Step Prompting </vt:lpstr>
      <vt:lpstr>Reasoning Problems via Multi-Step Prompting </vt:lpstr>
      <vt:lpstr>Reasoning Problems via Multi-Step Prompting </vt:lpstr>
      <vt:lpstr>Reasoning Problems via Multi-Step Prompting </vt:lpstr>
      <vt:lpstr>Multi-Step Prompting: Empirical Results </vt:lpstr>
      <vt:lpstr>Multi-Step Prompting: Empirical Results </vt:lpstr>
      <vt:lpstr>Multi-Step Prompting: Steps Don’t Have to Be Correct! </vt:lpstr>
      <vt:lpstr> ROSCOE: A Suite of Metrics for Scoring Step-by-Step Reasoning  https://twitter.com/srush_nlp/status/1629229927898677252  </vt:lpstr>
      <vt:lpstr>Multi-Step Prompting: Parting Comments </vt:lpstr>
      <vt:lpstr>Summary </vt:lpstr>
      <vt:lpstr>Parameter-Efficient  Tuning of LMs</vt:lpstr>
      <vt:lpstr>Fine-tuning Pre-trained Models</vt:lpstr>
      <vt:lpstr>Fine-tuning Pre-trained Models</vt:lpstr>
      <vt:lpstr>Prompt Tuning</vt:lpstr>
      <vt:lpstr>Prompt Tuning: Effect of Prompt Length </vt:lpstr>
      <vt:lpstr>BitFit</vt:lpstr>
      <vt:lpstr>Adapters</vt:lpstr>
      <vt:lpstr>Compacter </vt:lpstr>
      <vt:lpstr>Compacter </vt:lpstr>
      <vt:lpstr>LoRa</vt:lpstr>
      <vt:lpstr>Towards a Uniﬁed View of Parameter-Eﬃcient Transfer Learning </vt:lpstr>
      <vt:lpstr>(IA)3 : Infused Adapter by Inhibiting and Amplifying Inner Activations  </vt:lpstr>
      <vt:lpstr>Prompt Tuning: Interpretability </vt:lpstr>
      <vt:lpstr>PowerPoint Presentation</vt:lpstr>
      <vt:lpstr>PowerPoint Presentation</vt:lpstr>
      <vt:lpstr>PowerPoint Presentation</vt:lpstr>
      <vt:lpstr>PowerPoint Presentation</vt:lpstr>
      <vt:lpstr>Open questions &amp; 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cp:lastModifiedBy>Daniel Khashabi</cp:lastModifiedBy>
  <cp:revision>22</cp:revision>
  <dcterms:modified xsi:type="dcterms:W3CDTF">2023-03-27T07:17:21Z</dcterms:modified>
</cp:coreProperties>
</file>