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omments/modernComment_6DE_DFDD4C9C.xml" ContentType="application/vnd.ms-powerpoint.comments+xml"/>
  <Override PartName="/ppt/notesSlides/notesSlide1.xml" ContentType="application/vnd.openxmlformats-officedocument.presentationml.notesSlide+xml"/>
  <Override PartName="/ppt/comments/modernComment_1E4_2356B0C1.xml" ContentType="application/vnd.ms-powerpoint.comments+xml"/>
  <Override PartName="/ppt/comments/modernComment_661_1FDD56F6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02"/>
  </p:notesMasterIdLst>
  <p:sldIdLst>
    <p:sldId id="2090" r:id="rId2"/>
    <p:sldId id="2110" r:id="rId3"/>
    <p:sldId id="2111" r:id="rId4"/>
    <p:sldId id="369" r:id="rId5"/>
    <p:sldId id="304" r:id="rId6"/>
    <p:sldId id="1758" r:id="rId7"/>
    <p:sldId id="2071" r:id="rId8"/>
    <p:sldId id="470" r:id="rId9"/>
    <p:sldId id="1983" r:id="rId10"/>
    <p:sldId id="473" r:id="rId11"/>
    <p:sldId id="474" r:id="rId12"/>
    <p:sldId id="476" r:id="rId13"/>
    <p:sldId id="1985" r:id="rId14"/>
    <p:sldId id="1986" r:id="rId15"/>
    <p:sldId id="479" r:id="rId16"/>
    <p:sldId id="480" r:id="rId17"/>
    <p:sldId id="1988" r:id="rId18"/>
    <p:sldId id="1989" r:id="rId19"/>
    <p:sldId id="1990" r:id="rId20"/>
    <p:sldId id="484" r:id="rId21"/>
    <p:sldId id="1982" r:id="rId22"/>
    <p:sldId id="1633" r:id="rId23"/>
    <p:sldId id="1980" r:id="rId24"/>
    <p:sldId id="1981" r:id="rId25"/>
    <p:sldId id="1954" r:id="rId26"/>
    <p:sldId id="291" r:id="rId27"/>
    <p:sldId id="294" r:id="rId28"/>
    <p:sldId id="296" r:id="rId29"/>
    <p:sldId id="316" r:id="rId30"/>
    <p:sldId id="2101" r:id="rId31"/>
    <p:sldId id="2102" r:id="rId32"/>
    <p:sldId id="2103" r:id="rId33"/>
    <p:sldId id="320" r:id="rId34"/>
    <p:sldId id="2104" r:id="rId35"/>
    <p:sldId id="2106" r:id="rId36"/>
    <p:sldId id="2105" r:id="rId37"/>
    <p:sldId id="2107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42" r:id="rId46"/>
    <p:sldId id="2108" r:id="rId47"/>
    <p:sldId id="1868" r:id="rId48"/>
    <p:sldId id="1871" r:id="rId49"/>
    <p:sldId id="2091" r:id="rId50"/>
    <p:sldId id="1875" r:id="rId51"/>
    <p:sldId id="1882" r:id="rId52"/>
    <p:sldId id="1883" r:id="rId53"/>
    <p:sldId id="1884" r:id="rId54"/>
    <p:sldId id="2089" r:id="rId55"/>
    <p:sldId id="1885" r:id="rId56"/>
    <p:sldId id="1886" r:id="rId57"/>
    <p:sldId id="1887" r:id="rId58"/>
    <p:sldId id="1888" r:id="rId59"/>
    <p:sldId id="1889" r:id="rId60"/>
    <p:sldId id="1890" r:id="rId61"/>
    <p:sldId id="1891" r:id="rId62"/>
    <p:sldId id="1892" r:id="rId63"/>
    <p:sldId id="2092" r:id="rId64"/>
    <p:sldId id="2096" r:id="rId65"/>
    <p:sldId id="2097" r:id="rId66"/>
    <p:sldId id="2095" r:id="rId67"/>
    <p:sldId id="2094" r:id="rId68"/>
    <p:sldId id="2093" r:id="rId69"/>
    <p:sldId id="2098" r:id="rId70"/>
    <p:sldId id="2100" r:id="rId71"/>
    <p:sldId id="2099" r:id="rId72"/>
    <p:sldId id="2109" r:id="rId73"/>
    <p:sldId id="1922" r:id="rId74"/>
    <p:sldId id="1923" r:id="rId75"/>
    <p:sldId id="314" r:id="rId76"/>
    <p:sldId id="1924" r:id="rId77"/>
    <p:sldId id="1925" r:id="rId78"/>
    <p:sldId id="1926" r:id="rId79"/>
    <p:sldId id="1927" r:id="rId80"/>
    <p:sldId id="1928" r:id="rId81"/>
    <p:sldId id="1929" r:id="rId82"/>
    <p:sldId id="1930" r:id="rId83"/>
    <p:sldId id="1931" r:id="rId84"/>
    <p:sldId id="1932" r:id="rId85"/>
    <p:sldId id="1933" r:id="rId86"/>
    <p:sldId id="1934" r:id="rId87"/>
    <p:sldId id="1935" r:id="rId88"/>
    <p:sldId id="1936" r:id="rId89"/>
    <p:sldId id="1937" r:id="rId90"/>
    <p:sldId id="1938" r:id="rId91"/>
    <p:sldId id="1939" r:id="rId92"/>
    <p:sldId id="1940" r:id="rId93"/>
    <p:sldId id="1941" r:id="rId94"/>
    <p:sldId id="1942" r:id="rId95"/>
    <p:sldId id="1943" r:id="rId96"/>
    <p:sldId id="1944" r:id="rId97"/>
    <p:sldId id="1945" r:id="rId98"/>
    <p:sldId id="1946" r:id="rId99"/>
    <p:sldId id="1947" r:id="rId100"/>
    <p:sldId id="1948" r:id="rId101"/>
  </p:sldIdLst>
  <p:sldSz cx="9144000" cy="5143500" type="screen16x9"/>
  <p:notesSz cx="6858000" cy="9144000"/>
  <p:embeddedFontLst>
    <p:embeddedFont>
      <p:font typeface="Avenir" panose="02000503020000020003" pitchFamily="2" charset="0"/>
      <p:regular r:id="rId103"/>
      <p:italic r:id="rId104"/>
    </p:embeddedFont>
    <p:embeddedFont>
      <p:font typeface="Consolas" panose="020B0609020204030204" pitchFamily="49" charset="0"/>
      <p:regular r:id="rId105"/>
      <p:bold r:id="rId106"/>
      <p:italic r:id="rId107"/>
      <p:boldItalic r:id="rId108"/>
    </p:embeddedFont>
    <p:embeddedFont>
      <p:font typeface="Corbel" panose="020B0503020204020204" pitchFamily="34" charset="0"/>
      <p:regular r:id="rId109"/>
      <p:bold r:id="rId110"/>
      <p:italic r:id="rId111"/>
      <p:boldItalic r:id="rId112"/>
    </p:embeddedFont>
    <p:embeddedFont>
      <p:font typeface="Lato" panose="020F0502020204030203" pitchFamily="34" charset="0"/>
      <p:regular r:id="rId113"/>
      <p:bold r:id="rId114"/>
      <p:italic r:id="rId115"/>
      <p:boldItalic r:id="rId116"/>
    </p:embeddedFont>
    <p:embeddedFont>
      <p:font typeface="MS PGothic" panose="020B0600070205080204" pitchFamily="34" charset="-128"/>
      <p:regular r:id="rId117"/>
    </p:embeddedFont>
    <p:embeddedFont>
      <p:font typeface="Tahoma" panose="020B0604030504040204" pitchFamily="34" charset="0"/>
      <p:regular r:id="rId118"/>
      <p:bold r:id="rId1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caling language models" id="{7710DC14-664A-AD46-8DE7-37CDB07ED27D}">
          <p14:sldIdLst>
            <p14:sldId id="2090"/>
            <p14:sldId id="2110"/>
            <p14:sldId id="2111"/>
            <p14:sldId id="369"/>
            <p14:sldId id="304"/>
            <p14:sldId id="1758"/>
            <p14:sldId id="2071"/>
            <p14:sldId id="470"/>
            <p14:sldId id="1983"/>
            <p14:sldId id="473"/>
            <p14:sldId id="474"/>
            <p14:sldId id="476"/>
            <p14:sldId id="1985"/>
            <p14:sldId id="1986"/>
            <p14:sldId id="479"/>
            <p14:sldId id="480"/>
            <p14:sldId id="1988"/>
            <p14:sldId id="1989"/>
            <p14:sldId id="1990"/>
            <p14:sldId id="484"/>
            <p14:sldId id="1982"/>
            <p14:sldId id="1633"/>
            <p14:sldId id="1980"/>
            <p14:sldId id="1981"/>
            <p14:sldId id="1954"/>
            <p14:sldId id="291"/>
            <p14:sldId id="294"/>
            <p14:sldId id="296"/>
            <p14:sldId id="316"/>
            <p14:sldId id="2101"/>
            <p14:sldId id="2102"/>
            <p14:sldId id="2103"/>
            <p14:sldId id="320"/>
            <p14:sldId id="2104"/>
            <p14:sldId id="2106"/>
            <p14:sldId id="2105"/>
            <p14:sldId id="2107"/>
            <p14:sldId id="329"/>
            <p14:sldId id="330"/>
            <p14:sldId id="331"/>
            <p14:sldId id="332"/>
            <p14:sldId id="333"/>
            <p14:sldId id="334"/>
            <p14:sldId id="335"/>
            <p14:sldId id="342"/>
          </p14:sldIdLst>
        </p14:section>
        <p14:section name="Long seqeuences" id="{20FE0F2A-5B95-4A42-A1A0-1BB21F1EF2E0}">
          <p14:sldIdLst>
            <p14:sldId id="2108"/>
            <p14:sldId id="1868"/>
            <p14:sldId id="1871"/>
            <p14:sldId id="2091"/>
            <p14:sldId id="1875"/>
            <p14:sldId id="1882"/>
            <p14:sldId id="1883"/>
            <p14:sldId id="1884"/>
            <p14:sldId id="2089"/>
            <p14:sldId id="1885"/>
            <p14:sldId id="1886"/>
            <p14:sldId id="1887"/>
            <p14:sldId id="1888"/>
            <p14:sldId id="1889"/>
            <p14:sldId id="1890"/>
            <p14:sldId id="1891"/>
            <p14:sldId id="1892"/>
            <p14:sldId id="2092"/>
            <p14:sldId id="2096"/>
            <p14:sldId id="2097"/>
            <p14:sldId id="2095"/>
            <p14:sldId id="2094"/>
            <p14:sldId id="2093"/>
            <p14:sldId id="2098"/>
            <p14:sldId id="2100"/>
            <p14:sldId id="2099"/>
            <p14:sldId id="2109"/>
            <p14:sldId id="1922"/>
            <p14:sldId id="1923"/>
            <p14:sldId id="314"/>
            <p14:sldId id="1924"/>
            <p14:sldId id="1925"/>
            <p14:sldId id="1926"/>
            <p14:sldId id="1927"/>
            <p14:sldId id="1928"/>
            <p14:sldId id="1929"/>
            <p14:sldId id="1930"/>
            <p14:sldId id="1931"/>
            <p14:sldId id="1932"/>
            <p14:sldId id="1933"/>
            <p14:sldId id="1934"/>
            <p14:sldId id="1935"/>
            <p14:sldId id="1936"/>
            <p14:sldId id="1937"/>
            <p14:sldId id="1938"/>
            <p14:sldId id="1939"/>
            <p14:sldId id="1940"/>
            <p14:sldId id="1941"/>
            <p14:sldId id="1942"/>
            <p14:sldId id="1943"/>
            <p14:sldId id="1944"/>
            <p14:sldId id="1945"/>
            <p14:sldId id="1946"/>
            <p14:sldId id="1947"/>
            <p14:sldId id="1948"/>
          </p14:sldIdLst>
        </p14:section>
        <p14:section name="Retrieval augmented models" id="{401F5156-648E-3E42-A125-CC33B13E18E7}">
          <p14:sldIdLst/>
        </p14:section>
        <p14:section name="model editing" id="{D5FFA741-3E3A-FC4A-9807-B95B41F9B1DC}">
          <p14:sldIdLst/>
        </p14:section>
        <p14:section name="Analysis" id="{20FA9414-D9F5-B446-9BD2-EDBFEBD7E7D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DA9BC-5D9F-7F40-BF4A-702E1EF3ED1E}" v="116" dt="2023-03-30T02:10:00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/>
    <p:restoredTop sz="94692"/>
  </p:normalViewPr>
  <p:slideViewPr>
    <p:cSldViewPr snapToGrid="0">
      <p:cViewPr varScale="1">
        <p:scale>
          <a:sx n="148" d="100"/>
          <a:sy n="148" d="100"/>
        </p:scale>
        <p:origin x="200" y="7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6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24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120" Type="http://schemas.openxmlformats.org/officeDocument/2006/relationships/presProps" Target="presProps.xml"/><Relationship Id="rId125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2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hashabi" userId="62390808-c838-45e6-be59-d6fd0d208bc8" providerId="ADAL" clId="{BC61CEE6-F72E-ED4A-95CA-C76EDF0DD1AC}"/>
    <pc:docChg chg="undo redo custSel addSld delSld modSld sldOrd modMainMaster delSection modSection modNotesMaster">
      <pc:chgData name="Daniel Khashabi" userId="62390808-c838-45e6-be59-d6fd0d208bc8" providerId="ADAL" clId="{BC61CEE6-F72E-ED4A-95CA-C76EDF0DD1AC}" dt="2023-03-14T15:57:56.693" v="9556" actId="20577"/>
      <pc:docMkLst>
        <pc:docMk/>
      </pc:docMkLst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5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57"/>
            <ac:spMk id="2" creationId="{B7FE4718-FE4B-A956-25C3-8F4F5674B026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57"/>
            <ac:spMk id="62" creationId="{00000000-0000-0000-0000-000000000000}"/>
          </ac:spMkLst>
        </pc:spChg>
      </pc:sldChg>
      <pc:sldChg chg="add del">
        <pc:chgData name="Daniel Khashabi" userId="62390808-c838-45e6-be59-d6fd0d208bc8" providerId="ADAL" clId="{BC61CEE6-F72E-ED4A-95CA-C76EDF0DD1AC}" dt="2023-03-12T22:38:16.305" v="5638" actId="2696"/>
        <pc:sldMkLst>
          <pc:docMk/>
          <pc:sldMk cId="0" sldId="258"/>
        </pc:sldMkLst>
      </pc:sldChg>
      <pc:sldChg chg="add del">
        <pc:chgData name="Daniel Khashabi" userId="62390808-c838-45e6-be59-d6fd0d208bc8" providerId="ADAL" clId="{BC61CEE6-F72E-ED4A-95CA-C76EDF0DD1AC}" dt="2023-03-12T22:46:50.521" v="5654" actId="2696"/>
        <pc:sldMkLst>
          <pc:docMk/>
          <pc:sldMk cId="2380613208" sldId="258"/>
        </pc:sldMkLst>
      </pc:sldChg>
      <pc:sldChg chg="addSp delSp modSp add mod chgLayout">
        <pc:chgData name="Daniel Khashabi" userId="62390808-c838-45e6-be59-d6fd0d208bc8" providerId="ADAL" clId="{BC61CEE6-F72E-ED4A-95CA-C76EDF0DD1AC}" dt="2023-03-14T15:56:46.933" v="9270" actId="1076"/>
        <pc:sldMkLst>
          <pc:docMk/>
          <pc:sldMk cId="0" sldId="259"/>
        </pc:sldMkLst>
        <pc:spChg chg="del mod ord">
          <ac:chgData name="Daniel Khashabi" userId="62390808-c838-45e6-be59-d6fd0d208bc8" providerId="ADAL" clId="{BC61CEE6-F72E-ED4A-95CA-C76EDF0DD1AC}" dt="2023-03-13T01:49:26.478" v="6630" actId="478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22:48:22.536" v="5673" actId="478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22:48:29.075" v="5677" actId="478"/>
          <ac:spMkLst>
            <pc:docMk/>
            <pc:sldMk cId="0" sldId="259"/>
            <ac:spMk id="5" creationId="{00000000-0000-0000-0000-000000000000}"/>
          </ac:spMkLst>
        </pc:spChg>
        <pc:spChg chg="del mod ord">
          <ac:chgData name="Daniel Khashabi" userId="62390808-c838-45e6-be59-d6fd0d208bc8" providerId="ADAL" clId="{BC61CEE6-F72E-ED4A-95CA-C76EDF0DD1AC}" dt="2023-03-13T00:52:11.718" v="5966" actId="478"/>
          <ac:spMkLst>
            <pc:docMk/>
            <pc:sldMk cId="0" sldId="25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22:47:47.174" v="5664" actId="478"/>
          <ac:spMkLst>
            <pc:docMk/>
            <pc:sldMk cId="0" sldId="259"/>
            <ac:spMk id="7" creationId="{6538B4B5-5EFA-DEE4-BC11-AC7DD0A5A43F}"/>
          </ac:spMkLst>
        </pc:spChg>
        <pc:spChg chg="add mod ord">
          <ac:chgData name="Daniel Khashabi" userId="62390808-c838-45e6-be59-d6fd0d208bc8" providerId="ADAL" clId="{BC61CEE6-F72E-ED4A-95CA-C76EDF0DD1AC}" dt="2023-03-14T15:56:38.883" v="9267" actId="20577"/>
          <ac:spMkLst>
            <pc:docMk/>
            <pc:sldMk cId="0" sldId="259"/>
            <ac:spMk id="8" creationId="{1081DF93-1A63-99D2-E603-71C7AE76C93F}"/>
          </ac:spMkLst>
        </pc:spChg>
        <pc:spChg chg="add del mod">
          <ac:chgData name="Daniel Khashabi" userId="62390808-c838-45e6-be59-d6fd0d208bc8" providerId="ADAL" clId="{BC61CEE6-F72E-ED4A-95CA-C76EDF0DD1AC}" dt="2023-03-13T00:53:22.209" v="6003" actId="478"/>
          <ac:spMkLst>
            <pc:docMk/>
            <pc:sldMk cId="0" sldId="259"/>
            <ac:spMk id="10" creationId="{EA88A8AF-32CC-3D3C-EC0F-17FBB9FF70D5}"/>
          </ac:spMkLst>
        </pc:spChg>
        <pc:spChg chg="add mod">
          <ac:chgData name="Daniel Khashabi" userId="62390808-c838-45e6-be59-d6fd0d208bc8" providerId="ADAL" clId="{BC61CEE6-F72E-ED4A-95CA-C76EDF0DD1AC}" dt="2023-03-14T15:56:46.933" v="9270" actId="1076"/>
          <ac:spMkLst>
            <pc:docMk/>
            <pc:sldMk cId="0" sldId="259"/>
            <ac:spMk id="12" creationId="{306AF484-689A-CF6F-EB04-1CC145F2A795}"/>
          </ac:spMkLst>
        </pc:spChg>
        <pc:spChg chg="add mod">
          <ac:chgData name="Daniel Khashabi" userId="62390808-c838-45e6-be59-d6fd0d208bc8" providerId="ADAL" clId="{BC61CEE6-F72E-ED4A-95CA-C76EDF0DD1AC}" dt="2023-03-13T01:49:30.457" v="6640" actId="20577"/>
          <ac:spMkLst>
            <pc:docMk/>
            <pc:sldMk cId="0" sldId="259"/>
            <ac:spMk id="14" creationId="{B5F49BD0-94AE-F180-9228-B6AAD470206E}"/>
          </ac:spMkLst>
        </pc:spChg>
        <pc:spChg chg="add del mod">
          <ac:chgData name="Daniel Khashabi" userId="62390808-c838-45e6-be59-d6fd0d208bc8" providerId="ADAL" clId="{BC61CEE6-F72E-ED4A-95CA-C76EDF0DD1AC}" dt="2023-03-13T01:49:28.759" v="6635" actId="478"/>
          <ac:spMkLst>
            <pc:docMk/>
            <pc:sldMk cId="0" sldId="259"/>
            <ac:spMk id="15" creationId="{783C8D8D-C84A-19EC-1719-DB5F32CE15A3}"/>
          </ac:spMkLst>
        </pc:spChg>
        <pc:picChg chg="mod">
          <ac:chgData name="Daniel Khashabi" userId="62390808-c838-45e6-be59-d6fd0d208bc8" providerId="ADAL" clId="{BC61CEE6-F72E-ED4A-95CA-C76EDF0DD1AC}" dt="2023-03-14T15:56:43.671" v="9269" actId="1076"/>
          <ac:picMkLst>
            <pc:docMk/>
            <pc:sldMk cId="0" sldId="259"/>
            <ac:picMk id="3" creationId="{00000000-0000-0000-0000-000000000000}"/>
          </ac:picMkLst>
        </pc:picChg>
      </pc:sldChg>
      <pc:sldChg chg="addSp delSp modSp add del mod chgLayout">
        <pc:chgData name="Daniel Khashabi" userId="62390808-c838-45e6-be59-d6fd0d208bc8" providerId="ADAL" clId="{BC61CEE6-F72E-ED4A-95CA-C76EDF0DD1AC}" dt="2023-03-12T22:48:11.674" v="5668" actId="2696"/>
        <pc:sldMkLst>
          <pc:docMk/>
          <pc:sldMk cId="0" sldId="260"/>
        </pc:sldMkLst>
        <pc:spChg chg="mod ord">
          <ac:chgData name="Daniel Khashabi" userId="62390808-c838-45e6-be59-d6fd0d208bc8" providerId="ADAL" clId="{BC61CEE6-F72E-ED4A-95CA-C76EDF0DD1AC}" dt="2023-03-12T22:47:51.889" v="5665" actId="700"/>
          <ac:spMkLst>
            <pc:docMk/>
            <pc:sldMk cId="0" sldId="260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2T22:47:51.889" v="5665" actId="700"/>
          <ac:spMkLst>
            <pc:docMk/>
            <pc:sldMk cId="0" sldId="260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22:47:54.050" v="5666" actId="478"/>
          <ac:spMkLst>
            <pc:docMk/>
            <pc:sldMk cId="0" sldId="260"/>
            <ac:spMk id="9" creationId="{4CA97FBC-399A-AEB0-006E-0DB810945483}"/>
          </ac:spMkLst>
        </pc:spChg>
      </pc:sldChg>
      <pc:sldChg chg="add del">
        <pc:chgData name="Daniel Khashabi" userId="62390808-c838-45e6-be59-d6fd0d208bc8" providerId="ADAL" clId="{BC61CEE6-F72E-ED4A-95CA-C76EDF0DD1AC}" dt="2023-03-12T20:40:07.257" v="5111" actId="2696"/>
        <pc:sldMkLst>
          <pc:docMk/>
          <pc:sldMk cId="2103659325" sldId="260"/>
        </pc:sldMkLst>
      </pc:sldChg>
      <pc:sldChg chg="modSp add del mod modShow">
        <pc:chgData name="Daniel Khashabi" userId="62390808-c838-45e6-be59-d6fd0d208bc8" providerId="ADAL" clId="{BC61CEE6-F72E-ED4A-95CA-C76EDF0DD1AC}" dt="2023-03-12T19:37:41.256" v="4909" actId="2696"/>
        <pc:sldMkLst>
          <pc:docMk/>
          <pc:sldMk cId="4026404278" sldId="26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6404278" sldId="260"/>
            <ac:spMk id="11" creationId="{00000000-0000-0000-0000-000000000000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6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1"/>
            <ac:spMk id="2" creationId="{B5BB88C5-AF57-14F0-D0A7-2349D74D75F7}"/>
          </ac:spMkLst>
        </pc:spChg>
      </pc:sldChg>
      <pc:sldChg chg="del">
        <pc:chgData name="Daniel Khashabi" userId="62390808-c838-45e6-be59-d6fd0d208bc8" providerId="ADAL" clId="{BC61CEE6-F72E-ED4A-95CA-C76EDF0DD1AC}" dt="2023-03-12T17:10:46.681" v="2648" actId="2696"/>
        <pc:sldMkLst>
          <pc:docMk/>
          <pc:sldMk cId="0" sldId="262"/>
        </pc:sldMkLst>
      </pc:sldChg>
      <pc:sldChg chg="modSp add del">
        <pc:chgData name="Daniel Khashabi" userId="62390808-c838-45e6-be59-d6fd0d208bc8" providerId="ADAL" clId="{BC61CEE6-F72E-ED4A-95CA-C76EDF0DD1AC}" dt="2023-03-12T19:37:41.256" v="4909" actId="2696"/>
        <pc:sldMkLst>
          <pc:docMk/>
          <pc:sldMk cId="1023910655" sldId="26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23910655" sldId="262"/>
            <ac:spMk id="16" creationId="{3D23B0C2-FF48-E6BB-CC85-DB55888208B1}"/>
          </ac:spMkLst>
        </pc:spChg>
      </pc:sldChg>
      <pc:sldChg chg="add del">
        <pc:chgData name="Daniel Khashabi" userId="62390808-c838-45e6-be59-d6fd0d208bc8" providerId="ADAL" clId="{BC61CEE6-F72E-ED4A-95CA-C76EDF0DD1AC}" dt="2023-03-12T20:43:17.261" v="5248" actId="2696"/>
        <pc:sldMkLst>
          <pc:docMk/>
          <pc:sldMk cId="4092794804" sldId="262"/>
        </pc:sldMkLst>
      </pc:sldChg>
      <pc:sldChg chg="del">
        <pc:chgData name="Daniel Khashabi" userId="62390808-c838-45e6-be59-d6fd0d208bc8" providerId="ADAL" clId="{BC61CEE6-F72E-ED4A-95CA-C76EDF0DD1AC}" dt="2023-03-12T17:10:46.681" v="2648" actId="2696"/>
        <pc:sldMkLst>
          <pc:docMk/>
          <pc:sldMk cId="0" sldId="263"/>
        </pc:sldMkLst>
      </pc:sldChg>
      <pc:sldChg chg="add del">
        <pc:chgData name="Daniel Khashabi" userId="62390808-c838-45e6-be59-d6fd0d208bc8" providerId="ADAL" clId="{BC61CEE6-F72E-ED4A-95CA-C76EDF0DD1AC}" dt="2023-03-12T20:43:17.258" v="5247" actId="2696"/>
        <pc:sldMkLst>
          <pc:docMk/>
          <pc:sldMk cId="2466516701" sldId="263"/>
        </pc:sldMkLst>
      </pc:sldChg>
      <pc:sldChg chg="modSp add del">
        <pc:chgData name="Daniel Khashabi" userId="62390808-c838-45e6-be59-d6fd0d208bc8" providerId="ADAL" clId="{BC61CEE6-F72E-ED4A-95CA-C76EDF0DD1AC}" dt="2023-03-12T19:37:41.256" v="4909" actId="2696"/>
        <pc:sldMkLst>
          <pc:docMk/>
          <pc:sldMk cId="3893465802" sldId="26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93465802" sldId="263"/>
            <ac:spMk id="12" creationId="{00000000-0000-0000-0000-000000000000}"/>
          </ac:spMkLst>
        </pc:spChg>
      </pc:sldChg>
      <pc:sldChg chg="del">
        <pc:chgData name="Daniel Khashabi" userId="62390808-c838-45e6-be59-d6fd0d208bc8" providerId="ADAL" clId="{BC61CEE6-F72E-ED4A-95CA-C76EDF0DD1AC}" dt="2023-03-12T17:10:46.681" v="2648" actId="2696"/>
        <pc:sldMkLst>
          <pc:docMk/>
          <pc:sldMk cId="0" sldId="264"/>
        </pc:sldMkLst>
      </pc:sldChg>
      <pc:sldChg chg="add del">
        <pc:chgData name="Daniel Khashabi" userId="62390808-c838-45e6-be59-d6fd0d208bc8" providerId="ADAL" clId="{BC61CEE6-F72E-ED4A-95CA-C76EDF0DD1AC}" dt="2023-03-12T20:43:17.234" v="5246" actId="2696"/>
        <pc:sldMkLst>
          <pc:docMk/>
          <pc:sldMk cId="1640687913" sldId="264"/>
        </pc:sldMkLst>
      </pc:sldChg>
      <pc:sldChg chg="modSp add del">
        <pc:chgData name="Daniel Khashabi" userId="62390808-c838-45e6-be59-d6fd0d208bc8" providerId="ADAL" clId="{BC61CEE6-F72E-ED4A-95CA-C76EDF0DD1AC}" dt="2023-03-12T19:37:41.256" v="4909" actId="2696"/>
        <pc:sldMkLst>
          <pc:docMk/>
          <pc:sldMk cId="1809802462" sldId="26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09802462" sldId="26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09802462" sldId="26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09802462" sldId="26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09802462" sldId="264"/>
            <ac:spMk id="5" creationId="{00000000-0000-0000-0000-000000000000}"/>
          </ac:spMkLst>
        </pc:spChg>
      </pc:sldChg>
      <pc:sldChg chg="modSp del mod modShow">
        <pc:chgData name="Daniel Khashabi" userId="62390808-c838-45e6-be59-d6fd0d208bc8" providerId="ADAL" clId="{BC61CEE6-F72E-ED4A-95CA-C76EDF0DD1AC}" dt="2023-03-13T05:15:44.641" v="8292" actId="2696"/>
        <pc:sldMkLst>
          <pc:docMk/>
          <pc:sldMk cId="0" sldId="26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5"/>
            <ac:spMk id="39" creationId="{00000000-0000-0000-0000-000000000000}"/>
          </ac:spMkLst>
        </pc:spChg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66"/>
        </pc:sldMkLst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6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7"/>
            <ac:spMk id="2" creationId="{27A459FD-7A14-A17E-BFE5-E001ADB0F7F3}"/>
          </ac:spMkLst>
        </pc:spChg>
      </pc:sldChg>
      <pc:sldChg chg="modSp del mod modShow">
        <pc:chgData name="Daniel Khashabi" userId="62390808-c838-45e6-be59-d6fd0d208bc8" providerId="ADAL" clId="{BC61CEE6-F72E-ED4A-95CA-C76EDF0DD1AC}" dt="2023-03-13T05:15:44.677" v="8295" actId="2696"/>
        <pc:sldMkLst>
          <pc:docMk/>
          <pc:sldMk cId="0" sldId="26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8"/>
            <ac:spMk id="10" creationId="{00000000-0000-0000-0000-000000000000}"/>
          </ac:spMkLst>
        </pc:spChg>
      </pc:sldChg>
      <pc:sldChg chg="modSp del mod modShow">
        <pc:chgData name="Daniel Khashabi" userId="62390808-c838-45e6-be59-d6fd0d208bc8" providerId="ADAL" clId="{BC61CEE6-F72E-ED4A-95CA-C76EDF0DD1AC}" dt="2023-03-13T05:15:44.687" v="8296" actId="2696"/>
        <pc:sldMkLst>
          <pc:docMk/>
          <pc:sldMk cId="0" sldId="26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3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3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3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3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69"/>
            <ac:spMk id="35" creationId="{00000000-0000-0000-0000-000000000000}"/>
          </ac:spMkLst>
        </pc:spChg>
      </pc:sldChg>
      <pc:sldChg chg="addSp delSp modSp add del mod modClrScheme chgLayout">
        <pc:chgData name="Daniel Khashabi" userId="62390808-c838-45e6-be59-d6fd0d208bc8" providerId="ADAL" clId="{BC61CEE6-F72E-ED4A-95CA-C76EDF0DD1AC}" dt="2023-03-13T01:48:55.810" v="6623" actId="2696"/>
        <pc:sldMkLst>
          <pc:docMk/>
          <pc:sldMk cId="0" sldId="270"/>
        </pc:sldMkLst>
        <pc:spChg chg="del">
          <ac:chgData name="Daniel Khashabi" userId="62390808-c838-45e6-be59-d6fd0d208bc8" providerId="ADAL" clId="{BC61CEE6-F72E-ED4A-95CA-C76EDF0DD1AC}" dt="2023-03-13T01:09:27.778" v="6382" actId="478"/>
          <ac:spMkLst>
            <pc:docMk/>
            <pc:sldMk cId="0" sldId="270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1:09:11.657" v="6374" actId="700"/>
          <ac:spMkLst>
            <pc:docMk/>
            <pc:sldMk cId="0" sldId="270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1:09:28.640" v="6383"/>
          <ac:spMkLst>
            <pc:docMk/>
            <pc:sldMk cId="0" sldId="270"/>
            <ac:spMk id="13" creationId="{3DFB59A7-0FBB-2897-5AFF-1ADE5562D673}"/>
          </ac:spMkLst>
        </pc:spChg>
        <pc:spChg chg="add mod ord">
          <ac:chgData name="Daniel Khashabi" userId="62390808-c838-45e6-be59-d6fd0d208bc8" providerId="ADAL" clId="{BC61CEE6-F72E-ED4A-95CA-C76EDF0DD1AC}" dt="2023-03-13T01:09:11.657" v="6374" actId="700"/>
          <ac:spMkLst>
            <pc:docMk/>
            <pc:sldMk cId="0" sldId="270"/>
            <ac:spMk id="14" creationId="{B5B0CD62-F81B-7F19-011D-300EB9C8B1E6}"/>
          </ac:spMkLst>
        </pc:spChg>
      </pc:sldChg>
      <pc:sldChg chg="modSp del">
        <pc:chgData name="Daniel Khashabi" userId="62390808-c838-45e6-be59-d6fd0d208bc8" providerId="ADAL" clId="{BC61CEE6-F72E-ED4A-95CA-C76EDF0DD1AC}" dt="2023-03-13T05:15:44.719" v="8299" actId="2696"/>
        <pc:sldMkLst>
          <pc:docMk/>
          <pc:sldMk cId="0" sldId="27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3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1"/>
            <ac:spMk id="46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4T05:19:26.596" v="8866" actId="15"/>
        <pc:sldMkLst>
          <pc:docMk/>
          <pc:sldMk cId="0" sldId="272"/>
        </pc:sldMkLst>
        <pc:spChg chg="mod">
          <ac:chgData name="Daniel Khashabi" userId="62390808-c838-45e6-be59-d6fd0d208bc8" providerId="ADAL" clId="{BC61CEE6-F72E-ED4A-95CA-C76EDF0DD1AC}" dt="2023-03-14T05:17:38.952" v="8801" actId="20577"/>
          <ac:spMkLst>
            <pc:docMk/>
            <pc:sldMk cId="0" sldId="27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05:19:26.596" v="8866" actId="15"/>
          <ac:spMkLst>
            <pc:docMk/>
            <pc:sldMk cId="0" sldId="272"/>
            <ac:spMk id="6" creationId="{8AC003F3-C006-3246-2132-D8D6F6395C3C}"/>
          </ac:spMkLst>
        </pc:spChg>
      </pc:sldChg>
      <pc:sldChg chg="modSp del mod modShow">
        <pc:chgData name="Daniel Khashabi" userId="62390808-c838-45e6-be59-d6fd0d208bc8" providerId="ADAL" clId="{BC61CEE6-F72E-ED4A-95CA-C76EDF0DD1AC}" dt="2023-03-13T05:15:44.698" v="8297" actId="2696"/>
        <pc:sldMkLst>
          <pc:docMk/>
          <pc:sldMk cId="937392597" sldId="27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37392597" sldId="27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37392597" sldId="27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37392597" sldId="273"/>
            <ac:spMk id="7" creationId="{00000000-0000-0000-0000-000000000000}"/>
          </ac:spMkLst>
        </pc:spChg>
      </pc:sldChg>
      <pc:sldChg chg="modSp del mod">
        <pc:chgData name="Daniel Khashabi" userId="62390808-c838-45e6-be59-d6fd0d208bc8" providerId="ADAL" clId="{BC61CEE6-F72E-ED4A-95CA-C76EDF0DD1AC}" dt="2023-03-12T22:06:42.575" v="5257" actId="2696"/>
        <pc:sldMkLst>
          <pc:docMk/>
          <pc:sldMk cId="1500695498" sldId="274"/>
        </pc:sldMkLst>
        <pc:spChg chg="mod">
          <ac:chgData name="Daniel Khashabi" userId="62390808-c838-45e6-be59-d6fd0d208bc8" providerId="ADAL" clId="{BC61CEE6-F72E-ED4A-95CA-C76EDF0DD1AC}" dt="2023-03-12T02:08:07.952" v="578"/>
          <ac:spMkLst>
            <pc:docMk/>
            <pc:sldMk cId="1500695498" sldId="27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500695498" sldId="274"/>
            <ac:spMk id="10" creationId="{00000000-0000-0000-0000-000000000000}"/>
          </ac:spMkLst>
        </pc:spChg>
      </pc:sldChg>
      <pc:sldChg chg="modSp del mod">
        <pc:chgData name="Daniel Khashabi" userId="62390808-c838-45e6-be59-d6fd0d208bc8" providerId="ADAL" clId="{BC61CEE6-F72E-ED4A-95CA-C76EDF0DD1AC}" dt="2023-03-12T22:06:42.575" v="5257" actId="2696"/>
        <pc:sldMkLst>
          <pc:docMk/>
          <pc:sldMk cId="1917036192" sldId="275"/>
        </pc:sldMkLst>
        <pc:spChg chg="mod">
          <ac:chgData name="Daniel Khashabi" userId="62390808-c838-45e6-be59-d6fd0d208bc8" providerId="ADAL" clId="{BC61CEE6-F72E-ED4A-95CA-C76EDF0DD1AC}" dt="2023-03-12T02:08:10.660" v="579"/>
          <ac:spMkLst>
            <pc:docMk/>
            <pc:sldMk cId="1917036192" sldId="27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17036192" sldId="275"/>
            <ac:spMk id="10" creationId="{00000000-0000-0000-0000-000000000000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7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6"/>
            <ac:spMk id="2" creationId="{28CE12A6-F51F-B18D-FF66-437A6ED11CCA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6"/>
            <ac:spMk id="69" creationId="{00000000-0000-0000-0000-000000000000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7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7"/>
            <ac:spMk id="2" creationId="{A48CFFDD-FBFB-0A14-9892-6EA7673BA9AF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7"/>
            <ac:spMk id="76" creationId="{00000000-0000-0000-0000-000000000000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7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8"/>
            <ac:spMk id="2" creationId="{BBD02892-7CC9-CF38-6539-AE509E186A2B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7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79"/>
            <ac:spMk id="2" creationId="{22B4FD0A-FABF-7203-D054-C3E00F096403}"/>
          </ac:spMkLst>
        </pc:spChg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81"/>
        </pc:sldMkLst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8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2"/>
            <ac:spMk id="2" creationId="{C6EAAD50-21E8-1FB7-47F3-C4779A4588A1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8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3"/>
            <ac:spMk id="2" creationId="{AAEB052D-4C96-3193-66E0-3678E2B787A9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28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4"/>
            <ac:spMk id="168" creationId="{00000000-0000-0000-0000-000000000000}"/>
          </ac:spMkLst>
        </pc:spChg>
      </pc:sldChg>
      <pc:sldChg chg="addSp delSp modSp add del mod modShow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85"/>
        </pc:sldMkLst>
        <pc:spChg chg="del mod ord">
          <ac:chgData name="Daniel Khashabi" userId="62390808-c838-45e6-be59-d6fd0d208bc8" providerId="ADAL" clId="{BC61CEE6-F72E-ED4A-95CA-C76EDF0DD1AC}" dt="2023-03-12T18:18:07.013" v="3921" actId="478"/>
          <ac:spMkLst>
            <pc:docMk/>
            <pc:sldMk cId="0" sldId="285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28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5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16:21.499" v="3885" actId="700"/>
          <ac:spMkLst>
            <pc:docMk/>
            <pc:sldMk cId="0" sldId="285"/>
            <ac:spMk id="10" creationId="{98FD913A-BA7C-E3CF-27EA-7B4E544CBCE1}"/>
          </ac:spMkLst>
        </pc:spChg>
        <pc:spChg chg="add del mod">
          <ac:chgData name="Daniel Khashabi" userId="62390808-c838-45e6-be59-d6fd0d208bc8" providerId="ADAL" clId="{BC61CEE6-F72E-ED4A-95CA-C76EDF0DD1AC}" dt="2023-03-12T18:18:08.373" v="3923" actId="478"/>
          <ac:spMkLst>
            <pc:docMk/>
            <pc:sldMk cId="0" sldId="285"/>
            <ac:spMk id="12" creationId="{BA4B36DF-2AFC-79D6-105C-028A15A1C75F}"/>
          </ac:spMkLst>
        </pc:spChg>
        <pc:spChg chg="add mod">
          <ac:chgData name="Daniel Khashabi" userId="62390808-c838-45e6-be59-d6fd0d208bc8" providerId="ADAL" clId="{BC61CEE6-F72E-ED4A-95CA-C76EDF0DD1AC}" dt="2023-03-12T18:18:08.680" v="3924"/>
          <ac:spMkLst>
            <pc:docMk/>
            <pc:sldMk cId="0" sldId="285"/>
            <ac:spMk id="13" creationId="{B7DEDB93-8B19-155C-6E73-32DAC877963B}"/>
          </ac:spMkLst>
        </pc:spChg>
        <pc:spChg chg="add mod">
          <ac:chgData name="Daniel Khashabi" userId="62390808-c838-45e6-be59-d6fd0d208bc8" providerId="ADAL" clId="{BC61CEE6-F72E-ED4A-95CA-C76EDF0DD1AC}" dt="2023-03-12T18:23:12.030" v="4280"/>
          <ac:spMkLst>
            <pc:docMk/>
            <pc:sldMk cId="0" sldId="285"/>
            <ac:spMk id="14" creationId="{7F2A2B62-2241-9618-7304-15384F5EC71E}"/>
          </ac:spMkLst>
        </pc:spChg>
        <pc:spChg chg="del">
          <ac:chgData name="Daniel Khashabi" userId="62390808-c838-45e6-be59-d6fd0d208bc8" providerId="ADAL" clId="{BC61CEE6-F72E-ED4A-95CA-C76EDF0DD1AC}" dt="2023-03-12T03:17:21.182" v="2135" actId="478"/>
          <ac:spMkLst>
            <pc:docMk/>
            <pc:sldMk cId="0" sldId="285"/>
            <ac:spMk id="1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285"/>
            <ac:spMk id="18" creationId="{3963A3EA-062A-15D2-AC18-831E6D3A2EDF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85"/>
            <ac:graphicFrameMk id="8" creationId="{00000000-0000-0000-0000-000000000000}"/>
          </ac:graphicFrameMkLst>
        </pc:graphicFrameChg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888029008" sldId="286"/>
        </pc:sldMkLst>
      </pc:sldChg>
      <pc:sldChg chg="modSp add del">
        <pc:chgData name="Daniel Khashabi" userId="62390808-c838-45e6-be59-d6fd0d208bc8" providerId="ADAL" clId="{BC61CEE6-F72E-ED4A-95CA-C76EDF0DD1AC}" dt="2023-03-13T05:09:53.978" v="8250" actId="2696"/>
        <pc:sldMkLst>
          <pc:docMk/>
          <pc:sldMk cId="0" sldId="28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7"/>
            <ac:spMk id="4" creationId="{00000000-0000-0000-0000-000000000000}"/>
          </ac:spMkLst>
        </pc:spChg>
      </pc:sldChg>
      <pc:sldChg chg="addSp delSp modSp add del mod chgLayout">
        <pc:chgData name="Daniel Khashabi" userId="62390808-c838-45e6-be59-d6fd0d208bc8" providerId="ADAL" clId="{BC61CEE6-F72E-ED4A-95CA-C76EDF0DD1AC}" dt="2023-03-12T18:19:07.180" v="3946" actId="2696"/>
        <pc:sldMkLst>
          <pc:docMk/>
          <pc:sldMk cId="0" sldId="288"/>
        </pc:sldMkLst>
        <pc:spChg chg="del mod ord">
          <ac:chgData name="Daniel Khashabi" userId="62390808-c838-45e6-be59-d6fd0d208bc8" providerId="ADAL" clId="{BC61CEE6-F72E-ED4A-95CA-C76EDF0DD1AC}" dt="2023-03-12T18:17:48.216" v="3904" actId="478"/>
          <ac:spMkLst>
            <pc:docMk/>
            <pc:sldMk cId="0" sldId="288"/>
            <ac:spMk id="30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18:17:37.244" v="3903" actId="700"/>
          <ac:spMkLst>
            <pc:docMk/>
            <pc:sldMk cId="0" sldId="288"/>
            <ac:spMk id="38" creationId="{C6DC10CB-4BB3-3121-DBD2-3A138F3066A9}"/>
          </ac:spMkLst>
        </pc:spChg>
        <pc:spChg chg="add mod ord">
          <ac:chgData name="Daniel Khashabi" userId="62390808-c838-45e6-be59-d6fd0d208bc8" providerId="ADAL" clId="{BC61CEE6-F72E-ED4A-95CA-C76EDF0DD1AC}" dt="2023-03-12T18:17:37.244" v="3903" actId="700"/>
          <ac:spMkLst>
            <pc:docMk/>
            <pc:sldMk cId="0" sldId="288"/>
            <ac:spMk id="39" creationId="{90B4D462-3777-C518-400D-6CD300622CA5}"/>
          </ac:spMkLst>
        </pc:spChg>
        <pc:spChg chg="add mod">
          <ac:chgData name="Daniel Khashabi" userId="62390808-c838-45e6-be59-d6fd0d208bc8" providerId="ADAL" clId="{BC61CEE6-F72E-ED4A-95CA-C76EDF0DD1AC}" dt="2023-03-12T18:17:54.748" v="3912" actId="20577"/>
          <ac:spMkLst>
            <pc:docMk/>
            <pc:sldMk cId="0" sldId="288"/>
            <ac:spMk id="41" creationId="{10C669A4-75E0-F4F1-B03A-394904C0A80F}"/>
          </ac:spMkLst>
        </pc:spChg>
        <pc:spChg chg="add del mod">
          <ac:chgData name="Daniel Khashabi" userId="62390808-c838-45e6-be59-d6fd0d208bc8" providerId="ADAL" clId="{BC61CEE6-F72E-ED4A-95CA-C76EDF0DD1AC}" dt="2023-03-12T18:17:52.897" v="3910" actId="478"/>
          <ac:spMkLst>
            <pc:docMk/>
            <pc:sldMk cId="0" sldId="288"/>
            <ac:spMk id="42" creationId="{8C1EE357-A716-921E-34C7-CFE4FA387696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89"/>
        </pc:sldMkLst>
        <pc:spChg chg="del mod ord">
          <ac:chgData name="Daniel Khashabi" userId="62390808-c838-45e6-be59-d6fd0d208bc8" providerId="ADAL" clId="{BC61CEE6-F72E-ED4A-95CA-C76EDF0DD1AC}" dt="2023-03-12T18:18:20.146" v="3929" actId="478"/>
          <ac:spMkLst>
            <pc:docMk/>
            <pc:sldMk cId="0" sldId="28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2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3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3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3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3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3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40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18:17:33.781" v="3902" actId="700"/>
          <ac:spMkLst>
            <pc:docMk/>
            <pc:sldMk cId="0" sldId="289"/>
            <ac:spMk id="42" creationId="{EE8BE76C-D1F3-8349-EED7-66B7D565F20D}"/>
          </ac:spMkLst>
        </pc:spChg>
        <pc:spChg chg="add mod ord">
          <ac:chgData name="Daniel Khashabi" userId="62390808-c838-45e6-be59-d6fd0d208bc8" providerId="ADAL" clId="{BC61CEE6-F72E-ED4A-95CA-C76EDF0DD1AC}" dt="2023-03-12T18:17:33.781" v="3902" actId="700"/>
          <ac:spMkLst>
            <pc:docMk/>
            <pc:sldMk cId="0" sldId="289"/>
            <ac:spMk id="43" creationId="{4C39630E-C323-5EDC-E329-4C63722D4113}"/>
          </ac:spMkLst>
        </pc:spChg>
        <pc:spChg chg="add del mod">
          <ac:chgData name="Daniel Khashabi" userId="62390808-c838-45e6-be59-d6fd0d208bc8" providerId="ADAL" clId="{BC61CEE6-F72E-ED4A-95CA-C76EDF0DD1AC}" dt="2023-03-12T18:18:21.025" v="3931" actId="478"/>
          <ac:spMkLst>
            <pc:docMk/>
            <pc:sldMk cId="0" sldId="289"/>
            <ac:spMk id="45" creationId="{38512BE6-D371-951D-2469-A8D407155D3E}"/>
          </ac:spMkLst>
        </pc:spChg>
        <pc:spChg chg="add mod">
          <ac:chgData name="Daniel Khashabi" userId="62390808-c838-45e6-be59-d6fd0d208bc8" providerId="ADAL" clId="{BC61CEE6-F72E-ED4A-95CA-C76EDF0DD1AC}" dt="2023-03-12T18:18:21.412" v="3932"/>
          <ac:spMkLst>
            <pc:docMk/>
            <pc:sldMk cId="0" sldId="289"/>
            <ac:spMk id="46" creationId="{B26B0396-165C-6685-4F26-5165B75D1907}"/>
          </ac:spMkLst>
        </pc:spChg>
        <pc:spChg chg="add mod">
          <ac:chgData name="Daniel Khashabi" userId="62390808-c838-45e6-be59-d6fd0d208bc8" providerId="ADAL" clId="{BC61CEE6-F72E-ED4A-95CA-C76EDF0DD1AC}" dt="2023-03-12T18:23:14.951" v="4283"/>
          <ac:spMkLst>
            <pc:docMk/>
            <pc:sldMk cId="0" sldId="289"/>
            <ac:spMk id="47" creationId="{3BF18416-E0A9-816E-4AA2-B1F2F0D82146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89"/>
            <ac:spMk id="48" creationId="{766A8E5B-A82D-1F9F-9A5D-2A6A5E447105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89"/>
            <ac:graphicFrameMk id="12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89"/>
            <ac:graphicFrameMk id="17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89"/>
            <ac:graphicFrameMk id="24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89"/>
            <ac:graphicFrameMk id="41" creationId="{00000000-0000-0000-0000-000000000000}"/>
          </ac:graphicFrameMkLst>
        </pc:graphicFrameChg>
      </pc:sldChg>
      <pc:sldChg chg="addSp del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90"/>
        </pc:sldMkLst>
        <pc:spChg chg="del mod ord">
          <ac:chgData name="Daniel Khashabi" userId="62390808-c838-45e6-be59-d6fd0d208bc8" providerId="ADAL" clId="{BC61CEE6-F72E-ED4A-95CA-C76EDF0DD1AC}" dt="2023-03-12T18:18:24.057" v="3933" actId="478"/>
          <ac:spMkLst>
            <pc:docMk/>
            <pc:sldMk cId="0" sldId="29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2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3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3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3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3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3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4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4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4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4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16:21.499" v="3885" actId="700"/>
          <ac:spMkLst>
            <pc:docMk/>
            <pc:sldMk cId="0" sldId="290"/>
            <ac:spMk id="46" creationId="{B48E8F92-9AA5-F637-A7CA-154511BD4467}"/>
          </ac:spMkLst>
        </pc:spChg>
        <pc:spChg chg="add del mod">
          <ac:chgData name="Daniel Khashabi" userId="62390808-c838-45e6-be59-d6fd0d208bc8" providerId="ADAL" clId="{BC61CEE6-F72E-ED4A-95CA-C76EDF0DD1AC}" dt="2023-03-12T18:18:25.064" v="3935" actId="478"/>
          <ac:spMkLst>
            <pc:docMk/>
            <pc:sldMk cId="0" sldId="290"/>
            <ac:spMk id="48" creationId="{6F4738AE-6103-7498-6DCE-B7132CD16E8C}"/>
          </ac:spMkLst>
        </pc:spChg>
        <pc:spChg chg="add mod">
          <ac:chgData name="Daniel Khashabi" userId="62390808-c838-45e6-be59-d6fd0d208bc8" providerId="ADAL" clId="{BC61CEE6-F72E-ED4A-95CA-C76EDF0DD1AC}" dt="2023-03-12T18:18:25.454" v="3936"/>
          <ac:spMkLst>
            <pc:docMk/>
            <pc:sldMk cId="0" sldId="290"/>
            <ac:spMk id="49" creationId="{B14D3631-72DB-C9DE-2083-44B9AF112215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50" creationId="{CDC472FF-E1D6-FEFE-11DF-4B2F1188AE8A}"/>
          </ac:spMkLst>
        </pc:spChg>
        <pc:spChg chg="add mod">
          <ac:chgData name="Daniel Khashabi" userId="62390808-c838-45e6-be59-d6fd0d208bc8" providerId="ADAL" clId="{BC61CEE6-F72E-ED4A-95CA-C76EDF0DD1AC}" dt="2023-03-12T18:23:16.439" v="4284"/>
          <ac:spMkLst>
            <pc:docMk/>
            <pc:sldMk cId="0" sldId="290"/>
            <ac:spMk id="51" creationId="{34793971-5D80-4701-D29C-651BA389120E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0"/>
            <ac:spMk id="52" creationId="{F8A0DCEC-94A1-4829-F5F3-186FBE062154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90"/>
            <ac:graphicFrameMk id="17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90"/>
            <ac:graphicFrameMk id="22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90"/>
            <ac:graphicFrameMk id="29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90"/>
            <ac:graphicFrameMk id="45" creationId="{00000000-0000-0000-0000-000000000000}"/>
          </ac:graphicFrameMkLst>
        </pc:graphicFrameChg>
      </pc:sldChg>
      <pc:sldChg chg="addSp modSp add del mod chgLayout">
        <pc:chgData name="Daniel Khashabi" userId="62390808-c838-45e6-be59-d6fd0d208bc8" providerId="ADAL" clId="{BC61CEE6-F72E-ED4A-95CA-C76EDF0DD1AC}" dt="2023-03-12T18:16:40.269" v="3889" actId="2696"/>
        <pc:sldMkLst>
          <pc:docMk/>
          <pc:sldMk cId="1598272902" sldId="291"/>
        </pc:sldMkLst>
        <pc:spChg chg="mod ord">
          <ac:chgData name="Daniel Khashabi" userId="62390808-c838-45e6-be59-d6fd0d208bc8" providerId="ADAL" clId="{BC61CEE6-F72E-ED4A-95CA-C76EDF0DD1AC}" dt="2023-03-12T18:16:21.499" v="3885" actId="700"/>
          <ac:spMkLst>
            <pc:docMk/>
            <pc:sldMk cId="1598272902" sldId="291"/>
            <ac:spMk id="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16:21.499" v="3885" actId="700"/>
          <ac:spMkLst>
            <pc:docMk/>
            <pc:sldMk cId="1598272902" sldId="291"/>
            <ac:spMk id="47" creationId="{5F710D2C-EFA6-49EB-EE67-BC93D178463C}"/>
          </ac:spMkLst>
        </pc:spChg>
      </pc:sldChg>
      <pc:sldChg chg="delSp modSp mod chgLayout">
        <pc:chgData name="Daniel Khashabi" userId="62390808-c838-45e6-be59-d6fd0d208bc8" providerId="ADAL" clId="{BC61CEE6-F72E-ED4A-95CA-C76EDF0DD1AC}" dt="2023-03-14T15:38:32.441" v="9048" actId="207"/>
        <pc:sldMkLst>
          <pc:docMk/>
          <pc:sldMk cId="0" sldId="292"/>
        </pc:sldMkLst>
        <pc:spChg chg="mod">
          <ac:chgData name="Daniel Khashabi" userId="62390808-c838-45e6-be59-d6fd0d208bc8" providerId="ADAL" clId="{BC61CEE6-F72E-ED4A-95CA-C76EDF0DD1AC}" dt="2023-03-14T15:37:51.218" v="9028" actId="14100"/>
          <ac:spMkLst>
            <pc:docMk/>
            <pc:sldMk cId="0" sldId="29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7:33.339" v="9025" actId="14100"/>
          <ac:spMkLst>
            <pc:docMk/>
            <pc:sldMk cId="0" sldId="29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7:26.876" v="9022" actId="14100"/>
          <ac:spMkLst>
            <pc:docMk/>
            <pc:sldMk cId="0" sldId="292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92"/>
            <ac:spMk id="19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15:30:16.684" v="8974" actId="478"/>
          <ac:spMkLst>
            <pc:docMk/>
            <pc:sldMk cId="0" sldId="292"/>
            <ac:spMk id="20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292"/>
            <ac:spMk id="22" creationId="{342508B4-BDD1-5ECF-B7EE-A81F6B1CE519}"/>
          </ac:spMkLst>
        </pc:spChg>
        <pc:spChg chg="mod ord">
          <ac:chgData name="Daniel Khashabi" userId="62390808-c838-45e6-be59-d6fd0d208bc8" providerId="ADAL" clId="{BC61CEE6-F72E-ED4A-95CA-C76EDF0DD1AC}" dt="2023-03-14T15:38:32.441" v="9048" actId="207"/>
          <ac:spMkLst>
            <pc:docMk/>
            <pc:sldMk cId="0" sldId="292"/>
            <ac:spMk id="24" creationId="{6F630B2D-36EE-C548-27C3-750915AB32A9}"/>
          </ac:spMkLst>
        </pc:spChg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614313666" sldId="299"/>
        </pc:sldMkLst>
      </pc:sldChg>
      <pc:sldChg chg="del">
        <pc:chgData name="Daniel Khashabi" userId="62390808-c838-45e6-be59-d6fd0d208bc8" providerId="ADAL" clId="{BC61CEE6-F72E-ED4A-95CA-C76EDF0DD1AC}" dt="2023-03-09T22:26:27.872" v="11" actId="18676"/>
        <pc:sldMkLst>
          <pc:docMk/>
          <pc:sldMk cId="0" sldId="301"/>
        </pc:sldMkLst>
      </pc:sldChg>
      <pc:sldChg chg="addSp modSp add mod modClrScheme chgLayout">
        <pc:chgData name="Daniel Khashabi" userId="62390808-c838-45e6-be59-d6fd0d208bc8" providerId="ADAL" clId="{BC61CEE6-F72E-ED4A-95CA-C76EDF0DD1AC}" dt="2023-03-12T18:52:12.713" v="4289" actId="700"/>
        <pc:sldMkLst>
          <pc:docMk/>
          <pc:sldMk cId="2435866567" sldId="302"/>
        </pc:sldMkLst>
        <pc:spChg chg="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2435866567" sldId="302"/>
            <ac:spMk id="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2435866567" sldId="302"/>
            <ac:spMk id="3" creationId="{803ADC2F-A9B3-9F91-588F-CCE108D24AEE}"/>
          </ac:spMkLst>
        </pc:spChg>
      </pc:sldChg>
      <pc:sldChg chg="add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303"/>
        </pc:sldMkLst>
        <pc:spChg chg="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0" sldId="30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0" sldId="303"/>
            <ac:spMk id="10" creationId="{31878735-08A6-25AF-7704-0266D89E1797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3"/>
            <ac:spMk id="11" creationId="{7917D4A9-0E94-A8F7-F955-1F2DE4602C4F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022393508" sldId="30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22393508" sldId="30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22393508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22393508" sldId="304"/>
            <ac:spMk id="6" creationId="{00000000-0000-0000-0000-000000000000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305"/>
        </pc:sldMkLst>
        <pc:spChg chg="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0" sldId="30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5"/>
            <ac:spMk id="13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0" sldId="305"/>
            <ac:spMk id="14" creationId="{E47C1ED1-C23A-4E61-7438-EFB061720171}"/>
          </ac:spMkLst>
        </pc:spChg>
        <pc:spChg chg="add del mod">
          <ac:chgData name="Daniel Khashabi" userId="62390808-c838-45e6-be59-d6fd0d208bc8" providerId="ADAL" clId="{BC61CEE6-F72E-ED4A-95CA-C76EDF0DD1AC}" dt="2023-03-12T18:56:09.702" v="4386" actId="478"/>
          <ac:spMkLst>
            <pc:docMk/>
            <pc:sldMk cId="0" sldId="305"/>
            <ac:spMk id="15" creationId="{74569806-AB5B-57DF-87CB-9F76E3F83579}"/>
          </ac:spMkLst>
        </pc:spChg>
      </pc:sldChg>
      <pc:sldChg chg="addSp modSp add mod modClrScheme chgLayout">
        <pc:chgData name="Daniel Khashabi" userId="62390808-c838-45e6-be59-d6fd0d208bc8" providerId="ADAL" clId="{BC61CEE6-F72E-ED4A-95CA-C76EDF0DD1AC}" dt="2023-03-12T18:53:28.988" v="4337" actId="700"/>
        <pc:sldMkLst>
          <pc:docMk/>
          <pc:sldMk cId="0" sldId="306"/>
        </pc:sldMkLst>
        <pc:spChg chg="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6"/>
            <ac:spMk id="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6"/>
            <ac:spMk id="3" creationId="{C754A5A8-6DC3-4304-A0CB-296DEF21DFD2}"/>
          </ac:spMkLst>
        </pc:spChg>
      </pc:sldChg>
      <pc:sldChg chg="add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307"/>
        </pc:sldMkLst>
        <pc:spChg chg="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7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7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7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7"/>
            <ac:spMk id="8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7"/>
            <ac:spMk id="9" creationId="{4398FA82-3580-B1E7-B46D-65EFAA650F26}"/>
          </ac:spMkLst>
        </pc:spChg>
      </pc:sldChg>
      <pc:sldChg chg="addSp modSp add del mod chgLayout">
        <pc:chgData name="Daniel Khashabi" userId="62390808-c838-45e6-be59-d6fd0d208bc8" providerId="ADAL" clId="{BC61CEE6-F72E-ED4A-95CA-C76EDF0DD1AC}" dt="2023-03-12T18:53:55.201" v="4338" actId="2696"/>
        <pc:sldMkLst>
          <pc:docMk/>
          <pc:sldMk cId="0" sldId="308"/>
        </pc:sldMkLst>
        <pc:spChg chg="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8"/>
            <ac:spMk id="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8"/>
            <ac:spMk id="25" creationId="{577F5EB7-0FC4-18E3-73E8-2298633D0648}"/>
          </ac:spMkLst>
        </pc:spChg>
      </pc:sldChg>
      <pc:sldChg chg="add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309"/>
        </pc:sldMkLst>
        <pc:spChg chg="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13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09"/>
            <ac:spMk id="14" creationId="{07B9435C-18EC-FCF0-BB2E-68DC6EDC80AF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09"/>
            <ac:spMk id="15" creationId="{C34E61B5-34D4-0826-A398-53C86188E3CC}"/>
          </ac:spMkLst>
        </pc:spChg>
      </pc:sldChg>
      <pc:sldChg chg="add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310"/>
        </pc:sldMkLst>
        <pc:spChg chg="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1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0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3:28.988" v="4337" actId="700"/>
          <ac:spMkLst>
            <pc:docMk/>
            <pc:sldMk cId="0" sldId="310"/>
            <ac:spMk id="15" creationId="{74AD400C-BBB4-909C-8050-63F05B171694}"/>
          </ac:spMkLst>
        </pc:spChg>
      </pc:sldChg>
      <pc:sldChg chg="addSp modSp add mod modClrScheme chgLayout">
        <pc:chgData name="Daniel Khashabi" userId="62390808-c838-45e6-be59-d6fd0d208bc8" providerId="ADAL" clId="{BC61CEE6-F72E-ED4A-95CA-C76EDF0DD1AC}" dt="2023-03-12T18:57:19.632" v="4397" actId="700"/>
        <pc:sldMkLst>
          <pc:docMk/>
          <pc:sldMk cId="0" sldId="311"/>
        </pc:sldMkLst>
        <pc:spChg chg="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311"/>
            <ac:spMk id="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311"/>
            <ac:spMk id="3" creationId="{E3485394-E0B8-4456-834A-8FCEF17F8A26}"/>
          </ac:spMkLst>
        </pc:spChg>
      </pc:sldChg>
      <pc:sldChg chg="add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312"/>
        </pc:sldMkLst>
        <pc:spChg chg="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31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2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312"/>
            <ac:spMk id="10" creationId="{C9234E21-1AC3-C35A-0CA1-3C2770AAD6BB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32:18.821" v="4834"/>
        <pc:sldMkLst>
          <pc:docMk/>
          <pc:sldMk cId="0" sldId="313"/>
        </pc:sldMkLst>
        <pc:spChg chg="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31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3"/>
            <ac:spMk id="16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19:31:14.058" v="4799"/>
          <ac:spMkLst>
            <pc:docMk/>
            <pc:sldMk cId="0" sldId="313"/>
            <ac:spMk id="17" creationId="{9804C4D8-1C32-91E8-CE1C-FB6DFD166854}"/>
          </ac:spMkLst>
        </pc:spChg>
        <pc:spChg chg="add mod">
          <ac:chgData name="Daniel Khashabi" userId="62390808-c838-45e6-be59-d6fd0d208bc8" providerId="ADAL" clId="{BC61CEE6-F72E-ED4A-95CA-C76EDF0DD1AC}" dt="2023-03-12T19:32:10.744" v="4833" actId="1037"/>
          <ac:spMkLst>
            <pc:docMk/>
            <pc:sldMk cId="0" sldId="313"/>
            <ac:spMk id="21" creationId="{427FDC11-872F-A753-5A92-6BFE323A6F9B}"/>
          </ac:spMkLst>
        </pc:spChg>
        <pc:spChg chg="add mod">
          <ac:chgData name="Daniel Khashabi" userId="62390808-c838-45e6-be59-d6fd0d208bc8" providerId="ADAL" clId="{BC61CEE6-F72E-ED4A-95CA-C76EDF0DD1AC}" dt="2023-03-12T19:32:18.821" v="4834"/>
          <ac:spMkLst>
            <pc:docMk/>
            <pc:sldMk cId="0" sldId="313"/>
            <ac:spMk id="22" creationId="{6F25CB95-6840-4076-726C-B7233112955C}"/>
          </ac:spMkLst>
        </pc:spChg>
        <pc:picChg chg="add mod">
          <ac:chgData name="Daniel Khashabi" userId="62390808-c838-45e6-be59-d6fd0d208bc8" providerId="ADAL" clId="{BC61CEE6-F72E-ED4A-95CA-C76EDF0DD1AC}" dt="2023-03-12T19:31:51.616" v="4814" actId="1076"/>
          <ac:picMkLst>
            <pc:docMk/>
            <pc:sldMk cId="0" sldId="313"/>
            <ac:picMk id="19" creationId="{23AA0B81-15CA-6761-3159-DE27B5AD31EB}"/>
          </ac:picMkLst>
        </pc:pic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31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4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4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4"/>
            <ac:spMk id="14" creationId="{00000000-0000-0000-0000-000000000000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31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15"/>
            <ac:spMk id="121" creationId="{00000000-0000-0000-0000-000000000000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546683734" sldId="31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46683734" sldId="316"/>
            <ac:spMk id="130" creationId="{00000000-0000-0000-0000-000000000000}"/>
          </ac:spMkLst>
        </pc:spChg>
      </pc:sldChg>
      <pc:sldChg chg="del">
        <pc:chgData name="Daniel Khashabi" userId="62390808-c838-45e6-be59-d6fd0d208bc8" providerId="ADAL" clId="{BC61CEE6-F72E-ED4A-95CA-C76EDF0DD1AC}" dt="2023-03-12T18:55:32.622" v="4368" actId="2696"/>
        <pc:sldMkLst>
          <pc:docMk/>
          <pc:sldMk cId="2770273199" sldId="318"/>
        </pc:sldMkLst>
      </pc:sldChg>
      <pc:sldChg chg="add del">
        <pc:chgData name="Daniel Khashabi" userId="62390808-c838-45e6-be59-d6fd0d208bc8" providerId="ADAL" clId="{BC61CEE6-F72E-ED4A-95CA-C76EDF0DD1AC}" dt="2023-03-12T17:48:51.731" v="3756" actId="2696"/>
        <pc:sldMkLst>
          <pc:docMk/>
          <pc:sldMk cId="3429003378" sldId="319"/>
        </pc:sldMkLst>
      </pc:sldChg>
      <pc:sldChg chg="delSp modSp add del mod chgLayout">
        <pc:chgData name="Daniel Khashabi" userId="62390808-c838-45e6-be59-d6fd0d208bc8" providerId="ADAL" clId="{BC61CEE6-F72E-ED4A-95CA-C76EDF0DD1AC}" dt="2023-03-12T17:37:47.379" v="3530" actId="2696"/>
        <pc:sldMkLst>
          <pc:docMk/>
          <pc:sldMk cId="357214156" sldId="321"/>
        </pc:sldMkLst>
        <pc:spChg chg="mod ord">
          <ac:chgData name="Daniel Khashabi" userId="62390808-c838-45e6-be59-d6fd0d208bc8" providerId="ADAL" clId="{BC61CEE6-F72E-ED4A-95CA-C76EDF0DD1AC}" dt="2023-03-12T17:18:13.163" v="3005" actId="700"/>
          <ac:spMkLst>
            <pc:docMk/>
            <pc:sldMk cId="357214156" sldId="321"/>
            <ac:spMk id="3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2T17:36:43.396" v="3500" actId="27636"/>
          <ac:spMkLst>
            <pc:docMk/>
            <pc:sldMk cId="357214156" sldId="321"/>
            <ac:spMk id="5" creationId="{C9833472-4CAC-AAB4-C6B6-E25F63A23E4C}"/>
          </ac:spMkLst>
        </pc:spChg>
        <pc:spChg chg="del">
          <ac:chgData name="Daniel Khashabi" userId="62390808-c838-45e6-be59-d6fd0d208bc8" providerId="ADAL" clId="{BC61CEE6-F72E-ED4A-95CA-C76EDF0DD1AC}" dt="2023-03-12T17:16:14.403" v="2863" actId="478"/>
          <ac:spMkLst>
            <pc:docMk/>
            <pc:sldMk cId="357214156" sldId="321"/>
            <ac:spMk id="6" creationId="{3445F26A-DC42-0B56-4EC8-722414F2536A}"/>
          </ac:spMkLst>
        </pc:spChg>
      </pc:sldChg>
      <pc:sldChg chg="del">
        <pc:chgData name="Daniel Khashabi" userId="62390808-c838-45e6-be59-d6fd0d208bc8" providerId="ADAL" clId="{BC61CEE6-F72E-ED4A-95CA-C76EDF0DD1AC}" dt="2023-03-12T17:15:51.940" v="2844" actId="2696"/>
        <pc:sldMkLst>
          <pc:docMk/>
          <pc:sldMk cId="4174653646" sldId="321"/>
        </pc:sldMkLst>
      </pc:sldChg>
      <pc:sldChg chg="del mod modShow">
        <pc:chgData name="Daniel Khashabi" userId="62390808-c838-45e6-be59-d6fd0d208bc8" providerId="ADAL" clId="{BC61CEE6-F72E-ED4A-95CA-C76EDF0DD1AC}" dt="2023-03-12T17:33:51.663" v="3378" actId="2696"/>
        <pc:sldMkLst>
          <pc:docMk/>
          <pc:sldMk cId="3990693390" sldId="322"/>
        </pc:sldMkLst>
      </pc:sldChg>
      <pc:sldChg chg="addSp delSp modSp mod modClrScheme modShow chgLayout">
        <pc:chgData name="Daniel Khashabi" userId="62390808-c838-45e6-be59-d6fd0d208bc8" providerId="ADAL" clId="{BC61CEE6-F72E-ED4A-95CA-C76EDF0DD1AC}" dt="2023-03-12T19:12:52.378" v="4482"/>
        <pc:sldMkLst>
          <pc:docMk/>
          <pc:sldMk cId="4081051651" sldId="323"/>
        </pc:sldMkLst>
        <pc:spChg chg="del">
          <ac:chgData name="Daniel Khashabi" userId="62390808-c838-45e6-be59-d6fd0d208bc8" providerId="ADAL" clId="{BC61CEE6-F72E-ED4A-95CA-C76EDF0DD1AC}" dt="2023-03-12T17:26:58.431" v="3198" actId="478"/>
          <ac:spMkLst>
            <pc:docMk/>
            <pc:sldMk cId="4081051651" sldId="323"/>
            <ac:spMk id="2" creationId="{00000000-0000-0000-0000-000000000000}"/>
          </ac:spMkLst>
        </pc:spChg>
        <pc:spChg chg="add del">
          <ac:chgData name="Daniel Khashabi" userId="62390808-c838-45e6-be59-d6fd0d208bc8" providerId="ADAL" clId="{BC61CEE6-F72E-ED4A-95CA-C76EDF0DD1AC}" dt="2023-03-12T17:27:14.472" v="3202" actId="478"/>
          <ac:spMkLst>
            <pc:docMk/>
            <pc:sldMk cId="4081051651" sldId="323"/>
            <ac:spMk id="6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2T17:27:27.114" v="3204" actId="700"/>
          <ac:spMkLst>
            <pc:docMk/>
            <pc:sldMk cId="4081051651" sldId="323"/>
            <ac:spMk id="7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26:58.431" v="3198" actId="478"/>
          <ac:spMkLst>
            <pc:docMk/>
            <pc:sldMk cId="4081051651" sldId="323"/>
            <ac:spMk id="11" creationId="{00000000-0000-0000-0000-000000000000}"/>
          </ac:spMkLst>
        </pc:spChg>
        <pc:spChg chg="add del">
          <ac:chgData name="Daniel Khashabi" userId="62390808-c838-45e6-be59-d6fd0d208bc8" providerId="ADAL" clId="{BC61CEE6-F72E-ED4A-95CA-C76EDF0DD1AC}" dt="2023-03-12T17:27:12.615" v="3201" actId="478"/>
          <ac:spMkLst>
            <pc:docMk/>
            <pc:sldMk cId="4081051651" sldId="323"/>
            <ac:spMk id="12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27:12.615" v="3201" actId="478"/>
          <ac:spMkLst>
            <pc:docMk/>
            <pc:sldMk cId="4081051651" sldId="323"/>
            <ac:spMk id="13" creationId="{00000000-0000-0000-0000-000000000000}"/>
          </ac:spMkLst>
        </pc:spChg>
        <pc:spChg chg="add del">
          <ac:chgData name="Daniel Khashabi" userId="62390808-c838-45e6-be59-d6fd0d208bc8" providerId="ADAL" clId="{BC61CEE6-F72E-ED4A-95CA-C76EDF0DD1AC}" dt="2023-03-12T17:27:12.615" v="3201" actId="478"/>
          <ac:spMkLst>
            <pc:docMk/>
            <pc:sldMk cId="4081051651" sldId="323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7:27:30.671" v="3206" actId="478"/>
          <ac:spMkLst>
            <pc:docMk/>
            <pc:sldMk cId="4081051651" sldId="323"/>
            <ac:spMk id="15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27:18.351" v="3203" actId="478"/>
          <ac:spMkLst>
            <pc:docMk/>
            <pc:sldMk cId="4081051651" sldId="323"/>
            <ac:spMk id="16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27:18.351" v="3203" actId="478"/>
          <ac:spMkLst>
            <pc:docMk/>
            <pc:sldMk cId="4081051651" sldId="323"/>
            <ac:spMk id="17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39:04.150" v="3569" actId="478"/>
          <ac:spMkLst>
            <pc:docMk/>
            <pc:sldMk cId="4081051651" sldId="323"/>
            <ac:spMk id="18" creationId="{67416993-D1DE-EF0F-ECAD-DF9291FE5E56}"/>
          </ac:spMkLst>
        </pc:spChg>
        <pc:spChg chg="add mod ord">
          <ac:chgData name="Daniel Khashabi" userId="62390808-c838-45e6-be59-d6fd0d208bc8" providerId="ADAL" clId="{BC61CEE6-F72E-ED4A-95CA-C76EDF0DD1AC}" dt="2023-03-12T17:29:54.568" v="3278" actId="14100"/>
          <ac:spMkLst>
            <pc:docMk/>
            <pc:sldMk cId="4081051651" sldId="323"/>
            <ac:spMk id="21" creationId="{E4F524EE-48E3-C445-E456-B0E6A16B085E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4081051651" sldId="323"/>
            <ac:spMk id="22" creationId="{49E5945D-6980-F6D4-B7E0-B76AADCEA13F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4081051651" sldId="323"/>
            <ac:spMk id="23" creationId="{329462A1-8CC1-F4EE-5D04-946A61D41DC4}"/>
          </ac:spMkLst>
        </pc:spChg>
        <pc:spChg chg="add mod">
          <ac:chgData name="Daniel Khashabi" userId="62390808-c838-45e6-be59-d6fd0d208bc8" providerId="ADAL" clId="{BC61CEE6-F72E-ED4A-95CA-C76EDF0DD1AC}" dt="2023-03-12T17:48:45.692" v="3755" actId="20577"/>
          <ac:spMkLst>
            <pc:docMk/>
            <pc:sldMk cId="4081051651" sldId="323"/>
            <ac:spMk id="24" creationId="{38F677AD-DC56-1BE3-40D4-FF8372A80331}"/>
          </ac:spMkLst>
        </pc:spChg>
        <pc:grpChg chg="del">
          <ac:chgData name="Daniel Khashabi" userId="62390808-c838-45e6-be59-d6fd0d208bc8" providerId="ADAL" clId="{BC61CEE6-F72E-ED4A-95CA-C76EDF0DD1AC}" dt="2023-03-12T17:27:18.351" v="3203" actId="478"/>
          <ac:grpSpMkLst>
            <pc:docMk/>
            <pc:sldMk cId="4081051651" sldId="323"/>
            <ac:grpSpMk id="3" creationId="{00000000-0000-0000-0000-000000000000}"/>
          </ac:grpSpMkLst>
        </pc:grpChg>
        <pc:grpChg chg="del">
          <ac:chgData name="Daniel Khashabi" userId="62390808-c838-45e6-be59-d6fd0d208bc8" providerId="ADAL" clId="{BC61CEE6-F72E-ED4A-95CA-C76EDF0DD1AC}" dt="2023-03-12T17:26:58.431" v="3198" actId="478"/>
          <ac:grpSpMkLst>
            <pc:docMk/>
            <pc:sldMk cId="4081051651" sldId="323"/>
            <ac:grpSpMk id="8" creationId="{00000000-0000-0000-0000-000000000000}"/>
          </ac:grpSpMkLst>
        </pc:grpChg>
        <pc:picChg chg="add mod">
          <ac:chgData name="Daniel Khashabi" userId="62390808-c838-45e6-be59-d6fd0d208bc8" providerId="ADAL" clId="{BC61CEE6-F72E-ED4A-95CA-C76EDF0DD1AC}" dt="2023-03-12T17:33:40.008" v="3376" actId="1076"/>
          <ac:picMkLst>
            <pc:docMk/>
            <pc:sldMk cId="4081051651" sldId="323"/>
            <ac:picMk id="20" creationId="{79AC2E0C-96F8-56CD-74E3-51C2B915FF31}"/>
          </ac:picMkLst>
        </pc:picChg>
      </pc:sldChg>
      <pc:sldChg chg="addSp delSp modSp add mod chgLayout">
        <pc:chgData name="Daniel Khashabi" userId="62390808-c838-45e6-be59-d6fd0d208bc8" providerId="ADAL" clId="{BC61CEE6-F72E-ED4A-95CA-C76EDF0DD1AC}" dt="2023-03-12T19:28:07.247" v="4760"/>
        <pc:sldMkLst>
          <pc:docMk/>
          <pc:sldMk cId="0" sldId="324"/>
        </pc:sldMkLst>
        <pc:spChg chg="del mod ord">
          <ac:chgData name="Daniel Khashabi" userId="62390808-c838-45e6-be59-d6fd0d208bc8" providerId="ADAL" clId="{BC61CEE6-F72E-ED4A-95CA-C76EDF0DD1AC}" dt="2023-03-12T19:10:38" v="4449" actId="478"/>
          <ac:spMkLst>
            <pc:docMk/>
            <pc:sldMk cId="0" sldId="32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28:06.182" v="4759" actId="20577"/>
          <ac:spMkLst>
            <pc:docMk/>
            <pc:sldMk cId="0" sldId="32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4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10:18.229" v="4416" actId="700"/>
          <ac:spMkLst>
            <pc:docMk/>
            <pc:sldMk cId="0" sldId="324"/>
            <ac:spMk id="6" creationId="{F52924CC-8D88-EDAC-596F-24F038DC080F}"/>
          </ac:spMkLst>
        </pc:spChg>
        <pc:spChg chg="add del mod">
          <ac:chgData name="Daniel Khashabi" userId="62390808-c838-45e6-be59-d6fd0d208bc8" providerId="ADAL" clId="{BC61CEE6-F72E-ED4A-95CA-C76EDF0DD1AC}" dt="2023-03-12T19:10:39.883" v="4453" actId="478"/>
          <ac:spMkLst>
            <pc:docMk/>
            <pc:sldMk cId="0" sldId="324"/>
            <ac:spMk id="8" creationId="{1D4D4B07-CB77-03D3-5030-8D3F0D2D6FAA}"/>
          </ac:spMkLst>
        </pc:spChg>
        <pc:spChg chg="add del mod">
          <ac:chgData name="Daniel Khashabi" userId="62390808-c838-45e6-be59-d6fd0d208bc8" providerId="ADAL" clId="{BC61CEE6-F72E-ED4A-95CA-C76EDF0DD1AC}" dt="2023-03-12T19:12:14.001" v="4480" actId="478"/>
          <ac:spMkLst>
            <pc:docMk/>
            <pc:sldMk cId="0" sldId="324"/>
            <ac:spMk id="9" creationId="{987B8F14-0FCC-46E0-43F8-F8461D25D96B}"/>
          </ac:spMkLst>
        </pc:spChg>
        <pc:spChg chg="add mod">
          <ac:chgData name="Daniel Khashabi" userId="62390808-c838-45e6-be59-d6fd0d208bc8" providerId="ADAL" clId="{BC61CEE6-F72E-ED4A-95CA-C76EDF0DD1AC}" dt="2023-03-12T19:12:14.466" v="4481"/>
          <ac:spMkLst>
            <pc:docMk/>
            <pc:sldMk cId="0" sldId="324"/>
            <ac:spMk id="10" creationId="{5852E296-09B7-3F77-282B-CF72D4861944}"/>
          </ac:spMkLst>
        </pc:spChg>
        <pc:spChg chg="add mod">
          <ac:chgData name="Daniel Khashabi" userId="62390808-c838-45e6-be59-d6fd0d208bc8" providerId="ADAL" clId="{BC61CEE6-F72E-ED4A-95CA-C76EDF0DD1AC}" dt="2023-03-12T19:28:07.247" v="4760"/>
          <ac:spMkLst>
            <pc:docMk/>
            <pc:sldMk cId="0" sldId="324"/>
            <ac:spMk id="11" creationId="{4183D5BB-C3E8-510E-CD9E-692A0A76C70C}"/>
          </ac:spMkLst>
        </pc:spChg>
      </pc:sldChg>
      <pc:sldChg chg="del">
        <pc:chgData name="Daniel Khashabi" userId="62390808-c838-45e6-be59-d6fd0d208bc8" providerId="ADAL" clId="{BC61CEE6-F72E-ED4A-95CA-C76EDF0DD1AC}" dt="2023-03-09T22:26:35.348" v="15" actId="2696"/>
        <pc:sldMkLst>
          <pc:docMk/>
          <pc:sldMk cId="1402425247" sldId="324"/>
        </pc:sldMkLst>
      </pc:sldChg>
      <pc:sldChg chg="addSp delSp modSp del mod chgLayout">
        <pc:chgData name="Daniel Khashabi" userId="62390808-c838-45e6-be59-d6fd0d208bc8" providerId="ADAL" clId="{BC61CEE6-F72E-ED4A-95CA-C76EDF0DD1AC}" dt="2023-03-14T15:41:24.268" v="9124" actId="2696"/>
        <pc:sldMkLst>
          <pc:docMk/>
          <pc:sldMk cId="0" sldId="32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5"/>
            <ac:spMk id="3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325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05:30:55.528" v="8891" actId="478"/>
          <ac:spMkLst>
            <pc:docMk/>
            <pc:sldMk cId="0" sldId="325"/>
            <ac:spMk id="6" creationId="{1A0CD985-AA25-E206-605A-A02C20B1F5A9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325"/>
            <ac:spMk id="7" creationId="{5DE4AB0C-52E4-4509-5C40-EF81EB0CC8A7}"/>
          </ac:spMkLst>
        </pc:spChg>
      </pc:sldChg>
      <pc:sldChg chg="addSp modSp del mod chgLayout">
        <pc:chgData name="Daniel Khashabi" userId="62390808-c838-45e6-be59-d6fd0d208bc8" providerId="ADAL" clId="{BC61CEE6-F72E-ED4A-95CA-C76EDF0DD1AC}" dt="2023-03-14T05:31:07.213" v="8894" actId="2696"/>
        <pc:sldMkLst>
          <pc:docMk/>
          <pc:sldMk cId="0" sldId="32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6"/>
            <ac:spMk id="5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326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05:31:06.125" v="8893" actId="1076"/>
          <ac:spMkLst>
            <pc:docMk/>
            <pc:sldMk cId="0" sldId="326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326"/>
            <ac:spMk id="11" creationId="{CDF392A5-2755-B4E5-D1F2-519778788771}"/>
          </ac:spMkLst>
        </pc:spChg>
      </pc:sldChg>
      <pc:sldChg chg="addSp modSp del mod chgLayout">
        <pc:chgData name="Daniel Khashabi" userId="62390808-c838-45e6-be59-d6fd0d208bc8" providerId="ADAL" clId="{BC61CEE6-F72E-ED4A-95CA-C76EDF0DD1AC}" dt="2023-03-14T05:31:22.476" v="8895" actId="2696"/>
        <pc:sldMkLst>
          <pc:docMk/>
          <pc:sldMk cId="0" sldId="327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32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7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327"/>
            <ac:spMk id="6" creationId="{DC005580-1BD7-4A7B-116F-676EB57D61DF}"/>
          </ac:spMkLst>
        </pc:spChg>
      </pc:sldChg>
      <pc:sldChg chg="addSp delSp modSp del mod chgLayout">
        <pc:chgData name="Daniel Khashabi" userId="62390808-c838-45e6-be59-d6fd0d208bc8" providerId="ADAL" clId="{BC61CEE6-F72E-ED4A-95CA-C76EDF0DD1AC}" dt="2023-03-14T05:31:34.539" v="8897" actId="2696"/>
        <pc:sldMkLst>
          <pc:docMk/>
          <pc:sldMk cId="0" sldId="328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328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28"/>
            <ac:spMk id="25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05:31:26.512" v="8896" actId="478"/>
          <ac:spMkLst>
            <pc:docMk/>
            <pc:sldMk cId="0" sldId="328"/>
            <ac:spMk id="27" creationId="{A1BEFCB4-1FDF-9C36-D0AE-0780C9F4724B}"/>
          </ac:spMkLst>
        </pc:spChg>
      </pc:sldChg>
      <pc:sldChg chg="addSp modSp del mod modClrScheme chgLayout">
        <pc:chgData name="Daniel Khashabi" userId="62390808-c838-45e6-be59-d6fd0d208bc8" providerId="ADAL" clId="{BC61CEE6-F72E-ED4A-95CA-C76EDF0DD1AC}" dt="2023-03-14T05:31:59.327" v="8899" actId="2696"/>
        <pc:sldMkLst>
          <pc:docMk/>
          <pc:sldMk cId="3921812876" sldId="329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3921812876" sldId="32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21812876" sldId="32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21812876" sldId="32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21812876" sldId="329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3921812876" sldId="329"/>
            <ac:spMk id="7" creationId="{696FA40A-8228-D7E2-DBB9-DF1AFCDB24FF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20:38:45.986" v="4942" actId="1037"/>
        <pc:sldMkLst>
          <pc:docMk/>
          <pc:sldMk cId="193381071" sldId="330"/>
        </pc:sldMkLst>
        <pc:spChg chg="del mod ord">
          <ac:chgData name="Daniel Khashabi" userId="62390808-c838-45e6-be59-d6fd0d208bc8" providerId="ADAL" clId="{BC61CEE6-F72E-ED4A-95CA-C76EDF0DD1AC}" dt="2023-03-12T19:11:01.547" v="4474" actId="478"/>
          <ac:spMkLst>
            <pc:docMk/>
            <pc:sldMk cId="193381071" sldId="33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11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15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381071" sldId="330"/>
            <ac:spMk id="19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21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23:01.108" v="4707" actId="478"/>
          <ac:spMkLst>
            <pc:docMk/>
            <pc:sldMk cId="193381071" sldId="330"/>
            <ac:spMk id="2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25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26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29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30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31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33:51.260" v="4841" actId="478"/>
          <ac:spMkLst>
            <pc:docMk/>
            <pc:sldMk cId="193381071" sldId="330"/>
            <ac:spMk id="32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19:11:09.258" v="4479" actId="478"/>
          <ac:spMkLst>
            <pc:docMk/>
            <pc:sldMk cId="193381071" sldId="330"/>
            <ac:spMk id="33" creationId="{4EDEDFBC-8E87-F822-95E9-EF78A8E2090E}"/>
          </ac:spMkLst>
        </pc:spChg>
        <pc:spChg chg="add del mod">
          <ac:chgData name="Daniel Khashabi" userId="62390808-c838-45e6-be59-d6fd0d208bc8" providerId="ADAL" clId="{BC61CEE6-F72E-ED4A-95CA-C76EDF0DD1AC}" dt="2023-03-12T19:11:02.487" v="4476" actId="478"/>
          <ac:spMkLst>
            <pc:docMk/>
            <pc:sldMk cId="193381071" sldId="330"/>
            <ac:spMk id="35" creationId="{3938C818-7011-F074-97A0-909FD8293647}"/>
          </ac:spMkLst>
        </pc:spChg>
        <pc:spChg chg="add mod">
          <ac:chgData name="Daniel Khashabi" userId="62390808-c838-45e6-be59-d6fd0d208bc8" providerId="ADAL" clId="{BC61CEE6-F72E-ED4A-95CA-C76EDF0DD1AC}" dt="2023-03-12T19:11:02.858" v="4477"/>
          <ac:spMkLst>
            <pc:docMk/>
            <pc:sldMk cId="193381071" sldId="330"/>
            <ac:spMk id="36" creationId="{FA3AAB72-8010-D8F8-5F7E-948CAB9689B7}"/>
          </ac:spMkLst>
        </pc:spChg>
        <pc:spChg chg="add del mod">
          <ac:chgData name="Daniel Khashabi" userId="62390808-c838-45e6-be59-d6fd0d208bc8" providerId="ADAL" clId="{BC61CEE6-F72E-ED4A-95CA-C76EDF0DD1AC}" dt="2023-03-12T19:22:59.696" v="4706" actId="478"/>
          <ac:spMkLst>
            <pc:docMk/>
            <pc:sldMk cId="193381071" sldId="330"/>
            <ac:spMk id="38" creationId="{985CC5B4-83F5-C473-E52B-79B501AAC57C}"/>
          </ac:spMkLst>
        </pc:spChg>
        <pc:spChg chg="add mod">
          <ac:chgData name="Daniel Khashabi" userId="62390808-c838-45e6-be59-d6fd0d208bc8" providerId="ADAL" clId="{BC61CEE6-F72E-ED4A-95CA-C76EDF0DD1AC}" dt="2023-03-12T19:14:16.744" v="4533"/>
          <ac:spMkLst>
            <pc:docMk/>
            <pc:sldMk cId="193381071" sldId="330"/>
            <ac:spMk id="39" creationId="{CA1E6F7E-D011-CA77-2C47-8B2B51EF4E07}"/>
          </ac:spMkLst>
        </pc:spChg>
        <pc:spChg chg="add del mod">
          <ac:chgData name="Daniel Khashabi" userId="62390808-c838-45e6-be59-d6fd0d208bc8" providerId="ADAL" clId="{BC61CEE6-F72E-ED4A-95CA-C76EDF0DD1AC}" dt="2023-03-12T19:35:09.772" v="4881" actId="478"/>
          <ac:spMkLst>
            <pc:docMk/>
            <pc:sldMk cId="193381071" sldId="330"/>
            <ac:spMk id="40" creationId="{BBD38DB6-C3A4-F896-5A0F-3157C8A0B535}"/>
          </ac:spMkLst>
        </pc:spChg>
        <pc:spChg chg="add del mod">
          <ac:chgData name="Daniel Khashabi" userId="62390808-c838-45e6-be59-d6fd0d208bc8" providerId="ADAL" clId="{BC61CEE6-F72E-ED4A-95CA-C76EDF0DD1AC}" dt="2023-03-12T19:21:12.422" v="4565"/>
          <ac:spMkLst>
            <pc:docMk/>
            <pc:sldMk cId="193381071" sldId="330"/>
            <ac:spMk id="41" creationId="{C49B91AA-DF20-6846-F8EF-2B0F9067903F}"/>
          </ac:spMkLst>
        </pc:spChg>
        <pc:spChg chg="add mod">
          <ac:chgData name="Daniel Khashabi" userId="62390808-c838-45e6-be59-d6fd0d208bc8" providerId="ADAL" clId="{BC61CEE6-F72E-ED4A-95CA-C76EDF0DD1AC}" dt="2023-03-12T19:26:42.751" v="4737" actId="1035"/>
          <ac:spMkLst>
            <pc:docMk/>
            <pc:sldMk cId="193381071" sldId="330"/>
            <ac:spMk id="42" creationId="{66901D47-AB43-1226-C237-1BE0A4E46AA4}"/>
          </ac:spMkLst>
        </pc:spChg>
        <pc:spChg chg="add mod">
          <ac:chgData name="Daniel Khashabi" userId="62390808-c838-45e6-be59-d6fd0d208bc8" providerId="ADAL" clId="{BC61CEE6-F72E-ED4A-95CA-C76EDF0DD1AC}" dt="2023-03-12T19:26:58.923" v="4745" actId="1036"/>
          <ac:spMkLst>
            <pc:docMk/>
            <pc:sldMk cId="193381071" sldId="330"/>
            <ac:spMk id="43" creationId="{5B4DEA1E-A0BB-3CD3-F5A4-F966CCFBAD06}"/>
          </ac:spMkLst>
        </pc:spChg>
        <pc:spChg chg="add mod">
          <ac:chgData name="Daniel Khashabi" userId="62390808-c838-45e6-be59-d6fd0d208bc8" providerId="ADAL" clId="{BC61CEE6-F72E-ED4A-95CA-C76EDF0DD1AC}" dt="2023-03-12T20:38:45.986" v="4942" actId="1037"/>
          <ac:spMkLst>
            <pc:docMk/>
            <pc:sldMk cId="193381071" sldId="330"/>
            <ac:spMk id="46" creationId="{1773CEB3-BFB6-5A43-DA77-494D14C679CC}"/>
          </ac:spMkLst>
        </pc:spChg>
        <pc:picChg chg="del">
          <ac:chgData name="Daniel Khashabi" userId="62390808-c838-45e6-be59-d6fd0d208bc8" providerId="ADAL" clId="{BC61CEE6-F72E-ED4A-95CA-C76EDF0DD1AC}" dt="2023-03-12T19:33:51.260" v="4841" actId="478"/>
          <ac:picMkLst>
            <pc:docMk/>
            <pc:sldMk cId="193381071" sldId="330"/>
            <ac:picMk id="13" creationId="{00000000-0000-0000-0000-000000000000}"/>
          </ac:picMkLst>
        </pc:picChg>
        <pc:picChg chg="del">
          <ac:chgData name="Daniel Khashabi" userId="62390808-c838-45e6-be59-d6fd0d208bc8" providerId="ADAL" clId="{BC61CEE6-F72E-ED4A-95CA-C76EDF0DD1AC}" dt="2023-03-12T19:33:51.260" v="4841" actId="478"/>
          <ac:picMkLst>
            <pc:docMk/>
            <pc:sldMk cId="193381071" sldId="330"/>
            <ac:picMk id="14" creationId="{00000000-0000-0000-0000-000000000000}"/>
          </ac:picMkLst>
        </pc:picChg>
        <pc:picChg chg="mod">
          <ac:chgData name="Daniel Khashabi" userId="62390808-c838-45e6-be59-d6fd0d208bc8" providerId="ADAL" clId="{BC61CEE6-F72E-ED4A-95CA-C76EDF0DD1AC}" dt="2023-03-12T19:26:42.751" v="4737" actId="1035"/>
          <ac:picMkLst>
            <pc:docMk/>
            <pc:sldMk cId="193381071" sldId="330"/>
            <ac:picMk id="23" creationId="{00000000-0000-0000-0000-000000000000}"/>
          </ac:picMkLst>
        </pc:picChg>
        <pc:picChg chg="mod">
          <ac:chgData name="Daniel Khashabi" userId="62390808-c838-45e6-be59-d6fd0d208bc8" providerId="ADAL" clId="{BC61CEE6-F72E-ED4A-95CA-C76EDF0DD1AC}" dt="2023-03-12T19:26:42.751" v="4737" actId="1035"/>
          <ac:picMkLst>
            <pc:docMk/>
            <pc:sldMk cId="193381071" sldId="330"/>
            <ac:picMk id="24" creationId="{00000000-0000-0000-0000-000000000000}"/>
          </ac:picMkLst>
        </pc:picChg>
        <pc:picChg chg="del">
          <ac:chgData name="Daniel Khashabi" userId="62390808-c838-45e6-be59-d6fd0d208bc8" providerId="ADAL" clId="{BC61CEE6-F72E-ED4A-95CA-C76EDF0DD1AC}" dt="2023-03-12T19:33:51.260" v="4841" actId="478"/>
          <ac:picMkLst>
            <pc:docMk/>
            <pc:sldMk cId="193381071" sldId="330"/>
            <ac:picMk id="27" creationId="{00000000-0000-0000-0000-000000000000}"/>
          </ac:picMkLst>
        </pc:picChg>
        <pc:picChg chg="del">
          <ac:chgData name="Daniel Khashabi" userId="62390808-c838-45e6-be59-d6fd0d208bc8" providerId="ADAL" clId="{BC61CEE6-F72E-ED4A-95CA-C76EDF0DD1AC}" dt="2023-03-12T19:33:51.260" v="4841" actId="478"/>
          <ac:picMkLst>
            <pc:docMk/>
            <pc:sldMk cId="193381071" sldId="330"/>
            <ac:picMk id="28" creationId="{00000000-0000-0000-0000-000000000000}"/>
          </ac:picMkLst>
        </pc:picChg>
        <pc:picChg chg="add mod">
          <ac:chgData name="Daniel Khashabi" userId="62390808-c838-45e6-be59-d6fd0d208bc8" providerId="ADAL" clId="{BC61CEE6-F72E-ED4A-95CA-C76EDF0DD1AC}" dt="2023-03-12T19:34:01.842" v="4857" actId="1038"/>
          <ac:picMkLst>
            <pc:docMk/>
            <pc:sldMk cId="193381071" sldId="330"/>
            <ac:picMk id="45" creationId="{ECAD154A-D1DC-5F14-733B-F4A092AF0A77}"/>
          </ac:picMkLst>
        </pc:picChg>
      </pc:sldChg>
      <pc:sldChg chg="addSp delSp modSp mod modClrScheme chgLayout modNotes">
        <pc:chgData name="Daniel Khashabi" userId="62390808-c838-45e6-be59-d6fd0d208bc8" providerId="ADAL" clId="{BC61CEE6-F72E-ED4A-95CA-C76EDF0DD1AC}" dt="2023-03-14T15:45:22.970" v="9263"/>
        <pc:sldMkLst>
          <pc:docMk/>
          <pc:sldMk cId="336287288" sldId="331"/>
        </pc:sldMkLst>
        <pc:spChg chg="del mod">
          <ac:chgData name="Daniel Khashabi" userId="62390808-c838-45e6-be59-d6fd0d208bc8" providerId="ADAL" clId="{BC61CEE6-F72E-ED4A-95CA-C76EDF0DD1AC}" dt="2023-03-14T05:32:30.637" v="8914" actId="478"/>
          <ac:spMkLst>
            <pc:docMk/>
            <pc:sldMk cId="336287288" sldId="33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32:21.122" v="8911" actId="478"/>
          <ac:spMkLst>
            <pc:docMk/>
            <pc:sldMk cId="336287288" sldId="33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6287288" sldId="33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44:32.498" v="9203" actId="1076"/>
          <ac:spMkLst>
            <pc:docMk/>
            <pc:sldMk cId="336287288" sldId="33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6287288" sldId="331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45:06.007" v="9262" actId="1035"/>
          <ac:spMkLst>
            <pc:docMk/>
            <pc:sldMk cId="336287288" sldId="331"/>
            <ac:spMk id="7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4T15:45:02.449" v="9250" actId="478"/>
          <ac:spMkLst>
            <pc:docMk/>
            <pc:sldMk cId="336287288" sldId="331"/>
            <ac:spMk id="8" creationId="{295FC36D-A673-9C30-6FFF-A1336D81CCD7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336287288" sldId="331"/>
            <ac:spMk id="9" creationId="{87830D91-732B-20FA-12A3-3B24E0823FC4}"/>
          </ac:spMkLst>
        </pc:spChg>
        <pc:spChg chg="add mod ord">
          <ac:chgData name="Daniel Khashabi" userId="62390808-c838-45e6-be59-d6fd0d208bc8" providerId="ADAL" clId="{BC61CEE6-F72E-ED4A-95CA-C76EDF0DD1AC}" dt="2023-03-14T15:44:54.421" v="9249" actId="20577"/>
          <ac:spMkLst>
            <pc:docMk/>
            <pc:sldMk cId="336287288" sldId="331"/>
            <ac:spMk id="10" creationId="{663273C7-569C-3D78-B9CB-8A04AB143520}"/>
          </ac:spMkLst>
        </pc:spChg>
      </pc:sldChg>
      <pc:sldChg chg="addSp delSp modSp del mod chgLayout">
        <pc:chgData name="Daniel Khashabi" userId="62390808-c838-45e6-be59-d6fd0d208bc8" providerId="ADAL" clId="{BC61CEE6-F72E-ED4A-95CA-C76EDF0DD1AC}" dt="2023-03-14T05:38:54.180" v="8920" actId="2696"/>
        <pc:sldMkLst>
          <pc:docMk/>
          <pc:sldMk cId="1225694602" sldId="332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1225694602" sldId="33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38:32.988" v="8918" actId="478"/>
          <ac:spMkLst>
            <pc:docMk/>
            <pc:sldMk cId="1225694602" sldId="33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25694602" sldId="33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25694602" sldId="332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05:38:33.697" v="8919"/>
          <ac:spMkLst>
            <pc:docMk/>
            <pc:sldMk cId="1225694602" sldId="332"/>
            <ac:spMk id="7" creationId="{494AFBD9-F7E3-F6C7-ED6F-2AB958C66114}"/>
          </ac:spMkLst>
        </pc:spChg>
      </pc:sldChg>
      <pc:sldChg chg="del">
        <pc:chgData name="Daniel Khashabi" userId="62390808-c838-45e6-be59-d6fd0d208bc8" providerId="ADAL" clId="{BC61CEE6-F72E-ED4A-95CA-C76EDF0DD1AC}" dt="2023-03-09T22:26:42.147" v="24" actId="2696"/>
        <pc:sldMkLst>
          <pc:docMk/>
          <pc:sldMk cId="2751063562" sldId="333"/>
        </pc:sldMkLst>
      </pc:sldChg>
      <pc:sldChg chg="addSp modSp add del mod chgLayout">
        <pc:chgData name="Daniel Khashabi" userId="62390808-c838-45e6-be59-d6fd0d208bc8" providerId="ADAL" clId="{BC61CEE6-F72E-ED4A-95CA-C76EDF0DD1AC}" dt="2023-03-12T19:29:32.836" v="4774" actId="2696"/>
        <pc:sldMkLst>
          <pc:docMk/>
          <pc:sldMk cId="3616601944" sldId="333"/>
        </pc:sldMkLst>
        <pc:spChg chg="mod ord">
          <ac:chgData name="Daniel Khashabi" userId="62390808-c838-45e6-be59-d6fd0d208bc8" providerId="ADAL" clId="{BC61CEE6-F72E-ED4A-95CA-C76EDF0DD1AC}" dt="2023-03-12T19:29:11.508" v="4763" actId="700"/>
          <ac:spMkLst>
            <pc:docMk/>
            <pc:sldMk cId="3616601944" sldId="333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29:11.508" v="4763" actId="700"/>
          <ac:spMkLst>
            <pc:docMk/>
            <pc:sldMk cId="3616601944" sldId="333"/>
            <ac:spMk id="7" creationId="{4874E516-6CFC-2AB0-4FE7-A0EA80A38EE8}"/>
          </ac:spMkLst>
        </pc:spChg>
      </pc:sldChg>
      <pc:sldChg chg="del">
        <pc:chgData name="Daniel Khashabi" userId="62390808-c838-45e6-be59-d6fd0d208bc8" providerId="ADAL" clId="{BC61CEE6-F72E-ED4A-95CA-C76EDF0DD1AC}" dt="2023-03-09T22:26:41.895" v="23" actId="2696"/>
        <pc:sldMkLst>
          <pc:docMk/>
          <pc:sldMk cId="271212921" sldId="335"/>
        </pc:sldMkLst>
      </pc:sldChg>
      <pc:sldChg chg="del">
        <pc:chgData name="Daniel Khashabi" userId="62390808-c838-45e6-be59-d6fd0d208bc8" providerId="ADAL" clId="{BC61CEE6-F72E-ED4A-95CA-C76EDF0DD1AC}" dt="2023-03-09T22:26:41.664" v="22" actId="2696"/>
        <pc:sldMkLst>
          <pc:docMk/>
          <pc:sldMk cId="1976287159" sldId="337"/>
        </pc:sldMkLst>
      </pc:sldChg>
      <pc:sldChg chg="del">
        <pc:chgData name="Daniel Khashabi" userId="62390808-c838-45e6-be59-d6fd0d208bc8" providerId="ADAL" clId="{BC61CEE6-F72E-ED4A-95CA-C76EDF0DD1AC}" dt="2023-03-09T22:26:41.214" v="21" actId="2696"/>
        <pc:sldMkLst>
          <pc:docMk/>
          <pc:sldMk cId="1900096374" sldId="338"/>
        </pc:sldMkLst>
      </pc:sldChg>
      <pc:sldChg chg="modSp mod ord modShow">
        <pc:chgData name="Daniel Khashabi" userId="62390808-c838-45e6-be59-d6fd0d208bc8" providerId="ADAL" clId="{BC61CEE6-F72E-ED4A-95CA-C76EDF0DD1AC}" dt="2023-03-12T19:12:52.378" v="4482"/>
        <pc:sldMkLst>
          <pc:docMk/>
          <pc:sldMk cId="1326424812" sldId="339"/>
        </pc:sldMkLst>
        <pc:spChg chg="mod">
          <ac:chgData name="Daniel Khashabi" userId="62390808-c838-45e6-be59-d6fd0d208bc8" providerId="ADAL" clId="{BC61CEE6-F72E-ED4A-95CA-C76EDF0DD1AC}" dt="2023-03-12T17:09:32.759" v="2643" actId="20577"/>
          <ac:spMkLst>
            <pc:docMk/>
            <pc:sldMk cId="1326424812" sldId="33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26424812" sldId="339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7:15:01.214" v="2843" actId="1076"/>
          <ac:spMkLst>
            <pc:docMk/>
            <pc:sldMk cId="1326424812" sldId="339"/>
            <ac:spMk id="14" creationId="{4BEDF37F-D73F-3A53-10FF-D6E6C453953D}"/>
          </ac:spMkLst>
        </pc:spChg>
      </pc:sldChg>
      <pc:sldChg chg="addSp delSp modSp del mod ord modShow">
        <pc:chgData name="Daniel Khashabi" userId="62390808-c838-45e6-be59-d6fd0d208bc8" providerId="ADAL" clId="{BC61CEE6-F72E-ED4A-95CA-C76EDF0DD1AC}" dt="2023-03-12T17:38:03.911" v="3536" actId="2696"/>
        <pc:sldMkLst>
          <pc:docMk/>
          <pc:sldMk cId="4015921167" sldId="340"/>
        </pc:sldMkLst>
        <pc:spChg chg="mod">
          <ac:chgData name="Daniel Khashabi" userId="62390808-c838-45e6-be59-d6fd0d208bc8" providerId="ADAL" clId="{BC61CEE6-F72E-ED4A-95CA-C76EDF0DD1AC}" dt="2023-03-12T01:30:02.520" v="271" actId="113"/>
          <ac:spMkLst>
            <pc:docMk/>
            <pc:sldMk cId="4015921167" sldId="34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01:30:21.407" v="281" actId="20577"/>
          <ac:spMkLst>
            <pc:docMk/>
            <pc:sldMk cId="4015921167" sldId="34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01:29:49.438" v="262" actId="1076"/>
          <ac:spMkLst>
            <pc:docMk/>
            <pc:sldMk cId="4015921167" sldId="340"/>
            <ac:spMk id="8" creationId="{00000000-0000-0000-0000-000000000000}"/>
          </ac:spMkLst>
        </pc:spChg>
        <pc:spChg chg="add del">
          <ac:chgData name="Daniel Khashabi" userId="62390808-c838-45e6-be59-d6fd0d208bc8" providerId="ADAL" clId="{BC61CEE6-F72E-ED4A-95CA-C76EDF0DD1AC}" dt="2023-03-12T17:07:42.960" v="2589" actId="22"/>
          <ac:spMkLst>
            <pc:docMk/>
            <pc:sldMk cId="4015921167" sldId="340"/>
            <ac:spMk id="16" creationId="{B977651C-0278-B533-B9D8-AB5967B30765}"/>
          </ac:spMkLst>
        </pc:spChg>
      </pc:sldChg>
      <pc:sldChg chg="del">
        <pc:chgData name="Daniel Khashabi" userId="62390808-c838-45e6-be59-d6fd0d208bc8" providerId="ADAL" clId="{BC61CEE6-F72E-ED4A-95CA-C76EDF0DD1AC}" dt="2023-03-09T22:26:45.092" v="27" actId="2696"/>
        <pc:sldMkLst>
          <pc:docMk/>
          <pc:sldMk cId="3245543822" sldId="341"/>
        </pc:sldMkLst>
      </pc:sldChg>
      <pc:sldChg chg="del">
        <pc:chgData name="Daniel Khashabi" userId="62390808-c838-45e6-be59-d6fd0d208bc8" providerId="ADAL" clId="{BC61CEE6-F72E-ED4A-95CA-C76EDF0DD1AC}" dt="2023-03-09T22:26:31.812" v="14" actId="2696"/>
        <pc:sldMkLst>
          <pc:docMk/>
          <pc:sldMk cId="1537601946" sldId="342"/>
        </pc:sldMkLst>
      </pc:sldChg>
      <pc:sldChg chg="addSp delSp modSp mod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34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43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34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43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343"/>
            <ac:spMk id="6" creationId="{65B5DD49-908A-93F9-9EBB-CF5CF7DF017D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343"/>
            <ac:spMk id="7" creationId="{06C0F027-061A-4C7E-51E0-3B8199A98CF4}"/>
          </ac:spMkLst>
        </pc:spChg>
      </pc:sldChg>
      <pc:sldChg chg="addSp delSp modSp mod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344"/>
        </pc:sldMkLst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344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56:35.902" v="8964" actId="478"/>
          <ac:spMkLst>
            <pc:docMk/>
            <pc:sldMk cId="0" sldId="34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344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344"/>
            <ac:spMk id="6" creationId="{A57B3D5C-8149-7C25-4089-5969785DB54C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154282925" sldId="35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54282925" sldId="35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54282925" sldId="35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54282925" sldId="351"/>
            <ac:spMk id="6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2T19:12:52.378" v="4482"/>
        <pc:sldMkLst>
          <pc:docMk/>
          <pc:sldMk cId="2160004654" sldId="35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60004654" sldId="35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60004654" sldId="35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60004654" sldId="352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96379504" sldId="35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6379504" sldId="35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6379504" sldId="353"/>
            <ac:spMk id="5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2T19:12:52.378" v="4482"/>
        <pc:sldMkLst>
          <pc:docMk/>
          <pc:sldMk cId="4201799900" sldId="35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01799900" sldId="35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01799900" sldId="354"/>
            <ac:spMk id="5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2T19:12:52.378" v="4482"/>
        <pc:sldMkLst>
          <pc:docMk/>
          <pc:sldMk cId="659791266" sldId="35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59791266" sldId="35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59791266" sldId="35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59791266" sldId="355"/>
            <ac:spMk id="6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2T19:12:52.378" v="4482"/>
        <pc:sldMkLst>
          <pc:docMk/>
          <pc:sldMk cId="163036182" sldId="35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3036182" sldId="35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3036182" sldId="35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3036182" sldId="356"/>
            <ac:spMk id="6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2T19:12:52.378" v="4482"/>
        <pc:sldMkLst>
          <pc:docMk/>
          <pc:sldMk cId="84390282" sldId="35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84390282" sldId="35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84390282" sldId="357"/>
            <ac:spMk id="5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2T19:12:52.378" v="4482"/>
        <pc:sldMkLst>
          <pc:docMk/>
          <pc:sldMk cId="1364432378" sldId="35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64432378" sldId="35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64432378" sldId="35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617117690" sldId="35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17117690" sldId="35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17117690" sldId="35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17117690" sldId="35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17117690" sldId="35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17117690" sldId="35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17117690" sldId="359"/>
            <ac:spMk id="11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509160471" sldId="36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09160471" sldId="36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09160471" sldId="360"/>
            <ac:spMk id="5" creationId="{00000000-0000-0000-0000-000000000000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509160471" sldId="360"/>
            <ac:graphicFrameMk id="4" creationId="{00000000-0000-0000-0000-000000000000}"/>
          </ac:graphicFrameMkLst>
        </pc:graphicFrameChg>
      </pc:sldChg>
      <pc:sldChg chg="del">
        <pc:chgData name="Daniel Khashabi" userId="62390808-c838-45e6-be59-d6fd0d208bc8" providerId="ADAL" clId="{BC61CEE6-F72E-ED4A-95CA-C76EDF0DD1AC}" dt="2023-03-09T22:26:40.479" v="19" actId="2696"/>
        <pc:sldMkLst>
          <pc:docMk/>
          <pc:sldMk cId="1920408203" sldId="362"/>
        </pc:sldMkLst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656901512" sldId="36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56901512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56901512" sldId="363"/>
            <ac:spMk id="4" creationId="{00000000-0000-0000-0000-000000000000}"/>
          </ac:spMkLst>
        </pc:spChg>
      </pc:sldChg>
      <pc:sldChg chg="modSp del modNotes">
        <pc:chgData name="Daniel Khashabi" userId="62390808-c838-45e6-be59-d6fd0d208bc8" providerId="ADAL" clId="{BC61CEE6-F72E-ED4A-95CA-C76EDF0DD1AC}" dt="2023-03-13T03:04:07.851" v="7473" actId="2696"/>
        <pc:sldMkLst>
          <pc:docMk/>
          <pc:sldMk cId="513380657" sldId="36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13380657" sldId="368"/>
            <ac:spMk id="5" creationId="{367190B3-00C1-118F-FBB6-3AAD5C23DD3C}"/>
          </ac:spMkLst>
        </pc:spChg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1243037445" sldId="370"/>
        </pc:sldMkLst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600630106" sldId="371"/>
        </pc:sldMkLst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3015229064" sldId="372"/>
        </pc:sldMkLst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2922847201" sldId="373"/>
        </pc:sldMkLst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2125930800" sldId="374"/>
        </pc:sldMkLst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282676728" sldId="375"/>
        </pc:sldMkLst>
      </pc:sldChg>
      <pc:sldChg chg="modNotes">
        <pc:chgData name="Daniel Khashabi" userId="62390808-c838-45e6-be59-d6fd0d208bc8" providerId="ADAL" clId="{BC61CEE6-F72E-ED4A-95CA-C76EDF0DD1AC}" dt="2023-03-12T19:12:52.378" v="4482"/>
        <pc:sldMkLst>
          <pc:docMk/>
          <pc:sldMk cId="4011532598" sldId="376"/>
        </pc:sldMkLst>
      </pc:sldChg>
      <pc:sldChg chg="del">
        <pc:chgData name="Daniel Khashabi" userId="62390808-c838-45e6-be59-d6fd0d208bc8" providerId="ADAL" clId="{BC61CEE6-F72E-ED4A-95CA-C76EDF0DD1AC}" dt="2023-03-12T01:33:12.039" v="299" actId="2696"/>
        <pc:sldMkLst>
          <pc:docMk/>
          <pc:sldMk cId="3782193235" sldId="379"/>
        </pc:sldMkLst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1819666990" sldId="38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19666990" sldId="383"/>
            <ac:spMk id="56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715294779" sldId="40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715294779" sldId="40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715294779" sldId="406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171294199" sldId="40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71294199" sldId="40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71294199" sldId="40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71294199" sldId="407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163839703" sldId="41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63839703" sldId="41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63839703" sldId="413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66461788" sldId="41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66461788" sldId="41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66461788" sldId="41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66461788" sldId="414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862313596" sldId="41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62313596" sldId="415"/>
            <ac:spMk id="1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021523835" sldId="41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21523835" sldId="416"/>
            <ac:spMk id="1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251125786" sldId="41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1125786" sldId="41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1125786" sldId="41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1125786" sldId="417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877808782" sldId="41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77808782" sldId="418"/>
            <ac:spMk id="1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909999821" sldId="41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09999821" sldId="41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09999821" sldId="41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09999821" sldId="41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09999821" sldId="41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09999821" sldId="419"/>
            <ac:spMk id="7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934992055" sldId="42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34992055" sldId="42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34992055" sldId="42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34992055" sldId="42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34992055" sldId="420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34992055" sldId="420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153221700" sldId="42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53221700" sldId="42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53221700" sldId="421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393237485" sldId="42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3237485" sldId="42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3237485" sldId="42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3237485" sldId="42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3237485" sldId="42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3237485" sldId="422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127066792" sldId="42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27066792" sldId="42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27066792" sldId="42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27066792" sldId="42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27066792" sldId="42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27066792" sldId="42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27066792" sldId="423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27066792" sldId="423"/>
            <ac:spMk id="1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192268383" sldId="42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92268383" sldId="42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92268383" sldId="42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92268383" sldId="42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92268383" sldId="42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92268383" sldId="42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92268383" sldId="42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92268383" sldId="424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183154668" sldId="42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83154668" sldId="42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83154668" sldId="42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83154668" sldId="425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9585014" sldId="42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9585014" sldId="426"/>
            <ac:spMk id="11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715006864" sldId="42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15006864" sldId="42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15006864" sldId="42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15006864" sldId="42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15006864" sldId="427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429493054" sldId="42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429493054" sldId="428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429493054" sldId="42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429493054" sldId="42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429493054" sldId="428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429493054" sldId="428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429493054" sldId="428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429493054" sldId="428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012575585" sldId="42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12575585" sldId="42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12575585" sldId="42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12575585" sldId="429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200902196" sldId="43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00902196" sldId="43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00902196" sldId="43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00902196" sldId="43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00902196" sldId="430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24302400" sldId="43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4302400" sldId="43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4302400" sldId="43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4302400" sldId="43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4302400" sldId="431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4302400" sldId="431"/>
            <ac:spMk id="7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393196588" sldId="43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93196588" sldId="43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93196588" sldId="43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93196588" sldId="43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93196588" sldId="432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164824307" sldId="43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64824307" sldId="43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64824307" sldId="43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64824307" sldId="433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629697123" sldId="43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29697123" sldId="43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29697123" sldId="43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29697123" sldId="43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29697123" sldId="43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29697123" sldId="434"/>
            <ac:spMk id="8" creationId="{00000000-0000-0000-0000-000000000000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2629697123" sldId="434"/>
            <ac:graphicFrameMk id="4" creationId="{00000000-0000-0000-0000-000000000000}"/>
          </ac:graphicFrameMkLst>
        </pc:graphicFrame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138932486" sldId="43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38932486" sldId="43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38932486" sldId="43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38932486" sldId="43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38932486" sldId="435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954806254" sldId="43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54806254" sldId="43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54806254" sldId="436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724591855" sldId="43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24591855" sldId="43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24591855" sldId="43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24591855" sldId="437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24591855" sldId="437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85827902" sldId="43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85827902" sldId="43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85827902" sldId="43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85827902" sldId="43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510843877" sldId="43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10843877" sldId="43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10843877" sldId="43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10843877" sldId="43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10843877" sldId="439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930605228" sldId="44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0605228" sldId="44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0605228" sldId="44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0605228" sldId="44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30605228" sldId="440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040666605" sldId="44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40666605" sldId="44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40666605" sldId="44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40666605" sldId="441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742849847" sldId="44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42849847" sldId="44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42849847" sldId="44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42849847" sldId="44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42849847" sldId="44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42849847" sldId="442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42849847" sldId="442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372343155" sldId="44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72343155" sldId="443"/>
            <ac:spMk id="1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639544537" sldId="44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39544537" sldId="44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39544537" sldId="44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39544537" sldId="444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051996157" sldId="44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51996157" sldId="44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51996157" sldId="44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51996157" sldId="445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318274838" sldId="44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18274838" sldId="44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18274838" sldId="44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18274838" sldId="446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168207135" sldId="44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68207135" sldId="44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68207135" sldId="44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68207135" sldId="447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68207135" sldId="447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070663252" sldId="44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70663252" sldId="44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70663252" sldId="44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70663252" sldId="448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70663252" sldId="448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254068102" sldId="44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4068102" sldId="44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4068102" sldId="44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4068102" sldId="44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4068102" sldId="44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4068102" sldId="44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4068102" sldId="44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54068102" sldId="449"/>
            <ac:spMk id="1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098495472" sldId="45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98495472" sldId="45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98495472" sldId="45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98495472" sldId="45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98495472" sldId="450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134303784" sldId="45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34303784" sldId="45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34303784" sldId="45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34303784" sldId="45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34303784" sldId="451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34303784" sldId="451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34303784" sldId="451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34303784" sldId="451"/>
            <ac:spMk id="1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763033625" sldId="45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63033625" sldId="45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63033625" sldId="45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63033625" sldId="45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763033625" sldId="452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736642748" sldId="45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36642748" sldId="45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36642748" sldId="45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36642748" sldId="45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36642748" sldId="453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65923610" sldId="45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923610" sldId="45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923610" sldId="45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923610" sldId="45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923610" sldId="45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923610" sldId="454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206594932" sldId="45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06594932" sldId="45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06594932" sldId="45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06594932" sldId="455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808977956" sldId="45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08977956" sldId="45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08977956" sldId="45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08977956" sldId="456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140546916" sldId="45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40546916" sldId="45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40546916" sldId="45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40546916" sldId="45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140546916" sldId="457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013478662" sldId="45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13478662" sldId="45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13478662" sldId="45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13478662" sldId="45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901061847" sldId="45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01061847" sldId="45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01061847" sldId="45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01061847" sldId="45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01061847" sldId="459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432932660" sldId="46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32932660" sldId="46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32932660" sldId="46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32932660" sldId="46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32932660" sldId="460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983982570" sldId="46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83982570" sldId="46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83982570" sldId="46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83982570" sldId="46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83982570" sldId="461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661305466" sldId="46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61305466" sldId="46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61305466" sldId="46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61305466" sldId="46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61305466" sldId="46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61305466" sldId="462"/>
            <ac:spMk id="7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4034588720" sldId="46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34588720" sldId="46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34588720" sldId="463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721581950" sldId="46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21581950" sldId="46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21581950" sldId="464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958822401" sldId="47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958822401" sldId="470"/>
            <ac:spMk id="5" creationId="{00000000-0000-0000-0000-000000000000}"/>
          </ac:spMkLst>
        </pc:spChg>
      </pc:sldChg>
      <pc:sldChg chg="modSp mod">
        <pc:chgData name="Daniel Khashabi" userId="62390808-c838-45e6-be59-d6fd0d208bc8" providerId="ADAL" clId="{BC61CEE6-F72E-ED4A-95CA-C76EDF0DD1AC}" dt="2023-03-12T19:12:52.378" v="4482"/>
        <pc:sldMkLst>
          <pc:docMk/>
          <pc:sldMk cId="456681400" sldId="47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56681400" sldId="473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02:04:53.010" v="325" actId="27636"/>
          <ac:spMkLst>
            <pc:docMk/>
            <pc:sldMk cId="456681400" sldId="473"/>
            <ac:spMk id="28" creationId="{E6559CD1-8DB1-A792-DDE1-A2B837AE6F3E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452697234" sldId="47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52697234" sldId="474"/>
            <ac:spMk id="2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390607952" sldId="47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90607952" sldId="476"/>
            <ac:spMk id="2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303495507" sldId="47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03495507" sldId="47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03495507" sldId="47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303495507" sldId="479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895565554" sldId="48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895565554" sldId="48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895565554" sldId="480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592883905" sldId="48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92883905" sldId="484"/>
            <ac:spMk id="2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8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6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8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7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8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8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8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8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89"/>
            <ac:spMk id="11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0"/>
            <ac:spMk id="2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1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1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3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3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3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2"/>
            <ac:spMk id="3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3"/>
            <ac:spMk id="11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4"/>
            <ac:spMk id="19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5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5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6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7"/>
            <ac:spMk id="1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8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49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499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50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50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500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50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501"/>
            <ac:spMk id="2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51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511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511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BC61CEE6-F72E-ED4A-95CA-C76EDF0DD1AC}" dt="2023-03-09T22:26:37.629" v="17" actId="2696"/>
        <pc:sldMkLst>
          <pc:docMk/>
          <pc:sldMk cId="3134981909" sldId="1688"/>
        </pc:sldMkLst>
      </pc:sldChg>
      <pc:sldChg chg="del">
        <pc:chgData name="Daniel Khashabi" userId="62390808-c838-45e6-be59-d6fd0d208bc8" providerId="ADAL" clId="{BC61CEE6-F72E-ED4A-95CA-C76EDF0DD1AC}" dt="2023-03-09T22:26:21.808" v="5" actId="2696"/>
        <pc:sldMkLst>
          <pc:docMk/>
          <pc:sldMk cId="2507996145" sldId="1689"/>
        </pc:sldMkLst>
      </pc:sldChg>
      <pc:sldChg chg="del">
        <pc:chgData name="Daniel Khashabi" userId="62390808-c838-45e6-be59-d6fd0d208bc8" providerId="ADAL" clId="{BC61CEE6-F72E-ED4A-95CA-C76EDF0DD1AC}" dt="2023-03-09T22:26:20.265" v="4" actId="2696"/>
        <pc:sldMkLst>
          <pc:docMk/>
          <pc:sldMk cId="3932640753" sldId="1705"/>
        </pc:sldMkLst>
      </pc:sldChg>
      <pc:sldChg chg="modSp mod">
        <pc:chgData name="Daniel Khashabi" userId="62390808-c838-45e6-be59-d6fd0d208bc8" providerId="ADAL" clId="{BC61CEE6-F72E-ED4A-95CA-C76EDF0DD1AC}" dt="2023-03-12T22:07:18.736" v="5263" actId="20577"/>
        <pc:sldMkLst>
          <pc:docMk/>
          <pc:sldMk cId="2235332796" sldId="1708"/>
        </pc:sldMkLst>
        <pc:spChg chg="mod">
          <ac:chgData name="Daniel Khashabi" userId="62390808-c838-45e6-be59-d6fd0d208bc8" providerId="ADAL" clId="{BC61CEE6-F72E-ED4A-95CA-C76EDF0DD1AC}" dt="2023-03-12T22:07:18.736" v="5263" actId="20577"/>
          <ac:spMkLst>
            <pc:docMk/>
            <pc:sldMk cId="2235332796" sldId="1708"/>
            <ac:spMk id="2" creationId="{F88C372A-92FB-D67D-2F46-09A4D302F6E9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0" sldId="171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11"/>
            <ac:spMk id="2" creationId="{68FED5E6-0755-C388-E977-ED1AA0654D90}"/>
          </ac:spMkLst>
        </pc:spChg>
      </pc:sldChg>
      <pc:sldChg chg="del">
        <pc:chgData name="Daniel Khashabi" userId="62390808-c838-45e6-be59-d6fd0d208bc8" providerId="ADAL" clId="{BC61CEE6-F72E-ED4A-95CA-C76EDF0DD1AC}" dt="2023-03-09T22:26:23.272" v="7" actId="2696"/>
        <pc:sldMkLst>
          <pc:docMk/>
          <pc:sldMk cId="1715798551" sldId="1714"/>
        </pc:sldMkLst>
      </pc:sldChg>
      <pc:sldChg chg="modSp del mod">
        <pc:chgData name="Daniel Khashabi" userId="62390808-c838-45e6-be59-d6fd0d208bc8" providerId="ADAL" clId="{BC61CEE6-F72E-ED4A-95CA-C76EDF0DD1AC}" dt="2023-03-09T22:26:26.810" v="10" actId="18676"/>
        <pc:sldMkLst>
          <pc:docMk/>
          <pc:sldMk cId="676396732" sldId="1732"/>
        </pc:sldMkLst>
        <pc:spChg chg="mod">
          <ac:chgData name="Daniel Khashabi" userId="62390808-c838-45e6-be59-d6fd0d208bc8" providerId="ADAL" clId="{BC61CEE6-F72E-ED4A-95CA-C76EDF0DD1AC}" dt="2023-03-09T22:26:15.783" v="3" actId="5793"/>
          <ac:spMkLst>
            <pc:docMk/>
            <pc:sldMk cId="676396732" sldId="1732"/>
            <ac:spMk id="3" creationId="{7B2BFE65-F95C-7CC3-C7B1-AC8F523DFC1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755822236" sldId="175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755822236" sldId="175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755822236" sldId="1758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BC61CEE6-F72E-ED4A-95CA-C76EDF0DD1AC}" dt="2023-03-09T22:26:40.964" v="20" actId="2696"/>
        <pc:sldMkLst>
          <pc:docMk/>
          <pc:sldMk cId="3864040783" sldId="1759"/>
        </pc:sldMkLst>
      </pc:sldChg>
      <pc:sldChg chg="del mod modShow">
        <pc:chgData name="Daniel Khashabi" userId="62390808-c838-45e6-be59-d6fd0d208bc8" providerId="ADAL" clId="{BC61CEE6-F72E-ED4A-95CA-C76EDF0DD1AC}" dt="2023-03-12T17:35:15.440" v="3386" actId="2696"/>
        <pc:sldMkLst>
          <pc:docMk/>
          <pc:sldMk cId="3236888526" sldId="1760"/>
        </pc:sldMkLst>
      </pc:sldChg>
      <pc:sldChg chg="modSp del mod modShow">
        <pc:chgData name="Daniel Khashabi" userId="62390808-c838-45e6-be59-d6fd0d208bc8" providerId="ADAL" clId="{BC61CEE6-F72E-ED4A-95CA-C76EDF0DD1AC}" dt="2023-03-12T20:43:38.490" v="5249" actId="2696"/>
        <pc:sldMkLst>
          <pc:docMk/>
          <pc:sldMk cId="669689574" sldId="176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669689574" sldId="1766"/>
            <ac:spMk id="28" creationId="{00000000-0000-0000-0000-000000000000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3797079176" sldId="176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797079176" sldId="1767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797079176" sldId="1767"/>
            <ac:spMk id="3" creationId="{742098B5-3716-BBD2-0AAF-42AC45169A7D}"/>
          </ac:spMkLst>
        </pc:spChg>
      </pc:sldChg>
      <pc:sldChg chg="del">
        <pc:chgData name="Daniel Khashabi" userId="62390808-c838-45e6-be59-d6fd0d208bc8" providerId="ADAL" clId="{BC61CEE6-F72E-ED4A-95CA-C76EDF0DD1AC}" dt="2023-03-12T17:10:46.681" v="2648" actId="2696"/>
        <pc:sldMkLst>
          <pc:docMk/>
          <pc:sldMk cId="0" sldId="1770"/>
        </pc:sldMkLst>
      </pc:sldChg>
      <pc:sldChg chg="add del">
        <pc:chgData name="Daniel Khashabi" userId="62390808-c838-45e6-be59-d6fd0d208bc8" providerId="ADAL" clId="{BC61CEE6-F72E-ED4A-95CA-C76EDF0DD1AC}" dt="2023-03-12T20:40:07.244" v="5110" actId="2696"/>
        <pc:sldMkLst>
          <pc:docMk/>
          <pc:sldMk cId="1200707737" sldId="1770"/>
        </pc:sldMkLst>
      </pc:sldChg>
      <pc:sldChg chg="modSp add del mod modShow">
        <pc:chgData name="Daniel Khashabi" userId="62390808-c838-45e6-be59-d6fd0d208bc8" providerId="ADAL" clId="{BC61CEE6-F72E-ED4A-95CA-C76EDF0DD1AC}" dt="2023-03-12T19:37:41.256" v="4909" actId="2696"/>
        <pc:sldMkLst>
          <pc:docMk/>
          <pc:sldMk cId="3514359170" sldId="177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14359170" sldId="1770"/>
            <ac:spMk id="14" creationId="{CBEFBEE1-119F-59E6-1AE2-FC21BAD31DE3}"/>
          </ac:spMkLst>
        </pc:spChg>
      </pc:sldChg>
      <pc:sldChg chg="modSp del mod modShow modCm">
        <pc:chgData name="Daniel Khashabi" userId="62390808-c838-45e6-be59-d6fd0d208bc8" providerId="ADAL" clId="{BC61CEE6-F72E-ED4A-95CA-C76EDF0DD1AC}" dt="2023-03-13T05:15:44.652" v="8293" actId="2696"/>
        <pc:sldMkLst>
          <pc:docMk/>
          <pc:sldMk cId="0" sldId="177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1"/>
            <ac:spMk id="2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BC61CEE6-F72E-ED4A-95CA-C76EDF0DD1AC}" dt="2023-03-12T01:32:31.238" v="298"/>
              <pc2:cmMkLst xmlns:pc2="http://schemas.microsoft.com/office/powerpoint/2019/9/main/command">
                <pc:docMk/>
                <pc:sldMk cId="0" sldId="1771"/>
                <pc2:cmMk id="{82E946DF-B067-624F-930E-9BD64D5250A8}"/>
              </pc2:cmMkLst>
            </pc226:cmChg>
          </p:ext>
        </pc:extLst>
      </pc:sldChg>
      <pc:sldChg chg="modSp add del mod modShow">
        <pc:chgData name="Daniel Khashabi" userId="62390808-c838-45e6-be59-d6fd0d208bc8" providerId="ADAL" clId="{BC61CEE6-F72E-ED4A-95CA-C76EDF0DD1AC}" dt="2023-03-13T05:15:44.663" v="8294" actId="2696"/>
        <pc:sldMkLst>
          <pc:docMk/>
          <pc:sldMk cId="0" sldId="177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2"/>
            <ac:spMk id="5" creationId="{00000000-0000-0000-0000-000000000000}"/>
          </ac:spMkLst>
        </pc:spChg>
      </pc:sldChg>
      <pc:sldChg chg="modSp del">
        <pc:chgData name="Daniel Khashabi" userId="62390808-c838-45e6-be59-d6fd0d208bc8" providerId="ADAL" clId="{BC61CEE6-F72E-ED4A-95CA-C76EDF0DD1AC}" dt="2023-03-13T05:15:44.710" v="8298" actId="2696"/>
        <pc:sldMkLst>
          <pc:docMk/>
          <pc:sldMk cId="0" sldId="177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3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3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3"/>
            <ac:spMk id="33" creationId="{00000000-0000-0000-0000-000000000000}"/>
          </ac:spMkLst>
        </pc:spChg>
      </pc:sldChg>
      <pc:sldChg chg="addSp delSp modSp del mod modCm chgLayout">
        <pc:chgData name="Daniel Khashabi" userId="62390808-c838-45e6-be59-d6fd0d208bc8" providerId="ADAL" clId="{BC61CEE6-F72E-ED4A-95CA-C76EDF0DD1AC}" dt="2023-03-13T04:16:00.318" v="7937" actId="2696"/>
        <pc:sldMkLst>
          <pc:docMk/>
          <pc:sldMk cId="0" sldId="1774"/>
        </pc:sldMkLst>
        <pc:spChg chg="mod ord">
          <ac:chgData name="Daniel Khashabi" userId="62390808-c838-45e6-be59-d6fd0d208bc8" providerId="ADAL" clId="{BC61CEE6-F72E-ED4A-95CA-C76EDF0DD1AC}" dt="2023-03-12T02:08:24.184" v="581" actId="700"/>
          <ac:spMkLst>
            <pc:docMk/>
            <pc:sldMk cId="0" sldId="1774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02:08:28.361" v="583" actId="478"/>
          <ac:spMkLst>
            <pc:docMk/>
            <pc:sldMk cId="0" sldId="177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74"/>
            <ac:spMk id="4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3:06:53.480" v="7484" actId="478"/>
          <ac:spMkLst>
            <pc:docMk/>
            <pc:sldMk cId="0" sldId="1774"/>
            <ac:spMk id="5" creationId="{C181DAA4-7E1E-DFD7-878C-6658578B43C7}"/>
          </ac:spMkLst>
        </pc:spChg>
        <pc:spChg chg="add mod ord">
          <ac:chgData name="Daniel Khashabi" userId="62390808-c838-45e6-be59-d6fd0d208bc8" providerId="ADAL" clId="{BC61CEE6-F72E-ED4A-95CA-C76EDF0DD1AC}" dt="2023-03-13T03:06:44.906" v="7483" actId="20577"/>
          <ac:spMkLst>
            <pc:docMk/>
            <pc:sldMk cId="0" sldId="1774"/>
            <ac:spMk id="6" creationId="{A52D4D4A-E162-C1C8-3B13-6C5E471909A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BC61CEE6-F72E-ED4A-95CA-C76EDF0DD1AC}" dt="2023-03-13T04:01:28.478" v="7827"/>
              <pc2:cmMkLst xmlns:pc2="http://schemas.microsoft.com/office/powerpoint/2019/9/main/command">
                <pc:docMk/>
                <pc:sldMk cId="0" sldId="1774"/>
                <pc2:cmMk id="{E9261E16-8847-964B-AC82-A33A9C83FCD4}"/>
              </pc2:cmMkLst>
            </pc226:cmChg>
          </p:ext>
        </pc:extLst>
      </pc:sldChg>
      <pc:sldChg chg="add">
        <pc:chgData name="Daniel Khashabi" userId="62390808-c838-45e6-be59-d6fd0d208bc8" providerId="ADAL" clId="{BC61CEE6-F72E-ED4A-95CA-C76EDF0DD1AC}" dt="2023-03-13T04:14:42.418" v="7833"/>
        <pc:sldMkLst>
          <pc:docMk/>
          <pc:sldMk cId="1290742328" sldId="1776"/>
        </pc:sldMkLst>
      </pc:sldChg>
      <pc:sldChg chg="modSp add mod">
        <pc:chgData name="Daniel Khashabi" userId="62390808-c838-45e6-be59-d6fd0d208bc8" providerId="ADAL" clId="{BC61CEE6-F72E-ED4A-95CA-C76EDF0DD1AC}" dt="2023-03-12T22:06:17.177" v="5256" actId="1036"/>
        <pc:sldMkLst>
          <pc:docMk/>
          <pc:sldMk cId="3596245183" sldId="1776"/>
        </pc:sldMkLst>
        <pc:spChg chg="add del mod ord">
          <ac:chgData name="Daniel Khashabi" userId="62390808-c838-45e6-be59-d6fd0d208bc8" providerId="ADAL" clId="{BC61CEE6-F72E-ED4A-95CA-C76EDF0DD1AC}" dt="2023-03-13T03:55:59.015" v="7683" actId="478"/>
          <ac:spMkLst>
            <pc:docMk/>
            <pc:sldMk cId="3596245183" sldId="177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96245183" sldId="177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96245183" sldId="177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96245183" sldId="1776"/>
            <ac:spMk id="6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3:53:28.428" v="7576" actId="478"/>
          <ac:spMkLst>
            <pc:docMk/>
            <pc:sldMk cId="3596245183" sldId="1776"/>
            <ac:spMk id="7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3:54:07.351" v="7586" actId="478"/>
          <ac:spMkLst>
            <pc:docMk/>
            <pc:sldMk cId="3596245183" sldId="177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96245183" sldId="177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22:06:17.177" v="5256" actId="1036"/>
          <ac:spMkLst>
            <pc:docMk/>
            <pc:sldMk cId="3596245183" sldId="1776"/>
            <ac:spMk id="10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3:54:47.382" v="7601" actId="478"/>
          <ac:spMkLst>
            <pc:docMk/>
            <pc:sldMk cId="3596245183" sldId="1776"/>
            <ac:spMk id="11" creationId="{2F584718-8E8A-4184-D76C-B9D44DA38E87}"/>
          </ac:spMkLst>
        </pc:spChg>
        <pc:spChg chg="add del mod">
          <ac:chgData name="Daniel Khashabi" userId="62390808-c838-45e6-be59-d6fd0d208bc8" providerId="ADAL" clId="{BC61CEE6-F72E-ED4A-95CA-C76EDF0DD1AC}" dt="2023-03-13T03:53:54.031" v="7578" actId="21"/>
          <ac:spMkLst>
            <pc:docMk/>
            <pc:sldMk cId="3596245183" sldId="1776"/>
            <ac:spMk id="12" creationId="{424E7662-1552-EB77-2474-1D47846D7518}"/>
          </ac:spMkLst>
        </pc:spChg>
        <pc:spChg chg="add mod ord">
          <ac:chgData name="Daniel Khashabi" userId="62390808-c838-45e6-be59-d6fd0d208bc8" providerId="ADAL" clId="{BC61CEE6-F72E-ED4A-95CA-C76EDF0DD1AC}" dt="2023-03-13T03:54:08.083" v="7587"/>
          <ac:spMkLst>
            <pc:docMk/>
            <pc:sldMk cId="3596245183" sldId="1776"/>
            <ac:spMk id="13" creationId="{79A8E647-5B19-591E-5292-B8CF509DA7F2}"/>
          </ac:spMkLst>
        </pc:spChg>
        <pc:spChg chg="add mod">
          <ac:chgData name="Daniel Khashabi" userId="62390808-c838-45e6-be59-d6fd0d208bc8" providerId="ADAL" clId="{BC61CEE6-F72E-ED4A-95CA-C76EDF0DD1AC}" dt="2023-03-13T03:56:02.421" v="7690" actId="20577"/>
          <ac:spMkLst>
            <pc:docMk/>
            <pc:sldMk cId="3596245183" sldId="1776"/>
            <ac:spMk id="15" creationId="{B58314EB-26A3-D215-5C61-E501FCE5D6F9}"/>
          </ac:spMkLst>
        </pc:spChg>
        <pc:spChg chg="add del mod">
          <ac:chgData name="Daniel Khashabi" userId="62390808-c838-45e6-be59-d6fd0d208bc8" providerId="ADAL" clId="{BC61CEE6-F72E-ED4A-95CA-C76EDF0DD1AC}" dt="2023-03-13T03:56:01.107" v="7688" actId="478"/>
          <ac:spMkLst>
            <pc:docMk/>
            <pc:sldMk cId="3596245183" sldId="1776"/>
            <ac:spMk id="16" creationId="{D6F2673F-B339-B744-BF16-F30213D527CC}"/>
          </ac:spMkLst>
        </pc:spChg>
        <pc:grpChg chg="mod">
          <ac:chgData name="Daniel Khashabi" userId="62390808-c838-45e6-be59-d6fd0d208bc8" providerId="ADAL" clId="{BC61CEE6-F72E-ED4A-95CA-C76EDF0DD1AC}" dt="2023-03-13T03:54:53.021" v="7622" actId="1035"/>
          <ac:grpSpMkLst>
            <pc:docMk/>
            <pc:sldMk cId="3596245183" sldId="1776"/>
            <ac:grpSpMk id="3" creationId="{00000000-0000-0000-0000-000000000000}"/>
          </ac:grpSpMkLst>
        </pc:grpChg>
      </pc:sldChg>
      <pc:sldChg chg="add">
        <pc:chgData name="Daniel Khashabi" userId="62390808-c838-45e6-be59-d6fd0d208bc8" providerId="ADAL" clId="{BC61CEE6-F72E-ED4A-95CA-C76EDF0DD1AC}" dt="2023-03-12T22:06:05.430" v="5251"/>
        <pc:sldMkLst>
          <pc:docMk/>
          <pc:sldMk cId="1070008071" sldId="1777"/>
        </pc:sldMkLst>
        <pc:spChg chg="del mod">
          <ac:chgData name="Daniel Khashabi" userId="62390808-c838-45e6-be59-d6fd0d208bc8" providerId="ADAL" clId="{BC61CEE6-F72E-ED4A-95CA-C76EDF0DD1AC}" dt="2023-03-13T03:55:40.585" v="7673" actId="478"/>
          <ac:spMkLst>
            <pc:docMk/>
            <pc:sldMk cId="1070008071" sldId="177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3:58:40.663" v="7762" actId="1037"/>
          <ac:spMkLst>
            <pc:docMk/>
            <pc:sldMk cId="1070008071" sldId="1777"/>
            <ac:spMk id="3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3:55:00.077" v="7625" actId="478"/>
          <ac:spMkLst>
            <pc:docMk/>
            <pc:sldMk cId="1070008071" sldId="1777"/>
            <ac:spMk id="4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3:54:59.057" v="7624" actId="478"/>
          <ac:spMkLst>
            <pc:docMk/>
            <pc:sldMk cId="1070008071" sldId="1777"/>
            <ac:spMk id="5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3:55:24.276" v="7655" actId="478"/>
          <ac:spMkLst>
            <pc:docMk/>
            <pc:sldMk cId="1070008071" sldId="1777"/>
            <ac:spMk id="6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3:55:11.349" v="7635" actId="478"/>
          <ac:spMkLst>
            <pc:docMk/>
            <pc:sldMk cId="1070008071" sldId="1777"/>
            <ac:spMk id="7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3:55:10.159" v="7634" actId="478"/>
          <ac:spMkLst>
            <pc:docMk/>
            <pc:sldMk cId="1070008071" sldId="1777"/>
            <ac:spMk id="8" creationId="{EF8E6853-2A21-61FD-02FE-F4DC65EA4544}"/>
          </ac:spMkLst>
        </pc:spChg>
        <pc:spChg chg="add del mod">
          <ac:chgData name="Daniel Khashabi" userId="62390808-c838-45e6-be59-d6fd0d208bc8" providerId="ADAL" clId="{BC61CEE6-F72E-ED4A-95CA-C76EDF0DD1AC}" dt="2023-03-13T03:54:57.907" v="7623" actId="21"/>
          <ac:spMkLst>
            <pc:docMk/>
            <pc:sldMk cId="1070008071" sldId="1777"/>
            <ac:spMk id="9" creationId="{9FCA6F2D-F490-15CF-4F8D-20565A53C56B}"/>
          </ac:spMkLst>
        </pc:spChg>
        <pc:spChg chg="add mod">
          <ac:chgData name="Daniel Khashabi" userId="62390808-c838-45e6-be59-d6fd0d208bc8" providerId="ADAL" clId="{BC61CEE6-F72E-ED4A-95CA-C76EDF0DD1AC}" dt="2023-03-13T03:55:19.094" v="7639" actId="1076"/>
          <ac:spMkLst>
            <pc:docMk/>
            <pc:sldMk cId="1070008071" sldId="1777"/>
            <ac:spMk id="10" creationId="{94034D0C-C176-DBE7-8546-38F951FFB8BC}"/>
          </ac:spMkLst>
        </pc:spChg>
        <pc:spChg chg="add mod">
          <ac:chgData name="Daniel Khashabi" userId="62390808-c838-45e6-be59-d6fd0d208bc8" providerId="ADAL" clId="{BC61CEE6-F72E-ED4A-95CA-C76EDF0DD1AC}" dt="2023-03-13T03:55:11.831" v="7636"/>
          <ac:spMkLst>
            <pc:docMk/>
            <pc:sldMk cId="1070008071" sldId="1777"/>
            <ac:spMk id="11" creationId="{7F8FA150-9545-D810-A1B9-28CB0A02FF69}"/>
          </ac:spMkLst>
        </pc:spChg>
        <pc:spChg chg="add mod ord">
          <ac:chgData name="Daniel Khashabi" userId="62390808-c838-45e6-be59-d6fd0d208bc8" providerId="ADAL" clId="{BC61CEE6-F72E-ED4A-95CA-C76EDF0DD1AC}" dt="2023-03-13T03:55:53.923" v="7682" actId="368"/>
          <ac:spMkLst>
            <pc:docMk/>
            <pc:sldMk cId="1070008071" sldId="1777"/>
            <ac:spMk id="12" creationId="{4C786F71-E03A-DBB8-94F1-4DD5A49453D1}"/>
          </ac:spMkLst>
        </pc:spChg>
        <pc:spChg chg="add del mod ord">
          <ac:chgData name="Daniel Khashabi" userId="62390808-c838-45e6-be59-d6fd0d208bc8" providerId="ADAL" clId="{BC61CEE6-F72E-ED4A-95CA-C76EDF0DD1AC}" dt="2023-03-13T03:55:44.425" v="7676" actId="478"/>
          <ac:spMkLst>
            <pc:docMk/>
            <pc:sldMk cId="1070008071" sldId="1777"/>
            <ac:spMk id="13" creationId="{1E72B3E9-A1C8-CA82-D38C-FC4232F08AB2}"/>
          </ac:spMkLst>
        </pc:spChg>
        <pc:spChg chg="add mod">
          <ac:chgData name="Daniel Khashabi" userId="62390808-c838-45e6-be59-d6fd0d208bc8" providerId="ADAL" clId="{BC61CEE6-F72E-ED4A-95CA-C76EDF0DD1AC}" dt="2023-03-13T03:59:58.095" v="7817" actId="1035"/>
          <ac:spMkLst>
            <pc:docMk/>
            <pc:sldMk cId="1070008071" sldId="1777"/>
            <ac:spMk id="14" creationId="{6C9254BD-AD33-5B95-A956-146B3CD0D2C8}"/>
          </ac:spMkLst>
        </pc:spChg>
      </pc:sldChg>
      <pc:sldChg chg="addSp modSp add mod modAnim">
        <pc:chgData name="Daniel Khashabi" userId="62390808-c838-45e6-be59-d6fd0d208bc8" providerId="ADAL" clId="{BC61CEE6-F72E-ED4A-95CA-C76EDF0DD1AC}" dt="2023-03-13T05:15:59.192" v="8301"/>
        <pc:sldMkLst>
          <pc:docMk/>
          <pc:sldMk cId="2921383265" sldId="1777"/>
        </pc:sldMkLst>
        <pc:spChg chg="add mod">
          <ac:chgData name="Daniel Khashabi" userId="62390808-c838-45e6-be59-d6fd0d208bc8" providerId="ADAL" clId="{BC61CEE6-F72E-ED4A-95CA-C76EDF0DD1AC}" dt="2023-03-13T04:15:35.302" v="7936" actId="20577"/>
          <ac:spMkLst>
            <pc:docMk/>
            <pc:sldMk cId="2921383265" sldId="1777"/>
            <ac:spMk id="2" creationId="{3C10D68C-0994-01FD-E4C7-E304DFE773C2}"/>
          </ac:spMkLst>
        </pc:spChg>
        <pc:spChg chg="mod">
          <ac:chgData name="Daniel Khashabi" userId="62390808-c838-45e6-be59-d6fd0d208bc8" providerId="ADAL" clId="{BC61CEE6-F72E-ED4A-95CA-C76EDF0DD1AC}" dt="2023-03-13T04:14:53.734" v="7887" actId="1035"/>
          <ac:spMkLst>
            <pc:docMk/>
            <pc:sldMk cId="2921383265" sldId="1777"/>
            <ac:spMk id="14" creationId="{6C9254BD-AD33-5B95-A956-146B3CD0D2C8}"/>
          </ac:spMkLst>
        </pc:spChg>
      </pc:sldChg>
      <pc:sldChg chg="modSp del">
        <pc:chgData name="Daniel Khashabi" userId="62390808-c838-45e6-be59-d6fd0d208bc8" providerId="ADAL" clId="{BC61CEE6-F72E-ED4A-95CA-C76EDF0DD1AC}" dt="2023-03-13T03:58:43.956" v="7763" actId="2696"/>
        <pc:sldMkLst>
          <pc:docMk/>
          <pc:sldMk cId="3199219503" sldId="177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99219503" sldId="177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99219503" sldId="177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99219503" sldId="1778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99219503" sldId="1778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99219503" sldId="1778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99219503" sldId="1778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199219503" sldId="1778"/>
            <ac:spMk id="10" creationId="{00000000-0000-0000-0000-000000000000}"/>
          </ac:spMkLst>
        </pc:spChg>
      </pc:sldChg>
      <pc:sldChg chg="del mod modShow">
        <pc:chgData name="Daniel Khashabi" userId="62390808-c838-45e6-be59-d6fd0d208bc8" providerId="ADAL" clId="{BC61CEE6-F72E-ED4A-95CA-C76EDF0DD1AC}" dt="2023-03-12T16:51:50.640" v="2392" actId="2696"/>
        <pc:sldMkLst>
          <pc:docMk/>
          <pc:sldMk cId="0" sldId="1779"/>
        </pc:sldMkLst>
      </pc:sldChg>
      <pc:sldChg chg="addSp delSp modSp del mod modClrScheme modShow chgLayout">
        <pc:chgData name="Daniel Khashabi" userId="62390808-c838-45e6-be59-d6fd0d208bc8" providerId="ADAL" clId="{BC61CEE6-F72E-ED4A-95CA-C76EDF0DD1AC}" dt="2023-03-12T16:51:50.640" v="2392" actId="2696"/>
        <pc:sldMkLst>
          <pc:docMk/>
          <pc:sldMk cId="0" sldId="1780"/>
        </pc:sldMkLst>
        <pc:spChg chg="del mod">
          <ac:chgData name="Daniel Khashabi" userId="62390808-c838-45e6-be59-d6fd0d208bc8" providerId="ADAL" clId="{BC61CEE6-F72E-ED4A-95CA-C76EDF0DD1AC}" dt="2023-03-12T03:15:56.391" v="2114" actId="478"/>
          <ac:spMkLst>
            <pc:docMk/>
            <pc:sldMk cId="0" sldId="1780"/>
            <ac:spMk id="2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03:16:54.060" v="2131" actId="478"/>
          <ac:spMkLst>
            <pc:docMk/>
            <pc:sldMk cId="0" sldId="1780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03:16:27.930" v="2123" actId="478"/>
          <ac:spMkLst>
            <pc:docMk/>
            <pc:sldMk cId="0" sldId="1780"/>
            <ac:spMk id="9" creationId="{38D03A10-6D0E-9ED5-2088-569BA414D22D}"/>
          </ac:spMkLst>
        </pc:spChg>
        <pc:spChg chg="add del mod ord">
          <ac:chgData name="Daniel Khashabi" userId="62390808-c838-45e6-be59-d6fd0d208bc8" providerId="ADAL" clId="{BC61CEE6-F72E-ED4A-95CA-C76EDF0DD1AC}" dt="2023-03-12T03:16:52.126" v="2130" actId="700"/>
          <ac:spMkLst>
            <pc:docMk/>
            <pc:sldMk cId="0" sldId="1780"/>
            <ac:spMk id="10" creationId="{E1079D45-2AC8-DF06-FD27-3ECE87A5936F}"/>
          </ac:spMkLst>
        </pc:spChg>
        <pc:spChg chg="add 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0"/>
            <ac:spMk id="12" creationId="{569179B1-C82E-EC8A-BA77-76C4136FC28D}"/>
          </ac:spMkLst>
        </pc:spChg>
        <pc:spChg chg="add del mod">
          <ac:chgData name="Daniel Khashabi" userId="62390808-c838-45e6-be59-d6fd0d208bc8" providerId="ADAL" clId="{BC61CEE6-F72E-ED4A-95CA-C76EDF0DD1AC}" dt="2023-03-12T03:16:29.400" v="2126"/>
          <ac:spMkLst>
            <pc:docMk/>
            <pc:sldMk cId="0" sldId="1780"/>
            <ac:spMk id="13" creationId="{CC8774D2-9D66-E5E7-1D61-EC026547BA22}"/>
          </ac:spMkLst>
        </pc:spChg>
        <pc:spChg chg="add del 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0"/>
            <ac:spMk id="14" creationId="{D7E29670-D981-3EBC-CA63-98FC07A0CC47}"/>
          </ac:spMkLst>
        </pc:spChg>
        <pc:spChg chg="add 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0"/>
            <ac:spMk id="15" creationId="{CF2FCFD6-6F22-16C9-1220-A59F30E173AB}"/>
          </ac:spMkLst>
        </pc:spChg>
      </pc:sldChg>
      <pc:sldChg chg="addSp delSp modSp del mod modShow chgLayout">
        <pc:chgData name="Daniel Khashabi" userId="62390808-c838-45e6-be59-d6fd0d208bc8" providerId="ADAL" clId="{BC61CEE6-F72E-ED4A-95CA-C76EDF0DD1AC}" dt="2023-03-12T16:51:50.640" v="2392" actId="2696"/>
        <pc:sldMkLst>
          <pc:docMk/>
          <pc:sldMk cId="0" sldId="1781"/>
        </pc:sldMkLst>
        <pc:spChg chg="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1"/>
            <ac:spMk id="2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03:17:15.279" v="2134" actId="478"/>
          <ac:spMkLst>
            <pc:docMk/>
            <pc:sldMk cId="0" sldId="178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03:16:48.063" v="2129" actId="700"/>
          <ac:spMkLst>
            <pc:docMk/>
            <pc:sldMk cId="0" sldId="1781"/>
            <ac:spMk id="12" creationId="{4D67215C-98BA-2863-4E40-59C01A8B1B89}"/>
          </ac:spMkLst>
        </pc:spChg>
        <pc:spChg chg="add del 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1"/>
            <ac:spMk id="13" creationId="{96BB4165-A13B-6987-6F90-432640C54E1B}"/>
          </ac:spMkLst>
        </pc:spChg>
        <pc:spChg chg="add 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1"/>
            <ac:spMk id="14" creationId="{8DB2C8C2-6247-6005-BFA6-1F9DA7C0880D}"/>
          </ac:spMkLst>
        </pc:spChg>
      </pc:sldChg>
      <pc:sldChg chg="addSp delSp modSp del mod modShow chgLayout">
        <pc:chgData name="Daniel Khashabi" userId="62390808-c838-45e6-be59-d6fd0d208bc8" providerId="ADAL" clId="{BC61CEE6-F72E-ED4A-95CA-C76EDF0DD1AC}" dt="2023-03-12T16:51:50.640" v="2392" actId="2696"/>
        <pc:sldMkLst>
          <pc:docMk/>
          <pc:sldMk cId="0" sldId="1782"/>
        </pc:sldMkLst>
        <pc:spChg chg="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2"/>
            <ac:spMk id="3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03:17:01.065" v="2132" actId="478"/>
          <ac:spMkLst>
            <pc:docMk/>
            <pc:sldMk cId="0" sldId="1782"/>
            <ac:spMk id="11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03:17:09.130" v="2133" actId="700"/>
          <ac:spMkLst>
            <pc:docMk/>
            <pc:sldMk cId="0" sldId="1782"/>
            <ac:spMk id="14" creationId="{4477DF78-F4A5-4A26-2FC0-89974F857D59}"/>
          </ac:spMkLst>
        </pc:spChg>
      </pc:sldChg>
      <pc:sldChg chg="addSp delSp modSp mod chgLayout">
        <pc:chgData name="Daniel Khashabi" userId="62390808-c838-45e6-be59-d6fd0d208bc8" providerId="ADAL" clId="{BC61CEE6-F72E-ED4A-95CA-C76EDF0DD1AC}" dt="2023-03-14T15:56:23.123" v="9266" actId="20577"/>
        <pc:sldMkLst>
          <pc:docMk/>
          <pc:sldMk cId="0" sldId="1783"/>
        </pc:sldMkLst>
        <pc:spChg chg="mod ord">
          <ac:chgData name="Daniel Khashabi" userId="62390808-c838-45e6-be59-d6fd0d208bc8" providerId="ADAL" clId="{BC61CEE6-F72E-ED4A-95CA-C76EDF0DD1AC}" dt="2023-03-13T05:06:08.677" v="8121" actId="700"/>
          <ac:spMkLst>
            <pc:docMk/>
            <pc:sldMk cId="0" sldId="178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5:06:11.659" v="8123" actId="478"/>
          <ac:spMkLst>
            <pc:docMk/>
            <pc:sldMk cId="0" sldId="178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3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56:23.123" v="9266" actId="20577"/>
          <ac:spMkLst>
            <pc:docMk/>
            <pc:sldMk cId="0" sldId="1783"/>
            <ac:spMk id="6" creationId="{D8E5E063-5F46-7637-F45E-D3B84DABDF28}"/>
          </ac:spMkLst>
        </pc:spChg>
      </pc:sldChg>
      <pc:sldChg chg="modSp mod modNotes">
        <pc:chgData name="Daniel Khashabi" userId="62390808-c838-45e6-be59-d6fd0d208bc8" providerId="ADAL" clId="{BC61CEE6-F72E-ED4A-95CA-C76EDF0DD1AC}" dt="2023-03-13T05:16:43.586" v="8312" actId="20577"/>
        <pc:sldMkLst>
          <pc:docMk/>
          <pc:sldMk cId="2894810001" sldId="178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894810001" sldId="1784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894810001" sldId="1784"/>
            <ac:spMk id="3" creationId="{742098B5-3716-BBD2-0AAF-42AC45169A7D}"/>
          </ac:spMkLst>
        </pc:spChg>
        <pc:spChg chg="mod">
          <ac:chgData name="Daniel Khashabi" userId="62390808-c838-45e6-be59-d6fd0d208bc8" providerId="ADAL" clId="{BC61CEE6-F72E-ED4A-95CA-C76EDF0DD1AC}" dt="2023-03-13T05:16:43.586" v="8312" actId="20577"/>
          <ac:spMkLst>
            <pc:docMk/>
            <pc:sldMk cId="2894810001" sldId="1784"/>
            <ac:spMk id="59" creationId="{00000000-0000-0000-0000-000000000000}"/>
          </ac:spMkLst>
        </pc:spChg>
      </pc:sldChg>
      <pc:sldChg chg="addSp delSp modSp mod chgLayout">
        <pc:chgData name="Daniel Khashabi" userId="62390808-c838-45e6-be59-d6fd0d208bc8" providerId="ADAL" clId="{BC61CEE6-F72E-ED4A-95CA-C76EDF0DD1AC}" dt="2023-03-14T15:38:22.257" v="9047" actId="1037"/>
        <pc:sldMkLst>
          <pc:docMk/>
          <pc:sldMk cId="0" sldId="1787"/>
        </pc:sldMkLst>
        <pc:spChg chg="mod">
          <ac:chgData name="Daniel Khashabi" userId="62390808-c838-45e6-be59-d6fd0d208bc8" providerId="ADAL" clId="{BC61CEE6-F72E-ED4A-95CA-C76EDF0DD1AC}" dt="2023-03-14T15:37:02.865" v="9007" actId="20577"/>
          <ac:spMkLst>
            <pc:docMk/>
            <pc:sldMk cId="0" sldId="1787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787"/>
            <ac:spMk id="3" creationId="{A984BC48-76C6-199F-2F35-57D232EE643F}"/>
          </ac:spMkLst>
        </pc:spChg>
        <pc:spChg chg="del mod">
          <ac:chgData name="Daniel Khashabi" userId="62390808-c838-45e6-be59-d6fd0d208bc8" providerId="ADAL" clId="{BC61CEE6-F72E-ED4A-95CA-C76EDF0DD1AC}" dt="2023-03-14T15:37:57.787" v="9029" actId="478"/>
          <ac:spMkLst>
            <pc:docMk/>
            <pc:sldMk cId="0" sldId="1787"/>
            <ac:spMk id="4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15:37:57.787" v="9029" actId="478"/>
          <ac:spMkLst>
            <pc:docMk/>
            <pc:sldMk cId="0" sldId="1787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8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15:37:57.787" v="9029" actId="478"/>
          <ac:spMkLst>
            <pc:docMk/>
            <pc:sldMk cId="0" sldId="1787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8:22.257" v="9047" actId="1037"/>
          <ac:spMkLst>
            <pc:docMk/>
            <pc:sldMk cId="0" sldId="1787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8:22.257" v="9047" actId="1037"/>
          <ac:spMkLst>
            <pc:docMk/>
            <pc:sldMk cId="0" sldId="1787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8:22.257" v="9047" actId="1037"/>
          <ac:spMkLst>
            <pc:docMk/>
            <pc:sldMk cId="0" sldId="1787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787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BC61CEE6-F72E-ED4A-95CA-C76EDF0DD1AC}" dt="2023-03-14T15:37:58.145" v="9030"/>
          <ac:spMkLst>
            <pc:docMk/>
            <pc:sldMk cId="0" sldId="1787"/>
            <ac:spMk id="25" creationId="{BF1515B1-1171-F9B3-C107-AEF574305AFC}"/>
          </ac:spMkLst>
        </pc:spChg>
        <pc:spChg chg="add mod">
          <ac:chgData name="Daniel Khashabi" userId="62390808-c838-45e6-be59-d6fd0d208bc8" providerId="ADAL" clId="{BC61CEE6-F72E-ED4A-95CA-C76EDF0DD1AC}" dt="2023-03-14T15:37:58.145" v="9030"/>
          <ac:spMkLst>
            <pc:docMk/>
            <pc:sldMk cId="0" sldId="1787"/>
            <ac:spMk id="26" creationId="{9CEF73C4-69E9-C107-DFFD-B5195CC57FB4}"/>
          </ac:spMkLst>
        </pc:spChg>
        <pc:spChg chg="add mod">
          <ac:chgData name="Daniel Khashabi" userId="62390808-c838-45e6-be59-d6fd0d208bc8" providerId="ADAL" clId="{BC61CEE6-F72E-ED4A-95CA-C76EDF0DD1AC}" dt="2023-03-14T15:37:58.145" v="9030"/>
          <ac:spMkLst>
            <pc:docMk/>
            <pc:sldMk cId="0" sldId="1787"/>
            <ac:spMk id="27" creationId="{78F7448F-2368-D505-3974-360A2245589E}"/>
          </ac:spMkLst>
        </pc:spChg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787"/>
            <ac:spMk id="28" creationId="{9C6A3AE1-E626-0C21-AF54-0E450FF5407C}"/>
          </ac:spMkLst>
        </pc:spChg>
      </pc:sldChg>
      <pc:sldChg chg="add del">
        <pc:chgData name="Daniel Khashabi" userId="62390808-c838-45e6-be59-d6fd0d208bc8" providerId="ADAL" clId="{BC61CEE6-F72E-ED4A-95CA-C76EDF0DD1AC}" dt="2023-03-14T05:20:09.720" v="8869" actId="2696"/>
        <pc:sldMkLst>
          <pc:docMk/>
          <pc:sldMk cId="41869939" sldId="1801"/>
        </pc:sldMkLst>
      </pc:sldChg>
      <pc:sldChg chg="addSp modSp del mod chgLayout">
        <pc:chgData name="Daniel Khashabi" userId="62390808-c838-45e6-be59-d6fd0d208bc8" providerId="ADAL" clId="{BC61CEE6-F72E-ED4A-95CA-C76EDF0DD1AC}" dt="2023-03-14T05:29:27.607" v="8870" actId="2696"/>
        <pc:sldMkLst>
          <pc:docMk/>
          <pc:sldMk cId="0" sldId="1802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2"/>
            <ac:spMk id="18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2"/>
            <ac:spMk id="20" creationId="{B67A727A-118C-0E7D-12A8-64B9343B0B1E}"/>
          </ac:spMkLst>
        </pc:spChg>
      </pc:sldChg>
      <pc:sldChg chg="addSp modSp del mod chgLayout">
        <pc:chgData name="Daniel Khashabi" userId="62390808-c838-45e6-be59-d6fd0d208bc8" providerId="ADAL" clId="{BC61CEE6-F72E-ED4A-95CA-C76EDF0DD1AC}" dt="2023-03-14T05:29:29.718" v="8871" actId="2696"/>
        <pc:sldMkLst>
          <pc:docMk/>
          <pc:sldMk cId="0" sldId="1803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3"/>
            <ac:spMk id="19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3"/>
            <ac:spMk id="21" creationId="{9EF67E48-3E07-4351-BF2C-6AC6A48FE6E4}"/>
          </ac:spMkLst>
        </pc:spChg>
      </pc:sldChg>
      <pc:sldChg chg="addSp delSp modSp del mod chgLayout">
        <pc:chgData name="Daniel Khashabi" userId="62390808-c838-45e6-be59-d6fd0d208bc8" providerId="ADAL" clId="{BC61CEE6-F72E-ED4A-95CA-C76EDF0DD1AC}" dt="2023-03-14T05:29:42.692" v="8873" actId="2696"/>
        <pc:sldMkLst>
          <pc:docMk/>
          <pc:sldMk cId="0" sldId="1804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4"/>
            <ac:spMk id="22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05:29:32.530" v="8872" actId="478"/>
          <ac:spMkLst>
            <pc:docMk/>
            <pc:sldMk cId="0" sldId="1804"/>
            <ac:spMk id="24" creationId="{4BEE3FBD-EA9E-5906-1C67-1EC0AB7B48A5}"/>
          </ac:spMkLst>
        </pc:spChg>
      </pc:sldChg>
      <pc:sldChg chg="addSp modSp del mod chgLayout">
        <pc:chgData name="Daniel Khashabi" userId="62390808-c838-45e6-be59-d6fd0d208bc8" providerId="ADAL" clId="{BC61CEE6-F72E-ED4A-95CA-C76EDF0DD1AC}" dt="2023-03-14T05:29:42.705" v="8874" actId="2696"/>
        <pc:sldMkLst>
          <pc:docMk/>
          <pc:sldMk cId="0" sldId="1805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5"/>
            <ac:spMk id="2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5"/>
            <ac:spMk id="24" creationId="{928FC879-9642-0196-0067-0036A60857E0}"/>
          </ac:spMkLst>
        </pc:spChg>
      </pc:sldChg>
      <pc:sldChg chg="addSp modSp del mod modClrScheme chgLayout">
        <pc:chgData name="Daniel Khashabi" userId="62390808-c838-45e6-be59-d6fd0d208bc8" providerId="ADAL" clId="{BC61CEE6-F72E-ED4A-95CA-C76EDF0DD1AC}" dt="2023-03-14T05:29:45.309" v="8875" actId="2696"/>
        <pc:sldMkLst>
          <pc:docMk/>
          <pc:sldMk cId="0" sldId="180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6"/>
            <ac:spMk id="6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242" v="8283" actId="27636"/>
          <ac:spMkLst>
            <pc:docMk/>
            <pc:sldMk cId="0" sldId="1806"/>
            <ac:spMk id="8" creationId="{6527EB12-563A-EF83-F8CD-AD23F95F400C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6"/>
            <ac:spMk id="9" creationId="{8C41CEFF-3ECC-A6AA-181B-14075011CB31}"/>
          </ac:spMkLst>
        </pc:spChg>
      </pc:sldChg>
      <pc:sldChg chg="addSp modSp del mod chgLayout">
        <pc:chgData name="Daniel Khashabi" userId="62390808-c838-45e6-be59-d6fd0d208bc8" providerId="ADAL" clId="{BC61CEE6-F72E-ED4A-95CA-C76EDF0DD1AC}" dt="2023-03-14T05:29:45.321" v="8876" actId="2696"/>
        <pc:sldMkLst>
          <pc:docMk/>
          <pc:sldMk cId="0" sldId="180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7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7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7"/>
            <ac:spMk id="7" creationId="{7B96ABFD-3CA1-2459-0B9C-F06DC22922F4}"/>
          </ac:spMkLst>
        </pc:spChg>
      </pc:sldChg>
      <pc:sldChg chg="addSp modSp del mod chgLayout">
        <pc:chgData name="Daniel Khashabi" userId="62390808-c838-45e6-be59-d6fd0d208bc8" providerId="ADAL" clId="{BC61CEE6-F72E-ED4A-95CA-C76EDF0DD1AC}" dt="2023-03-14T05:29:46.366" v="8877" actId="2696"/>
        <pc:sldMkLst>
          <pc:docMk/>
          <pc:sldMk cId="0" sldId="180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8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8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8"/>
            <ac:spMk id="6" creationId="{777802ED-2550-0C7B-9F90-727BAB8B9AE9}"/>
          </ac:spMkLst>
        </pc:spChg>
      </pc:sldChg>
      <pc:sldChg chg="addSp modSp del mod chgLayout">
        <pc:chgData name="Daniel Khashabi" userId="62390808-c838-45e6-be59-d6fd0d208bc8" providerId="ADAL" clId="{BC61CEE6-F72E-ED4A-95CA-C76EDF0DD1AC}" dt="2023-03-14T05:29:46.784" v="8878" actId="2696"/>
        <pc:sldMkLst>
          <pc:docMk/>
          <pc:sldMk cId="0" sldId="180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9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09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09"/>
            <ac:spMk id="6" creationId="{0C5D85EE-A888-9E3C-DD92-B41A8634188D}"/>
          </ac:spMkLst>
        </pc:spChg>
      </pc:sldChg>
      <pc:sldChg chg="addSp delSp modSp add del mod chgLayout">
        <pc:chgData name="Daniel Khashabi" userId="62390808-c838-45e6-be59-d6fd0d208bc8" providerId="ADAL" clId="{BC61CEE6-F72E-ED4A-95CA-C76EDF0DD1AC}" dt="2023-03-14T05:30:37.512" v="8886" actId="2696"/>
        <pc:sldMkLst>
          <pc:docMk/>
          <pc:sldMk cId="0" sldId="181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20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10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0"/>
            <ac:spMk id="22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05:29:50.925" v="8879" actId="478"/>
          <ac:spMkLst>
            <pc:docMk/>
            <pc:sldMk cId="0" sldId="1810"/>
            <ac:spMk id="24" creationId="{A1E33161-4995-2463-9057-71918B916F04}"/>
          </ac:spMkLst>
        </pc:spChg>
      </pc:sldChg>
      <pc:sldChg chg="addSp delSp modSp mod modClrScheme chgLayout">
        <pc:chgData name="Daniel Khashabi" userId="62390808-c838-45e6-be59-d6fd0d208bc8" providerId="ADAL" clId="{BC61CEE6-F72E-ED4A-95CA-C76EDF0DD1AC}" dt="2023-03-14T15:41:03.544" v="9123" actId="20577"/>
        <pc:sldMkLst>
          <pc:docMk/>
          <pc:sldMk cId="0" sldId="1811"/>
        </pc:sldMkLst>
        <pc:spChg chg="del mod ord">
          <ac:chgData name="Daniel Khashabi" userId="62390808-c838-45e6-be59-d6fd0d208bc8" providerId="ADAL" clId="{BC61CEE6-F72E-ED4A-95CA-C76EDF0DD1AC}" dt="2023-03-14T15:38:54.633" v="9055" actId="478"/>
          <ac:spMkLst>
            <pc:docMk/>
            <pc:sldMk cId="0" sldId="1811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9:19.540" v="9069" actId="14100"/>
          <ac:spMkLst>
            <pc:docMk/>
            <pc:sldMk cId="0" sldId="181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9:19.540" v="9069" actId="14100"/>
          <ac:spMkLst>
            <pc:docMk/>
            <pc:sldMk cId="0" sldId="181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4T15:39:19.540" v="9069" actId="14100"/>
          <ac:spMkLst>
            <pc:docMk/>
            <pc:sldMk cId="0" sldId="1811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13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15:40:02.628" v="9083" actId="478"/>
          <ac:spMkLst>
            <pc:docMk/>
            <pc:sldMk cId="0" sldId="1811"/>
            <ac:spMk id="18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4T15:38:56.832" v="9056" actId="700"/>
          <ac:spMkLst>
            <pc:docMk/>
            <pc:sldMk cId="0" sldId="1811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1"/>
            <ac:spMk id="23" creationId="{00000000-0000-0000-0000-000000000000}"/>
          </ac:spMkLst>
        </pc:spChg>
        <pc:spChg chg="add del mod">
          <ac:chgData name="Daniel Khashabi" userId="62390808-c838-45e6-be59-d6fd0d208bc8" providerId="ADAL" clId="{BC61CEE6-F72E-ED4A-95CA-C76EDF0DD1AC}" dt="2023-03-14T05:30:39.263" v="8887" actId="478"/>
          <ac:spMkLst>
            <pc:docMk/>
            <pc:sldMk cId="0" sldId="1811"/>
            <ac:spMk id="24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40:57.541" v="9121" actId="207"/>
          <ac:spMkLst>
            <pc:docMk/>
            <pc:sldMk cId="0" sldId="1811"/>
            <ac:spMk id="26" creationId="{948113E2-BC30-7047-1F8C-535B80033A59}"/>
          </ac:spMkLst>
        </pc:spChg>
        <pc:spChg chg="add mod">
          <ac:chgData name="Daniel Khashabi" userId="62390808-c838-45e6-be59-d6fd0d208bc8" providerId="ADAL" clId="{BC61CEE6-F72E-ED4A-95CA-C76EDF0DD1AC}" dt="2023-03-14T15:41:03.544" v="9123" actId="20577"/>
          <ac:spMkLst>
            <pc:docMk/>
            <pc:sldMk cId="0" sldId="1811"/>
            <ac:spMk id="27" creationId="{DEFD1D98-3DB5-4210-FE7B-3C9AAA0D652C}"/>
          </ac:spMkLst>
        </pc:spChg>
        <pc:grpChg chg="add del">
          <ac:chgData name="Daniel Khashabi" userId="62390808-c838-45e6-be59-d6fd0d208bc8" providerId="ADAL" clId="{BC61CEE6-F72E-ED4A-95CA-C76EDF0DD1AC}" dt="2023-03-14T05:30:40.261" v="8888" actId="478"/>
          <ac:grpSpMkLst>
            <pc:docMk/>
            <pc:sldMk cId="0" sldId="1811"/>
            <ac:grpSpMk id="21" creationId="{00000000-0000-0000-0000-000000000000}"/>
          </ac:grpSpMkLst>
        </pc:grpChg>
      </pc:sldChg>
      <pc:sldChg chg="addSp modSp del mod chgLayout">
        <pc:chgData name="Daniel Khashabi" userId="62390808-c838-45e6-be59-d6fd0d208bc8" providerId="ADAL" clId="{BC61CEE6-F72E-ED4A-95CA-C76EDF0DD1AC}" dt="2023-03-14T05:31:59.323" v="8898" actId="2696"/>
        <pc:sldMkLst>
          <pc:docMk/>
          <pc:sldMk cId="0" sldId="1812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1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2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2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2"/>
            <ac:spMk id="10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0" sldId="1812"/>
            <ac:spMk id="12" creationId="{068428F0-C2B2-DAA1-C415-9CFD5A5D637F}"/>
          </ac:spMkLst>
        </pc:spChg>
      </pc:sldChg>
      <pc:sldChg chg="addSp delSp modSp del mod chgLayout">
        <pc:chgData name="Daniel Khashabi" userId="62390808-c838-45e6-be59-d6fd0d208bc8" providerId="ADAL" clId="{BC61CEE6-F72E-ED4A-95CA-C76EDF0DD1AC}" dt="2023-03-14T15:44:14.414" v="9201" actId="2696"/>
        <pc:sldMkLst>
          <pc:docMk/>
          <pc:sldMk cId="0" sldId="1813"/>
        </pc:sldMkLst>
        <pc:spChg chg="mod ord">
          <ac:chgData name="Daniel Khashabi" userId="62390808-c838-45e6-be59-d6fd0d208bc8" providerId="ADAL" clId="{BC61CEE6-F72E-ED4A-95CA-C76EDF0DD1AC}" dt="2023-03-14T15:41:57.887" v="9138" actId="700"/>
          <ac:spMkLst>
            <pc:docMk/>
            <pc:sldMk cId="0" sldId="181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3"/>
            <ac:spMk id="3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38:58.392" v="8922" actId="478"/>
          <ac:spMkLst>
            <pc:docMk/>
            <pc:sldMk cId="0" sldId="181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3"/>
            <ac:spMk id="6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4T05:57:07.016" v="8970" actId="478"/>
          <ac:spMkLst>
            <pc:docMk/>
            <pc:sldMk cId="0" sldId="1813"/>
            <ac:spMk id="7" creationId="{361CD9B1-1ABF-F8B0-0DB6-839802A6FC94}"/>
          </ac:spMkLst>
        </pc:spChg>
        <pc:spChg chg="add mod ord">
          <ac:chgData name="Daniel Khashabi" userId="62390808-c838-45e6-be59-d6fd0d208bc8" providerId="ADAL" clId="{BC61CEE6-F72E-ED4A-95CA-C76EDF0DD1AC}" dt="2023-03-14T15:42:01.539" v="9139" actId="14100"/>
          <ac:spMkLst>
            <pc:docMk/>
            <pc:sldMk cId="0" sldId="1813"/>
            <ac:spMk id="8" creationId="{7F98AAAE-CEF1-7EF1-814E-0E44ABD8B237}"/>
          </ac:spMkLst>
        </pc:spChg>
      </pc:sldChg>
      <pc:sldChg chg="addSp delSp modSp mod modClrScheme modShow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14"/>
        </pc:sldMkLst>
        <pc:spChg chg="del mod">
          <ac:chgData name="Daniel Khashabi" userId="62390808-c838-45e6-be59-d6fd0d208bc8" providerId="ADAL" clId="{BC61CEE6-F72E-ED4A-95CA-C76EDF0DD1AC}" dt="2023-03-14T05:39:08.319" v="8926" actId="478"/>
          <ac:spMkLst>
            <pc:docMk/>
            <pc:sldMk cId="0" sldId="1814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39:16.216" v="8930" actId="478"/>
          <ac:spMkLst>
            <pc:docMk/>
            <pc:sldMk cId="0" sldId="181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4"/>
            <ac:spMk id="6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4"/>
            <ac:spMk id="8" creationId="{A99848B3-CDBD-C2CC-0272-94AE2295927C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4"/>
            <ac:spMk id="9" creationId="{D5989FEB-41CE-0EB2-E70B-07B9926B37A8}"/>
          </ac:spMkLst>
        </pc:spChg>
        <pc:spChg chg="add del mod">
          <ac:chgData name="Daniel Khashabi" userId="62390808-c838-45e6-be59-d6fd0d208bc8" providerId="ADAL" clId="{BC61CEE6-F72E-ED4A-95CA-C76EDF0DD1AC}" dt="2023-03-13T20:49:25.523" v="8315"/>
          <ac:spMkLst>
            <pc:docMk/>
            <pc:sldMk cId="0" sldId="1814"/>
            <ac:spMk id="10" creationId="{B3B0146B-D181-99E2-E411-84F3395D724C}"/>
          </ac:spMkLst>
        </pc:spChg>
      </pc:sldChg>
      <pc:sldChg chg="addSp delSp modSp add del mod modClrScheme modShow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15"/>
        </pc:sldMkLst>
        <pc:spChg chg="del mod">
          <ac:chgData name="Daniel Khashabi" userId="62390808-c838-45e6-be59-d6fd0d208bc8" providerId="ADAL" clId="{BC61CEE6-F72E-ED4A-95CA-C76EDF0DD1AC}" dt="2023-03-14T05:39:25.877" v="8935" actId="478"/>
          <ac:spMkLst>
            <pc:docMk/>
            <pc:sldMk cId="0" sldId="1815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39:31.034" v="8939" actId="478"/>
          <ac:spMkLst>
            <pc:docMk/>
            <pc:sldMk cId="0" sldId="181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5"/>
            <ac:spMk id="6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5"/>
            <ac:spMk id="8" creationId="{E622038B-B648-1BB8-790F-2798990F13E0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5"/>
            <ac:spMk id="9" creationId="{FD6FF5E5-68FE-E779-C89E-35FAFC470FE2}"/>
          </ac:spMkLst>
        </pc:spChg>
      </pc:sldChg>
      <pc:sldChg chg="addSp delSp modSp mod chgLayout">
        <pc:chgData name="Daniel Khashabi" userId="62390808-c838-45e6-be59-d6fd0d208bc8" providerId="ADAL" clId="{BC61CEE6-F72E-ED4A-95CA-C76EDF0DD1AC}" dt="2023-03-14T15:44:26.578" v="9202" actId="478"/>
        <pc:sldMkLst>
          <pc:docMk/>
          <pc:sldMk cId="0" sldId="1816"/>
        </pc:sldMkLst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6"/>
            <ac:spMk id="3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40:11.895" v="8945" actId="478"/>
          <ac:spMkLst>
            <pc:docMk/>
            <pc:sldMk cId="0" sldId="181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6"/>
            <ac:spMk id="6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4T15:44:26.578" v="9202" actId="478"/>
          <ac:spMkLst>
            <pc:docMk/>
            <pc:sldMk cId="0" sldId="1816"/>
            <ac:spMk id="7" creationId="{50E6C145-CE46-8D94-B8E1-1CC11FCBEB15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6"/>
            <ac:spMk id="8" creationId="{1EAED2A0-6231-1CD1-AF83-1E41BA9AEDE0}"/>
          </ac:spMkLst>
        </pc:spChg>
      </pc:sldChg>
      <pc:sldChg chg="addSp delSp modSp mod modClrScheme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17"/>
        </pc:sldMkLst>
        <pc:spChg chg="del mod">
          <ac:chgData name="Daniel Khashabi" userId="62390808-c838-45e6-be59-d6fd0d208bc8" providerId="ADAL" clId="{BC61CEE6-F72E-ED4A-95CA-C76EDF0DD1AC}" dt="2023-03-14T05:41:39.028" v="8948" actId="478"/>
          <ac:spMkLst>
            <pc:docMk/>
            <pc:sldMk cId="0" sldId="1817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55:55.157" v="8954" actId="478"/>
          <ac:spMkLst>
            <pc:docMk/>
            <pc:sldMk cId="0" sldId="181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7"/>
            <ac:spMk id="4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41:43.742" v="8950" actId="478"/>
          <ac:spMkLst>
            <pc:docMk/>
            <pc:sldMk cId="0" sldId="1817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7"/>
            <ac:spMk id="6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7"/>
            <ac:spMk id="8" creationId="{0AD31658-298B-64FC-D69C-345D6E1FBBE9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7"/>
            <ac:spMk id="9" creationId="{93A7F46D-2498-1E90-26AC-18832BA6121D}"/>
          </ac:spMkLst>
        </pc:spChg>
      </pc:sldChg>
      <pc:sldChg chg="addSp delSp modSp mod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18"/>
        </pc:sldMkLst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8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56:11.802" v="8957" actId="478"/>
          <ac:spMkLst>
            <pc:docMk/>
            <pc:sldMk cId="0" sldId="181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8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8"/>
            <ac:spMk id="6" creationId="{8F2EF6FE-C7F2-2B02-63A2-69D56B6F5F79}"/>
          </ac:spMkLst>
        </pc:spChg>
      </pc:sldChg>
      <pc:sldChg chg="addSp delSp modSp mod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19"/>
        </pc:sldMkLst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4T05:56:19.476" v="8960" actId="478"/>
          <ac:spMkLst>
            <pc:docMk/>
            <pc:sldMk cId="0" sldId="181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19"/>
            <ac:spMk id="6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19"/>
            <ac:spMk id="8" creationId="{4DA9DB0E-2521-6C5F-FDD4-33C3F6E27C56}"/>
          </ac:spMkLst>
        </pc:spChg>
      </pc:sldChg>
      <pc:sldChg chg="addSp delSp modSp mod modClrScheme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20"/>
        </pc:sldMkLst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0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0"/>
            <ac:spMk id="7" creationId="{110A2188-52A0-3A2E-CD17-5101569F859B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0"/>
            <ac:spMk id="8" creationId="{9EB75972-EBD1-1682-FB65-C646085D6C41}"/>
          </ac:spMkLst>
        </pc:spChg>
      </pc:sldChg>
      <pc:sldChg chg="addSp delSp modSp mod modClrScheme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2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1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1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1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1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1"/>
            <ac:spMk id="11" creationId="{E1E51F9B-349D-DA63-75F5-958D8B4D8705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1"/>
            <ac:spMk id="12" creationId="{F5F84801-017E-134E-B32F-3FAFF7C7A957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1"/>
            <ac:spMk id="13" creationId="{E252620A-4248-06BF-B8AE-C8A57DFF1FF4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1"/>
            <ac:spMk id="14" creationId="{A6EBCAFB-DC40-5847-C0F6-2000F6CE893F}"/>
          </ac:spMkLst>
        </pc:spChg>
      </pc:sldChg>
      <pc:sldChg chg="addSp delSp modSp mod chgLayout">
        <pc:chgData name="Daniel Khashabi" userId="62390808-c838-45e6-be59-d6fd0d208bc8" providerId="ADAL" clId="{BC61CEE6-F72E-ED4A-95CA-C76EDF0DD1AC}" dt="2023-03-14T15:30:03.586" v="8973" actId="700"/>
        <pc:sldMkLst>
          <pc:docMk/>
          <pc:sldMk cId="0" sldId="1822"/>
        </pc:sldMkLst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2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22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2"/>
            <ac:spMk id="11" creationId="{18B1B5DC-9661-B8FB-EB3A-A8D7A09D6760}"/>
          </ac:spMkLst>
        </pc:spChg>
        <pc:spChg chg="add del 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0" sldId="1822"/>
            <ac:spMk id="12" creationId="{7E2DB768-EB15-872B-0749-82C2DE1FAC2C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04491926" sldId="182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4491926" sldId="1824"/>
            <ac:spMk id="2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280531687" sldId="182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80531687" sldId="1825"/>
            <ac:spMk id="12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428968377" sldId="182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428968377" sldId="1826"/>
            <ac:spMk id="1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993980021" sldId="182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93980021" sldId="1827"/>
            <ac:spMk id="12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070674910" sldId="182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70674910" sldId="182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70674910" sldId="182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70674910" sldId="1828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70674910" sldId="1828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70674910" sldId="1828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70674910" sldId="1828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070674910" sldId="1828"/>
            <ac:spMk id="1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271977771" sldId="182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271977771" sldId="1829"/>
            <ac:spMk id="11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971986060" sldId="183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71986060" sldId="183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71986060" sldId="183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71986060" sldId="183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71986060" sldId="183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71986060" sldId="183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71986060" sldId="1830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971986060" sldId="1830"/>
            <ac:spMk id="1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65699095" sldId="183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699095" sldId="1831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699095" sldId="183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65699095" sldId="1831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245609401" sldId="183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45609401" sldId="183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45609401" sldId="183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45609401" sldId="183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45609401" sldId="183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45609401" sldId="1832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245609401" sldId="1832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398987504" sldId="183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98987504" sldId="183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98987504" sldId="183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98987504" sldId="183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98987504" sldId="183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98987504" sldId="1833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98987504" sldId="1833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489090485" sldId="183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89090485" sldId="183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89090485" sldId="183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89090485" sldId="1834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827045477" sldId="183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27045477" sldId="183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27045477" sldId="183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27045477" sldId="183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27045477" sldId="183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27045477" sldId="183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827045477" sldId="1835"/>
            <ac:spMk id="7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827144043" sldId="185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827144043" sldId="1858"/>
            <ac:spMk id="4" creationId="{66601F48-2C85-0ED6-D103-424DA6D44E49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598954380" sldId="186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98954380" sldId="1860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598954380" sldId="1860"/>
            <ac:spMk id="3" creationId="{742098B5-3716-BBD2-0AAF-42AC45169A7D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2711129566" sldId="186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711129566" sldId="1862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711129566" sldId="1862"/>
            <ac:spMk id="3" creationId="{742098B5-3716-BBD2-0AAF-42AC45169A7D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3523569274" sldId="186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23569274" sldId="1863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523569274" sldId="1863"/>
            <ac:spMk id="3" creationId="{742098B5-3716-BBD2-0AAF-42AC45169A7D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6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67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6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6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6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6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6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6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69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685647069" sldId="187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85647069" sldId="1871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85647069" sldId="1871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85647069" sldId="1871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2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3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4"/>
            <ac:spMk id="11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5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7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8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7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79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2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2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3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4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5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6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7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8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8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89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1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2"/>
            <ac:spMk id="7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3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4"/>
            <ac:spMk id="1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5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6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7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7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7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8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89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899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0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0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1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2"/>
            <ac:spMk id="6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3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4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5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6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7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8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0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09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1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2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3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4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5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6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7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8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1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19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1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1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1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1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1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3"/>
            <ac:spMk id="10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4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5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6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7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8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2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9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29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1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2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3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3"/>
            <ac:spMk id="7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4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5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6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7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8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3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39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4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4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1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4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5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5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4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6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4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7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7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7"/>
            <ac:spMk id="7" creationId="{00000000-0000-0000-0000-00000000000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0" sldId="194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1948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BC61CEE6-F72E-ED4A-95CA-C76EDF0DD1AC}" dt="2023-03-09T22:26:30.566" v="13" actId="2696"/>
        <pc:sldMkLst>
          <pc:docMk/>
          <pc:sldMk cId="629252539" sldId="1951"/>
        </pc:sldMkLst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3001147671" sldId="195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01147671" sldId="1954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01147671" sldId="1954"/>
            <ac:spMk id="3" creationId="{742098B5-3716-BBD2-0AAF-42AC45169A7D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4217980589" sldId="195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17980589" sldId="1956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17980589" sldId="1956"/>
            <ac:spMk id="3" creationId="{742098B5-3716-BBD2-0AAF-42AC45169A7D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423261872" sldId="1957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3261872" sldId="1957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23261872" sldId="1957"/>
            <ac:spMk id="3" creationId="{742098B5-3716-BBD2-0AAF-42AC45169A7D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2676100225" sldId="196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76100225" sldId="1960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76100225" sldId="1960"/>
            <ac:spMk id="3" creationId="{742098B5-3716-BBD2-0AAF-42AC45169A7D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3369097472" sldId="1962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69097472" sldId="1962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369097472" sldId="1962"/>
            <ac:spMk id="3" creationId="{742098B5-3716-BBD2-0AAF-42AC45169A7D}"/>
          </ac:spMkLst>
        </pc:spChg>
      </pc:sldChg>
      <pc:sldChg chg="add del">
        <pc:chgData name="Daniel Khashabi" userId="62390808-c838-45e6-be59-d6fd0d208bc8" providerId="ADAL" clId="{BC61CEE6-F72E-ED4A-95CA-C76EDF0DD1AC}" dt="2023-03-13T05:14:59.098" v="8290" actId="2696"/>
        <pc:sldMkLst>
          <pc:docMk/>
          <pc:sldMk cId="1540880055" sldId="1966"/>
        </pc:sldMkLst>
      </pc:sldChg>
      <pc:sldChg chg="add">
        <pc:chgData name="Daniel Khashabi" userId="62390808-c838-45e6-be59-d6fd0d208bc8" providerId="ADAL" clId="{BC61CEE6-F72E-ED4A-95CA-C76EDF0DD1AC}" dt="2023-03-13T05:15:22.999" v="8291"/>
        <pc:sldMkLst>
          <pc:docMk/>
          <pc:sldMk cId="1549845591" sldId="1966"/>
        </pc:sldMkLst>
      </pc:sldChg>
      <pc:sldChg chg="add del">
        <pc:chgData name="Daniel Khashabi" userId="62390808-c838-45e6-be59-d6fd0d208bc8" providerId="ADAL" clId="{BC61CEE6-F72E-ED4A-95CA-C76EDF0DD1AC}" dt="2023-03-12T22:37:21.220" v="5575" actId="2696"/>
        <pc:sldMkLst>
          <pc:docMk/>
          <pc:sldMk cId="2734497017" sldId="1966"/>
        </pc:sldMkLst>
      </pc:sldChg>
      <pc:sldChg chg="addSp delSp modSp del mod">
        <pc:chgData name="Daniel Khashabi" userId="62390808-c838-45e6-be59-d6fd0d208bc8" providerId="ADAL" clId="{BC61CEE6-F72E-ED4A-95CA-C76EDF0DD1AC}" dt="2023-03-12T22:25:02.612" v="5505" actId="2696"/>
        <pc:sldMkLst>
          <pc:docMk/>
          <pc:sldMk cId="3605480706" sldId="196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05480706" sldId="1966"/>
            <ac:spMk id="4" creationId="{A0CC89AA-4044-3582-DB7D-C1610D420FF8}"/>
          </ac:spMkLst>
        </pc:spChg>
        <pc:spChg chg="add del mod">
          <ac:chgData name="Daniel Khashabi" userId="62390808-c838-45e6-be59-d6fd0d208bc8" providerId="ADAL" clId="{BC61CEE6-F72E-ED4A-95CA-C76EDF0DD1AC}" dt="2023-03-12T17:40:54.151" v="3657"/>
          <ac:spMkLst>
            <pc:docMk/>
            <pc:sldMk cId="3605480706" sldId="1966"/>
            <ac:spMk id="5" creationId="{AB74EAF6-B5D8-D3EE-01A9-196FBAC2007C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05480706" sldId="1966"/>
            <ac:spMk id="6" creationId="{661C54C3-2924-4F63-E596-8A4FC953C31B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605480706" sldId="1966"/>
            <ac:spMk id="7" creationId="{2F847A40-8DA1-EE47-FA28-8E866C5B24D0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3605480706" sldId="1966"/>
            <ac:spMk id="8" creationId="{91C0088F-0877-E279-3CBA-147B42E23953}"/>
          </ac:spMkLst>
        </pc:spChg>
      </pc:sldChg>
      <pc:sldChg chg="add del">
        <pc:chgData name="Daniel Khashabi" userId="62390808-c838-45e6-be59-d6fd0d208bc8" providerId="ADAL" clId="{BC61CEE6-F72E-ED4A-95CA-C76EDF0DD1AC}" dt="2023-03-12T22:36:32.098" v="5573" actId="2696"/>
        <pc:sldMkLst>
          <pc:docMk/>
          <pc:sldMk cId="3747583988" sldId="1966"/>
        </pc:sldMkLst>
      </pc:sldChg>
      <pc:sldChg chg="add del">
        <pc:chgData name="Daniel Khashabi" userId="62390808-c838-45e6-be59-d6fd0d208bc8" providerId="ADAL" clId="{BC61CEE6-F72E-ED4A-95CA-C76EDF0DD1AC}" dt="2023-03-12T22:37:21.220" v="5575" actId="2696"/>
        <pc:sldMkLst>
          <pc:docMk/>
          <pc:sldMk cId="153589374" sldId="1967"/>
        </pc:sldMkLst>
      </pc:sldChg>
      <pc:sldChg chg="add">
        <pc:chgData name="Daniel Khashabi" userId="62390808-c838-45e6-be59-d6fd0d208bc8" providerId="ADAL" clId="{BC61CEE6-F72E-ED4A-95CA-C76EDF0DD1AC}" dt="2023-03-13T05:15:22.999" v="8291"/>
        <pc:sldMkLst>
          <pc:docMk/>
          <pc:sldMk cId="654266703" sldId="1967"/>
        </pc:sldMkLst>
      </pc:sldChg>
      <pc:sldChg chg="add del">
        <pc:chgData name="Daniel Khashabi" userId="62390808-c838-45e6-be59-d6fd0d208bc8" providerId="ADAL" clId="{BC61CEE6-F72E-ED4A-95CA-C76EDF0DD1AC}" dt="2023-03-13T05:14:59.098" v="8290" actId="2696"/>
        <pc:sldMkLst>
          <pc:docMk/>
          <pc:sldMk cId="1929748843" sldId="1967"/>
        </pc:sldMkLst>
      </pc:sldChg>
      <pc:sldChg chg="addSp delSp modSp del mod">
        <pc:chgData name="Daniel Khashabi" userId="62390808-c838-45e6-be59-d6fd0d208bc8" providerId="ADAL" clId="{BC61CEE6-F72E-ED4A-95CA-C76EDF0DD1AC}" dt="2023-03-12T22:25:02.612" v="5505" actId="2696"/>
        <pc:sldMkLst>
          <pc:docMk/>
          <pc:sldMk cId="2401821691" sldId="1967"/>
        </pc:sldMkLst>
        <pc:spChg chg="del">
          <ac:chgData name="Daniel Khashabi" userId="62390808-c838-45e6-be59-d6fd0d208bc8" providerId="ADAL" clId="{BC61CEE6-F72E-ED4A-95CA-C76EDF0DD1AC}" dt="2023-03-12T17:39:40.657" v="3588" actId="478"/>
          <ac:spMkLst>
            <pc:docMk/>
            <pc:sldMk cId="2401821691" sldId="1967"/>
            <ac:spMk id="4" creationId="{A0CC89AA-4044-3582-DB7D-C1610D420FF8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2401821691" sldId="1967"/>
            <ac:spMk id="5" creationId="{A1A88C78-CC5D-3D36-A2C6-7D8FF4DA7A62}"/>
          </ac:spMkLst>
        </pc:spChg>
      </pc:sldChg>
      <pc:sldChg chg="add del">
        <pc:chgData name="Daniel Khashabi" userId="62390808-c838-45e6-be59-d6fd0d208bc8" providerId="ADAL" clId="{BC61CEE6-F72E-ED4A-95CA-C76EDF0DD1AC}" dt="2023-03-12T22:36:32.098" v="5573" actId="2696"/>
        <pc:sldMkLst>
          <pc:docMk/>
          <pc:sldMk cId="3264782591" sldId="1967"/>
        </pc:sldMkLst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1239335412" sldId="196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39335412" sldId="1969"/>
            <ac:spMk id="3" creationId="{BB232C89-3F12-75D4-885E-605E1A1C6B30}"/>
          </ac:spMkLst>
        </pc:spChg>
      </pc:sldChg>
      <pc:sldChg chg="del">
        <pc:chgData name="Daniel Khashabi" userId="62390808-c838-45e6-be59-d6fd0d208bc8" providerId="ADAL" clId="{BC61CEE6-F72E-ED4A-95CA-C76EDF0DD1AC}" dt="2023-03-09T22:26:43.167" v="25" actId="2696"/>
        <pc:sldMkLst>
          <pc:docMk/>
          <pc:sldMk cId="3970350796" sldId="1976"/>
        </pc:sldMkLst>
      </pc:sldChg>
      <pc:sldChg chg="del">
        <pc:chgData name="Daniel Khashabi" userId="62390808-c838-45e6-be59-d6fd0d208bc8" providerId="ADAL" clId="{BC61CEE6-F72E-ED4A-95CA-C76EDF0DD1AC}" dt="2023-03-09T22:26:36.772" v="16" actId="2696"/>
        <pc:sldMkLst>
          <pc:docMk/>
          <pc:sldMk cId="804601291" sldId="1978"/>
        </pc:sldMkLst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190952757" sldId="1980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90952757" sldId="1980"/>
            <ac:spMk id="5" creationId="{662A632E-F670-CA29-9837-447C4F9631D8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90952757" sldId="1980"/>
            <ac:spMk id="7" creationId="{0C56B9B1-A390-8C6E-CB2D-4D71D759CAE8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831824080" sldId="1981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31824080" sldId="1981"/>
            <ac:spMk id="5" creationId="{662A632E-F670-CA29-9837-447C4F9631D8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831824080" sldId="1981"/>
            <ac:spMk id="7" creationId="{0C56B9B1-A390-8C6E-CB2D-4D71D759CAE8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3067692112" sldId="1985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067692112" sldId="1985"/>
            <ac:spMk id="4" creationId="{79F02634-7863-F23D-058A-9D256C0A8CF2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495022789" sldId="1986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95022789" sldId="1986"/>
            <ac:spMk id="6" creationId="{0BF023D8-4CB8-481D-66EF-A1D9D9DD3D3D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95022789" sldId="1986"/>
            <ac:spMk id="8" creationId="{C2F61A12-38AD-E117-292E-36F2AC0B08A1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95022789" sldId="1986"/>
            <ac:spMk id="9" creationId="{20F07C60-E176-C01E-120B-B24DFCAA819D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95022789" sldId="1986"/>
            <ac:spMk id="10" creationId="{B2869BAE-EB62-AE18-71C8-93FD6569044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495022789" sldId="1986"/>
            <ac:spMk id="11" creationId="{62722F3D-EBC9-1FEF-4C2F-0151948A82F0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050025572" sldId="1988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050025572" sldId="1988"/>
            <ac:spMk id="7" creationId="{7A91CD56-800A-8F0C-2FC3-5AE927B160DC}"/>
          </ac:spMkLst>
        </pc:spChg>
      </pc:sldChg>
      <pc:sldChg chg="modSp">
        <pc:chgData name="Daniel Khashabi" userId="62390808-c838-45e6-be59-d6fd0d208bc8" providerId="ADAL" clId="{BC61CEE6-F72E-ED4A-95CA-C76EDF0DD1AC}" dt="2023-03-12T19:12:52.378" v="4482"/>
        <pc:sldMkLst>
          <pc:docMk/>
          <pc:sldMk cId="2115029569" sldId="1989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115029569" sldId="1989"/>
            <ac:spMk id="7" creationId="{63760DBB-B04C-71BC-AC4A-67DBC9ADDCF8}"/>
          </ac:spMkLst>
        </pc:spChg>
      </pc:sldChg>
      <pc:sldChg chg="del">
        <pc:chgData name="Daniel Khashabi" userId="62390808-c838-45e6-be59-d6fd0d208bc8" providerId="ADAL" clId="{BC61CEE6-F72E-ED4A-95CA-C76EDF0DD1AC}" dt="2023-03-09T22:26:24.728" v="9" actId="2696"/>
        <pc:sldMkLst>
          <pc:docMk/>
          <pc:sldMk cId="579766841" sldId="1991"/>
        </pc:sldMkLst>
      </pc:sldChg>
      <pc:sldChg chg="addSp delSp modSp add del mod chgLayout">
        <pc:chgData name="Daniel Khashabi" userId="62390808-c838-45e6-be59-d6fd0d208bc8" providerId="ADAL" clId="{BC61CEE6-F72E-ED4A-95CA-C76EDF0DD1AC}" dt="2023-03-14T15:43:57.698" v="9200" actId="122"/>
        <pc:sldMkLst>
          <pc:docMk/>
          <pc:sldMk cId="82910249" sldId="1992"/>
        </pc:sldMkLst>
        <pc:spChg chg="mod ord">
          <ac:chgData name="Daniel Khashabi" userId="62390808-c838-45e6-be59-d6fd0d208bc8" providerId="ADAL" clId="{BC61CEE6-F72E-ED4A-95CA-C76EDF0DD1AC}" dt="2023-03-14T15:30:03.586" v="8973" actId="700"/>
          <ac:spMkLst>
            <pc:docMk/>
            <pc:sldMk cId="82910249" sldId="1992"/>
            <ac:spMk id="2" creationId="{C4FE4A16-41EA-0E4A-4DCC-0886C63D3DDA}"/>
          </ac:spMkLst>
        </pc:spChg>
        <pc:spChg chg="mod ord">
          <ac:chgData name="Daniel Khashabi" userId="62390808-c838-45e6-be59-d6fd0d208bc8" providerId="ADAL" clId="{BC61CEE6-F72E-ED4A-95CA-C76EDF0DD1AC}" dt="2023-03-14T15:43:14.380" v="9182" actId="20577"/>
          <ac:spMkLst>
            <pc:docMk/>
            <pc:sldMk cId="82910249" sldId="1992"/>
            <ac:spMk id="3" creationId="{560B3BD7-CE84-5564-CDCA-C98DB03367F4}"/>
          </ac:spMkLst>
        </pc:spChg>
        <pc:spChg chg="add mod">
          <ac:chgData name="Daniel Khashabi" userId="62390808-c838-45e6-be59-d6fd0d208bc8" providerId="ADAL" clId="{BC61CEE6-F72E-ED4A-95CA-C76EDF0DD1AC}" dt="2023-03-14T15:43:57.698" v="9200" actId="122"/>
          <ac:spMkLst>
            <pc:docMk/>
            <pc:sldMk cId="82910249" sldId="1992"/>
            <ac:spMk id="4" creationId="{2D31766A-0FBF-FE7F-8CEC-490182E86F49}"/>
          </ac:spMkLst>
        </pc:spChg>
        <pc:spChg chg="del">
          <ac:chgData name="Daniel Khashabi" userId="62390808-c838-45e6-be59-d6fd0d208bc8" providerId="ADAL" clId="{BC61CEE6-F72E-ED4A-95CA-C76EDF0DD1AC}" dt="2023-03-14T15:43:41.387" v="9184" actId="478"/>
          <ac:spMkLst>
            <pc:docMk/>
            <pc:sldMk cId="82910249" sldId="1992"/>
            <ac:spMk id="5" creationId="{C42AC1FA-9D90-1571-A712-91FC21E56FAB}"/>
          </ac:spMkLst>
        </pc:spChg>
      </pc:sldChg>
      <pc:sldChg chg="modSp del mod chgLayout">
        <pc:chgData name="Daniel Khashabi" userId="62390808-c838-45e6-be59-d6fd0d208bc8" providerId="ADAL" clId="{BC61CEE6-F72E-ED4A-95CA-C76EDF0DD1AC}" dt="2023-03-14T05:56:56.826" v="8968" actId="2696"/>
        <pc:sldMkLst>
          <pc:docMk/>
          <pc:sldMk cId="1709155341" sldId="1992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1709155341" sldId="1992"/>
            <ac:spMk id="2" creationId="{C4FE4A16-41EA-0E4A-4DCC-0886C63D3DDA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1709155341" sldId="1992"/>
            <ac:spMk id="3" creationId="{560B3BD7-CE84-5564-CDCA-C98DB03367F4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709155341" sldId="1992"/>
            <ac:spMk id="5" creationId="{C42AC1FA-9D90-1571-A712-91FC21E56FAB}"/>
          </ac:spMkLst>
        </pc:spChg>
      </pc:sldChg>
      <pc:sldChg chg="modSp del mod chgLayout">
        <pc:chgData name="Daniel Khashabi" userId="62390808-c838-45e6-be59-d6fd0d208bc8" providerId="ADAL" clId="{BC61CEE6-F72E-ED4A-95CA-C76EDF0DD1AC}" dt="2023-03-14T05:56:43.498" v="8966" actId="2696"/>
        <pc:sldMkLst>
          <pc:docMk/>
          <pc:sldMk cId="2653590996" sldId="1993"/>
        </pc:sldMkLst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2653590996" sldId="1993"/>
            <ac:spMk id="2" creationId="{2CDDB250-0FBA-3A94-0C21-B480F770999B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2653590996" sldId="1993"/>
            <ac:spMk id="3" creationId="{520E9FD3-3637-90D8-4DDD-37B69D81AB3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653590996" sldId="1993"/>
            <ac:spMk id="5" creationId="{0E3130B3-DAA5-1AB3-7E80-016FEAACF40F}"/>
          </ac:spMkLst>
        </pc:spChg>
      </pc:sldChg>
      <pc:sldChg chg="modSp modNotes">
        <pc:chgData name="Daniel Khashabi" userId="62390808-c838-45e6-be59-d6fd0d208bc8" providerId="ADAL" clId="{BC61CEE6-F72E-ED4A-95CA-C76EDF0DD1AC}" dt="2023-03-12T19:12:52.378" v="4482"/>
        <pc:sldMkLst>
          <pc:docMk/>
          <pc:sldMk cId="1105420554" sldId="199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05420554" sldId="1994"/>
            <ac:spMk id="2" creationId="{83602E3B-62E7-EEAE-E8F3-5972D2C2624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05420554" sldId="1994"/>
            <ac:spMk id="3" creationId="{742098B5-3716-BBD2-0AAF-42AC45169A7D}"/>
          </ac:spMkLst>
        </pc:spChg>
      </pc:sldChg>
      <pc:sldChg chg="del">
        <pc:chgData name="Daniel Khashabi" userId="62390808-c838-45e6-be59-d6fd0d208bc8" providerId="ADAL" clId="{BC61CEE6-F72E-ED4A-95CA-C76EDF0DD1AC}" dt="2023-03-09T22:26:30.160" v="12" actId="2696"/>
        <pc:sldMkLst>
          <pc:docMk/>
          <pc:sldMk cId="22052206" sldId="2028"/>
        </pc:sldMkLst>
      </pc:sldChg>
      <pc:sldChg chg="del">
        <pc:chgData name="Daniel Khashabi" userId="62390808-c838-45e6-be59-d6fd0d208bc8" providerId="ADAL" clId="{BC61CEE6-F72E-ED4A-95CA-C76EDF0DD1AC}" dt="2023-03-09T22:26:43.450" v="26" actId="2696"/>
        <pc:sldMkLst>
          <pc:docMk/>
          <pc:sldMk cId="206691509" sldId="2029"/>
        </pc:sldMkLst>
      </pc:sldChg>
      <pc:sldChg chg="del">
        <pc:chgData name="Daniel Khashabi" userId="62390808-c838-45e6-be59-d6fd0d208bc8" providerId="ADAL" clId="{BC61CEE6-F72E-ED4A-95CA-C76EDF0DD1AC}" dt="2023-03-09T22:26:22.782" v="6" actId="2696"/>
        <pc:sldMkLst>
          <pc:docMk/>
          <pc:sldMk cId="2970304630" sldId="2030"/>
        </pc:sldMkLst>
      </pc:sldChg>
      <pc:sldChg chg="del">
        <pc:chgData name="Daniel Khashabi" userId="62390808-c838-45e6-be59-d6fd0d208bc8" providerId="ADAL" clId="{BC61CEE6-F72E-ED4A-95CA-C76EDF0DD1AC}" dt="2023-03-09T22:26:40.164" v="18" actId="2696"/>
        <pc:sldMkLst>
          <pc:docMk/>
          <pc:sldMk cId="4075452590" sldId="2031"/>
        </pc:sldMkLst>
      </pc:sldChg>
      <pc:sldChg chg="del">
        <pc:chgData name="Daniel Khashabi" userId="62390808-c838-45e6-be59-d6fd0d208bc8" providerId="ADAL" clId="{BC61CEE6-F72E-ED4A-95CA-C76EDF0DD1AC}" dt="2023-03-09T22:26:24.328" v="8" actId="2696"/>
        <pc:sldMkLst>
          <pc:docMk/>
          <pc:sldMk cId="1832312971" sldId="2032"/>
        </pc:sldMkLst>
      </pc:sldChg>
      <pc:sldChg chg="delSp modSp del mod">
        <pc:chgData name="Daniel Khashabi" userId="62390808-c838-45e6-be59-d6fd0d208bc8" providerId="ADAL" clId="{BC61CEE6-F72E-ED4A-95CA-C76EDF0DD1AC}" dt="2023-03-13T03:03:20.946" v="7470" actId="2696"/>
        <pc:sldMkLst>
          <pc:docMk/>
          <pc:sldMk cId="1121421178" sldId="2033"/>
        </pc:sldMkLst>
        <pc:spChg chg="mod">
          <ac:chgData name="Daniel Khashabi" userId="62390808-c838-45e6-be59-d6fd0d208bc8" providerId="ADAL" clId="{BC61CEE6-F72E-ED4A-95CA-C76EDF0DD1AC}" dt="2023-03-12T17:11:17.273" v="2699" actId="20577"/>
          <ac:spMkLst>
            <pc:docMk/>
            <pc:sldMk cId="1121421178" sldId="2033"/>
            <ac:spMk id="2" creationId="{02C33B67-89D2-2559-7585-1C396A7D0D52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21421178" sldId="2033"/>
            <ac:spMk id="4" creationId="{CBA0D2C5-41D1-378C-64BE-C56F4C2B8A0D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121421178" sldId="2033"/>
            <ac:spMk id="5" creationId="{6B174122-59ED-07FC-2EB4-2D6265F38203}"/>
          </ac:spMkLst>
        </pc:spChg>
        <pc:spChg chg="del">
          <ac:chgData name="Daniel Khashabi" userId="62390808-c838-45e6-be59-d6fd0d208bc8" providerId="ADAL" clId="{BC61CEE6-F72E-ED4A-95CA-C76EDF0DD1AC}" dt="2023-03-12T17:12:07.082" v="2708" actId="478"/>
          <ac:spMkLst>
            <pc:docMk/>
            <pc:sldMk cId="1121421178" sldId="2033"/>
            <ac:spMk id="6" creationId="{B241820E-2ED3-BF13-FA05-7CD32A347D56}"/>
          </ac:spMkLst>
        </pc:spChg>
      </pc:sldChg>
      <pc:sldChg chg="modSp del">
        <pc:chgData name="Daniel Khashabi" userId="62390808-c838-45e6-be59-d6fd0d208bc8" providerId="ADAL" clId="{BC61CEE6-F72E-ED4A-95CA-C76EDF0DD1AC}" dt="2023-03-12T19:29:06.650" v="4762" actId="2696"/>
        <pc:sldMkLst>
          <pc:docMk/>
          <pc:sldMk cId="3960782592" sldId="2034"/>
        </pc:sld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3960782592" sldId="2034"/>
            <ac:spMk id="5" creationId="{6B174122-59ED-07FC-2EB4-2D6265F38203}"/>
          </ac:spMkLst>
        </pc:spChg>
      </pc:sldChg>
      <pc:sldChg chg="addSp delSp modSp mod ord chgLayout">
        <pc:chgData name="Daniel Khashabi" userId="62390808-c838-45e6-be59-d6fd0d208bc8" providerId="ADAL" clId="{BC61CEE6-F72E-ED4A-95CA-C76EDF0DD1AC}" dt="2023-03-14T05:56:51.097" v="8967" actId="20578"/>
        <pc:sldMkLst>
          <pc:docMk/>
          <pc:sldMk cId="4124859451" sldId="2036"/>
        </pc:sldMkLst>
        <pc:spChg chg="del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4124859451" sldId="2036"/>
            <ac:spMk id="2" creationId="{C4E877FF-08A3-270F-3774-D249A81199BD}"/>
          </ac:spMkLst>
        </pc:spChg>
        <pc:spChg chg="mod ord">
          <ac:chgData name="Daniel Khashabi" userId="62390808-c838-45e6-be59-d6fd0d208bc8" providerId="ADAL" clId="{BC61CEE6-F72E-ED4A-95CA-C76EDF0DD1AC}" dt="2023-03-13T05:13:59.192" v="8282" actId="700"/>
          <ac:spMkLst>
            <pc:docMk/>
            <pc:sldMk cId="4124859451" sldId="2036"/>
            <ac:spMk id="3" creationId="{E7CFBC2B-7296-8AA3-F6CA-EB59EDE0B9E3}"/>
          </ac:spMkLst>
        </pc:spChg>
        <pc:spChg chg="add mod ord">
          <ac:chgData name="Daniel Khashabi" userId="62390808-c838-45e6-be59-d6fd0d208bc8" providerId="ADAL" clId="{BC61CEE6-F72E-ED4A-95CA-C76EDF0DD1AC}" dt="2023-03-13T05:13:59.270" v="8289" actId="27636"/>
          <ac:spMkLst>
            <pc:docMk/>
            <pc:sldMk cId="4124859451" sldId="2036"/>
            <ac:spMk id="4" creationId="{AB352D16-1469-701E-BDEF-C8B7B63F0F7E}"/>
          </ac:spMkLst>
        </pc:spChg>
      </pc:sldChg>
      <pc:sldChg chg="addSp delSp modSp add mod">
        <pc:chgData name="Daniel Khashabi" userId="62390808-c838-45e6-be59-d6fd0d208bc8" providerId="ADAL" clId="{BC61CEE6-F72E-ED4A-95CA-C76EDF0DD1AC}" dt="2023-03-12T22:07:18.533" v="5262" actId="20577"/>
        <pc:sldMkLst>
          <pc:docMk/>
          <pc:sldMk cId="3976428712" sldId="2037"/>
        </pc:sldMkLst>
        <pc:spChg chg="mod">
          <ac:chgData name="Daniel Khashabi" userId="62390808-c838-45e6-be59-d6fd0d208bc8" providerId="ADAL" clId="{BC61CEE6-F72E-ED4A-95CA-C76EDF0DD1AC}" dt="2023-03-12T22:07:18.533" v="5262" actId="20577"/>
          <ac:spMkLst>
            <pc:docMk/>
            <pc:sldMk cId="3976428712" sldId="2037"/>
            <ac:spMk id="2" creationId="{F88C372A-92FB-D67D-2F46-09A4D302F6E9}"/>
          </ac:spMkLst>
        </pc:spChg>
        <pc:spChg chg="add del mod">
          <ac:chgData name="Daniel Khashabi" userId="62390808-c838-45e6-be59-d6fd0d208bc8" providerId="ADAL" clId="{BC61CEE6-F72E-ED4A-95CA-C76EDF0DD1AC}" dt="2023-03-12T17:14:37.322" v="2842"/>
          <ac:spMkLst>
            <pc:docMk/>
            <pc:sldMk cId="3976428712" sldId="2037"/>
            <ac:spMk id="3" creationId="{3067B8DA-C97A-321A-8782-A80977672637}"/>
          </ac:spMkLst>
        </pc:spChg>
        <pc:spChg chg="mod">
          <ac:chgData name="Daniel Khashabi" userId="62390808-c838-45e6-be59-d6fd0d208bc8" providerId="ADAL" clId="{BC61CEE6-F72E-ED4A-95CA-C76EDF0DD1AC}" dt="2023-03-12T18:08:36.182" v="3761" actId="20577"/>
          <ac:spMkLst>
            <pc:docMk/>
            <pc:sldMk cId="3976428712" sldId="2037"/>
            <ac:spMk id="4" creationId="{746E742E-B427-6BAD-9A7B-B7BA69D4E6C3}"/>
          </ac:spMkLst>
        </pc:spChg>
        <pc:picChg chg="mod">
          <ac:chgData name="Daniel Khashabi" userId="62390808-c838-45e6-be59-d6fd0d208bc8" providerId="ADAL" clId="{BC61CEE6-F72E-ED4A-95CA-C76EDF0DD1AC}" dt="2023-03-12T02:05:02.671" v="327" actId="1076"/>
          <ac:picMkLst>
            <pc:docMk/>
            <pc:sldMk cId="3976428712" sldId="2037"/>
            <ac:picMk id="10242" creationId="{2F90DCFF-3402-AE62-A925-EEE5B96E44A0}"/>
          </ac:picMkLst>
        </pc:picChg>
      </pc:sldChg>
      <pc:sldChg chg="add del">
        <pc:chgData name="Daniel Khashabi" userId="62390808-c838-45e6-be59-d6fd0d208bc8" providerId="ADAL" clId="{BC61CEE6-F72E-ED4A-95CA-C76EDF0DD1AC}" dt="2023-03-12T02:05:24.145" v="359"/>
        <pc:sldMkLst>
          <pc:docMk/>
          <pc:sldMk cId="525602603" sldId="2038"/>
        </pc:sldMkLst>
      </pc:sldChg>
      <pc:sldChg chg="modSp new del mod">
        <pc:chgData name="Daniel Khashabi" userId="62390808-c838-45e6-be59-d6fd0d208bc8" providerId="ADAL" clId="{BC61CEE6-F72E-ED4A-95CA-C76EDF0DD1AC}" dt="2023-03-13T04:01:36.811" v="7828" actId="2696"/>
        <pc:sldMkLst>
          <pc:docMk/>
          <pc:sldMk cId="3943403194" sldId="2038"/>
        </pc:sldMkLst>
        <pc:spChg chg="mod">
          <ac:chgData name="Daniel Khashabi" userId="62390808-c838-45e6-be59-d6fd0d208bc8" providerId="ADAL" clId="{BC61CEE6-F72E-ED4A-95CA-C76EDF0DD1AC}" dt="2023-03-13T03:02:47.245" v="7469" actId="368"/>
          <ac:spMkLst>
            <pc:docMk/>
            <pc:sldMk cId="3943403194" sldId="2038"/>
            <ac:spMk id="2" creationId="{67544AC3-A8F1-C7D7-9B7B-DAB575DA4345}"/>
          </ac:spMkLst>
        </pc:spChg>
        <pc:spChg chg="mod">
          <ac:chgData name="Daniel Khashabi" userId="62390808-c838-45e6-be59-d6fd0d208bc8" providerId="ADAL" clId="{BC61CEE6-F72E-ED4A-95CA-C76EDF0DD1AC}" dt="2023-03-12T03:11:38.998" v="2048" actId="20577"/>
          <ac:spMkLst>
            <pc:docMk/>
            <pc:sldMk cId="3943403194" sldId="2038"/>
            <ac:spMk id="3" creationId="{E127EF48-F37F-5238-C33F-71E6C59AACDE}"/>
          </ac:spMkLst>
        </pc:spChg>
      </pc:sldChg>
      <pc:sldChg chg="addSp delSp modSp add mod ord modAnim">
        <pc:chgData name="Daniel Khashabi" userId="62390808-c838-45e6-be59-d6fd0d208bc8" providerId="ADAL" clId="{BC61CEE6-F72E-ED4A-95CA-C76EDF0DD1AC}" dt="2023-03-14T15:56:15.804" v="9265"/>
        <pc:sldMkLst>
          <pc:docMk/>
          <pc:sldMk cId="2237526775" sldId="2039"/>
        </pc:sldMkLst>
        <pc:spChg chg="mod">
          <ac:chgData name="Daniel Khashabi" userId="62390808-c838-45e6-be59-d6fd0d208bc8" providerId="ADAL" clId="{BC61CEE6-F72E-ED4A-95CA-C76EDF0DD1AC}" dt="2023-03-13T04:16:12.735" v="7965" actId="20577"/>
          <ac:spMkLst>
            <pc:docMk/>
            <pc:sldMk cId="2237526775" sldId="2039"/>
            <ac:spMk id="2" creationId="{67544AC3-A8F1-C7D7-9B7B-DAB575DA4345}"/>
          </ac:spMkLst>
        </pc:spChg>
        <pc:spChg chg="mod">
          <ac:chgData name="Daniel Khashabi" userId="62390808-c838-45e6-be59-d6fd0d208bc8" providerId="ADAL" clId="{BC61CEE6-F72E-ED4A-95CA-C76EDF0DD1AC}" dt="2023-03-12T03:11:28.020" v="2047" actId="27636"/>
          <ac:spMkLst>
            <pc:docMk/>
            <pc:sldMk cId="2237526775" sldId="2039"/>
            <ac:spMk id="3" creationId="{E127EF48-F37F-5238-C33F-71E6C59AACDE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2237526775" sldId="2039"/>
            <ac:spMk id="4" creationId="{EE0A4ECC-5FB0-6A91-AB5A-854B3CB4D161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2237526775" sldId="2039"/>
            <ac:spMk id="5" creationId="{D301CAEF-1900-56D0-F802-A812D4208768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2237526775" sldId="2039"/>
            <ac:spMk id="6" creationId="{E21DAEBE-2C5F-32AE-781B-995378665245}"/>
          </ac:spMkLst>
        </pc:spChg>
        <pc:picChg chg="add del mod">
          <ac:chgData name="Daniel Khashabi" userId="62390808-c838-45e6-be59-d6fd0d208bc8" providerId="ADAL" clId="{BC61CEE6-F72E-ED4A-95CA-C76EDF0DD1AC}" dt="2023-03-12T02:52:04.816" v="1065" actId="478"/>
          <ac:picMkLst>
            <pc:docMk/>
            <pc:sldMk cId="2237526775" sldId="2039"/>
            <ac:picMk id="1026" creationId="{F5186F95-9BFA-B8AC-D4F2-5DCB6B4F93FF}"/>
          </ac:picMkLst>
        </pc:picChg>
        <pc:cxnChg chg="add mod">
          <ac:chgData name="Daniel Khashabi" userId="62390808-c838-45e6-be59-d6fd0d208bc8" providerId="ADAL" clId="{BC61CEE6-F72E-ED4A-95CA-C76EDF0DD1AC}" dt="2023-03-12T03:05:59.019" v="1616" actId="1076"/>
          <ac:cxnSpMkLst>
            <pc:docMk/>
            <pc:sldMk cId="2237526775" sldId="2039"/>
            <ac:cxnSpMk id="8" creationId="{E4A2F3DA-CCC6-55E7-D80A-359F8AAA4B0E}"/>
          </ac:cxnSpMkLst>
        </pc:cxnChg>
        <pc:cxnChg chg="add mod">
          <ac:chgData name="Daniel Khashabi" userId="62390808-c838-45e6-be59-d6fd0d208bc8" providerId="ADAL" clId="{BC61CEE6-F72E-ED4A-95CA-C76EDF0DD1AC}" dt="2023-03-12T03:05:59.019" v="1616" actId="1076"/>
          <ac:cxnSpMkLst>
            <pc:docMk/>
            <pc:sldMk cId="2237526775" sldId="2039"/>
            <ac:cxnSpMk id="9" creationId="{A0FFA36F-5E97-0BBA-1410-E722443F8966}"/>
          </ac:cxnSpMkLst>
        </pc:cxnChg>
        <pc:cxnChg chg="add mod">
          <ac:chgData name="Daniel Khashabi" userId="62390808-c838-45e6-be59-d6fd0d208bc8" providerId="ADAL" clId="{BC61CEE6-F72E-ED4A-95CA-C76EDF0DD1AC}" dt="2023-03-12T03:05:59.019" v="1616" actId="1076"/>
          <ac:cxnSpMkLst>
            <pc:docMk/>
            <pc:sldMk cId="2237526775" sldId="2039"/>
            <ac:cxnSpMk id="12" creationId="{ECE94CD4-2AD6-EFE2-A689-944088EA4B3F}"/>
          </ac:cxnSpMkLst>
        </pc:cxnChg>
      </pc:sldChg>
      <pc:sldChg chg="modSp add del mod">
        <pc:chgData name="Daniel Khashabi" userId="62390808-c838-45e6-be59-d6fd0d208bc8" providerId="ADAL" clId="{BC61CEE6-F72E-ED4A-95CA-C76EDF0DD1AC}" dt="2023-03-13T04:14:34.217" v="7832" actId="2696"/>
        <pc:sldMkLst>
          <pc:docMk/>
          <pc:sldMk cId="56828918" sldId="2040"/>
        </pc:sldMkLst>
        <pc:spChg chg="mod">
          <ac:chgData name="Daniel Khashabi" userId="62390808-c838-45e6-be59-d6fd0d208bc8" providerId="ADAL" clId="{BC61CEE6-F72E-ED4A-95CA-C76EDF0DD1AC}" dt="2023-03-13T04:00:42.391" v="7818" actId="368"/>
          <ac:spMkLst>
            <pc:docMk/>
            <pc:sldMk cId="56828918" sldId="2040"/>
            <ac:spMk id="2" creationId="{F97A7D82-5C9D-D177-F020-E56EB1B51B28}"/>
          </ac:spMkLst>
        </pc:spChg>
      </pc:sldChg>
      <pc:sldChg chg="modSp add mod">
        <pc:chgData name="Daniel Khashabi" userId="62390808-c838-45e6-be59-d6fd0d208bc8" providerId="ADAL" clId="{BC61CEE6-F72E-ED4A-95CA-C76EDF0DD1AC}" dt="2023-03-13T04:22:29.940" v="8051" actId="115"/>
        <pc:sldMkLst>
          <pc:docMk/>
          <pc:sldMk cId="1351191976" sldId="2040"/>
        </pc:sldMkLst>
        <pc:spChg chg="mod">
          <ac:chgData name="Daniel Khashabi" userId="62390808-c838-45e6-be59-d6fd0d208bc8" providerId="ADAL" clId="{BC61CEE6-F72E-ED4A-95CA-C76EDF0DD1AC}" dt="2023-03-13T04:22:29.940" v="8051" actId="115"/>
          <ac:spMkLst>
            <pc:docMk/>
            <pc:sldMk cId="1351191976" sldId="2040"/>
            <ac:spMk id="8" creationId="{EFD58BCF-CFDC-D35C-15DB-D632E8A54E10}"/>
          </ac:spMkLst>
        </pc:spChg>
      </pc:sldChg>
      <pc:sldChg chg="addSp delSp modSp new del mod">
        <pc:chgData name="Daniel Khashabi" userId="62390808-c838-45e6-be59-d6fd0d208bc8" providerId="ADAL" clId="{BC61CEE6-F72E-ED4A-95CA-C76EDF0DD1AC}" dt="2023-03-12T22:05:49.883" v="5250" actId="2696"/>
        <pc:sldMkLst>
          <pc:docMk/>
          <pc:sldMk cId="4072638683" sldId="2040"/>
        </pc:sldMkLst>
        <pc:spChg chg="mod">
          <ac:chgData name="Daniel Khashabi" userId="62390808-c838-45e6-be59-d6fd0d208bc8" providerId="ADAL" clId="{BC61CEE6-F72E-ED4A-95CA-C76EDF0DD1AC}" dt="2023-03-12T03:19:37.749" v="2167" actId="20577"/>
          <ac:spMkLst>
            <pc:docMk/>
            <pc:sldMk cId="4072638683" sldId="2040"/>
            <ac:spMk id="2" creationId="{F97A7D82-5C9D-D177-F020-E56EB1B51B28}"/>
          </ac:spMkLst>
        </pc:spChg>
        <pc:spChg chg="mod">
          <ac:chgData name="Daniel Khashabi" userId="62390808-c838-45e6-be59-d6fd0d208bc8" providerId="ADAL" clId="{BC61CEE6-F72E-ED4A-95CA-C76EDF0DD1AC}" dt="2023-03-12T04:16:40.919" v="2331" actId="15"/>
          <ac:spMkLst>
            <pc:docMk/>
            <pc:sldMk cId="4072638683" sldId="2040"/>
            <ac:spMk id="3" creationId="{7768521F-75A4-870C-2281-10B4208D8023}"/>
          </ac:spMkLst>
        </pc:spChg>
        <pc:spChg chg="add del mod">
          <ac:chgData name="Daniel Khashabi" userId="62390808-c838-45e6-be59-d6fd0d208bc8" providerId="ADAL" clId="{BC61CEE6-F72E-ED4A-95CA-C76EDF0DD1AC}" dt="2023-03-12T04:15:55.140" v="2319" actId="478"/>
          <ac:spMkLst>
            <pc:docMk/>
            <pc:sldMk cId="4072638683" sldId="2040"/>
            <ac:spMk id="4" creationId="{A0EE4485-5B1B-A3F4-2DC3-3BF516E0D595}"/>
          </ac:spMkLst>
        </pc:spChg>
        <pc:spChg chg="add del mod">
          <ac:chgData name="Daniel Khashabi" userId="62390808-c838-45e6-be59-d6fd0d208bc8" providerId="ADAL" clId="{BC61CEE6-F72E-ED4A-95CA-C76EDF0DD1AC}" dt="2023-03-12T04:16:06.559" v="2321" actId="478"/>
          <ac:spMkLst>
            <pc:docMk/>
            <pc:sldMk cId="4072638683" sldId="2040"/>
            <ac:spMk id="5" creationId="{D553C863-78D7-1F65-8D42-58A72A82952F}"/>
          </ac:spMkLst>
        </pc:spChg>
        <pc:spChg chg="add del mod">
          <ac:chgData name="Daniel Khashabi" userId="62390808-c838-45e6-be59-d6fd0d208bc8" providerId="ADAL" clId="{BC61CEE6-F72E-ED4A-95CA-C76EDF0DD1AC}" dt="2023-03-12T04:15:55.140" v="2319" actId="478"/>
          <ac:spMkLst>
            <pc:docMk/>
            <pc:sldMk cId="4072638683" sldId="2040"/>
            <ac:spMk id="6" creationId="{4B3E917E-BCBB-CC91-0BBC-A7FD700BD065}"/>
          </ac:spMkLst>
        </pc:spChg>
        <pc:spChg chg="add del mod">
          <ac:chgData name="Daniel Khashabi" userId="62390808-c838-45e6-be59-d6fd0d208bc8" providerId="ADAL" clId="{BC61CEE6-F72E-ED4A-95CA-C76EDF0DD1AC}" dt="2023-03-12T04:16:06.559" v="2321" actId="478"/>
          <ac:spMkLst>
            <pc:docMk/>
            <pc:sldMk cId="4072638683" sldId="2040"/>
            <ac:spMk id="7" creationId="{38DC246E-A74F-1198-D266-F474D669AD02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4072638683" sldId="2040"/>
            <ac:spMk id="8" creationId="{EFD58BCF-CFDC-D35C-15DB-D632E8A54E10}"/>
          </ac:spMkLst>
        </pc:spChg>
        <pc:picChg chg="add mod modCrop">
          <ac:chgData name="Daniel Khashabi" userId="62390808-c838-45e6-be59-d6fd0d208bc8" providerId="ADAL" clId="{BC61CEE6-F72E-ED4A-95CA-C76EDF0DD1AC}" dt="2023-03-12T04:16:46.443" v="2334" actId="1076"/>
          <ac:picMkLst>
            <pc:docMk/>
            <pc:sldMk cId="4072638683" sldId="2040"/>
            <ac:picMk id="10" creationId="{18E6854F-3379-C9E0-9415-C876B50AC729}"/>
          </ac:picMkLst>
        </pc:picChg>
      </pc:sldChg>
      <pc:sldChg chg="addSp delSp modSp add mod">
        <pc:chgData name="Daniel Khashabi" userId="62390808-c838-45e6-be59-d6fd0d208bc8" providerId="ADAL" clId="{BC61CEE6-F72E-ED4A-95CA-C76EDF0DD1AC}" dt="2023-03-13T04:22:36.085" v="8053"/>
        <pc:sldMkLst>
          <pc:docMk/>
          <pc:sldMk cId="2057354068" sldId="2041"/>
        </pc:sldMkLst>
        <pc:spChg chg="add mod">
          <ac:chgData name="Daniel Khashabi" userId="62390808-c838-45e6-be59-d6fd0d208bc8" providerId="ADAL" clId="{BC61CEE6-F72E-ED4A-95CA-C76EDF0DD1AC}" dt="2023-03-13T04:22:36.085" v="8053"/>
          <ac:spMkLst>
            <pc:docMk/>
            <pc:sldMk cId="2057354068" sldId="2041"/>
            <ac:spMk id="4" creationId="{4E600541-6044-3991-3692-D10ECEFDD054}"/>
          </ac:spMkLst>
        </pc:spChg>
        <pc:spChg chg="del">
          <ac:chgData name="Daniel Khashabi" userId="62390808-c838-45e6-be59-d6fd0d208bc8" providerId="ADAL" clId="{BC61CEE6-F72E-ED4A-95CA-C76EDF0DD1AC}" dt="2023-03-13T04:22:35.671" v="8052" actId="478"/>
          <ac:spMkLst>
            <pc:docMk/>
            <pc:sldMk cId="2057354068" sldId="2041"/>
            <ac:spMk id="8" creationId="{EFD58BCF-CFDC-D35C-15DB-D632E8A54E10}"/>
          </ac:spMkLst>
        </pc:spChg>
      </pc:sldChg>
      <pc:sldChg chg="addSp delSp modSp add del mod">
        <pc:chgData name="Daniel Khashabi" userId="62390808-c838-45e6-be59-d6fd0d208bc8" providerId="ADAL" clId="{BC61CEE6-F72E-ED4A-95CA-C76EDF0DD1AC}" dt="2023-03-12T22:05:49.883" v="5250" actId="2696"/>
        <pc:sldMkLst>
          <pc:docMk/>
          <pc:sldMk cId="2394203272" sldId="2041"/>
        </pc:sldMkLst>
        <pc:spChg chg="mod">
          <ac:chgData name="Daniel Khashabi" userId="62390808-c838-45e6-be59-d6fd0d208bc8" providerId="ADAL" clId="{BC61CEE6-F72E-ED4A-95CA-C76EDF0DD1AC}" dt="2023-03-12T16:50:49.841" v="2387" actId="113"/>
          <ac:spMkLst>
            <pc:docMk/>
            <pc:sldMk cId="2394203272" sldId="2041"/>
            <ac:spMk id="3" creationId="{7768521F-75A4-870C-2281-10B4208D8023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2394203272" sldId="2041"/>
            <ac:spMk id="8" creationId="{EFD58BCF-CFDC-D35C-15DB-D632E8A54E10}"/>
          </ac:spMkLst>
        </pc:spChg>
        <pc:picChg chg="add mod modCrop">
          <ac:chgData name="Daniel Khashabi" userId="62390808-c838-45e6-be59-d6fd0d208bc8" providerId="ADAL" clId="{BC61CEE6-F72E-ED4A-95CA-C76EDF0DD1AC}" dt="2023-03-12T16:50:46.779" v="2386" actId="1076"/>
          <ac:picMkLst>
            <pc:docMk/>
            <pc:sldMk cId="2394203272" sldId="2041"/>
            <ac:picMk id="5" creationId="{4F4EECD6-C5A8-1A99-F9C8-DF9BD4484A57}"/>
          </ac:picMkLst>
        </pc:picChg>
        <pc:picChg chg="del">
          <ac:chgData name="Daniel Khashabi" userId="62390808-c838-45e6-be59-d6fd0d208bc8" providerId="ADAL" clId="{BC61CEE6-F72E-ED4A-95CA-C76EDF0DD1AC}" dt="2023-03-12T04:17:01.654" v="2337" actId="478"/>
          <ac:picMkLst>
            <pc:docMk/>
            <pc:sldMk cId="2394203272" sldId="2041"/>
            <ac:picMk id="10" creationId="{18E6854F-3379-C9E0-9415-C876B50AC729}"/>
          </ac:picMkLst>
        </pc:picChg>
      </pc:sldChg>
      <pc:sldChg chg="modSp add del mod">
        <pc:chgData name="Daniel Khashabi" userId="62390808-c838-45e6-be59-d6fd0d208bc8" providerId="ADAL" clId="{BC61CEE6-F72E-ED4A-95CA-C76EDF0DD1AC}" dt="2023-03-13T04:14:34.217" v="7832" actId="2696"/>
        <pc:sldMkLst>
          <pc:docMk/>
          <pc:sldMk cId="3924842996" sldId="2041"/>
        </pc:sldMkLst>
        <pc:spChg chg="mod">
          <ac:chgData name="Daniel Khashabi" userId="62390808-c838-45e6-be59-d6fd0d208bc8" providerId="ADAL" clId="{BC61CEE6-F72E-ED4A-95CA-C76EDF0DD1AC}" dt="2023-03-13T04:00:47.251" v="7819" actId="368"/>
          <ac:spMkLst>
            <pc:docMk/>
            <pc:sldMk cId="3924842996" sldId="2041"/>
            <ac:spMk id="2" creationId="{F97A7D82-5C9D-D177-F020-E56EB1B51B28}"/>
          </ac:spMkLst>
        </pc:spChg>
      </pc:sldChg>
      <pc:sldChg chg="addSp delSp modSp add mod">
        <pc:chgData name="Daniel Khashabi" userId="62390808-c838-45e6-be59-d6fd0d208bc8" providerId="ADAL" clId="{BC61CEE6-F72E-ED4A-95CA-C76EDF0DD1AC}" dt="2023-03-13T04:22:42.199" v="8057"/>
        <pc:sldMkLst>
          <pc:docMk/>
          <pc:sldMk cId="55738977" sldId="2042"/>
        </pc:sldMkLst>
        <pc:spChg chg="add mod">
          <ac:chgData name="Daniel Khashabi" userId="62390808-c838-45e6-be59-d6fd0d208bc8" providerId="ADAL" clId="{BC61CEE6-F72E-ED4A-95CA-C76EDF0DD1AC}" dt="2023-03-13T04:22:42.199" v="8057"/>
          <ac:spMkLst>
            <pc:docMk/>
            <pc:sldMk cId="55738977" sldId="2042"/>
            <ac:spMk id="4" creationId="{6768CFA8-A7D4-7722-A475-73D52C68A8C1}"/>
          </ac:spMkLst>
        </pc:spChg>
        <pc:spChg chg="del">
          <ac:chgData name="Daniel Khashabi" userId="62390808-c838-45e6-be59-d6fd0d208bc8" providerId="ADAL" clId="{BC61CEE6-F72E-ED4A-95CA-C76EDF0DD1AC}" dt="2023-03-13T04:22:41.805" v="8056" actId="478"/>
          <ac:spMkLst>
            <pc:docMk/>
            <pc:sldMk cId="55738977" sldId="2042"/>
            <ac:spMk id="8" creationId="{EFD58BCF-CFDC-D35C-15DB-D632E8A54E10}"/>
          </ac:spMkLst>
        </pc:spChg>
      </pc:sldChg>
      <pc:sldChg chg="modSp add del mod modShow">
        <pc:chgData name="Daniel Khashabi" userId="62390808-c838-45e6-be59-d6fd0d208bc8" providerId="ADAL" clId="{BC61CEE6-F72E-ED4A-95CA-C76EDF0DD1AC}" dt="2023-03-13T04:14:34.217" v="7832" actId="2696"/>
        <pc:sldMkLst>
          <pc:docMk/>
          <pc:sldMk cId="457231075" sldId="2042"/>
        </pc:sldMkLst>
        <pc:spChg chg="mod">
          <ac:chgData name="Daniel Khashabi" userId="62390808-c838-45e6-be59-d6fd0d208bc8" providerId="ADAL" clId="{BC61CEE6-F72E-ED4A-95CA-C76EDF0DD1AC}" dt="2023-03-13T04:01:04.333" v="7824" actId="368"/>
          <ac:spMkLst>
            <pc:docMk/>
            <pc:sldMk cId="457231075" sldId="2042"/>
            <ac:spMk id="2" creationId="{F97A7D82-5C9D-D177-F020-E56EB1B51B28}"/>
          </ac:spMkLst>
        </pc:spChg>
      </pc:sldChg>
      <pc:sldChg chg="addSp delSp modSp add del mod">
        <pc:chgData name="Daniel Khashabi" userId="62390808-c838-45e6-be59-d6fd0d208bc8" providerId="ADAL" clId="{BC61CEE6-F72E-ED4A-95CA-C76EDF0DD1AC}" dt="2023-03-12T22:05:49.883" v="5250" actId="2696"/>
        <pc:sldMkLst>
          <pc:docMk/>
          <pc:sldMk cId="4024031040" sldId="2042"/>
        </pc:sldMkLst>
        <pc:spChg chg="mod">
          <ac:chgData name="Daniel Khashabi" userId="62390808-c838-45e6-be59-d6fd0d208bc8" providerId="ADAL" clId="{BC61CEE6-F72E-ED4A-95CA-C76EDF0DD1AC}" dt="2023-03-12T16:53:19.384" v="2521"/>
          <ac:spMkLst>
            <pc:docMk/>
            <pc:sldMk cId="4024031040" sldId="2042"/>
            <ac:spMk id="3" creationId="{7768521F-75A4-870C-2281-10B4208D8023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4024031040" sldId="2042"/>
            <ac:spMk id="8" creationId="{EFD58BCF-CFDC-D35C-15DB-D632E8A54E10}"/>
          </ac:spMkLst>
        </pc:spChg>
        <pc:picChg chg="del">
          <ac:chgData name="Daniel Khashabi" userId="62390808-c838-45e6-be59-d6fd0d208bc8" providerId="ADAL" clId="{BC61CEE6-F72E-ED4A-95CA-C76EDF0DD1AC}" dt="2023-03-12T16:52:21.846" v="2513" actId="478"/>
          <ac:picMkLst>
            <pc:docMk/>
            <pc:sldMk cId="4024031040" sldId="2042"/>
            <ac:picMk id="5" creationId="{4F4EECD6-C5A8-1A99-F9C8-DF9BD4484A57}"/>
          </ac:picMkLst>
        </pc:picChg>
        <pc:picChg chg="add mod">
          <ac:chgData name="Daniel Khashabi" userId="62390808-c838-45e6-be59-d6fd0d208bc8" providerId="ADAL" clId="{BC61CEE6-F72E-ED4A-95CA-C76EDF0DD1AC}" dt="2023-03-12T16:53:30.158" v="2528" actId="1037"/>
          <ac:picMkLst>
            <pc:docMk/>
            <pc:sldMk cId="4024031040" sldId="2042"/>
            <ac:picMk id="6" creationId="{F9FC42DF-6AAF-7E9F-E06F-67EFEE2AF8A0}"/>
          </ac:picMkLst>
        </pc:picChg>
      </pc:sldChg>
      <pc:sldChg chg="addSp delSp modSp add del mod">
        <pc:chgData name="Daniel Khashabi" userId="62390808-c838-45e6-be59-d6fd0d208bc8" providerId="ADAL" clId="{BC61CEE6-F72E-ED4A-95CA-C76EDF0DD1AC}" dt="2023-03-12T22:05:49.883" v="5250" actId="2696"/>
        <pc:sldMkLst>
          <pc:docMk/>
          <pc:sldMk cId="127874863" sldId="2043"/>
        </pc:sldMkLst>
        <pc:spChg chg="mod">
          <ac:chgData name="Daniel Khashabi" userId="62390808-c838-45e6-be59-d6fd0d208bc8" providerId="ADAL" clId="{BC61CEE6-F72E-ED4A-95CA-C76EDF0DD1AC}" dt="2023-03-12T16:55:40.494" v="2587" actId="14100"/>
          <ac:spMkLst>
            <pc:docMk/>
            <pc:sldMk cId="127874863" sldId="2043"/>
            <ac:spMk id="3" creationId="{7768521F-75A4-870C-2281-10B4208D8023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127874863" sldId="2043"/>
            <ac:spMk id="8" creationId="{EFD58BCF-CFDC-D35C-15DB-D632E8A54E10}"/>
          </ac:spMkLst>
        </pc:spChg>
        <pc:picChg chg="del">
          <ac:chgData name="Daniel Khashabi" userId="62390808-c838-45e6-be59-d6fd0d208bc8" providerId="ADAL" clId="{BC61CEE6-F72E-ED4A-95CA-C76EDF0DD1AC}" dt="2023-03-12T16:54:35.493" v="2572" actId="478"/>
          <ac:picMkLst>
            <pc:docMk/>
            <pc:sldMk cId="127874863" sldId="2043"/>
            <ac:picMk id="5" creationId="{4F4EECD6-C5A8-1A99-F9C8-DF9BD4484A57}"/>
          </ac:picMkLst>
        </pc:picChg>
        <pc:picChg chg="add mod">
          <ac:chgData name="Daniel Khashabi" userId="62390808-c838-45e6-be59-d6fd0d208bc8" providerId="ADAL" clId="{BC61CEE6-F72E-ED4A-95CA-C76EDF0DD1AC}" dt="2023-03-12T16:54:41.593" v="2577" actId="1076"/>
          <ac:picMkLst>
            <pc:docMk/>
            <pc:sldMk cId="127874863" sldId="2043"/>
            <ac:picMk id="6" creationId="{896DDA7E-0B46-999A-87E5-EBAD31A919F4}"/>
          </ac:picMkLst>
        </pc:picChg>
      </pc:sldChg>
      <pc:sldChg chg="addSp delSp modSp add mod">
        <pc:chgData name="Daniel Khashabi" userId="62390808-c838-45e6-be59-d6fd0d208bc8" providerId="ADAL" clId="{BC61CEE6-F72E-ED4A-95CA-C76EDF0DD1AC}" dt="2023-03-13T04:22:39.210" v="8055"/>
        <pc:sldMkLst>
          <pc:docMk/>
          <pc:sldMk cId="231702825" sldId="2043"/>
        </pc:sldMkLst>
        <pc:spChg chg="add mod">
          <ac:chgData name="Daniel Khashabi" userId="62390808-c838-45e6-be59-d6fd0d208bc8" providerId="ADAL" clId="{BC61CEE6-F72E-ED4A-95CA-C76EDF0DD1AC}" dt="2023-03-13T04:22:39.210" v="8055"/>
          <ac:spMkLst>
            <pc:docMk/>
            <pc:sldMk cId="231702825" sldId="2043"/>
            <ac:spMk id="4" creationId="{5F00D461-2C8D-53DD-7F67-24ECDC4A7BC6}"/>
          </ac:spMkLst>
        </pc:spChg>
        <pc:spChg chg="del">
          <ac:chgData name="Daniel Khashabi" userId="62390808-c838-45e6-be59-d6fd0d208bc8" providerId="ADAL" clId="{BC61CEE6-F72E-ED4A-95CA-C76EDF0DD1AC}" dt="2023-03-13T04:22:38.833" v="8054" actId="478"/>
          <ac:spMkLst>
            <pc:docMk/>
            <pc:sldMk cId="231702825" sldId="2043"/>
            <ac:spMk id="8" creationId="{EFD58BCF-CFDC-D35C-15DB-D632E8A54E10}"/>
          </ac:spMkLst>
        </pc:spChg>
      </pc:sldChg>
      <pc:sldChg chg="modSp add del mod">
        <pc:chgData name="Daniel Khashabi" userId="62390808-c838-45e6-be59-d6fd0d208bc8" providerId="ADAL" clId="{BC61CEE6-F72E-ED4A-95CA-C76EDF0DD1AC}" dt="2023-03-13T04:14:34.217" v="7832" actId="2696"/>
        <pc:sldMkLst>
          <pc:docMk/>
          <pc:sldMk cId="2021091264" sldId="2043"/>
        </pc:sldMkLst>
        <pc:spChg chg="mod">
          <ac:chgData name="Daniel Khashabi" userId="62390808-c838-45e6-be59-d6fd0d208bc8" providerId="ADAL" clId="{BC61CEE6-F72E-ED4A-95CA-C76EDF0DD1AC}" dt="2023-03-13T04:00:50.702" v="7820" actId="368"/>
          <ac:spMkLst>
            <pc:docMk/>
            <pc:sldMk cId="2021091264" sldId="2043"/>
            <ac:spMk id="2" creationId="{F97A7D82-5C9D-D177-F020-E56EB1B51B28}"/>
          </ac:spMkLst>
        </pc:spChg>
        <pc:spChg chg="mod">
          <ac:chgData name="Daniel Khashabi" userId="62390808-c838-45e6-be59-d6fd0d208bc8" providerId="ADAL" clId="{BC61CEE6-F72E-ED4A-95CA-C76EDF0DD1AC}" dt="2023-03-13T04:00:58.893" v="7823" actId="20577"/>
          <ac:spMkLst>
            <pc:docMk/>
            <pc:sldMk cId="2021091264" sldId="2043"/>
            <ac:spMk id="3" creationId="{7768521F-75A4-870C-2281-10B4208D8023}"/>
          </ac:spMkLst>
        </pc:spChg>
      </pc:sldChg>
      <pc:sldChg chg="addSp delSp modSp add mod modShow">
        <pc:chgData name="Daniel Khashabi" userId="62390808-c838-45e6-be59-d6fd0d208bc8" providerId="ADAL" clId="{BC61CEE6-F72E-ED4A-95CA-C76EDF0DD1AC}" dt="2023-03-14T15:55:07.816" v="9264" actId="729"/>
        <pc:sldMkLst>
          <pc:docMk/>
          <pc:sldMk cId="1782550019" sldId="2044"/>
        </pc:sldMkLst>
        <pc:spChg chg="mod">
          <ac:chgData name="Daniel Khashabi" userId="62390808-c838-45e6-be59-d6fd0d208bc8" providerId="ADAL" clId="{BC61CEE6-F72E-ED4A-95CA-C76EDF0DD1AC}" dt="2023-03-12T17:07:59.806" v="2592" actId="1076"/>
          <ac:spMkLst>
            <pc:docMk/>
            <pc:sldMk cId="1782550019" sldId="2044"/>
            <ac:spMk id="2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33.357" v="2624" actId="478"/>
          <ac:spMkLst>
            <pc:docMk/>
            <pc:sldMk cId="1782550019" sldId="2044"/>
            <ac:spMk id="3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28.814" v="2623" actId="478"/>
          <ac:spMkLst>
            <pc:docMk/>
            <pc:sldMk cId="1782550019" sldId="2044"/>
            <ac:spMk id="4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28.814" v="2623" actId="478"/>
          <ac:spMkLst>
            <pc:docMk/>
            <pc:sldMk cId="1782550019" sldId="2044"/>
            <ac:spMk id="5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28.814" v="2623" actId="478"/>
          <ac:spMkLst>
            <pc:docMk/>
            <pc:sldMk cId="1782550019" sldId="2044"/>
            <ac:spMk id="6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28.814" v="2623" actId="478"/>
          <ac:spMkLst>
            <pc:docMk/>
            <pc:sldMk cId="1782550019" sldId="2044"/>
            <ac:spMk id="7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37.828" v="2626" actId="478"/>
          <ac:spMkLst>
            <pc:docMk/>
            <pc:sldMk cId="1782550019" sldId="2044"/>
            <ac:spMk id="8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33.357" v="2624" actId="478"/>
          <ac:spMkLst>
            <pc:docMk/>
            <pc:sldMk cId="1782550019" sldId="2044"/>
            <ac:spMk id="13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2T17:08:33.357" v="2624" actId="478"/>
          <ac:spMkLst>
            <pc:docMk/>
            <pc:sldMk cId="1782550019" sldId="2044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7:08:23.368" v="2622" actId="20577"/>
          <ac:spMkLst>
            <pc:docMk/>
            <pc:sldMk cId="1782550019" sldId="2044"/>
            <ac:spMk id="17" creationId="{606834F8-E800-F7CC-5013-63AB1484AA4A}"/>
          </ac:spMkLst>
        </pc:spChg>
        <pc:grpChg chg="del">
          <ac:chgData name="Daniel Khashabi" userId="62390808-c838-45e6-be59-d6fd0d208bc8" providerId="ADAL" clId="{BC61CEE6-F72E-ED4A-95CA-C76EDF0DD1AC}" dt="2023-03-12T17:08:33.357" v="2624" actId="478"/>
          <ac:grpSpMkLst>
            <pc:docMk/>
            <pc:sldMk cId="1782550019" sldId="2044"/>
            <ac:grpSpMk id="9" creationId="{00000000-0000-0000-0000-000000000000}"/>
          </ac:grpSpMkLst>
        </pc:grpChg>
        <pc:picChg chg="add mod">
          <ac:chgData name="Daniel Khashabi" userId="62390808-c838-45e6-be59-d6fd0d208bc8" providerId="ADAL" clId="{BC61CEE6-F72E-ED4A-95CA-C76EDF0DD1AC}" dt="2023-03-12T17:08:43.083" v="2628" actId="1076"/>
          <ac:picMkLst>
            <pc:docMk/>
            <pc:sldMk cId="1782550019" sldId="2044"/>
            <ac:picMk id="16" creationId="{49127B00-58EA-06F0-543D-7DBC54200B1B}"/>
          </ac:picMkLst>
        </pc:picChg>
      </pc:sldChg>
      <pc:sldChg chg="addSp delSp modSp new mod ord">
        <pc:chgData name="Daniel Khashabi" userId="62390808-c838-45e6-be59-d6fd0d208bc8" providerId="ADAL" clId="{BC61CEE6-F72E-ED4A-95CA-C76EDF0DD1AC}" dt="2023-03-12T20:37:50.698" v="4926"/>
        <pc:sldMkLst>
          <pc:docMk/>
          <pc:sldMk cId="1900674384" sldId="2045"/>
        </pc:sldMkLst>
        <pc:spChg chg="mod">
          <ac:chgData name="Daniel Khashabi" userId="62390808-c838-45e6-be59-d6fd0d208bc8" providerId="ADAL" clId="{BC61CEE6-F72E-ED4A-95CA-C76EDF0DD1AC}" dt="2023-03-12T17:11:49.924" v="2707"/>
          <ac:spMkLst>
            <pc:docMk/>
            <pc:sldMk cId="1900674384" sldId="2045"/>
            <ac:spMk id="2" creationId="{916154F6-5222-5170-0F76-A671F893724B}"/>
          </ac:spMkLst>
        </pc:spChg>
        <pc:spChg chg="del">
          <ac:chgData name="Daniel Khashabi" userId="62390808-c838-45e6-be59-d6fd0d208bc8" providerId="ADAL" clId="{BC61CEE6-F72E-ED4A-95CA-C76EDF0DD1AC}" dt="2023-03-12T17:11:31.769" v="2702"/>
          <ac:spMkLst>
            <pc:docMk/>
            <pc:sldMk cId="1900674384" sldId="2045"/>
            <ac:spMk id="3" creationId="{FFE347CC-6D8F-AB57-A30E-F4F039D08800}"/>
          </ac:spMkLst>
        </pc:spChg>
        <pc:spChg chg="add mod">
          <ac:chgData name="Daniel Khashabi" userId="62390808-c838-45e6-be59-d6fd0d208bc8" providerId="ADAL" clId="{BC61CEE6-F72E-ED4A-95CA-C76EDF0DD1AC}" dt="2023-03-12T20:37:50.698" v="4926"/>
          <ac:spMkLst>
            <pc:docMk/>
            <pc:sldMk cId="1900674384" sldId="2045"/>
            <ac:spMk id="6" creationId="{1779A04D-2C8B-5664-990C-744388470D0B}"/>
          </ac:spMkLst>
        </pc:spChg>
        <pc:picChg chg="add mod">
          <ac:chgData name="Daniel Khashabi" userId="62390808-c838-45e6-be59-d6fd0d208bc8" providerId="ADAL" clId="{BC61CEE6-F72E-ED4A-95CA-C76EDF0DD1AC}" dt="2023-03-12T17:11:34.361" v="2706" actId="1076"/>
          <ac:picMkLst>
            <pc:docMk/>
            <pc:sldMk cId="1900674384" sldId="2045"/>
            <ac:picMk id="5" creationId="{F577304C-4409-625E-6581-7DADE62DE17F}"/>
          </ac:picMkLst>
        </pc:picChg>
      </pc:sldChg>
      <pc:sldChg chg="add del mod modShow">
        <pc:chgData name="Daniel Khashabi" userId="62390808-c838-45e6-be59-d6fd0d208bc8" providerId="ADAL" clId="{BC61CEE6-F72E-ED4A-95CA-C76EDF0DD1AC}" dt="2023-03-12T17:33:49.581" v="3377" actId="2696"/>
        <pc:sldMkLst>
          <pc:docMk/>
          <pc:sldMk cId="1083018255" sldId="2046"/>
        </pc:sldMkLst>
      </pc:sldChg>
      <pc:sldChg chg="modSp new mod">
        <pc:chgData name="Daniel Khashabi" userId="62390808-c838-45e6-be59-d6fd0d208bc8" providerId="ADAL" clId="{BC61CEE6-F72E-ED4A-95CA-C76EDF0DD1AC}" dt="2023-03-12T17:38:34.227" v="3568" actId="20577"/>
        <pc:sldMkLst>
          <pc:docMk/>
          <pc:sldMk cId="2065875769" sldId="2046"/>
        </pc:sldMkLst>
        <pc:spChg chg="mod">
          <ac:chgData name="Daniel Khashabi" userId="62390808-c838-45e6-be59-d6fd0d208bc8" providerId="ADAL" clId="{BC61CEE6-F72E-ED4A-95CA-C76EDF0DD1AC}" dt="2023-03-12T17:37:59.944" v="3535" actId="20577"/>
          <ac:spMkLst>
            <pc:docMk/>
            <pc:sldMk cId="2065875769" sldId="2046"/>
            <ac:spMk id="2" creationId="{CE91F779-79B8-D930-1197-86FD0F4DA1FD}"/>
          </ac:spMkLst>
        </pc:spChg>
        <pc:spChg chg="mod">
          <ac:chgData name="Daniel Khashabi" userId="62390808-c838-45e6-be59-d6fd0d208bc8" providerId="ADAL" clId="{BC61CEE6-F72E-ED4A-95CA-C76EDF0DD1AC}" dt="2023-03-12T17:38:34.227" v="3568" actId="20577"/>
          <ac:spMkLst>
            <pc:docMk/>
            <pc:sldMk cId="2065875769" sldId="2046"/>
            <ac:spMk id="3" creationId="{3D0C9998-03EA-36F2-0E66-53E78D9F0E2E}"/>
          </ac:spMkLst>
        </pc:spChg>
      </pc:sldChg>
      <pc:sldChg chg="delSp modSp add del mod">
        <pc:chgData name="Daniel Khashabi" userId="62390808-c838-45e6-be59-d6fd0d208bc8" providerId="ADAL" clId="{BC61CEE6-F72E-ED4A-95CA-C76EDF0DD1AC}" dt="2023-03-12T17:35:15.440" v="3386" actId="2696"/>
        <pc:sldMkLst>
          <pc:docMk/>
          <pc:sldMk cId="3121202114" sldId="2046"/>
        </pc:sldMkLst>
        <pc:spChg chg="mod">
          <ac:chgData name="Daniel Khashabi" userId="62390808-c838-45e6-be59-d6fd0d208bc8" providerId="ADAL" clId="{BC61CEE6-F72E-ED4A-95CA-C76EDF0DD1AC}" dt="2023-03-12T17:34:27.548" v="3385" actId="1076"/>
          <ac:spMkLst>
            <pc:docMk/>
            <pc:sldMk cId="3121202114" sldId="204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7:34:27.548" v="3385" actId="1076"/>
          <ac:spMkLst>
            <pc:docMk/>
            <pc:sldMk cId="3121202114" sldId="204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7:34:27.548" v="3385" actId="1076"/>
          <ac:spMkLst>
            <pc:docMk/>
            <pc:sldMk cId="3121202114" sldId="204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7:34:27.548" v="3385" actId="1076"/>
          <ac:spMkLst>
            <pc:docMk/>
            <pc:sldMk cId="3121202114" sldId="2046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7:34:27.548" v="3385" actId="1076"/>
          <ac:spMkLst>
            <pc:docMk/>
            <pc:sldMk cId="3121202114" sldId="2046"/>
            <ac:spMk id="16" creationId="{00000000-0000-0000-0000-000000000000}"/>
          </ac:spMkLst>
        </pc:spChg>
        <pc:grpChg chg="del">
          <ac:chgData name="Daniel Khashabi" userId="62390808-c838-45e6-be59-d6fd0d208bc8" providerId="ADAL" clId="{BC61CEE6-F72E-ED4A-95CA-C76EDF0DD1AC}" dt="2023-03-12T17:34:14.337" v="3380" actId="478"/>
          <ac:grpSpMkLst>
            <pc:docMk/>
            <pc:sldMk cId="3121202114" sldId="2046"/>
            <ac:grpSpMk id="13" creationId="{00000000-0000-0000-0000-000000000000}"/>
          </ac:grpSpMkLst>
        </pc:grpChg>
        <pc:picChg chg="mod">
          <ac:chgData name="Daniel Khashabi" userId="62390808-c838-45e6-be59-d6fd0d208bc8" providerId="ADAL" clId="{BC61CEE6-F72E-ED4A-95CA-C76EDF0DD1AC}" dt="2023-03-12T17:34:27.548" v="3385" actId="1076"/>
          <ac:picMkLst>
            <pc:docMk/>
            <pc:sldMk cId="3121202114" sldId="2046"/>
            <ac:picMk id="3" creationId="{00000000-0000-0000-0000-000000000000}"/>
          </ac:picMkLst>
        </pc:picChg>
        <pc:picChg chg="mod">
          <ac:chgData name="Daniel Khashabi" userId="62390808-c838-45e6-be59-d6fd0d208bc8" providerId="ADAL" clId="{BC61CEE6-F72E-ED4A-95CA-C76EDF0DD1AC}" dt="2023-03-12T17:34:27.548" v="3385" actId="1076"/>
          <ac:picMkLst>
            <pc:docMk/>
            <pc:sldMk cId="3121202114" sldId="2046"/>
            <ac:picMk id="4" creationId="{00000000-0000-0000-0000-000000000000}"/>
          </ac:picMkLst>
        </pc:picChg>
        <pc:picChg chg="mod">
          <ac:chgData name="Daniel Khashabi" userId="62390808-c838-45e6-be59-d6fd0d208bc8" providerId="ADAL" clId="{BC61CEE6-F72E-ED4A-95CA-C76EDF0DD1AC}" dt="2023-03-12T17:34:27.548" v="3385" actId="1076"/>
          <ac:picMkLst>
            <pc:docMk/>
            <pc:sldMk cId="3121202114" sldId="2046"/>
            <ac:picMk id="5" creationId="{00000000-0000-0000-0000-000000000000}"/>
          </ac:picMkLst>
        </pc:picChg>
        <pc:picChg chg="mod">
          <ac:chgData name="Daniel Khashabi" userId="62390808-c838-45e6-be59-d6fd0d208bc8" providerId="ADAL" clId="{BC61CEE6-F72E-ED4A-95CA-C76EDF0DD1AC}" dt="2023-03-12T17:34:27.548" v="3385" actId="1076"/>
          <ac:picMkLst>
            <pc:docMk/>
            <pc:sldMk cId="3121202114" sldId="2046"/>
            <ac:picMk id="6" creationId="{00000000-0000-0000-0000-000000000000}"/>
          </ac:picMkLst>
        </pc:picChg>
        <pc:picChg chg="mod">
          <ac:chgData name="Daniel Khashabi" userId="62390808-c838-45e6-be59-d6fd0d208bc8" providerId="ADAL" clId="{BC61CEE6-F72E-ED4A-95CA-C76EDF0DD1AC}" dt="2023-03-12T17:34:27.548" v="3385" actId="1076"/>
          <ac:picMkLst>
            <pc:docMk/>
            <pc:sldMk cId="3121202114" sldId="2046"/>
            <ac:picMk id="11" creationId="{00000000-0000-0000-0000-000000000000}"/>
          </ac:picMkLst>
        </pc:picChg>
        <pc:picChg chg="del">
          <ac:chgData name="Daniel Khashabi" userId="62390808-c838-45e6-be59-d6fd0d208bc8" providerId="ADAL" clId="{BC61CEE6-F72E-ED4A-95CA-C76EDF0DD1AC}" dt="2023-03-12T17:34:14.337" v="3380" actId="478"/>
          <ac:picMkLst>
            <pc:docMk/>
            <pc:sldMk cId="3121202114" sldId="2046"/>
            <ac:picMk id="12" creationId="{00000000-0000-0000-0000-000000000000}"/>
          </ac:picMkLst>
        </pc:picChg>
      </pc:sldChg>
      <pc:sldChg chg="addSp delSp modSp new mod chgLayout">
        <pc:chgData name="Daniel Khashabi" userId="62390808-c838-45e6-be59-d6fd0d208bc8" providerId="ADAL" clId="{BC61CEE6-F72E-ED4A-95CA-C76EDF0DD1AC}" dt="2023-03-12T19:12:52.378" v="4482"/>
        <pc:sldMkLst>
          <pc:docMk/>
          <pc:sldMk cId="1354810782" sldId="2047"/>
        </pc:sldMkLst>
        <pc:spChg chg="mod ord">
          <ac:chgData name="Daniel Khashabi" userId="62390808-c838-45e6-be59-d6fd0d208bc8" providerId="ADAL" clId="{BC61CEE6-F72E-ED4A-95CA-C76EDF0DD1AC}" dt="2023-03-12T17:41:13.629" v="3660" actId="700"/>
          <ac:spMkLst>
            <pc:docMk/>
            <pc:sldMk cId="1354810782" sldId="2047"/>
            <ac:spMk id="2" creationId="{09BC084D-1C70-54A4-326E-E6358166227E}"/>
          </ac:spMkLst>
        </pc:spChg>
        <pc:spChg chg="del">
          <ac:chgData name="Daniel Khashabi" userId="62390808-c838-45e6-be59-d6fd0d208bc8" providerId="ADAL" clId="{BC61CEE6-F72E-ED4A-95CA-C76EDF0DD1AC}" dt="2023-03-12T17:40:22.165" v="3646"/>
          <ac:spMkLst>
            <pc:docMk/>
            <pc:sldMk cId="1354810782" sldId="2047"/>
            <ac:spMk id="3" creationId="{473F86ED-C74F-38BA-353D-45390F791DB6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1354810782" sldId="2047"/>
            <ac:spMk id="6" creationId="{BCCD1D16-8A0D-6EC9-9B10-429D1C86772B}"/>
          </ac:spMkLst>
        </pc:spChg>
        <pc:spChg chg="add mod">
          <ac:chgData name="Daniel Khashabi" userId="62390808-c838-45e6-be59-d6fd0d208bc8" providerId="ADAL" clId="{BC61CEE6-F72E-ED4A-95CA-C76EDF0DD1AC}" dt="2023-03-12T17:48:54.318" v="3757"/>
          <ac:spMkLst>
            <pc:docMk/>
            <pc:sldMk cId="1354810782" sldId="2047"/>
            <ac:spMk id="7" creationId="{7C9B0818-6BFA-D4D6-C55F-7E11EB995411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1354810782" sldId="2047"/>
            <ac:spMk id="9" creationId="{5DB4FF01-C1D5-1263-3857-F4F5BB82190D}"/>
          </ac:spMkLst>
        </pc:spChg>
        <pc:picChg chg="add mod ord">
          <ac:chgData name="Daniel Khashabi" userId="62390808-c838-45e6-be59-d6fd0d208bc8" providerId="ADAL" clId="{BC61CEE6-F72E-ED4A-95CA-C76EDF0DD1AC}" dt="2023-03-12T17:41:38.866" v="3669" actId="1076"/>
          <ac:picMkLst>
            <pc:docMk/>
            <pc:sldMk cId="1354810782" sldId="2047"/>
            <ac:picMk id="5" creationId="{9142580D-C598-C778-31D3-786AD887142C}"/>
          </ac:picMkLst>
        </pc:picChg>
      </pc:sldChg>
      <pc:sldChg chg="add del">
        <pc:chgData name="Daniel Khashabi" userId="62390808-c838-45e6-be59-d6fd0d208bc8" providerId="ADAL" clId="{BC61CEE6-F72E-ED4A-95CA-C76EDF0DD1AC}" dt="2023-03-12T17:43:04.862" v="3693" actId="2696"/>
        <pc:sldMkLst>
          <pc:docMk/>
          <pc:sldMk cId="825342439" sldId="2048"/>
        </pc:sldMkLst>
      </pc:sldChg>
      <pc:sldChg chg="addSp delSp modSp add del mod">
        <pc:chgData name="Daniel Khashabi" userId="62390808-c838-45e6-be59-d6fd0d208bc8" providerId="ADAL" clId="{BC61CEE6-F72E-ED4A-95CA-C76EDF0DD1AC}" dt="2023-03-12T18:17:01.110" v="3894" actId="2696"/>
        <pc:sldMkLst>
          <pc:docMk/>
          <pc:sldMk cId="3320947902" sldId="2048"/>
        </pc:sldMkLst>
        <pc:spChg chg="mod">
          <ac:chgData name="Daniel Khashabi" userId="62390808-c838-45e6-be59-d6fd0d208bc8" providerId="ADAL" clId="{BC61CEE6-F72E-ED4A-95CA-C76EDF0DD1AC}" dt="2023-03-12T17:43:20.537" v="3742" actId="20577"/>
          <ac:spMkLst>
            <pc:docMk/>
            <pc:sldMk cId="3320947902" sldId="2048"/>
            <ac:spMk id="2" creationId="{09BC084D-1C70-54A4-326E-E6358166227E}"/>
          </ac:spMkLst>
        </pc:spChg>
        <pc:spChg chg="add mod">
          <ac:chgData name="Daniel Khashabi" userId="62390808-c838-45e6-be59-d6fd0d208bc8" providerId="ADAL" clId="{BC61CEE6-F72E-ED4A-95CA-C76EDF0DD1AC}" dt="2023-03-12T17:46:31.101" v="3743" actId="478"/>
          <ac:spMkLst>
            <pc:docMk/>
            <pc:sldMk cId="3320947902" sldId="2048"/>
            <ac:spMk id="4" creationId="{8D6E2EAF-F87D-1EEE-4A7E-9414C3EE9BBD}"/>
          </ac:spMkLst>
        </pc:spChg>
        <pc:spChg chg="mod">
          <ac:chgData name="Daniel Khashabi" userId="62390808-c838-45e6-be59-d6fd0d208bc8" providerId="ADAL" clId="{BC61CEE6-F72E-ED4A-95CA-C76EDF0DD1AC}" dt="2023-03-12T17:48:57.485" v="3758"/>
          <ac:spMkLst>
            <pc:docMk/>
            <pc:sldMk cId="3320947902" sldId="2048"/>
            <ac:spMk id="7" creationId="{7C9B0818-6BFA-D4D6-C55F-7E11EB995411}"/>
          </ac:spMkLst>
        </pc:spChg>
        <pc:picChg chg="del">
          <ac:chgData name="Daniel Khashabi" userId="62390808-c838-45e6-be59-d6fd0d208bc8" providerId="ADAL" clId="{BC61CEE6-F72E-ED4A-95CA-C76EDF0DD1AC}" dt="2023-03-12T17:46:31.101" v="3743" actId="478"/>
          <ac:picMkLst>
            <pc:docMk/>
            <pc:sldMk cId="3320947902" sldId="2048"/>
            <ac:picMk id="5" creationId="{9142580D-C598-C778-31D3-786AD887142C}"/>
          </ac:picMkLst>
        </pc:picChg>
      </pc:sldChg>
      <pc:sldChg chg="addSp delSp modSp add mod ord">
        <pc:chgData name="Daniel Khashabi" userId="62390808-c838-45e6-be59-d6fd0d208bc8" providerId="ADAL" clId="{BC61CEE6-F72E-ED4A-95CA-C76EDF0DD1AC}" dt="2023-03-12T18:11:25.170" v="3818"/>
        <pc:sldMkLst>
          <pc:docMk/>
          <pc:sldMk cId="325918201" sldId="2049"/>
        </pc:sldMkLst>
        <pc:spChg chg="add del mod">
          <ac:chgData name="Daniel Khashabi" userId="62390808-c838-45e6-be59-d6fd0d208bc8" providerId="ADAL" clId="{BC61CEE6-F72E-ED4A-95CA-C76EDF0DD1AC}" dt="2023-03-12T18:10:47.142" v="3777"/>
          <ac:spMkLst>
            <pc:docMk/>
            <pc:sldMk cId="325918201" sldId="2049"/>
            <ac:spMk id="5" creationId="{2661775F-F1D7-A383-C822-2EEA5263687C}"/>
          </ac:spMkLst>
        </pc:spChg>
        <pc:spChg chg="add mod">
          <ac:chgData name="Daniel Khashabi" userId="62390808-c838-45e6-be59-d6fd0d208bc8" providerId="ADAL" clId="{BC61CEE6-F72E-ED4A-95CA-C76EDF0DD1AC}" dt="2023-03-12T18:10:49.526" v="3781" actId="21"/>
          <ac:spMkLst>
            <pc:docMk/>
            <pc:sldMk cId="325918201" sldId="2049"/>
            <ac:spMk id="10" creationId="{1C3FDD5C-30D7-BDCE-0144-711077689F32}"/>
          </ac:spMkLst>
        </pc:spChg>
        <pc:spChg chg="del mod">
          <ac:chgData name="Daniel Khashabi" userId="62390808-c838-45e6-be59-d6fd0d208bc8" providerId="ADAL" clId="{BC61CEE6-F72E-ED4A-95CA-C76EDF0DD1AC}" dt="2023-03-12T18:10:22.013" v="3767"/>
          <ac:spMkLst>
            <pc:docMk/>
            <pc:sldMk cId="325918201" sldId="2049"/>
            <ac:spMk id="21" creationId="{E4F524EE-48E3-C445-E456-B0E6A16B085E}"/>
          </ac:spMkLst>
        </pc:spChg>
        <pc:spChg chg="del">
          <ac:chgData name="Daniel Khashabi" userId="62390808-c838-45e6-be59-d6fd0d208bc8" providerId="ADAL" clId="{BC61CEE6-F72E-ED4A-95CA-C76EDF0DD1AC}" dt="2023-03-12T18:08:46.780" v="3764" actId="478"/>
          <ac:spMkLst>
            <pc:docMk/>
            <pc:sldMk cId="325918201" sldId="2049"/>
            <ac:spMk id="22" creationId="{49E5945D-6980-F6D4-B7E0-B76AADCEA13F}"/>
          </ac:spMkLst>
        </pc:spChg>
        <pc:spChg chg="del">
          <ac:chgData name="Daniel Khashabi" userId="62390808-c838-45e6-be59-d6fd0d208bc8" providerId="ADAL" clId="{BC61CEE6-F72E-ED4A-95CA-C76EDF0DD1AC}" dt="2023-03-12T18:08:46.780" v="3764" actId="478"/>
          <ac:spMkLst>
            <pc:docMk/>
            <pc:sldMk cId="325918201" sldId="2049"/>
            <ac:spMk id="23" creationId="{329462A1-8CC1-F4EE-5D04-946A61D41DC4}"/>
          </ac:spMkLst>
        </pc:spChg>
        <pc:picChg chg="add del mod">
          <ac:chgData name="Daniel Khashabi" userId="62390808-c838-45e6-be59-d6fd0d208bc8" providerId="ADAL" clId="{BC61CEE6-F72E-ED4A-95CA-C76EDF0DD1AC}" dt="2023-03-12T18:10:45.224" v="3776" actId="478"/>
          <ac:picMkLst>
            <pc:docMk/>
            <pc:sldMk cId="325918201" sldId="2049"/>
            <ac:picMk id="3" creationId="{A98F197F-D33A-A9AA-3EE8-42963148B814}"/>
          </ac:picMkLst>
        </pc:picChg>
        <pc:picChg chg="add del mod">
          <ac:chgData name="Daniel Khashabi" userId="62390808-c838-45e6-be59-d6fd0d208bc8" providerId="ADAL" clId="{BC61CEE6-F72E-ED4A-95CA-C76EDF0DD1AC}" dt="2023-03-12T18:10:49.526" v="3781" actId="21"/>
          <ac:picMkLst>
            <pc:docMk/>
            <pc:sldMk cId="325918201" sldId="2049"/>
            <ac:picMk id="8" creationId="{804996E2-0A0F-B1D0-7E7F-A024E82153F8}"/>
          </ac:picMkLst>
        </pc:picChg>
        <pc:picChg chg="add del mod">
          <ac:chgData name="Daniel Khashabi" userId="62390808-c838-45e6-be59-d6fd0d208bc8" providerId="ADAL" clId="{BC61CEE6-F72E-ED4A-95CA-C76EDF0DD1AC}" dt="2023-03-12T18:11:24.870" v="3817" actId="478"/>
          <ac:picMkLst>
            <pc:docMk/>
            <pc:sldMk cId="325918201" sldId="2049"/>
            <ac:picMk id="11" creationId="{2D4793EE-995B-B146-921C-B8698BF65170}"/>
          </ac:picMkLst>
        </pc:picChg>
        <pc:picChg chg="add mod">
          <ac:chgData name="Daniel Khashabi" userId="62390808-c838-45e6-be59-d6fd0d208bc8" providerId="ADAL" clId="{BC61CEE6-F72E-ED4A-95CA-C76EDF0DD1AC}" dt="2023-03-12T18:11:25.170" v="3818"/>
          <ac:picMkLst>
            <pc:docMk/>
            <pc:sldMk cId="325918201" sldId="2049"/>
            <ac:picMk id="12" creationId="{2316B130-1ABD-F73F-2206-4CB30D760B32}"/>
          </ac:picMkLst>
        </pc:picChg>
        <pc:picChg chg="del">
          <ac:chgData name="Daniel Khashabi" userId="62390808-c838-45e6-be59-d6fd0d208bc8" providerId="ADAL" clId="{BC61CEE6-F72E-ED4A-95CA-C76EDF0DD1AC}" dt="2023-03-12T18:08:44.191" v="3763" actId="478"/>
          <ac:picMkLst>
            <pc:docMk/>
            <pc:sldMk cId="325918201" sldId="2049"/>
            <ac:picMk id="20" creationId="{79AC2E0C-96F8-56CD-74E3-51C2B915FF31}"/>
          </ac:picMkLst>
        </pc:picChg>
      </pc:sldChg>
      <pc:sldChg chg="addSp delSp modSp add mod ord">
        <pc:chgData name="Daniel Khashabi" userId="62390808-c838-45e6-be59-d6fd0d208bc8" providerId="ADAL" clId="{BC61CEE6-F72E-ED4A-95CA-C76EDF0DD1AC}" dt="2023-03-12T18:11:23.429" v="3816" actId="21"/>
        <pc:sldMkLst>
          <pc:docMk/>
          <pc:sldMk cId="2241306234" sldId="2050"/>
        </pc:sldMkLst>
        <pc:picChg chg="add del mod">
          <ac:chgData name="Daniel Khashabi" userId="62390808-c838-45e6-be59-d6fd0d208bc8" providerId="ADAL" clId="{BC61CEE6-F72E-ED4A-95CA-C76EDF0DD1AC}" dt="2023-03-12T18:11:04.737" v="3788" actId="21"/>
          <ac:picMkLst>
            <pc:docMk/>
            <pc:sldMk cId="2241306234" sldId="2050"/>
            <ac:picMk id="2" creationId="{99C92CF8-4E8A-86B6-8CFD-D262563C1BAD}"/>
          </ac:picMkLst>
        </pc:picChg>
        <pc:picChg chg="mod">
          <ac:chgData name="Daniel Khashabi" userId="62390808-c838-45e6-be59-d6fd0d208bc8" providerId="ADAL" clId="{BC61CEE6-F72E-ED4A-95CA-C76EDF0DD1AC}" dt="2023-03-12T18:10:35.103" v="3774" actId="1076"/>
          <ac:picMkLst>
            <pc:docMk/>
            <pc:sldMk cId="2241306234" sldId="2050"/>
            <ac:picMk id="3" creationId="{A98F197F-D33A-A9AA-3EE8-42963148B814}"/>
          </ac:picMkLst>
        </pc:picChg>
        <pc:picChg chg="add del mod">
          <ac:chgData name="Daniel Khashabi" userId="62390808-c838-45e6-be59-d6fd0d208bc8" providerId="ADAL" clId="{BC61CEE6-F72E-ED4A-95CA-C76EDF0DD1AC}" dt="2023-03-12T18:11:23.429" v="3816" actId="21"/>
          <ac:picMkLst>
            <pc:docMk/>
            <pc:sldMk cId="2241306234" sldId="2050"/>
            <ac:picMk id="4" creationId="{E89E2435-FB55-EE08-C7FC-2E5DB9B9ACE7}"/>
          </ac:picMkLst>
        </pc:picChg>
      </pc:sldChg>
      <pc:sldChg chg="addSp delSp modSp add mod">
        <pc:chgData name="Daniel Khashabi" userId="62390808-c838-45e6-be59-d6fd0d208bc8" providerId="ADAL" clId="{BC61CEE6-F72E-ED4A-95CA-C76EDF0DD1AC}" dt="2023-03-12T18:12:36.408" v="3878" actId="1035"/>
        <pc:sldMkLst>
          <pc:docMk/>
          <pc:sldMk cId="617068635" sldId="2051"/>
        </pc:sldMkLst>
        <pc:spChg chg="add del mod">
          <ac:chgData name="Daniel Khashabi" userId="62390808-c838-45e6-be59-d6fd0d208bc8" providerId="ADAL" clId="{BC61CEE6-F72E-ED4A-95CA-C76EDF0DD1AC}" dt="2023-03-12T18:12:00.819" v="3833" actId="478"/>
          <ac:spMkLst>
            <pc:docMk/>
            <pc:sldMk cId="617068635" sldId="2051"/>
            <ac:spMk id="5" creationId="{B7EB682D-CA57-0CB5-F129-20742FB90974}"/>
          </ac:spMkLst>
        </pc:spChg>
        <pc:spChg chg="del">
          <ac:chgData name="Daniel Khashabi" userId="62390808-c838-45e6-be59-d6fd0d208bc8" providerId="ADAL" clId="{BC61CEE6-F72E-ED4A-95CA-C76EDF0DD1AC}" dt="2023-03-12T18:11:37.888" v="3820"/>
          <ac:spMkLst>
            <pc:docMk/>
            <pc:sldMk cId="617068635" sldId="2051"/>
            <ac:spMk id="10" creationId="{1C3FDD5C-30D7-BDCE-0144-711077689F32}"/>
          </ac:spMkLst>
        </pc:spChg>
        <pc:picChg chg="add del mod">
          <ac:chgData name="Daniel Khashabi" userId="62390808-c838-45e6-be59-d6fd0d208bc8" providerId="ADAL" clId="{BC61CEE6-F72E-ED4A-95CA-C76EDF0DD1AC}" dt="2023-03-12T18:11:40.219" v="3823" actId="21"/>
          <ac:picMkLst>
            <pc:docMk/>
            <pc:sldMk cId="617068635" sldId="2051"/>
            <ac:picMk id="3" creationId="{815C3835-C938-373D-C98A-70019D984A6D}"/>
          </ac:picMkLst>
        </pc:picChg>
        <pc:picChg chg="add del mod">
          <ac:chgData name="Daniel Khashabi" userId="62390808-c838-45e6-be59-d6fd0d208bc8" providerId="ADAL" clId="{BC61CEE6-F72E-ED4A-95CA-C76EDF0DD1AC}" dt="2023-03-12T18:11:59.051" v="3832" actId="21"/>
          <ac:picMkLst>
            <pc:docMk/>
            <pc:sldMk cId="617068635" sldId="2051"/>
            <ac:picMk id="6" creationId="{B13ECDE6-07BB-C8A6-A0B9-BC362769010E}"/>
          </ac:picMkLst>
        </pc:picChg>
        <pc:picChg chg="add mod">
          <ac:chgData name="Daniel Khashabi" userId="62390808-c838-45e6-be59-d6fd0d208bc8" providerId="ADAL" clId="{BC61CEE6-F72E-ED4A-95CA-C76EDF0DD1AC}" dt="2023-03-12T18:12:36.408" v="3878" actId="1035"/>
          <ac:picMkLst>
            <pc:docMk/>
            <pc:sldMk cId="617068635" sldId="2051"/>
            <ac:picMk id="8" creationId="{E50F0ED2-BCE8-B91F-9CBF-324974D46F54}"/>
          </ac:picMkLst>
        </pc:picChg>
        <pc:picChg chg="del">
          <ac:chgData name="Daniel Khashabi" userId="62390808-c838-45e6-be59-d6fd0d208bc8" providerId="ADAL" clId="{BC61CEE6-F72E-ED4A-95CA-C76EDF0DD1AC}" dt="2023-03-12T18:12:02.378" v="3834" actId="478"/>
          <ac:picMkLst>
            <pc:docMk/>
            <pc:sldMk cId="617068635" sldId="2051"/>
            <ac:picMk id="12" creationId="{2316B130-1ABD-F73F-2206-4CB30D760B32}"/>
          </ac:picMkLst>
        </pc:picChg>
      </pc:sldChg>
      <pc:sldChg chg="addSp delSp modSp add mod modClrScheme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052"/>
        </pc:sldMkLst>
        <pc:spChg chg="del mod ord">
          <ac:chgData name="Daniel Khashabi" userId="62390808-c838-45e6-be59-d6fd0d208bc8" providerId="ADAL" clId="{BC61CEE6-F72E-ED4A-95CA-C76EDF0DD1AC}" dt="2023-03-12T18:18:10.964" v="3925" actId="478"/>
          <ac:spMkLst>
            <pc:docMk/>
            <pc:sldMk cId="0" sldId="205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2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18:16:21.499" v="3885" actId="700"/>
          <ac:spMkLst>
            <pc:docMk/>
            <pc:sldMk cId="0" sldId="2052"/>
            <ac:spMk id="7" creationId="{395E3D9B-1FD6-9DB1-E62C-F344B23D8BF9}"/>
          </ac:spMkLst>
        </pc:spChg>
        <pc:spChg chg="add mod ord">
          <ac:chgData name="Daniel Khashabi" userId="62390808-c838-45e6-be59-d6fd0d208bc8" providerId="ADAL" clId="{BC61CEE6-F72E-ED4A-95CA-C76EDF0DD1AC}" dt="2023-03-12T18:16:21.499" v="3885" actId="700"/>
          <ac:spMkLst>
            <pc:docMk/>
            <pc:sldMk cId="0" sldId="2052"/>
            <ac:spMk id="8" creationId="{F34BA7A0-A600-E8C8-8964-728D7A89C86C}"/>
          </ac:spMkLst>
        </pc:spChg>
        <pc:spChg chg="add del mod">
          <ac:chgData name="Daniel Khashabi" userId="62390808-c838-45e6-be59-d6fd0d208bc8" providerId="ADAL" clId="{BC61CEE6-F72E-ED4A-95CA-C76EDF0DD1AC}" dt="2023-03-12T18:18:11.913" v="3927" actId="478"/>
          <ac:spMkLst>
            <pc:docMk/>
            <pc:sldMk cId="0" sldId="2052"/>
            <ac:spMk id="10" creationId="{DCA1B59A-11D0-C838-E4FF-DFBA7B531700}"/>
          </ac:spMkLst>
        </pc:spChg>
        <pc:spChg chg="add mod">
          <ac:chgData name="Daniel Khashabi" userId="62390808-c838-45e6-be59-d6fd0d208bc8" providerId="ADAL" clId="{BC61CEE6-F72E-ED4A-95CA-C76EDF0DD1AC}" dt="2023-03-12T18:18:12.198" v="3928"/>
          <ac:spMkLst>
            <pc:docMk/>
            <pc:sldMk cId="0" sldId="2052"/>
            <ac:spMk id="11" creationId="{3E7187D1-B525-F3BA-6699-EC69A4484194}"/>
          </ac:spMkLst>
        </pc:spChg>
        <pc:spChg chg="add mod">
          <ac:chgData name="Daniel Khashabi" userId="62390808-c838-45e6-be59-d6fd0d208bc8" providerId="ADAL" clId="{BC61CEE6-F72E-ED4A-95CA-C76EDF0DD1AC}" dt="2023-03-12T18:23:09.902" v="4279"/>
          <ac:spMkLst>
            <pc:docMk/>
            <pc:sldMk cId="0" sldId="2052"/>
            <ac:spMk id="12" creationId="{16C42C55-2C90-CBE8-FEC8-4CCB352A4E98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053"/>
        </pc:sldMkLst>
        <pc:spChg chg="del mod ord">
          <ac:chgData name="Daniel Khashabi" userId="62390808-c838-45e6-be59-d6fd0d208bc8" providerId="ADAL" clId="{BC61CEE6-F72E-ED4A-95CA-C76EDF0DD1AC}" dt="2023-03-12T18:18:03.695" v="3917" actId="478"/>
          <ac:spMkLst>
            <pc:docMk/>
            <pc:sldMk cId="0" sldId="205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2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2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2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3"/>
            <ac:spMk id="30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16:21.499" v="3885" actId="700"/>
          <ac:spMkLst>
            <pc:docMk/>
            <pc:sldMk cId="0" sldId="2053"/>
            <ac:spMk id="31" creationId="{471C9950-E256-A59A-2515-E40DC1251BC8}"/>
          </ac:spMkLst>
        </pc:spChg>
        <pc:spChg chg="add del mod">
          <ac:chgData name="Daniel Khashabi" userId="62390808-c838-45e6-be59-d6fd0d208bc8" providerId="ADAL" clId="{BC61CEE6-F72E-ED4A-95CA-C76EDF0DD1AC}" dt="2023-03-12T18:18:04.687" v="3919" actId="478"/>
          <ac:spMkLst>
            <pc:docMk/>
            <pc:sldMk cId="0" sldId="2053"/>
            <ac:spMk id="33" creationId="{148D9C87-8289-3C93-7E84-034C9EB19F8A}"/>
          </ac:spMkLst>
        </pc:spChg>
        <pc:spChg chg="add mod">
          <ac:chgData name="Daniel Khashabi" userId="62390808-c838-45e6-be59-d6fd0d208bc8" providerId="ADAL" clId="{BC61CEE6-F72E-ED4A-95CA-C76EDF0DD1AC}" dt="2023-03-12T18:18:05.037" v="3920"/>
          <ac:spMkLst>
            <pc:docMk/>
            <pc:sldMk cId="0" sldId="2053"/>
            <ac:spMk id="34" creationId="{B36A05E8-D94D-C4BC-9E45-44B06EB1C96A}"/>
          </ac:spMkLst>
        </pc:spChg>
        <pc:spChg chg="add mod">
          <ac:chgData name="Daniel Khashabi" userId="62390808-c838-45e6-be59-d6fd0d208bc8" providerId="ADAL" clId="{BC61CEE6-F72E-ED4A-95CA-C76EDF0DD1AC}" dt="2023-03-12T18:23:13.110" v="4281"/>
          <ac:spMkLst>
            <pc:docMk/>
            <pc:sldMk cId="0" sldId="2053"/>
            <ac:spMk id="35" creationId="{10D16D18-8083-626F-D510-5157397D5D20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3"/>
            <ac:graphicFrameMk id="8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3"/>
            <ac:graphicFrameMk id="13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3"/>
            <ac:graphicFrameMk id="18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3"/>
            <ac:graphicFrameMk id="24" creationId="{00000000-0000-0000-0000-000000000000}"/>
          </ac:graphicFrameMkLst>
        </pc:graphicFrameChg>
      </pc:sldChg>
      <pc:sldChg chg="addSp del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054"/>
        </pc:sldMkLst>
        <pc:spChg chg="del mod ord">
          <ac:chgData name="Daniel Khashabi" userId="62390808-c838-45e6-be59-d6fd0d208bc8" providerId="ADAL" clId="{BC61CEE6-F72E-ED4A-95CA-C76EDF0DD1AC}" dt="2023-03-12T18:17:57.984" v="3913" actId="478"/>
          <ac:spMkLst>
            <pc:docMk/>
            <pc:sldMk cId="0" sldId="205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1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2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2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2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2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2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2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3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3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3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3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36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18:18:44.167" v="3937" actId="478"/>
          <ac:spMkLst>
            <pc:docMk/>
            <pc:sldMk cId="0" sldId="2054"/>
            <ac:spMk id="38" creationId="{DD99E7F9-0D17-F738-AA15-ED84385B9481}"/>
          </ac:spMkLst>
        </pc:spChg>
        <pc:spChg chg="add del mod">
          <ac:chgData name="Daniel Khashabi" userId="62390808-c838-45e6-be59-d6fd0d208bc8" providerId="ADAL" clId="{BC61CEE6-F72E-ED4A-95CA-C76EDF0DD1AC}" dt="2023-03-12T18:18:00.034" v="3915" actId="478"/>
          <ac:spMkLst>
            <pc:docMk/>
            <pc:sldMk cId="0" sldId="2054"/>
            <ac:spMk id="40" creationId="{3BE3C20E-4A07-742D-0938-EFF259AEBF9E}"/>
          </ac:spMkLst>
        </pc:spChg>
        <pc:spChg chg="add mod">
          <ac:chgData name="Daniel Khashabi" userId="62390808-c838-45e6-be59-d6fd0d208bc8" providerId="ADAL" clId="{BC61CEE6-F72E-ED4A-95CA-C76EDF0DD1AC}" dt="2023-03-12T18:18:00.288" v="3916"/>
          <ac:spMkLst>
            <pc:docMk/>
            <pc:sldMk cId="0" sldId="2054"/>
            <ac:spMk id="41" creationId="{67C714D7-96E1-9A69-F98D-87FC7A06950E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42" creationId="{638149FB-919F-DFA0-C512-6A109DF68FCC}"/>
          </ac:spMkLst>
        </pc:spChg>
        <pc:spChg chg="add mod">
          <ac:chgData name="Daniel Khashabi" userId="62390808-c838-45e6-be59-d6fd0d208bc8" providerId="ADAL" clId="{BC61CEE6-F72E-ED4A-95CA-C76EDF0DD1AC}" dt="2023-03-12T18:23:14.148" v="4282"/>
          <ac:spMkLst>
            <pc:docMk/>
            <pc:sldMk cId="0" sldId="2054"/>
            <ac:spMk id="43" creationId="{FBADF79A-B298-93D7-3E57-8CE857C589E9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4"/>
            <ac:spMk id="44" creationId="{5A181F0E-CF41-3E94-A786-E850ED1221CE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4"/>
            <ac:graphicFrameMk id="8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4"/>
            <ac:graphicFrameMk id="13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4"/>
            <ac:graphicFrameMk id="20" creationId="{00000000-0000-0000-0000-000000000000}"/>
          </ac:graphicFrameMkLst>
        </pc:graphicFrame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4"/>
            <ac:graphicFrameMk id="37" creationId="{00000000-0000-0000-0000-000000000000}"/>
          </ac:graphicFrameMkLst>
        </pc:graphicFrameChg>
      </pc:sldChg>
      <pc:sldChg chg="addSp delSp modSp add del mod chgLayout">
        <pc:chgData name="Daniel Khashabi" userId="62390808-c838-45e6-be59-d6fd0d208bc8" providerId="ADAL" clId="{BC61CEE6-F72E-ED4A-95CA-C76EDF0DD1AC}" dt="2023-03-12T18:16:40.256" v="3888" actId="2696"/>
        <pc:sldMkLst>
          <pc:docMk/>
          <pc:sldMk cId="1023603207" sldId="2055"/>
        </pc:sldMkLst>
        <pc:spChg chg="mod">
          <ac:chgData name="Daniel Khashabi" userId="62390808-c838-45e6-be59-d6fd0d208bc8" providerId="ADAL" clId="{BC61CEE6-F72E-ED4A-95CA-C76EDF0DD1AC}" dt="2023-03-12T18:21:41.113" v="4086" actId="20577"/>
          <ac:spMkLst>
            <pc:docMk/>
            <pc:sldMk cId="1023603207" sldId="2055"/>
            <ac:spMk id="2" creationId="{D11262FA-0B06-6914-290D-2D6F5A23F573}"/>
          </ac:spMkLst>
        </pc:spChg>
        <pc:spChg chg="mod">
          <ac:chgData name="Daniel Khashabi" userId="62390808-c838-45e6-be59-d6fd0d208bc8" providerId="ADAL" clId="{BC61CEE6-F72E-ED4A-95CA-C76EDF0DD1AC}" dt="2023-03-12T18:22:38.922" v="4278" actId="20577"/>
          <ac:spMkLst>
            <pc:docMk/>
            <pc:sldMk cId="1023603207" sldId="2055"/>
            <ac:spMk id="3" creationId="{8048EB55-4409-8498-1D04-FFBEE2DA946A}"/>
          </ac:spMkLst>
        </pc:spChg>
        <pc:spChg chg="mod ord">
          <ac:chgData name="Daniel Khashabi" userId="62390808-c838-45e6-be59-d6fd0d208bc8" providerId="ADAL" clId="{BC61CEE6-F72E-ED4A-95CA-C76EDF0DD1AC}" dt="2023-03-12T18:16:30.840" v="3887" actId="700"/>
          <ac:spMkLst>
            <pc:docMk/>
            <pc:sldMk cId="1023603207" sldId="2055"/>
            <ac:spMk id="39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2T18:16:30.840" v="3887" actId="700"/>
          <ac:spMkLst>
            <pc:docMk/>
            <pc:sldMk cId="1023603207" sldId="2055"/>
            <ac:spMk id="47" creationId="{62254D91-3819-2103-8F7C-F3595C7EF8F6}"/>
          </ac:spMkLst>
        </pc:spChg>
        <pc:spChg chg="add mod ord">
          <ac:chgData name="Daniel Khashabi" userId="62390808-c838-45e6-be59-d6fd0d208bc8" providerId="ADAL" clId="{BC61CEE6-F72E-ED4A-95CA-C76EDF0DD1AC}" dt="2023-03-12T18:16:30.840" v="3887" actId="700"/>
          <ac:spMkLst>
            <pc:docMk/>
            <pc:sldMk cId="1023603207" sldId="2055"/>
            <ac:spMk id="48" creationId="{00EB74E8-02AF-A319-43E0-8C32E5CC191D}"/>
          </ac:spMkLst>
        </pc:spChg>
      </pc:sldChg>
      <pc:sldChg chg="addSp modSp add mod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056"/>
        </pc:sldMkLst>
        <pc:spChg chg="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0" sldId="205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2:12.713" v="4289" actId="700"/>
          <ac:spMkLst>
            <pc:docMk/>
            <pc:sldMk cId="0" sldId="2056"/>
            <ac:spMk id="13" creationId="{0B823B42-76DB-6FF5-B525-286FE09F3ED6}"/>
          </ac:spMkLst>
        </pc:spChg>
        <pc:spChg chg="add 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6"/>
            <ac:spMk id="14" creationId="{5B67C5C7-8F80-50D5-6A1C-5E69101BDD5A}"/>
          </ac:spMkLst>
        </pc:spChg>
      </pc:sldChg>
      <pc:sldChg chg="add del">
        <pc:chgData name="Daniel Khashabi" userId="62390808-c838-45e6-be59-d6fd0d208bc8" providerId="ADAL" clId="{BC61CEE6-F72E-ED4A-95CA-C76EDF0DD1AC}" dt="2023-03-12T18:17:01.106" v="3893" actId="2696"/>
        <pc:sldMkLst>
          <pc:docMk/>
          <pc:sldMk cId="3317391124" sldId="2056"/>
        </pc:sldMkLst>
      </pc:sldChg>
      <pc:sldChg chg="addSp modSp add del mod chgLayout">
        <pc:chgData name="Daniel Khashabi" userId="62390808-c838-45e6-be59-d6fd0d208bc8" providerId="ADAL" clId="{BC61CEE6-F72E-ED4A-95CA-C76EDF0DD1AC}" dt="2023-03-12T19:31:05.560" v="4796" actId="2696"/>
        <pc:sldMkLst>
          <pc:docMk/>
          <pc:sldMk cId="0" sldId="2057"/>
        </pc:sldMkLst>
        <pc:spChg chg="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5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7"/>
            <ac:spMk id="20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57"/>
            <ac:spMk id="21" creationId="{77FD488E-5B34-4714-D648-40F0A619A2D4}"/>
          </ac:spMkLst>
        </pc:spChg>
      </pc:sldChg>
      <pc:sldChg chg="add del">
        <pc:chgData name="Daniel Khashabi" userId="62390808-c838-45e6-be59-d6fd0d208bc8" providerId="ADAL" clId="{BC61CEE6-F72E-ED4A-95CA-C76EDF0DD1AC}" dt="2023-03-12T18:17:01.102" v="3892" actId="2696"/>
        <pc:sldMkLst>
          <pc:docMk/>
          <pc:sldMk cId="3766619180" sldId="2057"/>
        </pc:sldMkLst>
      </pc:sldChg>
      <pc:sldChg chg="addSp modSp add del mod chgLayout">
        <pc:chgData name="Daniel Khashabi" userId="62390808-c838-45e6-be59-d6fd0d208bc8" providerId="ADAL" clId="{BC61CEE6-F72E-ED4A-95CA-C76EDF0DD1AC}" dt="2023-03-12T19:31:05.588" v="4797" actId="2696"/>
        <pc:sldMkLst>
          <pc:docMk/>
          <pc:sldMk cId="0" sldId="2058"/>
        </pc:sldMkLst>
        <pc:spChg chg="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58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2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8"/>
            <ac:spMk id="21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58"/>
            <ac:spMk id="22" creationId="{74E57263-3829-5DC9-ECAC-575F974E57D5}"/>
          </ac:spMkLst>
        </pc:spChg>
      </pc:sldChg>
      <pc:sldChg chg="add del">
        <pc:chgData name="Daniel Khashabi" userId="62390808-c838-45e6-be59-d6fd0d208bc8" providerId="ADAL" clId="{BC61CEE6-F72E-ED4A-95CA-C76EDF0DD1AC}" dt="2023-03-12T18:17:01.086" v="3891" actId="2696"/>
        <pc:sldMkLst>
          <pc:docMk/>
          <pc:sldMk cId="840609204" sldId="2058"/>
        </pc:sldMkLst>
      </pc:sldChg>
      <pc:sldChg chg="addSp modSp add del mod chgLayout">
        <pc:chgData name="Daniel Khashabi" userId="62390808-c838-45e6-be59-d6fd0d208bc8" providerId="ADAL" clId="{BC61CEE6-F72E-ED4A-95CA-C76EDF0DD1AC}" dt="2023-03-12T19:31:05.609" v="4798" actId="2696"/>
        <pc:sldMkLst>
          <pc:docMk/>
          <pc:sldMk cId="0" sldId="2059"/>
        </pc:sldMkLst>
        <pc:spChg chg="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59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59"/>
            <ac:spMk id="19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59"/>
            <ac:spMk id="20" creationId="{F518032E-EF1E-5484-E696-FF9DA1D43CB1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59"/>
            <ac:graphicFrameMk id="17" creationId="{00000000-0000-0000-0000-000000000000}"/>
          </ac:graphicFrameMkLst>
        </pc:graphicFrameChg>
      </pc:sldChg>
      <pc:sldChg chg="add del">
        <pc:chgData name="Daniel Khashabi" userId="62390808-c838-45e6-be59-d6fd0d208bc8" providerId="ADAL" clId="{BC61CEE6-F72E-ED4A-95CA-C76EDF0DD1AC}" dt="2023-03-12T18:20:02.990" v="4048" actId="2696"/>
        <pc:sldMkLst>
          <pc:docMk/>
          <pc:sldMk cId="3298439193" sldId="2059"/>
        </pc:sldMkLst>
      </pc:sldChg>
      <pc:sldChg chg="addSp modSp add del mod chgLayout">
        <pc:chgData name="Daniel Khashabi" userId="62390808-c838-45e6-be59-d6fd0d208bc8" providerId="ADAL" clId="{BC61CEE6-F72E-ED4A-95CA-C76EDF0DD1AC}" dt="2023-03-12T19:32:20.213" v="4835" actId="2696"/>
        <pc:sldMkLst>
          <pc:docMk/>
          <pc:sldMk cId="0" sldId="2060"/>
        </pc:sldMkLst>
        <pc:spChg chg="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60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1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1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19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0"/>
            <ac:spMk id="20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8:57:19.632" v="4397" actId="700"/>
          <ac:spMkLst>
            <pc:docMk/>
            <pc:sldMk cId="0" sldId="2060"/>
            <ac:spMk id="21" creationId="{EF9F65E0-70F4-6C6B-7CA9-5236004A255C}"/>
          </ac:spMkLst>
        </pc:spChg>
        <pc:graphicFrameChg chg="mod">
          <ac:chgData name="Daniel Khashabi" userId="62390808-c838-45e6-be59-d6fd0d208bc8" providerId="ADAL" clId="{BC61CEE6-F72E-ED4A-95CA-C76EDF0DD1AC}" dt="2023-03-12T19:12:52.378" v="4482"/>
          <ac:graphicFrameMkLst>
            <pc:docMk/>
            <pc:sldMk cId="0" sldId="2060"/>
            <ac:graphicFrameMk id="18" creationId="{00000000-0000-0000-0000-000000000000}"/>
          </ac:graphicFrameMkLst>
        </pc:graphicFrameChg>
      </pc:sldChg>
      <pc:sldChg chg="addSp delSp modSp add mod modClrScheme chgLayout">
        <pc:chgData name="Daniel Khashabi" userId="62390808-c838-45e6-be59-d6fd0d208bc8" providerId="ADAL" clId="{BC61CEE6-F72E-ED4A-95CA-C76EDF0DD1AC}" dt="2023-03-12T19:12:52.378" v="4482"/>
        <pc:sldMkLst>
          <pc:docMk/>
          <pc:sldMk cId="0" sldId="2061"/>
        </pc:sldMkLst>
        <pc:spChg chg="del mod ord">
          <ac:chgData name="Daniel Khashabi" userId="62390808-c838-45e6-be59-d6fd0d208bc8" providerId="ADAL" clId="{BC61CEE6-F72E-ED4A-95CA-C76EDF0DD1AC}" dt="2023-03-12T19:10:21.846" v="4417" actId="478"/>
          <ac:spMkLst>
            <pc:docMk/>
            <pc:sldMk cId="0" sldId="2061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1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BC61CEE6-F72E-ED4A-95CA-C76EDF0DD1AC}" dt="2023-03-12T19:10:11.528" v="4415"/>
          <ac:spMkLst>
            <pc:docMk/>
            <pc:sldMk cId="0" sldId="2061"/>
            <ac:spMk id="4" creationId="{7F3AD64C-F63A-38D4-DE73-493A29723181}"/>
          </ac:spMkLst>
        </pc:spChg>
        <pc:spChg chg="add mod ord">
          <ac:chgData name="Daniel Khashabi" userId="62390808-c838-45e6-be59-d6fd0d208bc8" providerId="ADAL" clId="{BC61CEE6-F72E-ED4A-95CA-C76EDF0DD1AC}" dt="2023-03-12T19:10:18.229" v="4416" actId="700"/>
          <ac:spMkLst>
            <pc:docMk/>
            <pc:sldMk cId="0" sldId="2061"/>
            <ac:spMk id="5" creationId="{66AA7FF3-7FE7-42BB-3878-46F202DB05BD}"/>
          </ac:spMkLst>
        </pc:spChg>
        <pc:spChg chg="add del mod">
          <ac:chgData name="Daniel Khashabi" userId="62390808-c838-45e6-be59-d6fd0d208bc8" providerId="ADAL" clId="{BC61CEE6-F72E-ED4A-95CA-C76EDF0DD1AC}" dt="2023-03-12T19:10:24.586" v="4423" actId="478"/>
          <ac:spMkLst>
            <pc:docMk/>
            <pc:sldMk cId="0" sldId="2061"/>
            <ac:spMk id="7" creationId="{9A008C56-E1C6-C8D9-8649-551C1C1244A2}"/>
          </ac:spMkLst>
        </pc:spChg>
        <pc:spChg chg="add del mod">
          <ac:chgData name="Daniel Khashabi" userId="62390808-c838-45e6-be59-d6fd0d208bc8" providerId="ADAL" clId="{BC61CEE6-F72E-ED4A-95CA-C76EDF0DD1AC}" dt="2023-03-12T19:10:22.913" v="4422"/>
          <ac:spMkLst>
            <pc:docMk/>
            <pc:sldMk cId="0" sldId="2061"/>
            <ac:spMk id="8" creationId="{732035AE-7587-3A31-FFC0-0AF23CE67FC2}"/>
          </ac:spMkLst>
        </pc:spChg>
        <pc:spChg chg="add mod">
          <ac:chgData name="Daniel Khashabi" userId="62390808-c838-45e6-be59-d6fd0d208bc8" providerId="ADAL" clId="{BC61CEE6-F72E-ED4A-95CA-C76EDF0DD1AC}" dt="2023-03-12T19:10:35.596" v="4448" actId="1035"/>
          <ac:spMkLst>
            <pc:docMk/>
            <pc:sldMk cId="0" sldId="2061"/>
            <ac:spMk id="9" creationId="{DCF10CE5-0D15-F8D9-BC89-EC236C7DCFA6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28:03.114" v="4758"/>
        <pc:sldMkLst>
          <pc:docMk/>
          <pc:sldMk cId="0" sldId="2062"/>
        </pc:sldMkLst>
        <pc:spChg chg="del mod ord">
          <ac:chgData name="Daniel Khashabi" userId="62390808-c838-45e6-be59-d6fd0d208bc8" providerId="ADAL" clId="{BC61CEE6-F72E-ED4A-95CA-C76EDF0DD1AC}" dt="2023-03-12T19:10:41.769" v="4454" actId="478"/>
          <ac:spMkLst>
            <pc:docMk/>
            <pc:sldMk cId="0" sldId="2062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28:02.082" v="4757" actId="20577"/>
          <ac:spMkLst>
            <pc:docMk/>
            <pc:sldMk cId="0" sldId="2062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2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2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2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2"/>
            <ac:spMk id="8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10:18.229" v="4416" actId="700"/>
          <ac:spMkLst>
            <pc:docMk/>
            <pc:sldMk cId="0" sldId="2062"/>
            <ac:spMk id="9" creationId="{6BE28B77-AF39-0274-EDEA-E049A3E85C61}"/>
          </ac:spMkLst>
        </pc:spChg>
        <pc:spChg chg="add del mod">
          <ac:chgData name="Daniel Khashabi" userId="62390808-c838-45e6-be59-d6fd0d208bc8" providerId="ADAL" clId="{BC61CEE6-F72E-ED4A-95CA-C76EDF0DD1AC}" dt="2023-03-12T19:10:42.907" v="4456" actId="478"/>
          <ac:spMkLst>
            <pc:docMk/>
            <pc:sldMk cId="0" sldId="2062"/>
            <ac:spMk id="11" creationId="{8FE401F3-5D4C-4E52-B56C-2E4EB0EE3AF0}"/>
          </ac:spMkLst>
        </pc:spChg>
        <pc:spChg chg="add mod">
          <ac:chgData name="Daniel Khashabi" userId="62390808-c838-45e6-be59-d6fd0d208bc8" providerId="ADAL" clId="{BC61CEE6-F72E-ED4A-95CA-C76EDF0DD1AC}" dt="2023-03-12T19:10:43.290" v="4457"/>
          <ac:spMkLst>
            <pc:docMk/>
            <pc:sldMk cId="0" sldId="2062"/>
            <ac:spMk id="12" creationId="{363339F0-35A6-84BA-6057-6A61EC900A53}"/>
          </ac:spMkLst>
        </pc:spChg>
        <pc:spChg chg="add mod">
          <ac:chgData name="Daniel Khashabi" userId="62390808-c838-45e6-be59-d6fd0d208bc8" providerId="ADAL" clId="{BC61CEE6-F72E-ED4A-95CA-C76EDF0DD1AC}" dt="2023-03-12T19:28:03.114" v="4758"/>
          <ac:spMkLst>
            <pc:docMk/>
            <pc:sldMk cId="0" sldId="2062"/>
            <ac:spMk id="13" creationId="{A1511D78-1255-3DFE-5F19-A5087C8D7006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27:59.176" v="4756"/>
        <pc:sldMkLst>
          <pc:docMk/>
          <pc:sldMk cId="0" sldId="2063"/>
        </pc:sldMkLst>
        <pc:spChg chg="del mod ord">
          <ac:chgData name="Daniel Khashabi" userId="62390808-c838-45e6-be59-d6fd0d208bc8" providerId="ADAL" clId="{BC61CEE6-F72E-ED4A-95CA-C76EDF0DD1AC}" dt="2023-03-12T19:10:45.301" v="4458" actId="478"/>
          <ac:spMkLst>
            <pc:docMk/>
            <pc:sldMk cId="0" sldId="2063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3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27:57.848" v="4755" actId="20577"/>
          <ac:spMkLst>
            <pc:docMk/>
            <pc:sldMk cId="0" sldId="2063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3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3"/>
            <ac:spMk id="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3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3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10:18.229" v="4416" actId="700"/>
          <ac:spMkLst>
            <pc:docMk/>
            <pc:sldMk cId="0" sldId="2063"/>
            <ac:spMk id="10" creationId="{BF3E2121-63DD-BD2F-FF27-E6DECBC47C27}"/>
          </ac:spMkLst>
        </pc:spChg>
        <pc:spChg chg="add del mod">
          <ac:chgData name="Daniel Khashabi" userId="62390808-c838-45e6-be59-d6fd0d208bc8" providerId="ADAL" clId="{BC61CEE6-F72E-ED4A-95CA-C76EDF0DD1AC}" dt="2023-03-12T19:10:46.227" v="4460" actId="478"/>
          <ac:spMkLst>
            <pc:docMk/>
            <pc:sldMk cId="0" sldId="2063"/>
            <ac:spMk id="12" creationId="{A146E25A-6073-6F6F-6282-555E4E214892}"/>
          </ac:spMkLst>
        </pc:spChg>
        <pc:spChg chg="add mod">
          <ac:chgData name="Daniel Khashabi" userId="62390808-c838-45e6-be59-d6fd0d208bc8" providerId="ADAL" clId="{BC61CEE6-F72E-ED4A-95CA-C76EDF0DD1AC}" dt="2023-03-12T19:10:46.675" v="4461"/>
          <ac:spMkLst>
            <pc:docMk/>
            <pc:sldMk cId="0" sldId="2063"/>
            <ac:spMk id="13" creationId="{0954F5AD-5769-A066-1FF8-B10DF6806E89}"/>
          </ac:spMkLst>
        </pc:spChg>
        <pc:spChg chg="add mod">
          <ac:chgData name="Daniel Khashabi" userId="62390808-c838-45e6-be59-d6fd0d208bc8" providerId="ADAL" clId="{BC61CEE6-F72E-ED4A-95CA-C76EDF0DD1AC}" dt="2023-03-12T19:27:59.176" v="4756"/>
          <ac:spMkLst>
            <pc:docMk/>
            <pc:sldMk cId="0" sldId="2063"/>
            <ac:spMk id="14" creationId="{A26545EA-29BE-1DC1-CDCF-C4384D02269E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27:54.097" v="4754"/>
        <pc:sldMkLst>
          <pc:docMk/>
          <pc:sldMk cId="0" sldId="2064"/>
        </pc:sldMkLst>
        <pc:spChg chg="del mod ord">
          <ac:chgData name="Daniel Khashabi" userId="62390808-c838-45e6-be59-d6fd0d208bc8" providerId="ADAL" clId="{BC61CEE6-F72E-ED4A-95CA-C76EDF0DD1AC}" dt="2023-03-12T19:10:48.869" v="4462" actId="478"/>
          <ac:spMkLst>
            <pc:docMk/>
            <pc:sldMk cId="0" sldId="2064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4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3:56.152" v="4502" actId="20577"/>
          <ac:spMkLst>
            <pc:docMk/>
            <pc:sldMk cId="0" sldId="2064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4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4"/>
            <ac:spMk id="6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27:53.825" v="4753" actId="478"/>
          <ac:spMkLst>
            <pc:docMk/>
            <pc:sldMk cId="0" sldId="2064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4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4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4"/>
            <ac:spMk id="11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10:18.229" v="4416" actId="700"/>
          <ac:spMkLst>
            <pc:docMk/>
            <pc:sldMk cId="0" sldId="2064"/>
            <ac:spMk id="13" creationId="{C3C6C42B-36D4-0C9C-3A28-D4BBDF7267CE}"/>
          </ac:spMkLst>
        </pc:spChg>
        <pc:spChg chg="add del mod">
          <ac:chgData name="Daniel Khashabi" userId="62390808-c838-45e6-be59-d6fd0d208bc8" providerId="ADAL" clId="{BC61CEE6-F72E-ED4A-95CA-C76EDF0DD1AC}" dt="2023-03-12T19:10:49.763" v="4464" actId="478"/>
          <ac:spMkLst>
            <pc:docMk/>
            <pc:sldMk cId="0" sldId="2064"/>
            <ac:spMk id="15" creationId="{0BE06CB5-AED8-932F-8FDE-B51909C9C8DF}"/>
          </ac:spMkLst>
        </pc:spChg>
        <pc:spChg chg="add mod">
          <ac:chgData name="Daniel Khashabi" userId="62390808-c838-45e6-be59-d6fd0d208bc8" providerId="ADAL" clId="{BC61CEE6-F72E-ED4A-95CA-C76EDF0DD1AC}" dt="2023-03-12T19:10:50.215" v="4465"/>
          <ac:spMkLst>
            <pc:docMk/>
            <pc:sldMk cId="0" sldId="2064"/>
            <ac:spMk id="16" creationId="{2030C54D-033B-A929-1E01-45F767E70C99}"/>
          </ac:spMkLst>
        </pc:spChg>
        <pc:spChg chg="add del mod">
          <ac:chgData name="Daniel Khashabi" userId="62390808-c838-45e6-be59-d6fd0d208bc8" providerId="ADAL" clId="{BC61CEE6-F72E-ED4A-95CA-C76EDF0DD1AC}" dt="2023-03-12T19:14:10.737" v="4530" actId="1036"/>
          <ac:spMkLst>
            <pc:docMk/>
            <pc:sldMk cId="0" sldId="2064"/>
            <ac:spMk id="18" creationId="{33CDE01E-EBAC-9FFB-8992-27D18F27BD10}"/>
          </ac:spMkLst>
        </pc:spChg>
        <pc:spChg chg="add mod">
          <ac:chgData name="Daniel Khashabi" userId="62390808-c838-45e6-be59-d6fd0d208bc8" providerId="ADAL" clId="{BC61CEE6-F72E-ED4A-95CA-C76EDF0DD1AC}" dt="2023-03-12T19:27:07.239" v="4748"/>
          <ac:spMkLst>
            <pc:docMk/>
            <pc:sldMk cId="0" sldId="2064"/>
            <ac:spMk id="19" creationId="{DC76A7ED-212A-8C86-183B-01B21EDDDF2B}"/>
          </ac:spMkLst>
        </pc:spChg>
        <pc:spChg chg="add mod">
          <ac:chgData name="Daniel Khashabi" userId="62390808-c838-45e6-be59-d6fd0d208bc8" providerId="ADAL" clId="{BC61CEE6-F72E-ED4A-95CA-C76EDF0DD1AC}" dt="2023-03-12T19:27:54.097" v="4754"/>
          <ac:spMkLst>
            <pc:docMk/>
            <pc:sldMk cId="0" sldId="2064"/>
            <ac:spMk id="20" creationId="{858F29A8-40C7-87FE-A7A8-CDFD41EED6DF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27:52.173" v="4752"/>
        <pc:sldMkLst>
          <pc:docMk/>
          <pc:sldMk cId="0" sldId="2065"/>
        </pc:sldMkLst>
        <pc:spChg chg="del mod ord">
          <ac:chgData name="Daniel Khashabi" userId="62390808-c838-45e6-be59-d6fd0d208bc8" providerId="ADAL" clId="{BC61CEE6-F72E-ED4A-95CA-C76EDF0DD1AC}" dt="2023-03-12T19:10:52.640" v="4466" actId="478"/>
          <ac:spMkLst>
            <pc:docMk/>
            <pc:sldMk cId="0" sldId="2065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6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27:51.950" v="4751" actId="478"/>
          <ac:spMkLst>
            <pc:docMk/>
            <pc:sldMk cId="0" sldId="2065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5"/>
            <ac:spMk id="1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10:18.229" v="4416" actId="700"/>
          <ac:spMkLst>
            <pc:docMk/>
            <pc:sldMk cId="0" sldId="2065"/>
            <ac:spMk id="17" creationId="{482F0B5A-C68A-117B-E397-B8FBD9B8E7EE}"/>
          </ac:spMkLst>
        </pc:spChg>
        <pc:spChg chg="add del mod">
          <ac:chgData name="Daniel Khashabi" userId="62390808-c838-45e6-be59-d6fd0d208bc8" providerId="ADAL" clId="{BC61CEE6-F72E-ED4A-95CA-C76EDF0DD1AC}" dt="2023-03-12T19:10:53.475" v="4468" actId="478"/>
          <ac:spMkLst>
            <pc:docMk/>
            <pc:sldMk cId="0" sldId="2065"/>
            <ac:spMk id="19" creationId="{A8789A13-5128-F45A-540A-FCEB772892A8}"/>
          </ac:spMkLst>
        </pc:spChg>
        <pc:spChg chg="add mod">
          <ac:chgData name="Daniel Khashabi" userId="62390808-c838-45e6-be59-d6fd0d208bc8" providerId="ADAL" clId="{BC61CEE6-F72E-ED4A-95CA-C76EDF0DD1AC}" dt="2023-03-12T19:10:54.015" v="4469"/>
          <ac:spMkLst>
            <pc:docMk/>
            <pc:sldMk cId="0" sldId="2065"/>
            <ac:spMk id="20" creationId="{60E5E4EC-8A26-090A-DBB7-A727357414A0}"/>
          </ac:spMkLst>
        </pc:spChg>
        <pc:spChg chg="add mod">
          <ac:chgData name="Daniel Khashabi" userId="62390808-c838-45e6-be59-d6fd0d208bc8" providerId="ADAL" clId="{BC61CEE6-F72E-ED4A-95CA-C76EDF0DD1AC}" dt="2023-03-12T19:14:14.115" v="4531"/>
          <ac:spMkLst>
            <pc:docMk/>
            <pc:sldMk cId="0" sldId="2065"/>
            <ac:spMk id="21" creationId="{3847BDD7-BE3E-BAED-9B63-3754F0D427D2}"/>
          </ac:spMkLst>
        </pc:spChg>
        <pc:spChg chg="add mod">
          <ac:chgData name="Daniel Khashabi" userId="62390808-c838-45e6-be59-d6fd0d208bc8" providerId="ADAL" clId="{BC61CEE6-F72E-ED4A-95CA-C76EDF0DD1AC}" dt="2023-03-12T19:27:05.773" v="4747"/>
          <ac:spMkLst>
            <pc:docMk/>
            <pc:sldMk cId="0" sldId="2065"/>
            <ac:spMk id="22" creationId="{CB7B8B54-5074-FD1B-3D9C-9093F1597EA8}"/>
          </ac:spMkLst>
        </pc:spChg>
        <pc:spChg chg="add mod">
          <ac:chgData name="Daniel Khashabi" userId="62390808-c838-45e6-be59-d6fd0d208bc8" providerId="ADAL" clId="{BC61CEE6-F72E-ED4A-95CA-C76EDF0DD1AC}" dt="2023-03-12T19:27:52.173" v="4752"/>
          <ac:spMkLst>
            <pc:docMk/>
            <pc:sldMk cId="0" sldId="2065"/>
            <ac:spMk id="23" creationId="{36F6B890-B065-9436-EEE8-2ED184187A8B}"/>
          </ac:spMkLst>
        </pc:spChg>
      </pc:sldChg>
      <pc:sldChg chg="addSp delSp modSp add mod chgLayout">
        <pc:chgData name="Daniel Khashabi" userId="62390808-c838-45e6-be59-d6fd0d208bc8" providerId="ADAL" clId="{BC61CEE6-F72E-ED4A-95CA-C76EDF0DD1AC}" dt="2023-03-12T19:27:50.024" v="4750"/>
        <pc:sldMkLst>
          <pc:docMk/>
          <pc:sldMk cId="0" sldId="2066"/>
        </pc:sldMkLst>
        <pc:spChg chg="del mod ord">
          <ac:chgData name="Daniel Khashabi" userId="62390808-c838-45e6-be59-d6fd0d208bc8" providerId="ADAL" clId="{BC61CEE6-F72E-ED4A-95CA-C76EDF0DD1AC}" dt="2023-03-12T19:10:56.270" v="4470" actId="478"/>
          <ac:spMkLst>
            <pc:docMk/>
            <pc:sldMk cId="0" sldId="2066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4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6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27:49.737" v="4749" actId="478"/>
          <ac:spMkLst>
            <pc:docMk/>
            <pc:sldMk cId="0" sldId="2066"/>
            <ac:spMk id="7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10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13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k cId="0" sldId="2066"/>
            <ac:spMk id="15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26:46.612" v="4738" actId="478"/>
          <ac:spMkLst>
            <pc:docMk/>
            <pc:sldMk cId="0" sldId="2066"/>
            <ac:spMk id="17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10:18.229" v="4416" actId="700"/>
          <ac:spMkLst>
            <pc:docMk/>
            <pc:sldMk cId="0" sldId="2066"/>
            <ac:spMk id="20" creationId="{4ED59FA5-3D7F-A121-F3A6-05F9EF336F29}"/>
          </ac:spMkLst>
        </pc:spChg>
        <pc:spChg chg="add del mod">
          <ac:chgData name="Daniel Khashabi" userId="62390808-c838-45e6-be59-d6fd0d208bc8" providerId="ADAL" clId="{BC61CEE6-F72E-ED4A-95CA-C76EDF0DD1AC}" dt="2023-03-12T19:10:57.273" v="4472" actId="478"/>
          <ac:spMkLst>
            <pc:docMk/>
            <pc:sldMk cId="0" sldId="2066"/>
            <ac:spMk id="22" creationId="{CD0797A1-C2A0-C46D-A45F-5D243B7D4CEC}"/>
          </ac:spMkLst>
        </pc:spChg>
        <pc:spChg chg="add mod">
          <ac:chgData name="Daniel Khashabi" userId="62390808-c838-45e6-be59-d6fd0d208bc8" providerId="ADAL" clId="{BC61CEE6-F72E-ED4A-95CA-C76EDF0DD1AC}" dt="2023-03-12T19:10:57.614" v="4473"/>
          <ac:spMkLst>
            <pc:docMk/>
            <pc:sldMk cId="0" sldId="2066"/>
            <ac:spMk id="23" creationId="{64E9CCF1-863B-7A64-F0A6-4ADCD13AADC9}"/>
          </ac:spMkLst>
        </pc:spChg>
        <pc:spChg chg="add mod">
          <ac:chgData name="Daniel Khashabi" userId="62390808-c838-45e6-be59-d6fd0d208bc8" providerId="ADAL" clId="{BC61CEE6-F72E-ED4A-95CA-C76EDF0DD1AC}" dt="2023-03-12T19:14:15.468" v="4532"/>
          <ac:spMkLst>
            <pc:docMk/>
            <pc:sldMk cId="0" sldId="2066"/>
            <ac:spMk id="24" creationId="{6DB9501A-753E-EAF7-E22F-869A38469E72}"/>
          </ac:spMkLst>
        </pc:spChg>
        <pc:spChg chg="add mod">
          <ac:chgData name="Daniel Khashabi" userId="62390808-c838-45e6-be59-d6fd0d208bc8" providerId="ADAL" clId="{BC61CEE6-F72E-ED4A-95CA-C76EDF0DD1AC}" dt="2023-03-12T19:26:46.963" v="4739"/>
          <ac:spMkLst>
            <pc:docMk/>
            <pc:sldMk cId="0" sldId="2066"/>
            <ac:spMk id="25" creationId="{2580D4C9-C2A0-BAB7-4405-1041CA807E81}"/>
          </ac:spMkLst>
        </pc:spChg>
        <pc:spChg chg="add mod">
          <ac:chgData name="Daniel Khashabi" userId="62390808-c838-45e6-be59-d6fd0d208bc8" providerId="ADAL" clId="{BC61CEE6-F72E-ED4A-95CA-C76EDF0DD1AC}" dt="2023-03-12T19:27:02.684" v="4746"/>
          <ac:spMkLst>
            <pc:docMk/>
            <pc:sldMk cId="0" sldId="2066"/>
            <ac:spMk id="28" creationId="{A9861BC7-1BC2-24BC-589E-08D2B621321F}"/>
          </ac:spMkLst>
        </pc:spChg>
        <pc:spChg chg="add mod">
          <ac:chgData name="Daniel Khashabi" userId="62390808-c838-45e6-be59-d6fd0d208bc8" providerId="ADAL" clId="{BC61CEE6-F72E-ED4A-95CA-C76EDF0DD1AC}" dt="2023-03-12T19:27:50.024" v="4750"/>
          <ac:spMkLst>
            <pc:docMk/>
            <pc:sldMk cId="0" sldId="2066"/>
            <ac:spMk id="29" creationId="{52996F3A-F356-EC36-375D-6C5B2FEBBD73}"/>
          </ac:spMkLst>
        </pc:spChg>
        <pc:picChg chg="del">
          <ac:chgData name="Daniel Khashabi" userId="62390808-c838-45e6-be59-d6fd0d208bc8" providerId="ADAL" clId="{BC61CEE6-F72E-ED4A-95CA-C76EDF0DD1AC}" dt="2023-03-12T19:26:46.612" v="4738" actId="478"/>
          <ac:picMkLst>
            <pc:docMk/>
            <pc:sldMk cId="0" sldId="2066"/>
            <ac:picMk id="18" creationId="{00000000-0000-0000-0000-000000000000}"/>
          </ac:picMkLst>
        </pc:picChg>
        <pc:picChg chg="del">
          <ac:chgData name="Daniel Khashabi" userId="62390808-c838-45e6-be59-d6fd0d208bc8" providerId="ADAL" clId="{BC61CEE6-F72E-ED4A-95CA-C76EDF0DD1AC}" dt="2023-03-12T19:26:46.612" v="4738" actId="478"/>
          <ac:picMkLst>
            <pc:docMk/>
            <pc:sldMk cId="0" sldId="2066"/>
            <ac:picMk id="19" creationId="{00000000-0000-0000-0000-000000000000}"/>
          </ac:picMkLst>
        </pc:picChg>
        <pc:picChg chg="add mod">
          <ac:chgData name="Daniel Khashabi" userId="62390808-c838-45e6-be59-d6fd0d208bc8" providerId="ADAL" clId="{BC61CEE6-F72E-ED4A-95CA-C76EDF0DD1AC}" dt="2023-03-12T19:26:46.963" v="4739"/>
          <ac:picMkLst>
            <pc:docMk/>
            <pc:sldMk cId="0" sldId="2066"/>
            <ac:picMk id="26" creationId="{4058163A-CFC0-A1FE-CC73-080388EF9FE9}"/>
          </ac:picMkLst>
        </pc:picChg>
        <pc:picChg chg="add mod">
          <ac:chgData name="Daniel Khashabi" userId="62390808-c838-45e6-be59-d6fd0d208bc8" providerId="ADAL" clId="{BC61CEE6-F72E-ED4A-95CA-C76EDF0DD1AC}" dt="2023-03-12T19:26:46.963" v="4739"/>
          <ac:picMkLst>
            <pc:docMk/>
            <pc:sldMk cId="0" sldId="2066"/>
            <ac:picMk id="27" creationId="{4DF0DFA1-6F57-AA1A-B3F7-CAB0C29D4425}"/>
          </ac:picMkLst>
        </pc:picChg>
      </pc:sldChg>
      <pc:sldChg chg="addSp delSp modSp add del mod chgLayout">
        <pc:chgData name="Daniel Khashabi" userId="62390808-c838-45e6-be59-d6fd0d208bc8" providerId="ADAL" clId="{BC61CEE6-F72E-ED4A-95CA-C76EDF0DD1AC}" dt="2023-03-12T19:29:47.467" v="4778" actId="2696"/>
        <pc:sldMkLst>
          <pc:docMk/>
          <pc:sldMk cId="0" sldId="2067"/>
        </pc:sldMkLst>
        <pc:spChg chg="mod ord">
          <ac:chgData name="Daniel Khashabi" userId="62390808-c838-45e6-be59-d6fd0d208bc8" providerId="ADAL" clId="{BC61CEE6-F72E-ED4A-95CA-C76EDF0DD1AC}" dt="2023-03-12T19:29:16.912" v="4765" actId="21"/>
          <ac:spMkLst>
            <pc:docMk/>
            <pc:sldMk cId="0" sldId="2067"/>
            <ac:spMk id="5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2T19:29:19.612" v="4767" actId="478"/>
          <ac:spMkLst>
            <pc:docMk/>
            <pc:sldMk cId="0" sldId="2067"/>
            <ac:spMk id="6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2T19:29:20.518" v="4768"/>
          <ac:spMkLst>
            <pc:docMk/>
            <pc:sldMk cId="0" sldId="2067"/>
            <ac:spMk id="7" creationId="{91BC9AD0-FF75-8E48-DE0D-D733FA5E47CE}"/>
          </ac:spMkLst>
        </pc:spChg>
        <pc:grpChg chg="mod">
          <ac:chgData name="Daniel Khashabi" userId="62390808-c838-45e6-be59-d6fd0d208bc8" providerId="ADAL" clId="{BC61CEE6-F72E-ED4A-95CA-C76EDF0DD1AC}" dt="2023-03-12T19:29:38.134" v="4775" actId="1076"/>
          <ac:grpSpMkLst>
            <pc:docMk/>
            <pc:sldMk cId="0" sldId="2067"/>
            <ac:grpSpMk id="2" creationId="{00000000-0000-0000-0000-000000000000}"/>
          </ac:grpSpMkLst>
        </pc:grpChg>
      </pc:sldChg>
      <pc:sldChg chg="addSp delSp modSp add mod">
        <pc:chgData name="Daniel Khashabi" userId="62390808-c838-45e6-be59-d6fd0d208bc8" providerId="ADAL" clId="{BC61CEE6-F72E-ED4A-95CA-C76EDF0DD1AC}" dt="2023-03-13T03:51:56.624" v="7502" actId="1076"/>
        <pc:sldMkLst>
          <pc:docMk/>
          <pc:sldMk cId="3624119469" sldId="2068"/>
        </pc:sldMkLst>
        <pc:spChg chg="mod">
          <ac:chgData name="Daniel Khashabi" userId="62390808-c838-45e6-be59-d6fd0d208bc8" providerId="ADAL" clId="{BC61CEE6-F72E-ED4A-95CA-C76EDF0DD1AC}" dt="2023-03-12T19:29:59.356" v="4794" actId="20577"/>
          <ac:spMkLst>
            <pc:docMk/>
            <pc:sldMk cId="3624119469" sldId="2068"/>
            <ac:spMk id="5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2T19:30:02.983" v="4795" actId="2711"/>
          <ac:spMkLst>
            <pc:docMk/>
            <pc:sldMk cId="3624119469" sldId="2068"/>
            <ac:spMk id="7" creationId="{91BC9AD0-FF75-8E48-DE0D-D733FA5E47CE}"/>
          </ac:spMkLst>
        </pc:spChg>
        <pc:grpChg chg="del">
          <ac:chgData name="Daniel Khashabi" userId="62390808-c838-45e6-be59-d6fd0d208bc8" providerId="ADAL" clId="{BC61CEE6-F72E-ED4A-95CA-C76EDF0DD1AC}" dt="2023-03-12T19:29:41.709" v="4776" actId="478"/>
          <ac:grpSpMkLst>
            <pc:docMk/>
            <pc:sldMk cId="3624119469" sldId="2068"/>
            <ac:grpSpMk id="2" creationId="{00000000-0000-0000-0000-000000000000}"/>
          </ac:grpSpMkLst>
        </pc:grpChg>
        <pc:grpChg chg="add mod">
          <ac:chgData name="Daniel Khashabi" userId="62390808-c838-45e6-be59-d6fd0d208bc8" providerId="ADAL" clId="{BC61CEE6-F72E-ED4A-95CA-C76EDF0DD1AC}" dt="2023-03-13T03:51:56.624" v="7502" actId="1076"/>
          <ac:grpSpMkLst>
            <pc:docMk/>
            <pc:sldMk cId="3624119469" sldId="2068"/>
            <ac:grpSpMk id="6" creationId="{1CC7F7AB-02AB-AB96-3527-DD0C975CA32C}"/>
          </ac:grpSpMkLst>
        </pc:grpChg>
        <pc:picChg chg="mod">
          <ac:chgData name="Daniel Khashabi" userId="62390808-c838-45e6-be59-d6fd0d208bc8" providerId="ADAL" clId="{BC61CEE6-F72E-ED4A-95CA-C76EDF0DD1AC}" dt="2023-03-12T19:29:41.975" v="4777"/>
          <ac:picMkLst>
            <pc:docMk/>
            <pc:sldMk cId="3624119469" sldId="2068"/>
            <ac:picMk id="8" creationId="{AF5DB98B-7DF2-F0CB-723F-0C9AB5C055AE}"/>
          </ac:picMkLst>
        </pc:picChg>
        <pc:picChg chg="mod">
          <ac:chgData name="Daniel Khashabi" userId="62390808-c838-45e6-be59-d6fd0d208bc8" providerId="ADAL" clId="{BC61CEE6-F72E-ED4A-95CA-C76EDF0DD1AC}" dt="2023-03-12T19:29:41.975" v="4777"/>
          <ac:picMkLst>
            <pc:docMk/>
            <pc:sldMk cId="3624119469" sldId="2068"/>
            <ac:picMk id="9" creationId="{2E3C89BC-CF5C-979F-3681-5EE1924025FB}"/>
          </ac:picMkLst>
        </pc:picChg>
      </pc:sldChg>
      <pc:sldChg chg="addSp delSp modSp new mod">
        <pc:chgData name="Daniel Khashabi" userId="62390808-c838-45e6-be59-d6fd0d208bc8" providerId="ADAL" clId="{BC61CEE6-F72E-ED4A-95CA-C76EDF0DD1AC}" dt="2023-03-12T20:41:39.556" v="5243" actId="3064"/>
        <pc:sldMkLst>
          <pc:docMk/>
          <pc:sldMk cId="3981581369" sldId="2069"/>
        </pc:sldMkLst>
        <pc:spChg chg="mod">
          <ac:chgData name="Daniel Khashabi" userId="62390808-c838-45e6-be59-d6fd0d208bc8" providerId="ADAL" clId="{BC61CEE6-F72E-ED4A-95CA-C76EDF0DD1AC}" dt="2023-03-12T20:32:08.737" v="4921"/>
          <ac:spMkLst>
            <pc:docMk/>
            <pc:sldMk cId="3981581369" sldId="2069"/>
            <ac:spMk id="2" creationId="{F83EA5E2-D5B4-2996-4C62-1A4E65B9A2EE}"/>
          </ac:spMkLst>
        </pc:spChg>
        <pc:spChg chg="del">
          <ac:chgData name="Daniel Khashabi" userId="62390808-c838-45e6-be59-d6fd0d208bc8" providerId="ADAL" clId="{BC61CEE6-F72E-ED4A-95CA-C76EDF0DD1AC}" dt="2023-03-12T20:31:40.917" v="4912"/>
          <ac:spMkLst>
            <pc:docMk/>
            <pc:sldMk cId="3981581369" sldId="2069"/>
            <ac:spMk id="3" creationId="{CE1F5BF7-DB4B-F317-2353-3D554992A796}"/>
          </ac:spMkLst>
        </pc:spChg>
        <pc:spChg chg="add mod">
          <ac:chgData name="Daniel Khashabi" userId="62390808-c838-45e6-be59-d6fd0d208bc8" providerId="ADAL" clId="{BC61CEE6-F72E-ED4A-95CA-C76EDF0DD1AC}" dt="2023-03-12T20:37:53.849" v="4927"/>
          <ac:spMkLst>
            <pc:docMk/>
            <pc:sldMk cId="3981581369" sldId="2069"/>
            <ac:spMk id="6" creationId="{0159D664-6F73-D323-2916-36DBC98F13D3}"/>
          </ac:spMkLst>
        </pc:spChg>
        <pc:spChg chg="add mod">
          <ac:chgData name="Daniel Khashabi" userId="62390808-c838-45e6-be59-d6fd0d208bc8" providerId="ADAL" clId="{BC61CEE6-F72E-ED4A-95CA-C76EDF0DD1AC}" dt="2023-03-12T20:41:39.556" v="5243" actId="3064"/>
          <ac:spMkLst>
            <pc:docMk/>
            <pc:sldMk cId="3981581369" sldId="2069"/>
            <ac:spMk id="7" creationId="{78B6E07B-5518-D2F1-A95A-C76D26C6F879}"/>
          </ac:spMkLst>
        </pc:spChg>
        <pc:spChg chg="add mod">
          <ac:chgData name="Daniel Khashabi" userId="62390808-c838-45e6-be59-d6fd0d208bc8" providerId="ADAL" clId="{BC61CEE6-F72E-ED4A-95CA-C76EDF0DD1AC}" dt="2023-03-12T20:39:12.985" v="4962" actId="1036"/>
          <ac:spMkLst>
            <pc:docMk/>
            <pc:sldMk cId="3981581369" sldId="2069"/>
            <ac:spMk id="8" creationId="{C24E359C-BA98-1914-2CAF-6A8BB33A2D79}"/>
          </ac:spMkLst>
        </pc:spChg>
        <pc:picChg chg="add mod">
          <ac:chgData name="Daniel Khashabi" userId="62390808-c838-45e6-be59-d6fd0d208bc8" providerId="ADAL" clId="{BC61CEE6-F72E-ED4A-95CA-C76EDF0DD1AC}" dt="2023-03-12T20:38:53.721" v="4943" actId="1076"/>
          <ac:picMkLst>
            <pc:docMk/>
            <pc:sldMk cId="3981581369" sldId="2069"/>
            <ac:picMk id="5" creationId="{77187E81-FCB2-5E90-C4A3-D8742A6FA071}"/>
          </ac:picMkLst>
        </pc:picChg>
      </pc:sldChg>
      <pc:sldChg chg="modSp new del mod">
        <pc:chgData name="Daniel Khashabi" userId="62390808-c838-45e6-be59-d6fd0d208bc8" providerId="ADAL" clId="{BC61CEE6-F72E-ED4A-95CA-C76EDF0DD1AC}" dt="2023-03-12T22:19:30.987" v="5303" actId="2696"/>
        <pc:sldMkLst>
          <pc:docMk/>
          <pc:sldMk cId="650498177" sldId="2070"/>
        </pc:sldMkLst>
        <pc:spChg chg="mod">
          <ac:chgData name="Daniel Khashabi" userId="62390808-c838-45e6-be59-d6fd0d208bc8" providerId="ADAL" clId="{BC61CEE6-F72E-ED4A-95CA-C76EDF0DD1AC}" dt="2023-03-12T22:19:12.277" v="5301" actId="20577"/>
          <ac:spMkLst>
            <pc:docMk/>
            <pc:sldMk cId="650498177" sldId="2070"/>
            <ac:spMk id="2" creationId="{2103754F-8CCC-190D-8306-F8CA2A470EEE}"/>
          </ac:spMkLst>
        </pc:spChg>
      </pc:sldChg>
      <pc:sldChg chg="add">
        <pc:chgData name="Daniel Khashabi" userId="62390808-c838-45e6-be59-d6fd0d208bc8" providerId="ADAL" clId="{BC61CEE6-F72E-ED4A-95CA-C76EDF0DD1AC}" dt="2023-03-13T03:04:02.911" v="7472"/>
        <pc:sldMkLst>
          <pc:docMk/>
          <pc:sldMk cId="713981739" sldId="2071"/>
        </pc:sldMkLst>
      </pc:sldChg>
      <pc:sldChg chg="addSp delSp modSp add del mod">
        <pc:chgData name="Daniel Khashabi" userId="62390808-c838-45e6-be59-d6fd0d208bc8" providerId="ADAL" clId="{BC61CEE6-F72E-ED4A-95CA-C76EDF0DD1AC}" dt="2023-03-13T03:03:53.527" v="7471" actId="2696"/>
        <pc:sldMkLst>
          <pc:docMk/>
          <pc:sldMk cId="1796402100" sldId="2071"/>
        </pc:sldMkLst>
        <pc:spChg chg="mod">
          <ac:chgData name="Daniel Khashabi" userId="62390808-c838-45e6-be59-d6fd0d208bc8" providerId="ADAL" clId="{BC61CEE6-F72E-ED4A-95CA-C76EDF0DD1AC}" dt="2023-03-12T22:22:36.285" v="5485" actId="20577"/>
          <ac:spMkLst>
            <pc:docMk/>
            <pc:sldMk cId="1796402100" sldId="2071"/>
            <ac:spMk id="2" creationId="{D5DEB59C-8BBA-E732-737F-A13E9344F71B}"/>
          </ac:spMkLst>
        </pc:spChg>
        <pc:spChg chg="add mod">
          <ac:chgData name="Daniel Khashabi" userId="62390808-c838-45e6-be59-d6fd0d208bc8" providerId="ADAL" clId="{BC61CEE6-F72E-ED4A-95CA-C76EDF0DD1AC}" dt="2023-03-12T22:21:45.474" v="5370" actId="20577"/>
          <ac:spMkLst>
            <pc:docMk/>
            <pc:sldMk cId="1796402100" sldId="2071"/>
            <ac:spMk id="4" creationId="{7DDF9127-7836-1525-A6F7-DAE09D677AB0}"/>
          </ac:spMkLst>
        </pc:spChg>
        <pc:spChg chg="del mod">
          <ac:chgData name="Daniel Khashabi" userId="62390808-c838-45e6-be59-d6fd0d208bc8" providerId="ADAL" clId="{BC61CEE6-F72E-ED4A-95CA-C76EDF0DD1AC}" dt="2023-03-12T22:19:51.313" v="5307" actId="478"/>
          <ac:spMkLst>
            <pc:docMk/>
            <pc:sldMk cId="1796402100" sldId="2071"/>
            <ac:spMk id="5" creationId="{367190B3-00C1-118F-FBB6-3AAD5C23DD3C}"/>
          </ac:spMkLst>
        </pc:spChg>
        <pc:picChg chg="mod">
          <ac:chgData name="Daniel Khashabi" userId="62390808-c838-45e6-be59-d6fd0d208bc8" providerId="ADAL" clId="{BC61CEE6-F72E-ED4A-95CA-C76EDF0DD1AC}" dt="2023-03-12T22:21:59.389" v="5390" actId="1037"/>
          <ac:picMkLst>
            <pc:docMk/>
            <pc:sldMk cId="1796402100" sldId="2071"/>
            <ac:picMk id="3" creationId="{4C83BA5D-C537-A376-9765-D6BB96CA86D5}"/>
          </ac:picMkLst>
        </pc:picChg>
      </pc:sldChg>
      <pc:sldChg chg="modSp new del mod">
        <pc:chgData name="Daniel Khashabi" userId="62390808-c838-45e6-be59-d6fd0d208bc8" providerId="ADAL" clId="{BC61CEE6-F72E-ED4A-95CA-C76EDF0DD1AC}" dt="2023-03-12T22:38:16.305" v="5638" actId="2696"/>
        <pc:sldMkLst>
          <pc:docMk/>
          <pc:sldMk cId="172679429" sldId="2072"/>
        </pc:sldMkLst>
        <pc:spChg chg="mod">
          <ac:chgData name="Daniel Khashabi" userId="62390808-c838-45e6-be59-d6fd0d208bc8" providerId="ADAL" clId="{BC61CEE6-F72E-ED4A-95CA-C76EDF0DD1AC}" dt="2023-03-12T22:36:20.807" v="5572" actId="20577"/>
          <ac:spMkLst>
            <pc:docMk/>
            <pc:sldMk cId="172679429" sldId="2072"/>
            <ac:spMk id="2" creationId="{94553C3B-FAF6-B2CF-3657-3A4D8AEE3EAF}"/>
          </ac:spMkLst>
        </pc:spChg>
      </pc:sldChg>
      <pc:sldChg chg="addSp modSp add del mod">
        <pc:chgData name="Daniel Khashabi" userId="62390808-c838-45e6-be59-d6fd0d208bc8" providerId="ADAL" clId="{BC61CEE6-F72E-ED4A-95CA-C76EDF0DD1AC}" dt="2023-03-12T22:38:34.539" v="5653" actId="1036"/>
        <pc:sldMkLst>
          <pc:docMk/>
          <pc:sldMk cId="2071430088" sldId="2072"/>
        </pc:sldMkLst>
        <pc:spChg chg="mod">
          <ac:chgData name="Daniel Khashabi" userId="62390808-c838-45e6-be59-d6fd0d208bc8" providerId="ADAL" clId="{BC61CEE6-F72E-ED4A-95CA-C76EDF0DD1AC}" dt="2023-03-12T22:38:32.644" v="5642"/>
          <ac:spMkLst>
            <pc:docMk/>
            <pc:sldMk cId="2071430088" sldId="2072"/>
            <ac:spMk id="5" creationId="{EC3E42AD-9679-14EE-3FCA-239546A00C5F}"/>
          </ac:spMkLst>
        </pc:spChg>
        <pc:spChg chg="mod">
          <ac:chgData name="Daniel Khashabi" userId="62390808-c838-45e6-be59-d6fd0d208bc8" providerId="ADAL" clId="{BC61CEE6-F72E-ED4A-95CA-C76EDF0DD1AC}" dt="2023-03-12T22:38:32.644" v="5642"/>
          <ac:spMkLst>
            <pc:docMk/>
            <pc:sldMk cId="2071430088" sldId="2072"/>
            <ac:spMk id="6" creationId="{1A3E742C-E05F-79DC-2AE5-8DB3571EC969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7" creationId="{5AC08370-BF1C-4F61-732C-12534478FEDF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8" creationId="{D865992B-ABFE-83A3-DB1D-EAFAE3E1DB34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9" creationId="{5762790A-48FA-1FB0-E493-231CAEE64DF3}"/>
          </ac:spMkLst>
        </pc:spChg>
        <pc:spChg chg="mod">
          <ac:chgData name="Daniel Khashabi" userId="62390808-c838-45e6-be59-d6fd0d208bc8" providerId="ADAL" clId="{BC61CEE6-F72E-ED4A-95CA-C76EDF0DD1AC}" dt="2023-03-12T22:38:32.644" v="5642"/>
          <ac:spMkLst>
            <pc:docMk/>
            <pc:sldMk cId="2071430088" sldId="2072"/>
            <ac:spMk id="11" creationId="{DA73F52C-7B64-5F2C-6637-0FDDA3F34074}"/>
          </ac:spMkLst>
        </pc:spChg>
        <pc:spChg chg="mod">
          <ac:chgData name="Daniel Khashabi" userId="62390808-c838-45e6-be59-d6fd0d208bc8" providerId="ADAL" clId="{BC61CEE6-F72E-ED4A-95CA-C76EDF0DD1AC}" dt="2023-03-12T22:38:32.644" v="5642"/>
          <ac:spMkLst>
            <pc:docMk/>
            <pc:sldMk cId="2071430088" sldId="2072"/>
            <ac:spMk id="12" creationId="{8AB39D68-3708-94E9-2F4C-5EC1C30510C7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13" creationId="{B4AE2C4C-13E3-A878-9435-01D80ED6180A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14" creationId="{C5CD2D41-D04A-AF71-051B-26E4C30229D9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15" creationId="{E756BD19-645F-E203-C8CB-0EEDB84846A1}"/>
          </ac:spMkLst>
        </pc:spChg>
        <pc:spChg chg="mod">
          <ac:chgData name="Daniel Khashabi" userId="62390808-c838-45e6-be59-d6fd0d208bc8" providerId="ADAL" clId="{BC61CEE6-F72E-ED4A-95CA-C76EDF0DD1AC}" dt="2023-03-12T22:38:32.644" v="5642"/>
          <ac:spMkLst>
            <pc:docMk/>
            <pc:sldMk cId="2071430088" sldId="2072"/>
            <ac:spMk id="17" creationId="{75404E07-10BA-B936-DBCE-8A39190B7A97}"/>
          </ac:spMkLst>
        </pc:spChg>
        <pc:spChg chg="mod">
          <ac:chgData name="Daniel Khashabi" userId="62390808-c838-45e6-be59-d6fd0d208bc8" providerId="ADAL" clId="{BC61CEE6-F72E-ED4A-95CA-C76EDF0DD1AC}" dt="2023-03-12T22:38:32.644" v="5642"/>
          <ac:spMkLst>
            <pc:docMk/>
            <pc:sldMk cId="2071430088" sldId="2072"/>
            <ac:spMk id="18" creationId="{52499F60-732C-3236-306D-46424D104B2C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19" creationId="{617D6C24-4F15-D561-2C95-12C8F5727417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20" creationId="{1BE2BC22-BFAC-CF52-0BB6-CB75856F145B}"/>
          </ac:spMkLst>
        </pc:spChg>
        <pc:spChg chg="add mod">
          <ac:chgData name="Daniel Khashabi" userId="62390808-c838-45e6-be59-d6fd0d208bc8" providerId="ADAL" clId="{BC61CEE6-F72E-ED4A-95CA-C76EDF0DD1AC}" dt="2023-03-12T22:38:34.539" v="5653" actId="1036"/>
          <ac:spMkLst>
            <pc:docMk/>
            <pc:sldMk cId="2071430088" sldId="2072"/>
            <ac:spMk id="21" creationId="{EBECE2DA-CB9F-72B7-6394-63E1FDCB130D}"/>
          </ac:spMkLst>
        </pc:spChg>
        <pc:grpChg chg="add mod">
          <ac:chgData name="Daniel Khashabi" userId="62390808-c838-45e6-be59-d6fd0d208bc8" providerId="ADAL" clId="{BC61CEE6-F72E-ED4A-95CA-C76EDF0DD1AC}" dt="2023-03-12T22:38:34.539" v="5653" actId="1036"/>
          <ac:grpSpMkLst>
            <pc:docMk/>
            <pc:sldMk cId="2071430088" sldId="2072"/>
            <ac:grpSpMk id="4" creationId="{641EAEBC-DF89-1A31-E4AF-4DA360109989}"/>
          </ac:grpSpMkLst>
        </pc:grpChg>
        <pc:grpChg chg="add mod">
          <ac:chgData name="Daniel Khashabi" userId="62390808-c838-45e6-be59-d6fd0d208bc8" providerId="ADAL" clId="{BC61CEE6-F72E-ED4A-95CA-C76EDF0DD1AC}" dt="2023-03-12T22:38:34.539" v="5653" actId="1036"/>
          <ac:grpSpMkLst>
            <pc:docMk/>
            <pc:sldMk cId="2071430088" sldId="2072"/>
            <ac:grpSpMk id="10" creationId="{386A917A-69B7-57ED-89DF-FA95051ACC3C}"/>
          </ac:grpSpMkLst>
        </pc:grpChg>
        <pc:grpChg chg="add mod">
          <ac:chgData name="Daniel Khashabi" userId="62390808-c838-45e6-be59-d6fd0d208bc8" providerId="ADAL" clId="{BC61CEE6-F72E-ED4A-95CA-C76EDF0DD1AC}" dt="2023-03-12T22:38:34.539" v="5653" actId="1036"/>
          <ac:grpSpMkLst>
            <pc:docMk/>
            <pc:sldMk cId="2071430088" sldId="2072"/>
            <ac:grpSpMk id="16" creationId="{2D066D56-B91A-6807-FBDD-160588C48983}"/>
          </ac:grpSpMkLst>
        </pc:grpChg>
      </pc:sldChg>
      <pc:sldChg chg="modSp new add del mod">
        <pc:chgData name="Daniel Khashabi" userId="62390808-c838-45e6-be59-d6fd0d208bc8" providerId="ADAL" clId="{BC61CEE6-F72E-ED4A-95CA-C76EDF0DD1AC}" dt="2023-03-12T22:25:27.239" v="5534" actId="2696"/>
        <pc:sldMkLst>
          <pc:docMk/>
          <pc:sldMk cId="3170426874" sldId="2072"/>
        </pc:sldMkLst>
        <pc:spChg chg="mod">
          <ac:chgData name="Daniel Khashabi" userId="62390808-c838-45e6-be59-d6fd0d208bc8" providerId="ADAL" clId="{BC61CEE6-F72E-ED4A-95CA-C76EDF0DD1AC}" dt="2023-03-12T22:25:25.116" v="5533" actId="20577"/>
          <ac:spMkLst>
            <pc:docMk/>
            <pc:sldMk cId="3170426874" sldId="2072"/>
            <ac:spMk id="2" creationId="{544428A0-EABC-AA2C-C695-053B4E608F42}"/>
          </ac:spMkLst>
        </pc:spChg>
      </pc:sldChg>
      <pc:sldChg chg="addSp delSp modSp add mod modClrScheme chgLayout">
        <pc:chgData name="Daniel Khashabi" userId="62390808-c838-45e6-be59-d6fd0d208bc8" providerId="ADAL" clId="{BC61CEE6-F72E-ED4A-95CA-C76EDF0DD1AC}" dt="2023-03-13T03:07:37.446" v="7498" actId="1076"/>
        <pc:sldMkLst>
          <pc:docMk/>
          <pc:sldMk cId="4211032199" sldId="2073"/>
        </pc:sldMkLst>
        <pc:spChg chg="del">
          <ac:chgData name="Daniel Khashabi" userId="62390808-c838-45e6-be59-d6fd0d208bc8" providerId="ADAL" clId="{BC61CEE6-F72E-ED4A-95CA-C76EDF0DD1AC}" dt="2023-03-13T03:07:13.006" v="7486" actId="478"/>
          <ac:spMkLst>
            <pc:docMk/>
            <pc:sldMk cId="4211032199" sldId="2073"/>
            <ac:spMk id="2" creationId="{83602E3B-62E7-EEAE-E8F3-5972D2C26242}"/>
          </ac:spMkLst>
        </pc:spChg>
        <pc:spChg chg="add del mod">
          <ac:chgData name="Daniel Khashabi" userId="62390808-c838-45e6-be59-d6fd0d208bc8" providerId="ADAL" clId="{BC61CEE6-F72E-ED4A-95CA-C76EDF0DD1AC}" dt="2023-03-13T03:07:28.560" v="7492" actId="478"/>
          <ac:spMkLst>
            <pc:docMk/>
            <pc:sldMk cId="4211032199" sldId="2073"/>
            <ac:spMk id="3" creationId="{742098B5-3716-BBD2-0AAF-42AC45169A7D}"/>
          </ac:spMkLst>
        </pc:spChg>
        <pc:spChg chg="add del mod">
          <ac:chgData name="Daniel Khashabi" userId="62390808-c838-45e6-be59-d6fd0d208bc8" providerId="ADAL" clId="{BC61CEE6-F72E-ED4A-95CA-C76EDF0DD1AC}" dt="2023-03-13T03:07:13.893" v="7487" actId="478"/>
          <ac:spMkLst>
            <pc:docMk/>
            <pc:sldMk cId="4211032199" sldId="2073"/>
            <ac:spMk id="5" creationId="{EA6CE5B5-7275-D4DA-9993-3E18D20C3454}"/>
          </ac:spMkLst>
        </pc:spChg>
        <pc:spChg chg="add del mod ord">
          <ac:chgData name="Daniel Khashabi" userId="62390808-c838-45e6-be59-d6fd0d208bc8" providerId="ADAL" clId="{BC61CEE6-F72E-ED4A-95CA-C76EDF0DD1AC}" dt="2023-03-13T03:07:27.394" v="7491" actId="478"/>
          <ac:spMkLst>
            <pc:docMk/>
            <pc:sldMk cId="4211032199" sldId="2073"/>
            <ac:spMk id="6" creationId="{E656E900-8C4D-DE06-ED4F-A5EA79F781B5}"/>
          </ac:spMkLst>
        </pc:spChg>
        <pc:spChg chg="mod ord">
          <ac:chgData name="Daniel Khashabi" userId="62390808-c838-45e6-be59-d6fd0d208bc8" providerId="ADAL" clId="{BC61CEE6-F72E-ED4A-95CA-C76EDF0DD1AC}" dt="2023-03-13T03:07:37.446" v="7498" actId="1076"/>
          <ac:spMkLst>
            <pc:docMk/>
            <pc:sldMk cId="4211032199" sldId="2073"/>
            <ac:spMk id="59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3:07:11.901" v="7485" actId="478"/>
          <ac:spMkLst>
            <pc:docMk/>
            <pc:sldMk cId="4211032199" sldId="2073"/>
            <ac:spMk id="60" creationId="{00000000-0000-0000-0000-000000000000}"/>
          </ac:spMkLst>
        </pc:spChg>
      </pc:sldChg>
      <pc:sldChg chg="modSp new mod chgLayout">
        <pc:chgData name="Daniel Khashabi" userId="62390808-c838-45e6-be59-d6fd0d208bc8" providerId="ADAL" clId="{BC61CEE6-F72E-ED4A-95CA-C76EDF0DD1AC}" dt="2023-03-14T15:56:54.933" v="9272" actId="20577"/>
        <pc:sldMkLst>
          <pc:docMk/>
          <pc:sldMk cId="1228536348" sldId="2074"/>
        </pc:sldMkLst>
        <pc:spChg chg="mod ord">
          <ac:chgData name="Daniel Khashabi" userId="62390808-c838-45e6-be59-d6fd0d208bc8" providerId="ADAL" clId="{BC61CEE6-F72E-ED4A-95CA-C76EDF0DD1AC}" dt="2023-03-13T01:49:05.977" v="6625" actId="700"/>
          <ac:spMkLst>
            <pc:docMk/>
            <pc:sldMk cId="1228536348" sldId="2074"/>
            <ac:spMk id="2" creationId="{09234B7B-B672-6FA0-A017-96F48A536FC9}"/>
          </ac:spMkLst>
        </pc:spChg>
        <pc:spChg chg="mod ord">
          <ac:chgData name="Daniel Khashabi" userId="62390808-c838-45e6-be59-d6fd0d208bc8" providerId="ADAL" clId="{BC61CEE6-F72E-ED4A-95CA-C76EDF0DD1AC}" dt="2023-03-14T15:56:54.933" v="9272" actId="20577"/>
          <ac:spMkLst>
            <pc:docMk/>
            <pc:sldMk cId="1228536348" sldId="2074"/>
            <ac:spMk id="3" creationId="{C48DFB84-4EC9-371A-47BC-ED7CEEE628AA}"/>
          </ac:spMkLst>
        </pc:spChg>
      </pc:sldChg>
      <pc:sldChg chg="addSp delSp modSp new mod modNotes">
        <pc:chgData name="Daniel Khashabi" userId="62390808-c838-45e6-be59-d6fd0d208bc8" providerId="ADAL" clId="{BC61CEE6-F72E-ED4A-95CA-C76EDF0DD1AC}" dt="2023-03-13T03:00:20.943" v="7457" actId="1076"/>
        <pc:sldMkLst>
          <pc:docMk/>
          <pc:sldMk cId="734099023" sldId="2075"/>
        </pc:sldMkLst>
        <pc:spChg chg="mod">
          <ac:chgData name="Daniel Khashabi" userId="62390808-c838-45e6-be59-d6fd0d208bc8" providerId="ADAL" clId="{BC61CEE6-F72E-ED4A-95CA-C76EDF0DD1AC}" dt="2023-03-13T02:09:00.764" v="6891" actId="20577"/>
          <ac:spMkLst>
            <pc:docMk/>
            <pc:sldMk cId="734099023" sldId="2075"/>
            <ac:spMk id="2" creationId="{C19C7A65-0164-005D-E57C-6DDE7606142E}"/>
          </ac:spMkLst>
        </pc:spChg>
        <pc:spChg chg="del">
          <ac:chgData name="Daniel Khashabi" userId="62390808-c838-45e6-be59-d6fd0d208bc8" providerId="ADAL" clId="{BC61CEE6-F72E-ED4A-95CA-C76EDF0DD1AC}" dt="2023-03-13T01:57:31.720" v="6851"/>
          <ac:spMkLst>
            <pc:docMk/>
            <pc:sldMk cId="734099023" sldId="2075"/>
            <ac:spMk id="3" creationId="{45BF7FD2-E1C9-387A-B6A0-0EA769277A82}"/>
          </ac:spMkLst>
        </pc:spChg>
        <pc:spChg chg="add mod">
          <ac:chgData name="Daniel Khashabi" userId="62390808-c838-45e6-be59-d6fd0d208bc8" providerId="ADAL" clId="{BC61CEE6-F72E-ED4A-95CA-C76EDF0DD1AC}" dt="2023-03-13T03:00:09.903" v="7455" actId="20577"/>
          <ac:spMkLst>
            <pc:docMk/>
            <pc:sldMk cId="734099023" sldId="2075"/>
            <ac:spMk id="8" creationId="{FFB203E2-C507-E85C-4689-95B9FC0BE87C}"/>
          </ac:spMkLst>
        </pc:spChg>
        <pc:spChg chg="add mod">
          <ac:chgData name="Daniel Khashabi" userId="62390808-c838-45e6-be59-d6fd0d208bc8" providerId="ADAL" clId="{BC61CEE6-F72E-ED4A-95CA-C76EDF0DD1AC}" dt="2023-03-13T02:35:18.213" v="7267" actId="1036"/>
          <ac:spMkLst>
            <pc:docMk/>
            <pc:sldMk cId="734099023" sldId="2075"/>
            <ac:spMk id="13" creationId="{280AC2A2-F39C-DDEC-65E3-83C9AC3C7194}"/>
          </ac:spMkLst>
        </pc:spChg>
        <pc:grpChg chg="add mod">
          <ac:chgData name="Daniel Khashabi" userId="62390808-c838-45e6-be59-d6fd0d208bc8" providerId="ADAL" clId="{BC61CEE6-F72E-ED4A-95CA-C76EDF0DD1AC}" dt="2023-03-13T03:00:20.943" v="7457" actId="1076"/>
          <ac:grpSpMkLst>
            <pc:docMk/>
            <pc:sldMk cId="734099023" sldId="2075"/>
            <ac:grpSpMk id="11" creationId="{ABE4C909-E27C-6F4B-3063-D0E477E80F03}"/>
          </ac:grpSpMkLst>
        </pc:grpChg>
        <pc:picChg chg="add del mod modCrop">
          <ac:chgData name="Daniel Khashabi" userId="62390808-c838-45e6-be59-d6fd0d208bc8" providerId="ADAL" clId="{BC61CEE6-F72E-ED4A-95CA-C76EDF0DD1AC}" dt="2023-03-13T02:29:22.564" v="6932" actId="21"/>
          <ac:picMkLst>
            <pc:docMk/>
            <pc:sldMk cId="734099023" sldId="2075"/>
            <ac:picMk id="5" creationId="{256C3601-CCD5-B002-C72F-5C910300E1E9}"/>
          </ac:picMkLst>
        </pc:picChg>
        <pc:picChg chg="add del mod">
          <ac:chgData name="Daniel Khashabi" userId="62390808-c838-45e6-be59-d6fd0d208bc8" providerId="ADAL" clId="{BC61CEE6-F72E-ED4A-95CA-C76EDF0DD1AC}" dt="2023-03-13T02:29:20.168" v="6930" actId="478"/>
          <ac:picMkLst>
            <pc:docMk/>
            <pc:sldMk cId="734099023" sldId="2075"/>
            <ac:picMk id="6" creationId="{C4A237F1-8628-0F3C-CE0F-C8538FFD4B04}"/>
          </ac:picMkLst>
        </pc:picChg>
        <pc:picChg chg="add mod modCrop">
          <ac:chgData name="Daniel Khashabi" userId="62390808-c838-45e6-be59-d6fd0d208bc8" providerId="ADAL" clId="{BC61CEE6-F72E-ED4A-95CA-C76EDF0DD1AC}" dt="2023-03-13T02:29:50.819" v="6942" actId="1076"/>
          <ac:picMkLst>
            <pc:docMk/>
            <pc:sldMk cId="734099023" sldId="2075"/>
            <ac:picMk id="9" creationId="{7452CC1B-DF42-1CE1-6EE9-0031B6D75A72}"/>
          </ac:picMkLst>
        </pc:picChg>
        <pc:picChg chg="add mod modCrop">
          <ac:chgData name="Daniel Khashabi" userId="62390808-c838-45e6-be59-d6fd0d208bc8" providerId="ADAL" clId="{BC61CEE6-F72E-ED4A-95CA-C76EDF0DD1AC}" dt="2023-03-13T02:29:45.065" v="6941" actId="732"/>
          <ac:picMkLst>
            <pc:docMk/>
            <pc:sldMk cId="734099023" sldId="2075"/>
            <ac:picMk id="10" creationId="{ABB00392-E75A-9BF6-1329-1783AB57162A}"/>
          </ac:picMkLst>
        </pc:picChg>
      </pc:sldChg>
      <pc:sldChg chg="addSp modSp add del mod modClrScheme chgLayout">
        <pc:chgData name="Daniel Khashabi" userId="62390808-c838-45e6-be59-d6fd0d208bc8" providerId="ADAL" clId="{BC61CEE6-F72E-ED4A-95CA-C76EDF0DD1AC}" dt="2023-03-13T01:48:57.326" v="6624" actId="2696"/>
        <pc:sldMkLst>
          <pc:docMk/>
          <pc:sldMk cId="0" sldId="2076"/>
        </pc:sldMkLst>
        <pc:spChg chg="mod ord">
          <ac:chgData name="Daniel Khashabi" userId="62390808-c838-45e6-be59-d6fd0d208bc8" providerId="ADAL" clId="{BC61CEE6-F72E-ED4A-95CA-C76EDF0DD1AC}" dt="2023-03-13T01:09:24.810" v="6381"/>
          <ac:spMkLst>
            <pc:docMk/>
            <pc:sldMk cId="0" sldId="2076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1:09:11.657" v="6374" actId="700"/>
          <ac:spMkLst>
            <pc:docMk/>
            <pc:sldMk cId="0" sldId="2076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1:09:11.657" v="6374" actId="700"/>
          <ac:spMkLst>
            <pc:docMk/>
            <pc:sldMk cId="0" sldId="2076"/>
            <ac:spMk id="6" creationId="{5C18082C-D148-9BA4-A32F-C2DA974B55A8}"/>
          </ac:spMkLst>
        </pc:spChg>
      </pc:sldChg>
      <pc:sldChg chg="addSp delSp modSp add del mod modClrScheme chgLayout">
        <pc:chgData name="Daniel Khashabi" userId="62390808-c838-45e6-be59-d6fd0d208bc8" providerId="ADAL" clId="{BC61CEE6-F72E-ED4A-95CA-C76EDF0DD1AC}" dt="2023-03-13T01:48:54.937" v="6622" actId="2696"/>
        <pc:sldMkLst>
          <pc:docMk/>
          <pc:sldMk cId="0" sldId="2077"/>
        </pc:sldMkLst>
        <pc:spChg chg="del">
          <ac:chgData name="Daniel Khashabi" userId="62390808-c838-45e6-be59-d6fd0d208bc8" providerId="ADAL" clId="{BC61CEE6-F72E-ED4A-95CA-C76EDF0DD1AC}" dt="2023-03-13T01:09:32.431" v="6384" actId="478"/>
          <ac:spMkLst>
            <pc:docMk/>
            <pc:sldMk cId="0" sldId="2077"/>
            <ac:spMk id="2" creationId="{00000000-0000-0000-0000-000000000000}"/>
          </ac:spMkLst>
        </pc:spChg>
        <pc:spChg chg="mod ord">
          <ac:chgData name="Daniel Khashabi" userId="62390808-c838-45e6-be59-d6fd0d208bc8" providerId="ADAL" clId="{BC61CEE6-F72E-ED4A-95CA-C76EDF0DD1AC}" dt="2023-03-13T01:09:11.657" v="6374" actId="700"/>
          <ac:spMkLst>
            <pc:docMk/>
            <pc:sldMk cId="0" sldId="2077"/>
            <ac:spMk id="13" creationId="{00000000-0000-0000-0000-000000000000}"/>
          </ac:spMkLst>
        </pc:spChg>
        <pc:spChg chg="add mod ord">
          <ac:chgData name="Daniel Khashabi" userId="62390808-c838-45e6-be59-d6fd0d208bc8" providerId="ADAL" clId="{BC61CEE6-F72E-ED4A-95CA-C76EDF0DD1AC}" dt="2023-03-13T01:09:33.228" v="6385"/>
          <ac:spMkLst>
            <pc:docMk/>
            <pc:sldMk cId="0" sldId="2077"/>
            <ac:spMk id="14" creationId="{501445AA-C1BF-6E1B-A34D-02E0F9A0AC9D}"/>
          </ac:spMkLst>
        </pc:spChg>
        <pc:spChg chg="add mod ord">
          <ac:chgData name="Daniel Khashabi" userId="62390808-c838-45e6-be59-d6fd0d208bc8" providerId="ADAL" clId="{BC61CEE6-F72E-ED4A-95CA-C76EDF0DD1AC}" dt="2023-03-13T01:09:11.657" v="6374" actId="700"/>
          <ac:spMkLst>
            <pc:docMk/>
            <pc:sldMk cId="0" sldId="2077"/>
            <ac:spMk id="15" creationId="{C5D8BD22-5D42-FC4A-5457-9B1BEA389625}"/>
          </ac:spMkLst>
        </pc:spChg>
      </pc:sldChg>
      <pc:sldChg chg="addSp delSp modSp add mod ord chgLayout">
        <pc:chgData name="Daniel Khashabi" userId="62390808-c838-45e6-be59-d6fd0d208bc8" providerId="ADAL" clId="{BC61CEE6-F72E-ED4A-95CA-C76EDF0DD1AC}" dt="2023-03-13T01:51:24.842" v="6668" actId="1035"/>
        <pc:sldMkLst>
          <pc:docMk/>
          <pc:sldMk cId="0" sldId="2078"/>
        </pc:sldMkLst>
        <pc:spChg chg="add del mod ord">
          <ac:chgData name="Daniel Khashabi" userId="62390808-c838-45e6-be59-d6fd0d208bc8" providerId="ADAL" clId="{BC61CEE6-F72E-ED4A-95CA-C76EDF0DD1AC}" dt="2023-03-13T01:49:38.205" v="6641" actId="478"/>
          <ac:spMkLst>
            <pc:docMk/>
            <pc:sldMk cId="0" sldId="2078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1:15:40.899" v="6412" actId="2711"/>
          <ac:spMkLst>
            <pc:docMk/>
            <pc:sldMk cId="0" sldId="2078"/>
            <ac:spMk id="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1:15:40.899" v="6412" actId="2711"/>
          <ac:spMkLst>
            <pc:docMk/>
            <pc:sldMk cId="0" sldId="2078"/>
            <ac:spMk id="9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1:15:52.853" v="6430" actId="478"/>
          <ac:spMkLst>
            <pc:docMk/>
            <pc:sldMk cId="0" sldId="2078"/>
            <ac:spMk id="11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1:16:59.546" v="6613" actId="1037"/>
          <ac:spMkLst>
            <pc:docMk/>
            <pc:sldMk cId="0" sldId="2078"/>
            <ac:spMk id="1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1:16:28.813" v="6519" actId="1037"/>
          <ac:spMkLst>
            <pc:docMk/>
            <pc:sldMk cId="0" sldId="2078"/>
            <ac:spMk id="13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1:49:56.560" v="6646" actId="478"/>
          <ac:spMkLst>
            <pc:docMk/>
            <pc:sldMk cId="0" sldId="2078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1:17:18.382" v="6621" actId="478"/>
          <ac:spMkLst>
            <pc:docMk/>
            <pc:sldMk cId="0" sldId="2078"/>
            <ac:spMk id="15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1:17:10.884" v="6614" actId="478"/>
          <ac:spMkLst>
            <pc:docMk/>
            <pc:sldMk cId="0" sldId="2078"/>
            <ac:spMk id="16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1:51:24.842" v="6668" actId="1035"/>
          <ac:spMkLst>
            <pc:docMk/>
            <pc:sldMk cId="0" sldId="2078"/>
            <ac:spMk id="17" creationId="{00000000-0000-0000-0000-000000000000}"/>
          </ac:spMkLst>
        </pc:spChg>
        <pc:spChg chg="del mod">
          <ac:chgData name="Daniel Khashabi" userId="62390808-c838-45e6-be59-d6fd0d208bc8" providerId="ADAL" clId="{BC61CEE6-F72E-ED4A-95CA-C76EDF0DD1AC}" dt="2023-03-13T01:49:54.351" v="6645" actId="478"/>
          <ac:spMkLst>
            <pc:docMk/>
            <pc:sldMk cId="0" sldId="2078"/>
            <ac:spMk id="18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1:16:00.430" v="6456" actId="1038"/>
          <ac:spMkLst>
            <pc:docMk/>
            <pc:sldMk cId="0" sldId="2078"/>
            <ac:spMk id="19" creationId="{00000000-0000-0000-0000-000000000000}"/>
          </ac:spMkLst>
        </pc:spChg>
        <pc:spChg chg="del mod ord">
          <ac:chgData name="Daniel Khashabi" userId="62390808-c838-45e6-be59-d6fd0d208bc8" providerId="ADAL" clId="{BC61CEE6-F72E-ED4A-95CA-C76EDF0DD1AC}" dt="2023-03-13T01:15:03.883" v="6390" actId="478"/>
          <ac:spMkLst>
            <pc:docMk/>
            <pc:sldMk cId="0" sldId="2078"/>
            <ac:spMk id="20" creationId="{00000000-0000-0000-0000-000000000000}"/>
          </ac:spMkLst>
        </pc:spChg>
        <pc:spChg chg="add del mod ord">
          <ac:chgData name="Daniel Khashabi" userId="62390808-c838-45e6-be59-d6fd0d208bc8" providerId="ADAL" clId="{BC61CEE6-F72E-ED4A-95CA-C76EDF0DD1AC}" dt="2023-03-13T01:15:54.265" v="6431" actId="478"/>
          <ac:spMkLst>
            <pc:docMk/>
            <pc:sldMk cId="0" sldId="2078"/>
            <ac:spMk id="21" creationId="{5758E65D-8104-9AF9-D436-54B073AD11CA}"/>
          </ac:spMkLst>
        </pc:spChg>
        <pc:spChg chg="add mod">
          <ac:chgData name="Daniel Khashabi" userId="62390808-c838-45e6-be59-d6fd0d208bc8" providerId="ADAL" clId="{BC61CEE6-F72E-ED4A-95CA-C76EDF0DD1AC}" dt="2023-03-13T01:49:38.975" v="6643"/>
          <ac:spMkLst>
            <pc:docMk/>
            <pc:sldMk cId="0" sldId="2078"/>
            <ac:spMk id="23" creationId="{35157D35-EEBC-489A-1C56-D33225476A47}"/>
          </ac:spMkLst>
        </pc:spChg>
        <pc:grpChg chg="mod">
          <ac:chgData name="Daniel Khashabi" userId="62390808-c838-45e6-be59-d6fd0d208bc8" providerId="ADAL" clId="{BC61CEE6-F72E-ED4A-95CA-C76EDF0DD1AC}" dt="2023-03-13T01:16:00.430" v="6456" actId="1038"/>
          <ac:grpSpMkLst>
            <pc:docMk/>
            <pc:sldMk cId="0" sldId="2078"/>
            <ac:grpSpMk id="3" creationId="{00000000-0000-0000-0000-000000000000}"/>
          </ac:grpSpMkLst>
        </pc:grpChg>
        <pc:grpChg chg="del mod">
          <ac:chgData name="Daniel Khashabi" userId="62390808-c838-45e6-be59-d6fd0d208bc8" providerId="ADAL" clId="{BC61CEE6-F72E-ED4A-95CA-C76EDF0DD1AC}" dt="2023-03-13T01:49:54.351" v="6645" actId="478"/>
          <ac:grpSpMkLst>
            <pc:docMk/>
            <pc:sldMk cId="0" sldId="2078"/>
            <ac:grpSpMk id="6" creationId="{00000000-0000-0000-0000-000000000000}"/>
          </ac:grpSpMkLst>
        </pc:grpChg>
        <pc:picChg chg="del mod">
          <ac:chgData name="Daniel Khashabi" userId="62390808-c838-45e6-be59-d6fd0d208bc8" providerId="ADAL" clId="{BC61CEE6-F72E-ED4A-95CA-C76EDF0DD1AC}" dt="2023-03-13T01:50:02.337" v="6648" actId="478"/>
          <ac:picMkLst>
            <pc:docMk/>
            <pc:sldMk cId="0" sldId="2078"/>
            <ac:picMk id="10" creationId="{00000000-0000-0000-0000-000000000000}"/>
          </ac:picMkLst>
        </pc:picChg>
      </pc:sldChg>
      <pc:sldChg chg="modSp add mod">
        <pc:chgData name="Daniel Khashabi" userId="62390808-c838-45e6-be59-d6fd0d208bc8" providerId="ADAL" clId="{BC61CEE6-F72E-ED4A-95CA-C76EDF0DD1AC}" dt="2023-03-13T01:50:20.965" v="6657" actId="1036"/>
        <pc:sldMkLst>
          <pc:docMk/>
          <pc:sldMk cId="4144437934" sldId="2079"/>
        </pc:sldMkLst>
        <pc:spChg chg="mod">
          <ac:chgData name="Daniel Khashabi" userId="62390808-c838-45e6-be59-d6fd0d208bc8" providerId="ADAL" clId="{BC61CEE6-F72E-ED4A-95CA-C76EDF0DD1AC}" dt="2023-03-13T01:50:20.965" v="6657" actId="1036"/>
          <ac:spMkLst>
            <pc:docMk/>
            <pc:sldMk cId="4144437934" sldId="2079"/>
            <ac:spMk id="17" creationId="{00000000-0000-0000-0000-000000000000}"/>
          </ac:spMkLst>
        </pc:spChg>
      </pc:sldChg>
      <pc:sldChg chg="addSp delSp modSp add mod">
        <pc:chgData name="Daniel Khashabi" userId="62390808-c838-45e6-be59-d6fd0d208bc8" providerId="ADAL" clId="{BC61CEE6-F72E-ED4A-95CA-C76EDF0DD1AC}" dt="2023-03-13T01:50:24.638" v="6659"/>
        <pc:sldMkLst>
          <pc:docMk/>
          <pc:sldMk cId="3798577336" sldId="2080"/>
        </pc:sldMkLst>
        <pc:spChg chg="add mod">
          <ac:chgData name="Daniel Khashabi" userId="62390808-c838-45e6-be59-d6fd0d208bc8" providerId="ADAL" clId="{BC61CEE6-F72E-ED4A-95CA-C76EDF0DD1AC}" dt="2023-03-13T01:50:24.638" v="6659"/>
          <ac:spMkLst>
            <pc:docMk/>
            <pc:sldMk cId="3798577336" sldId="2080"/>
            <ac:spMk id="2" creationId="{B7669410-E3E7-0546-F2A7-6E67A7930F35}"/>
          </ac:spMkLst>
        </pc:spChg>
        <pc:spChg chg="del">
          <ac:chgData name="Daniel Khashabi" userId="62390808-c838-45e6-be59-d6fd0d208bc8" providerId="ADAL" clId="{BC61CEE6-F72E-ED4A-95CA-C76EDF0DD1AC}" dt="2023-03-13T01:50:24.203" v="6658" actId="478"/>
          <ac:spMkLst>
            <pc:docMk/>
            <pc:sldMk cId="3798577336" sldId="2080"/>
            <ac:spMk id="17" creationId="{00000000-0000-0000-0000-000000000000}"/>
          </ac:spMkLst>
        </pc:spChg>
      </pc:sldChg>
      <pc:sldChg chg="delSp add mod">
        <pc:chgData name="Daniel Khashabi" userId="62390808-c838-45e6-be59-d6fd0d208bc8" providerId="ADAL" clId="{BC61CEE6-F72E-ED4A-95CA-C76EDF0DD1AC}" dt="2023-03-13T01:51:12.638" v="6661" actId="478"/>
        <pc:sldMkLst>
          <pc:docMk/>
          <pc:sldMk cId="1421877615" sldId="2081"/>
        </pc:sldMkLst>
        <pc:spChg chg="del">
          <ac:chgData name="Daniel Khashabi" userId="62390808-c838-45e6-be59-d6fd0d208bc8" providerId="ADAL" clId="{BC61CEE6-F72E-ED4A-95CA-C76EDF0DD1AC}" dt="2023-03-13T01:51:12.638" v="6661" actId="478"/>
          <ac:spMkLst>
            <pc:docMk/>
            <pc:sldMk cId="1421877615" sldId="2081"/>
            <ac:spMk id="12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1:51:12.638" v="6661" actId="478"/>
          <ac:spMkLst>
            <pc:docMk/>
            <pc:sldMk cId="1421877615" sldId="2081"/>
            <ac:spMk id="13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1:51:09.894" v="6660" actId="478"/>
          <ac:spMkLst>
            <pc:docMk/>
            <pc:sldMk cId="1421877615" sldId="2081"/>
            <ac:spMk id="17" creationId="{00000000-0000-0000-0000-000000000000}"/>
          </ac:spMkLst>
        </pc:spChg>
        <pc:spChg chg="del">
          <ac:chgData name="Daniel Khashabi" userId="62390808-c838-45e6-be59-d6fd0d208bc8" providerId="ADAL" clId="{BC61CEE6-F72E-ED4A-95CA-C76EDF0DD1AC}" dt="2023-03-13T01:50:12.839" v="6651" actId="478"/>
          <ac:spMkLst>
            <pc:docMk/>
            <pc:sldMk cId="1421877615" sldId="2081"/>
            <ac:spMk id="19" creationId="{00000000-0000-0000-0000-000000000000}"/>
          </ac:spMkLst>
        </pc:spChg>
        <pc:grpChg chg="del">
          <ac:chgData name="Daniel Khashabi" userId="62390808-c838-45e6-be59-d6fd0d208bc8" providerId="ADAL" clId="{BC61CEE6-F72E-ED4A-95CA-C76EDF0DD1AC}" dt="2023-03-13T01:50:11.490" v="6650" actId="478"/>
          <ac:grpSpMkLst>
            <pc:docMk/>
            <pc:sldMk cId="1421877615" sldId="2081"/>
            <ac:grpSpMk id="3" creationId="{00000000-0000-0000-0000-000000000000}"/>
          </ac:grpSpMkLst>
        </pc:grpChg>
        <pc:picChg chg="topLvl">
          <ac:chgData name="Daniel Khashabi" userId="62390808-c838-45e6-be59-d6fd0d208bc8" providerId="ADAL" clId="{BC61CEE6-F72E-ED4A-95CA-C76EDF0DD1AC}" dt="2023-03-13T01:50:11.490" v="6650" actId="478"/>
          <ac:picMkLst>
            <pc:docMk/>
            <pc:sldMk cId="1421877615" sldId="2081"/>
            <ac:picMk id="4" creationId="{00000000-0000-0000-0000-000000000000}"/>
          </ac:picMkLst>
        </pc:picChg>
        <pc:picChg chg="del topLvl">
          <ac:chgData name="Daniel Khashabi" userId="62390808-c838-45e6-be59-d6fd0d208bc8" providerId="ADAL" clId="{BC61CEE6-F72E-ED4A-95CA-C76EDF0DD1AC}" dt="2023-03-13T01:50:11.490" v="6650" actId="478"/>
          <ac:picMkLst>
            <pc:docMk/>
            <pc:sldMk cId="1421877615" sldId="2081"/>
            <ac:picMk id="5" creationId="{00000000-0000-0000-0000-000000000000}"/>
          </ac:picMkLst>
        </pc:picChg>
      </pc:sldChg>
      <pc:sldChg chg="add del">
        <pc:chgData name="Daniel Khashabi" userId="62390808-c838-45e6-be59-d6fd0d208bc8" providerId="ADAL" clId="{BC61CEE6-F72E-ED4A-95CA-C76EDF0DD1AC}" dt="2023-03-13T03:02:19.383" v="7467" actId="2696"/>
        <pc:sldMkLst>
          <pc:docMk/>
          <pc:sldMk cId="2479482784" sldId="2082"/>
        </pc:sldMkLst>
      </pc:sldChg>
      <pc:sldChg chg="add del">
        <pc:chgData name="Daniel Khashabi" userId="62390808-c838-45e6-be59-d6fd0d208bc8" providerId="ADAL" clId="{BC61CEE6-F72E-ED4A-95CA-C76EDF0DD1AC}" dt="2023-03-13T03:02:19.380" v="7466" actId="2696"/>
        <pc:sldMkLst>
          <pc:docMk/>
          <pc:sldMk cId="4265494419" sldId="2083"/>
        </pc:sldMkLst>
      </pc:sldChg>
      <pc:sldChg chg="add del">
        <pc:chgData name="Daniel Khashabi" userId="62390808-c838-45e6-be59-d6fd0d208bc8" providerId="ADAL" clId="{BC61CEE6-F72E-ED4A-95CA-C76EDF0DD1AC}" dt="2023-03-13T03:02:19.376" v="7465" actId="2696"/>
        <pc:sldMkLst>
          <pc:docMk/>
          <pc:sldMk cId="1652624143" sldId="2084"/>
        </pc:sldMkLst>
      </pc:sldChg>
      <pc:sldChg chg="add del">
        <pc:chgData name="Daniel Khashabi" userId="62390808-c838-45e6-be59-d6fd0d208bc8" providerId="ADAL" clId="{BC61CEE6-F72E-ED4A-95CA-C76EDF0DD1AC}" dt="2023-03-13T03:02:19.371" v="7464" actId="2696"/>
        <pc:sldMkLst>
          <pc:docMk/>
          <pc:sldMk cId="2968434550" sldId="2085"/>
        </pc:sldMkLst>
      </pc:sldChg>
      <pc:sldChg chg="addSp delSp modSp add del mod">
        <pc:chgData name="Daniel Khashabi" userId="62390808-c838-45e6-be59-d6fd0d208bc8" providerId="ADAL" clId="{BC61CEE6-F72E-ED4A-95CA-C76EDF0DD1AC}" dt="2023-03-13T03:00:23.959" v="7463" actId="1035"/>
        <pc:sldMkLst>
          <pc:docMk/>
          <pc:sldMk cId="2564047306" sldId="2086"/>
        </pc:sldMkLst>
        <pc:spChg chg="mod">
          <ac:chgData name="Daniel Khashabi" userId="62390808-c838-45e6-be59-d6fd0d208bc8" providerId="ADAL" clId="{BC61CEE6-F72E-ED4A-95CA-C76EDF0DD1AC}" dt="2023-03-13T02:59:55.294" v="7441" actId="20577"/>
          <ac:spMkLst>
            <pc:docMk/>
            <pc:sldMk cId="2564047306" sldId="2086"/>
            <ac:spMk id="8" creationId="{FFB203E2-C507-E85C-4689-95B9FC0BE87C}"/>
          </ac:spMkLst>
        </pc:spChg>
        <pc:spChg chg="mod">
          <ac:chgData name="Daniel Khashabi" userId="62390808-c838-45e6-be59-d6fd0d208bc8" providerId="ADAL" clId="{BC61CEE6-F72E-ED4A-95CA-C76EDF0DD1AC}" dt="2023-03-13T02:58:18.579" v="7379"/>
          <ac:spMkLst>
            <pc:docMk/>
            <pc:sldMk cId="2564047306" sldId="2086"/>
            <ac:spMk id="13" creationId="{280AC2A2-F39C-DDEC-65E3-83C9AC3C7194}"/>
          </ac:spMkLst>
        </pc:spChg>
        <pc:grpChg chg="del">
          <ac:chgData name="Daniel Khashabi" userId="62390808-c838-45e6-be59-d6fd0d208bc8" providerId="ADAL" clId="{BC61CEE6-F72E-ED4A-95CA-C76EDF0DD1AC}" dt="2023-03-13T02:58:37.648" v="7380" actId="478"/>
          <ac:grpSpMkLst>
            <pc:docMk/>
            <pc:sldMk cId="2564047306" sldId="2086"/>
            <ac:grpSpMk id="11" creationId="{ABE4C909-E27C-6F4B-3063-D0E477E80F03}"/>
          </ac:grpSpMkLst>
        </pc:grpChg>
        <pc:picChg chg="add mod">
          <ac:chgData name="Daniel Khashabi" userId="62390808-c838-45e6-be59-d6fd0d208bc8" providerId="ADAL" clId="{BC61CEE6-F72E-ED4A-95CA-C76EDF0DD1AC}" dt="2023-03-13T03:00:23.959" v="7463" actId="1035"/>
          <ac:picMkLst>
            <pc:docMk/>
            <pc:sldMk cId="2564047306" sldId="2086"/>
            <ac:picMk id="4" creationId="{48C0B19B-96F9-9201-40EA-0B4760AB662F}"/>
          </ac:picMkLst>
        </pc:picChg>
      </pc:sldChg>
      <pc:sldChg chg="addSp modSp add mod">
        <pc:chgData name="Daniel Khashabi" userId="62390808-c838-45e6-be59-d6fd0d208bc8" providerId="ADAL" clId="{BC61CEE6-F72E-ED4A-95CA-C76EDF0DD1AC}" dt="2023-03-13T04:56:08.218" v="8120" actId="5793"/>
        <pc:sldMkLst>
          <pc:docMk/>
          <pc:sldMk cId="662861100" sldId="2087"/>
        </pc:sldMkLst>
        <pc:spChg chg="mod">
          <ac:chgData name="Daniel Khashabi" userId="62390808-c838-45e6-be59-d6fd0d208bc8" providerId="ADAL" clId="{BC61CEE6-F72E-ED4A-95CA-C76EDF0DD1AC}" dt="2023-03-13T04:16:20.876" v="7986" actId="20577"/>
          <ac:spMkLst>
            <pc:docMk/>
            <pc:sldMk cId="662861100" sldId="2087"/>
            <ac:spMk id="2" creationId="{00000000-0000-0000-0000-000000000000}"/>
          </ac:spMkLst>
        </pc:spChg>
        <pc:spChg chg="mod">
          <ac:chgData name="Daniel Khashabi" userId="62390808-c838-45e6-be59-d6fd0d208bc8" providerId="ADAL" clId="{BC61CEE6-F72E-ED4A-95CA-C76EDF0DD1AC}" dt="2023-03-13T04:21:54.768" v="8041" actId="20577"/>
          <ac:spMkLst>
            <pc:docMk/>
            <pc:sldMk cId="662861100" sldId="2087"/>
            <ac:spMk id="6" creationId="{A52D4D4A-E162-C1C8-3B13-6C5E471909A3}"/>
          </ac:spMkLst>
        </pc:spChg>
        <pc:spChg chg="add mod">
          <ac:chgData name="Daniel Khashabi" userId="62390808-c838-45e6-be59-d6fd0d208bc8" providerId="ADAL" clId="{BC61CEE6-F72E-ED4A-95CA-C76EDF0DD1AC}" dt="2023-03-13T04:56:08.218" v="8120" actId="5793"/>
          <ac:spMkLst>
            <pc:docMk/>
            <pc:sldMk cId="662861100" sldId="2087"/>
            <ac:spMk id="7" creationId="{5EC2E187-F941-F881-EA15-5C6AE1A1A76E}"/>
          </ac:spMkLst>
        </pc:spChg>
        <pc:picChg chg="add mod">
          <ac:chgData name="Daniel Khashabi" userId="62390808-c838-45e6-be59-d6fd0d208bc8" providerId="ADAL" clId="{BC61CEE6-F72E-ED4A-95CA-C76EDF0DD1AC}" dt="2023-03-13T04:21:39.502" v="7990" actId="1076"/>
          <ac:picMkLst>
            <pc:docMk/>
            <pc:sldMk cId="662861100" sldId="2087"/>
            <ac:picMk id="5" creationId="{74122D18-90A7-3921-2898-A288415EA96D}"/>
          </ac:picMkLst>
        </pc:picChg>
      </pc:sldChg>
      <pc:sldChg chg="modSp add mod">
        <pc:chgData name="Daniel Khashabi" userId="62390808-c838-45e6-be59-d6fd0d208bc8" providerId="ADAL" clId="{BC61CEE6-F72E-ED4A-95CA-C76EDF0DD1AC}" dt="2023-03-13T05:13:10.512" v="8281" actId="20577"/>
        <pc:sldMkLst>
          <pc:docMk/>
          <pc:sldMk cId="3643187821" sldId="2088"/>
        </pc:sldMkLst>
        <pc:spChg chg="mod">
          <ac:chgData name="Daniel Khashabi" userId="62390808-c838-45e6-be59-d6fd0d208bc8" providerId="ADAL" clId="{BC61CEE6-F72E-ED4A-95CA-C76EDF0DD1AC}" dt="2023-03-13T05:13:10.512" v="8281" actId="20577"/>
          <ac:spMkLst>
            <pc:docMk/>
            <pc:sldMk cId="3643187821" sldId="2088"/>
            <ac:spMk id="2" creationId="{EAA4E5AE-1C3E-2796-63F2-9096359501A8}"/>
          </ac:spMkLst>
        </pc:spChg>
      </pc:sldChg>
      <pc:sldChg chg="modSp new mod ord modAnim">
        <pc:chgData name="Daniel Khashabi" userId="62390808-c838-45e6-be59-d6fd0d208bc8" providerId="ADAL" clId="{BC61CEE6-F72E-ED4A-95CA-C76EDF0DD1AC}" dt="2023-03-14T04:30:31.112" v="8757"/>
        <pc:sldMkLst>
          <pc:docMk/>
          <pc:sldMk cId="1584137516" sldId="2089"/>
        </pc:sldMkLst>
        <pc:spChg chg="mod">
          <ac:chgData name="Daniel Khashabi" userId="62390808-c838-45e6-be59-d6fd0d208bc8" providerId="ADAL" clId="{BC61CEE6-F72E-ED4A-95CA-C76EDF0DD1AC}" dt="2023-03-14T04:16:18.548" v="8332" actId="20577"/>
          <ac:spMkLst>
            <pc:docMk/>
            <pc:sldMk cId="1584137516" sldId="2089"/>
            <ac:spMk id="2" creationId="{C11C4187-BBAF-7EEB-3064-5201071DFFD7}"/>
          </ac:spMkLst>
        </pc:spChg>
        <pc:spChg chg="mod">
          <ac:chgData name="Daniel Khashabi" userId="62390808-c838-45e6-be59-d6fd0d208bc8" providerId="ADAL" clId="{BC61CEE6-F72E-ED4A-95CA-C76EDF0DD1AC}" dt="2023-03-14T04:28:24.194" v="8752"/>
          <ac:spMkLst>
            <pc:docMk/>
            <pc:sldMk cId="1584137516" sldId="2089"/>
            <ac:spMk id="3" creationId="{5DE3ABA5-B7A9-EFFA-1CE6-80F23E1DD32A}"/>
          </ac:spMkLst>
        </pc:spChg>
      </pc:sldChg>
      <pc:sldChg chg="modSp new mod">
        <pc:chgData name="Daniel Khashabi" userId="62390808-c838-45e6-be59-d6fd0d208bc8" providerId="ADAL" clId="{BC61CEE6-F72E-ED4A-95CA-C76EDF0DD1AC}" dt="2023-03-14T15:57:56.693" v="9556" actId="20577"/>
        <pc:sldMkLst>
          <pc:docMk/>
          <pc:sldMk cId="2448358222" sldId="2090"/>
        </pc:sldMkLst>
        <pc:spChg chg="mod">
          <ac:chgData name="Daniel Khashabi" userId="62390808-c838-45e6-be59-d6fd0d208bc8" providerId="ADAL" clId="{BC61CEE6-F72E-ED4A-95CA-C76EDF0DD1AC}" dt="2023-03-14T15:57:09.634" v="9282" actId="20577"/>
          <ac:spMkLst>
            <pc:docMk/>
            <pc:sldMk cId="2448358222" sldId="2090"/>
            <ac:spMk id="2" creationId="{E3D59292-97B4-08DB-C6F5-A384AFC7234A}"/>
          </ac:spMkLst>
        </pc:spChg>
        <pc:spChg chg="mod">
          <ac:chgData name="Daniel Khashabi" userId="62390808-c838-45e6-be59-d6fd0d208bc8" providerId="ADAL" clId="{BC61CEE6-F72E-ED4A-95CA-C76EDF0DD1AC}" dt="2023-03-14T15:57:56.693" v="9556" actId="20577"/>
          <ac:spMkLst>
            <pc:docMk/>
            <pc:sldMk cId="2448358222" sldId="2090"/>
            <ac:spMk id="3" creationId="{8707F637-7594-B706-F6EC-CDE60346D204}"/>
          </ac:spMkLst>
        </pc:spChg>
      </pc:sldChg>
      <pc:sldChg chg="addSp modSp new del mod">
        <pc:chgData name="Daniel Khashabi" userId="62390808-c838-45e6-be59-d6fd0d208bc8" providerId="ADAL" clId="{BC61CEE6-F72E-ED4A-95CA-C76EDF0DD1AC}" dt="2023-03-14T15:43:38.194" v="9183" actId="2696"/>
        <pc:sldMkLst>
          <pc:docMk/>
          <pc:sldMk cId="3690741076" sldId="2090"/>
        </pc:sldMkLst>
        <pc:spChg chg="mod">
          <ac:chgData name="Daniel Khashabi" userId="62390808-c838-45e6-be59-d6fd0d208bc8" providerId="ADAL" clId="{BC61CEE6-F72E-ED4A-95CA-C76EDF0DD1AC}" dt="2023-03-14T15:42:18.425" v="9152" actId="20577"/>
          <ac:spMkLst>
            <pc:docMk/>
            <pc:sldMk cId="3690741076" sldId="2090"/>
            <ac:spMk id="2" creationId="{90486042-A155-B262-B463-E5DB28E3BEEF}"/>
          </ac:spMkLst>
        </pc:spChg>
        <pc:spChg chg="mod">
          <ac:chgData name="Daniel Khashabi" userId="62390808-c838-45e6-be59-d6fd0d208bc8" providerId="ADAL" clId="{BC61CEE6-F72E-ED4A-95CA-C76EDF0DD1AC}" dt="2023-03-14T15:42:31.560" v="9157"/>
          <ac:spMkLst>
            <pc:docMk/>
            <pc:sldMk cId="3690741076" sldId="2090"/>
            <ac:spMk id="3" creationId="{A9CAA5C6-F0D4-685B-412F-B9D8075A092A}"/>
          </ac:spMkLst>
        </pc:spChg>
        <pc:picChg chg="add mod">
          <ac:chgData name="Daniel Khashabi" userId="62390808-c838-45e6-be59-d6fd0d208bc8" providerId="ADAL" clId="{BC61CEE6-F72E-ED4A-95CA-C76EDF0DD1AC}" dt="2023-03-14T15:42:26.065" v="9156" actId="1076"/>
          <ac:picMkLst>
            <pc:docMk/>
            <pc:sldMk cId="3690741076" sldId="2090"/>
            <ac:picMk id="4" creationId="{AED83851-1961-9519-05A1-31E0F194E838}"/>
          </ac:picMkLst>
        </pc:picChg>
      </pc:sldChg>
      <pc:sldMasterChg chg="modSp modSldLayout">
        <pc:chgData name="Daniel Khashabi" userId="62390808-c838-45e6-be59-d6fd0d208bc8" providerId="ADAL" clId="{BC61CEE6-F72E-ED4A-95CA-C76EDF0DD1AC}" dt="2023-03-12T19:12:52.378" v="4482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BC61CEE6-F72E-ED4A-95CA-C76EDF0DD1AC}" dt="2023-03-12T19:12:52.378" v="4482"/>
          <ac:spMkLst>
            <pc:docMk/>
            <pc:sldMasterMk cId="0" sldId="2147483684"/>
            <ac:spMk id="8" creationId="{00000000-0000-0000-0000-000000000000}"/>
          </ac:spMkLst>
        </pc:sp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3024834713" sldId="2147483687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3024834713" sldId="2147483687"/>
              <ac:spMk id="2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2459604126" sldId="2147483689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2459604126" sldId="2147483689"/>
              <ac:spMk id="1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3764306259" sldId="2147483691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3764306259" sldId="2147483691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3764306259" sldId="2147483691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3764306259" sldId="2147483691"/>
              <ac:spMk id="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1745245549" sldId="2147483692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745245549" sldId="2147483692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745245549" sldId="2147483692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745245549" sldId="2147483692"/>
              <ac:spMk id="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4114456140" sldId="2147483693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4114456140" sldId="2147483693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4114456140" sldId="2147483693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4114456140" sldId="2147483693"/>
              <ac:spMk id="6" creationId="{B0A6C19A-1795-6D42-93BB-95A0B9B25679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2390178302" sldId="2147483694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2390178302" sldId="2147483694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2390178302" sldId="2147483694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2390178302" sldId="2147483694"/>
              <ac:spMk id="4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3742213653" sldId="2147483695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3742213653" sldId="2147483695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3742213653" sldId="2147483695"/>
              <ac:spMk id="6" creationId="{00000000-0000-0000-0000-000000000000}"/>
            </ac:spMkLst>
          </pc:spChg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3742213653" sldId="2147483695"/>
              <ac:spMk id="7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1050889390" sldId="2147483696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050889390" sldId="214748369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BC61CEE6-F72E-ED4A-95CA-C76EDF0DD1AC}" dt="2023-03-12T19:12:52.378" v="4482"/>
          <pc:sldLayoutMkLst>
            <pc:docMk/>
            <pc:sldMasterMk cId="0" sldId="2147483684"/>
            <pc:sldLayoutMk cId="1251421853" sldId="2147483697"/>
          </pc:sldLayoutMkLst>
          <pc:spChg chg="mod">
            <ac:chgData name="Daniel Khashabi" userId="62390808-c838-45e6-be59-d6fd0d208bc8" providerId="ADAL" clId="{BC61CEE6-F72E-ED4A-95CA-C76EDF0DD1AC}" dt="2023-03-12T19:12:52.378" v="4482"/>
            <ac:spMkLst>
              <pc:docMk/>
              <pc:sldMasterMk cId="0" sldId="2147483684"/>
              <pc:sldLayoutMk cId="1251421853" sldId="2147483697"/>
              <ac:spMk id="16" creationId="{00000000-0000-0000-0000-000000000000}"/>
            </ac:spMkLst>
          </pc:spChg>
        </pc:sldLayoutChg>
      </pc:sldMasterChg>
    </pc:docChg>
  </pc:docChgLst>
  <pc:docChgLst>
    <pc:chgData name="Daniel Khashabi" userId="62390808-c838-45e6-be59-d6fd0d208bc8" providerId="ADAL" clId="{F28CC5BF-8DD7-DA46-8B18-D841DD6422D0}"/>
    <pc:docChg chg="undo custSel addSld modSld">
      <pc:chgData name="Daniel Khashabi" userId="62390808-c838-45e6-be59-d6fd0d208bc8" providerId="ADAL" clId="{F28CC5BF-8DD7-DA46-8B18-D841DD6422D0}" dt="2023-01-08T18:57:49.306" v="30" actId="962"/>
      <pc:docMkLst>
        <pc:docMk/>
      </pc:docMkLst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3826601" sldId="36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906780869" sldId="45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998917282" sldId="45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406073538" sldId="47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7052150" sldId="47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72744809" sldId="47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4347825" sldId="47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22946710" sldId="4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80834873" sldId="4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547657137" sldId="48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8338631" sldId="48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20829040" sldId="49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41349083" sldId="49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658051344" sldId="49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303684050" sldId="49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974659538" sldId="49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54443461" sldId="49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167609536" sldId="49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14805550" sldId="49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04700270" sldId="49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52820905" sldId="50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163998519" sldId="50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60016070" sldId="50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83165777" sldId="50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87064700" sldId="50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60195695" sldId="50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629283079" sldId="50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411925560" sldId="50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6902672" sldId="50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5921395" sldId="50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44192743" sldId="51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3206488" sldId="51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97302770" sldId="51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74723470" sldId="51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4663588" sldId="51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22778642" sldId="51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311711431" sldId="51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64985647" sldId="51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80435344" sldId="51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50095062" sldId="52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57237973" sldId="5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91689327" sldId="5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7723832" sldId="58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87794412" sldId="58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108800004" sldId="58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52720095" sldId="58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077774917" sldId="586"/>
        </pc:sldMkLst>
      </pc:sldChg>
      <pc:sldChg chg="addSp modSp new mod">
        <pc:chgData name="Daniel Khashabi" userId="62390808-c838-45e6-be59-d6fd0d208bc8" providerId="ADAL" clId="{F28CC5BF-8DD7-DA46-8B18-D841DD6422D0}" dt="2023-01-08T18:55:55.032" v="5" actId="962"/>
        <pc:sldMkLst>
          <pc:docMk/>
          <pc:sldMk cId="3585414124" sldId="587"/>
        </pc:sldMkLst>
        <pc:picChg chg="add mod">
          <ac:chgData name="Daniel Khashabi" userId="62390808-c838-45e6-be59-d6fd0d208bc8" providerId="ADAL" clId="{F28CC5BF-8DD7-DA46-8B18-D841DD6422D0}" dt="2023-01-08T18:55:55.032" v="5" actId="962"/>
          <ac:picMkLst>
            <pc:docMk/>
            <pc:sldMk cId="3585414124" sldId="587"/>
            <ac:picMk id="3" creationId="{1C78EE7B-43E9-39F0-028A-9A026D71E5D1}"/>
          </ac:picMkLst>
        </pc:picChg>
      </pc:sldChg>
      <pc:sldChg chg="addSp delSp modSp new mod modClrScheme chgLayout">
        <pc:chgData name="Daniel Khashabi" userId="62390808-c838-45e6-be59-d6fd0d208bc8" providerId="ADAL" clId="{F28CC5BF-8DD7-DA46-8B18-D841DD6422D0}" dt="2023-01-08T18:56:39.489" v="11" actId="700"/>
        <pc:sldMkLst>
          <pc:docMk/>
          <pc:sldMk cId="3031330853" sldId="588"/>
        </pc:sldMkLst>
        <pc:spChg chg="add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2" creationId="{5312D281-C54D-DBDB-F582-CD38D2433B73}"/>
          </ac:spMkLst>
        </pc:spChg>
        <pc:spChg chg="add del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3" creationId="{1426FAC5-3F9B-FBFE-6BCF-C6C5FAF5BD8B}"/>
          </ac:spMkLst>
        </pc:spChg>
      </pc:sldChg>
      <pc:sldChg chg="addSp delSp modSp new mod">
        <pc:chgData name="Daniel Khashabi" userId="62390808-c838-45e6-be59-d6fd0d208bc8" providerId="ADAL" clId="{F28CC5BF-8DD7-DA46-8B18-D841DD6422D0}" dt="2023-01-08T18:56:47.725" v="16" actId="962"/>
        <pc:sldMkLst>
          <pc:docMk/>
          <pc:sldMk cId="657447582" sldId="589"/>
        </pc:sldMkLst>
        <pc:spChg chg="mod">
          <ac:chgData name="Daniel Khashabi" userId="62390808-c838-45e6-be59-d6fd0d208bc8" providerId="ADAL" clId="{F28CC5BF-8DD7-DA46-8B18-D841DD6422D0}" dt="2023-01-08T18:56:47.281" v="14" actId="27636"/>
          <ac:spMkLst>
            <pc:docMk/>
            <pc:sldMk cId="657447582" sldId="589"/>
            <ac:spMk id="2" creationId="{92881FEB-2F2A-38C9-A51A-907B03617E97}"/>
          </ac:spMkLst>
        </pc:spChg>
        <pc:spChg chg="del">
          <ac:chgData name="Daniel Khashabi" userId="62390808-c838-45e6-be59-d6fd0d208bc8" providerId="ADAL" clId="{F28CC5BF-8DD7-DA46-8B18-D841DD6422D0}" dt="2023-01-08T18:56:47.117" v="13"/>
          <ac:spMkLst>
            <pc:docMk/>
            <pc:sldMk cId="657447582" sldId="589"/>
            <ac:spMk id="3" creationId="{9193DBDA-53A8-D1A8-8C44-542CB4650491}"/>
          </ac:spMkLst>
        </pc:spChg>
        <pc:picChg chg="add mod">
          <ac:chgData name="Daniel Khashabi" userId="62390808-c838-45e6-be59-d6fd0d208bc8" providerId="ADAL" clId="{F28CC5BF-8DD7-DA46-8B18-D841DD6422D0}" dt="2023-01-08T18:56:47.725" v="16" actId="962"/>
          <ac:picMkLst>
            <pc:docMk/>
            <pc:sldMk cId="657447582" sldId="589"/>
            <ac:picMk id="5" creationId="{5DFAC8AD-DD0C-4FE8-DE21-342CD8AF1C0A}"/>
          </ac:picMkLst>
        </pc:picChg>
      </pc:sldChg>
      <pc:sldChg chg="addSp modSp new mod">
        <pc:chgData name="Daniel Khashabi" userId="62390808-c838-45e6-be59-d6fd0d208bc8" providerId="ADAL" clId="{F28CC5BF-8DD7-DA46-8B18-D841DD6422D0}" dt="2023-01-08T18:57:00.013" v="20" actId="962"/>
        <pc:sldMkLst>
          <pc:docMk/>
          <pc:sldMk cId="1219870398" sldId="590"/>
        </pc:sldMkLst>
        <pc:picChg chg="add mod">
          <ac:chgData name="Daniel Khashabi" userId="62390808-c838-45e6-be59-d6fd0d208bc8" providerId="ADAL" clId="{F28CC5BF-8DD7-DA46-8B18-D841DD6422D0}" dt="2023-01-08T18:57:00.013" v="20" actId="962"/>
          <ac:picMkLst>
            <pc:docMk/>
            <pc:sldMk cId="1219870398" sldId="590"/>
            <ac:picMk id="3" creationId="{8A37D875-AE53-D5E4-0DFF-AFC57E9EC768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27.601" v="25" actId="962"/>
        <pc:sldMkLst>
          <pc:docMk/>
          <pc:sldMk cId="31448648" sldId="591"/>
        </pc:sldMkLst>
        <pc:spChg chg="mod">
          <ac:chgData name="Daniel Khashabi" userId="62390808-c838-45e6-be59-d6fd0d208bc8" providerId="ADAL" clId="{F28CC5BF-8DD7-DA46-8B18-D841DD6422D0}" dt="2023-01-08T18:57:27.076" v="23" actId="27636"/>
          <ac:spMkLst>
            <pc:docMk/>
            <pc:sldMk cId="31448648" sldId="591"/>
            <ac:spMk id="2" creationId="{028F6C97-0E4B-9FCD-C03C-C11E5169350D}"/>
          </ac:spMkLst>
        </pc:spChg>
        <pc:spChg chg="del">
          <ac:chgData name="Daniel Khashabi" userId="62390808-c838-45e6-be59-d6fd0d208bc8" providerId="ADAL" clId="{F28CC5BF-8DD7-DA46-8B18-D841DD6422D0}" dt="2023-01-08T18:57:26.898" v="22"/>
          <ac:spMkLst>
            <pc:docMk/>
            <pc:sldMk cId="31448648" sldId="591"/>
            <ac:spMk id="3" creationId="{C2FA5424-2682-6ACB-4530-D968C91E6EA7}"/>
          </ac:spMkLst>
        </pc:spChg>
        <pc:picChg chg="add mod">
          <ac:chgData name="Daniel Khashabi" userId="62390808-c838-45e6-be59-d6fd0d208bc8" providerId="ADAL" clId="{F28CC5BF-8DD7-DA46-8B18-D841DD6422D0}" dt="2023-01-08T18:57:27.601" v="25" actId="962"/>
          <ac:picMkLst>
            <pc:docMk/>
            <pc:sldMk cId="31448648" sldId="591"/>
            <ac:picMk id="5" creationId="{69165B85-1D20-0E75-A1FD-4285709E73F9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49.306" v="30" actId="962"/>
        <pc:sldMkLst>
          <pc:docMk/>
          <pc:sldMk cId="1337606258" sldId="592"/>
        </pc:sldMkLst>
        <pc:spChg chg="mod">
          <ac:chgData name="Daniel Khashabi" userId="62390808-c838-45e6-be59-d6fd0d208bc8" providerId="ADAL" clId="{F28CC5BF-8DD7-DA46-8B18-D841DD6422D0}" dt="2023-01-08T18:57:48.713" v="28" actId="27636"/>
          <ac:spMkLst>
            <pc:docMk/>
            <pc:sldMk cId="1337606258" sldId="592"/>
            <ac:spMk id="2" creationId="{A4B3DDDD-B5CE-08AC-4015-E2C183F000AD}"/>
          </ac:spMkLst>
        </pc:spChg>
        <pc:spChg chg="del">
          <ac:chgData name="Daniel Khashabi" userId="62390808-c838-45e6-be59-d6fd0d208bc8" providerId="ADAL" clId="{F28CC5BF-8DD7-DA46-8B18-D841DD6422D0}" dt="2023-01-08T18:57:48.530" v="27"/>
          <ac:spMkLst>
            <pc:docMk/>
            <pc:sldMk cId="1337606258" sldId="592"/>
            <ac:spMk id="3" creationId="{2B7BFB28-981D-EAFB-652E-E6952DE484DD}"/>
          </ac:spMkLst>
        </pc:spChg>
        <pc:picChg chg="add mod">
          <ac:chgData name="Daniel Khashabi" userId="62390808-c838-45e6-be59-d6fd0d208bc8" providerId="ADAL" clId="{F28CC5BF-8DD7-DA46-8B18-D841DD6422D0}" dt="2023-01-08T18:57:49.306" v="30" actId="962"/>
          <ac:picMkLst>
            <pc:docMk/>
            <pc:sldMk cId="1337606258" sldId="592"/>
            <ac:picMk id="5" creationId="{505E7724-5370-23B0-C28A-328D80E71673}"/>
          </ac:picMkLst>
        </pc:picChg>
      </pc:sldChg>
    </pc:docChg>
  </pc:docChgLst>
  <pc:docChgLst>
    <pc:chgData name="Daniel Khashabi" userId="62390808-c838-45e6-be59-d6fd0d208bc8" providerId="ADAL" clId="{FEE2FC40-119F-F549-84EB-0773B4730766}"/>
    <pc:docChg chg="undo custSel addSld delSld modSld sldOrd addSection delSection modSection">
      <pc:chgData name="Daniel Khashabi" userId="62390808-c838-45e6-be59-d6fd0d208bc8" providerId="ADAL" clId="{FEE2FC40-119F-F549-84EB-0773B4730766}" dt="2023-03-16T23:39:16.217" v="3999"/>
      <pc:docMkLst>
        <pc:docMk/>
      </pc:docMkLst>
      <pc:sldChg chg="modSp mod">
        <pc:chgData name="Daniel Khashabi" userId="62390808-c838-45e6-be59-d6fd0d208bc8" providerId="ADAL" clId="{FEE2FC40-119F-F549-84EB-0773B4730766}" dt="2023-03-16T00:28:41.970" v="924" actId="20577"/>
        <pc:sldMkLst>
          <pc:docMk/>
          <pc:sldMk cId="0" sldId="259"/>
        </pc:sldMkLst>
        <pc:spChg chg="mod">
          <ac:chgData name="Daniel Khashabi" userId="62390808-c838-45e6-be59-d6fd0d208bc8" providerId="ADAL" clId="{FEE2FC40-119F-F549-84EB-0773B4730766}" dt="2023-03-16T00:28:41.970" v="924" actId="20577"/>
          <ac:spMkLst>
            <pc:docMk/>
            <pc:sldMk cId="0" sldId="259"/>
            <ac:spMk id="8" creationId="{1081DF93-1A63-99D2-E603-71C7AE76C93F}"/>
          </ac:spMkLst>
        </pc:spChg>
      </pc:sldChg>
      <pc:sldChg chg="del">
        <pc:chgData name="Daniel Khashabi" userId="62390808-c838-45e6-be59-d6fd0d208bc8" providerId="ADAL" clId="{FEE2FC40-119F-F549-84EB-0773B4730766}" dt="2023-03-15T02:18:49.604" v="207" actId="2696"/>
        <pc:sldMkLst>
          <pc:docMk/>
          <pc:sldMk cId="0" sldId="272"/>
        </pc:sldMkLst>
      </pc:sldChg>
      <pc:sldChg chg="del">
        <pc:chgData name="Daniel Khashabi" userId="62390808-c838-45e6-be59-d6fd0d208bc8" providerId="ADAL" clId="{FEE2FC40-119F-F549-84EB-0773B4730766}" dt="2023-03-15T02:18:52.116" v="208" actId="2696"/>
        <pc:sldMkLst>
          <pc:docMk/>
          <pc:sldMk cId="1500695498" sldId="274"/>
        </pc:sldMkLst>
      </pc:sldChg>
      <pc:sldChg chg="del">
        <pc:chgData name="Daniel Khashabi" userId="62390808-c838-45e6-be59-d6fd0d208bc8" providerId="ADAL" clId="{FEE2FC40-119F-F549-84EB-0773B4730766}" dt="2023-03-15T02:18:42.669" v="175" actId="2696"/>
        <pc:sldMkLst>
          <pc:docMk/>
          <pc:sldMk cId="0" sldId="285"/>
        </pc:sldMkLst>
      </pc:sldChg>
      <pc:sldChg chg="del">
        <pc:chgData name="Daniel Khashabi" userId="62390808-c838-45e6-be59-d6fd0d208bc8" providerId="ADAL" clId="{FEE2FC40-119F-F549-84EB-0773B4730766}" dt="2023-03-15T02:18:42.732" v="178" actId="2696"/>
        <pc:sldMkLst>
          <pc:docMk/>
          <pc:sldMk cId="0" sldId="289"/>
        </pc:sldMkLst>
      </pc:sldChg>
      <pc:sldChg chg="del">
        <pc:chgData name="Daniel Khashabi" userId="62390808-c838-45e6-be59-d6fd0d208bc8" providerId="ADAL" clId="{FEE2FC40-119F-F549-84EB-0773B4730766}" dt="2023-03-15T02:18:42.742" v="179" actId="2696"/>
        <pc:sldMkLst>
          <pc:docMk/>
          <pc:sldMk cId="0" sldId="290"/>
        </pc:sldMkLst>
      </pc:sldChg>
      <pc:sldChg chg="add">
        <pc:chgData name="Daniel Khashabi" userId="62390808-c838-45e6-be59-d6fd0d208bc8" providerId="ADAL" clId="{FEE2FC40-119F-F549-84EB-0773B4730766}" dt="2023-03-16T14:19:22.530" v="2380"/>
        <pc:sldMkLst>
          <pc:docMk/>
          <pc:sldMk cId="400525131" sldId="299"/>
        </pc:sldMkLst>
      </pc:sldChg>
      <pc:sldChg chg="del">
        <pc:chgData name="Daniel Khashabi" userId="62390808-c838-45e6-be59-d6fd0d208bc8" providerId="ADAL" clId="{FEE2FC40-119F-F549-84EB-0773B4730766}" dt="2023-03-16T14:19:15.524" v="2379" actId="2696"/>
        <pc:sldMkLst>
          <pc:docMk/>
          <pc:sldMk cId="614313666" sldId="299"/>
        </pc:sldMkLst>
      </pc:sldChg>
      <pc:sldChg chg="modSp add mod">
        <pc:chgData name="Daniel Khashabi" userId="62390808-c838-45e6-be59-d6fd0d208bc8" providerId="ADAL" clId="{FEE2FC40-119F-F549-84EB-0773B4730766}" dt="2023-03-16T23:38:05.889" v="3997" actId="27636"/>
        <pc:sldMkLst>
          <pc:docMk/>
          <pc:sldMk cId="2435866567" sldId="302"/>
        </pc:sldMkLst>
        <pc:spChg chg="mod">
          <ac:chgData name="Daniel Khashabi" userId="62390808-c838-45e6-be59-d6fd0d208bc8" providerId="ADAL" clId="{FEE2FC40-119F-F549-84EB-0773B4730766}" dt="2023-03-16T23:38:05.889" v="3997" actId="27636"/>
          <ac:spMkLst>
            <pc:docMk/>
            <pc:sldMk cId="2435866567" sldId="302"/>
            <ac:spMk id="2" creationId="{415192A9-2E1C-974D-98D4-92DF96F0B613}"/>
          </ac:spMkLst>
        </pc:spChg>
      </pc:sldChg>
      <pc:sldChg chg="del">
        <pc:chgData name="Daniel Khashabi" userId="62390808-c838-45e6-be59-d6fd0d208bc8" providerId="ADAL" clId="{FEE2FC40-119F-F549-84EB-0773B4730766}" dt="2023-03-15T02:18:42.782" v="185" actId="2696"/>
        <pc:sldMkLst>
          <pc:docMk/>
          <pc:sldMk cId="0" sldId="303"/>
        </pc:sldMkLst>
      </pc:sldChg>
      <pc:sldChg chg="del">
        <pc:chgData name="Daniel Khashabi" userId="62390808-c838-45e6-be59-d6fd0d208bc8" providerId="ADAL" clId="{FEE2FC40-119F-F549-84EB-0773B4730766}" dt="2023-03-15T02:18:42.796" v="187" actId="2696"/>
        <pc:sldMkLst>
          <pc:docMk/>
          <pc:sldMk cId="0" sldId="305"/>
        </pc:sldMkLst>
      </pc:sldChg>
      <pc:sldChg chg="del">
        <pc:chgData name="Daniel Khashabi" userId="62390808-c838-45e6-be59-d6fd0d208bc8" providerId="ADAL" clId="{FEE2FC40-119F-F549-84EB-0773B4730766}" dt="2023-03-15T02:18:42.801" v="188" actId="2696"/>
        <pc:sldMkLst>
          <pc:docMk/>
          <pc:sldMk cId="0" sldId="306"/>
        </pc:sldMkLst>
      </pc:sldChg>
      <pc:sldChg chg="del">
        <pc:chgData name="Daniel Khashabi" userId="62390808-c838-45e6-be59-d6fd0d208bc8" providerId="ADAL" clId="{FEE2FC40-119F-F549-84EB-0773B4730766}" dt="2023-03-15T02:18:42.809" v="189" actId="2696"/>
        <pc:sldMkLst>
          <pc:docMk/>
          <pc:sldMk cId="0" sldId="307"/>
        </pc:sldMkLst>
      </pc:sldChg>
      <pc:sldChg chg="del">
        <pc:chgData name="Daniel Khashabi" userId="62390808-c838-45e6-be59-d6fd0d208bc8" providerId="ADAL" clId="{FEE2FC40-119F-F549-84EB-0773B4730766}" dt="2023-03-15T02:18:42.817" v="190" actId="2696"/>
        <pc:sldMkLst>
          <pc:docMk/>
          <pc:sldMk cId="0" sldId="309"/>
        </pc:sldMkLst>
      </pc:sldChg>
      <pc:sldChg chg="del">
        <pc:chgData name="Daniel Khashabi" userId="62390808-c838-45e6-be59-d6fd0d208bc8" providerId="ADAL" clId="{FEE2FC40-119F-F549-84EB-0773B4730766}" dt="2023-03-15T02:18:42.822" v="191" actId="2696"/>
        <pc:sldMkLst>
          <pc:docMk/>
          <pc:sldMk cId="0" sldId="310"/>
        </pc:sldMkLst>
      </pc:sldChg>
      <pc:sldChg chg="del">
        <pc:chgData name="Daniel Khashabi" userId="62390808-c838-45e6-be59-d6fd0d208bc8" providerId="ADAL" clId="{FEE2FC40-119F-F549-84EB-0773B4730766}" dt="2023-03-15T02:18:42.829" v="192" actId="2696"/>
        <pc:sldMkLst>
          <pc:docMk/>
          <pc:sldMk cId="0" sldId="311"/>
        </pc:sldMkLst>
      </pc:sldChg>
      <pc:sldChg chg="del">
        <pc:chgData name="Daniel Khashabi" userId="62390808-c838-45e6-be59-d6fd0d208bc8" providerId="ADAL" clId="{FEE2FC40-119F-F549-84EB-0773B4730766}" dt="2023-03-15T02:18:42.843" v="193" actId="2696"/>
        <pc:sldMkLst>
          <pc:docMk/>
          <pc:sldMk cId="0" sldId="312"/>
        </pc:sldMkLst>
      </pc:sldChg>
      <pc:sldChg chg="del">
        <pc:chgData name="Daniel Khashabi" userId="62390808-c838-45e6-be59-d6fd0d208bc8" providerId="ADAL" clId="{FEE2FC40-119F-F549-84EB-0773B4730766}" dt="2023-03-15T02:18:42.849" v="194" actId="2696"/>
        <pc:sldMkLst>
          <pc:docMk/>
          <pc:sldMk cId="0" sldId="313"/>
        </pc:sldMkLst>
      </pc:sldChg>
      <pc:sldChg chg="del">
        <pc:chgData name="Daniel Khashabi" userId="62390808-c838-45e6-be59-d6fd0d208bc8" providerId="ADAL" clId="{FEE2FC40-119F-F549-84EB-0773B4730766}" dt="2023-03-15T02:18:20.454" v="173" actId="2696"/>
        <pc:sldMkLst>
          <pc:docMk/>
          <pc:sldMk cId="4081051651" sldId="323"/>
        </pc:sldMkLst>
      </pc:sldChg>
      <pc:sldChg chg="del">
        <pc:chgData name="Daniel Khashabi" userId="62390808-c838-45e6-be59-d6fd0d208bc8" providerId="ADAL" clId="{FEE2FC40-119F-F549-84EB-0773B4730766}" dt="2023-03-15T02:18:42.869" v="197" actId="2696"/>
        <pc:sldMkLst>
          <pc:docMk/>
          <pc:sldMk cId="0" sldId="324"/>
        </pc:sldMkLst>
      </pc:sldChg>
      <pc:sldChg chg="del">
        <pc:chgData name="Daniel Khashabi" userId="62390808-c838-45e6-be59-d6fd0d208bc8" providerId="ADAL" clId="{FEE2FC40-119F-F549-84EB-0773B4730766}" dt="2023-03-15T02:18:42.942" v="203" actId="2696"/>
        <pc:sldMkLst>
          <pc:docMk/>
          <pc:sldMk cId="193381071" sldId="330"/>
        </pc:sldMkLst>
      </pc:sldChg>
      <pc:sldChg chg="del">
        <pc:chgData name="Daniel Khashabi" userId="62390808-c838-45e6-be59-d6fd0d208bc8" providerId="ADAL" clId="{FEE2FC40-119F-F549-84EB-0773B4730766}" dt="2023-03-15T02:18:20.424" v="168" actId="2696"/>
        <pc:sldMkLst>
          <pc:docMk/>
          <pc:sldMk cId="1326424812" sldId="339"/>
        </pc:sldMkLst>
      </pc:sldChg>
      <pc:sldChg chg="delSp modSp del mod">
        <pc:chgData name="Daniel Khashabi" userId="62390808-c838-45e6-be59-d6fd0d208bc8" providerId="ADAL" clId="{FEE2FC40-119F-F549-84EB-0773B4730766}" dt="2023-03-16T15:00:25.282" v="2698" actId="2696"/>
        <pc:sldMkLst>
          <pc:docMk/>
          <pc:sldMk cId="0" sldId="343"/>
        </pc:sldMkLst>
        <pc:spChg chg="del mod">
          <ac:chgData name="Daniel Khashabi" userId="62390808-c838-45e6-be59-d6fd0d208bc8" providerId="ADAL" clId="{FEE2FC40-119F-F549-84EB-0773B4730766}" dt="2023-03-16T15:00:06.685" v="2693" actId="478"/>
          <ac:spMkLst>
            <pc:docMk/>
            <pc:sldMk cId="0" sldId="343"/>
            <ac:spMk id="2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0:04.795" v="2691" actId="478"/>
          <ac:spMkLst>
            <pc:docMk/>
            <pc:sldMk cId="0" sldId="343"/>
            <ac:spMk id="6" creationId="{65B5DD49-908A-93F9-9EBB-CF5CF7DF017D}"/>
          </ac:spMkLst>
        </pc:spChg>
      </pc:sldChg>
      <pc:sldChg chg="delSp modSp mod chgLayout">
        <pc:chgData name="Daniel Khashabi" userId="62390808-c838-45e6-be59-d6fd0d208bc8" providerId="ADAL" clId="{FEE2FC40-119F-F549-84EB-0773B4730766}" dt="2023-03-16T15:43:59.647" v="3906" actId="27636"/>
        <pc:sldMkLst>
          <pc:docMk/>
          <pc:sldMk cId="0" sldId="344"/>
        </pc:sldMkLst>
        <pc:spChg chg="mod ord">
          <ac:chgData name="Daniel Khashabi" userId="62390808-c838-45e6-be59-d6fd0d208bc8" providerId="ADAL" clId="{FEE2FC40-119F-F549-84EB-0773B4730766}" dt="2023-03-16T15:00:28.433" v="2699" actId="700"/>
          <ac:spMkLst>
            <pc:docMk/>
            <pc:sldMk cId="0" sldId="344"/>
            <ac:spMk id="2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41:33.109" v="3537" actId="478"/>
          <ac:spMkLst>
            <pc:docMk/>
            <pc:sldMk cId="0" sldId="344"/>
            <ac:spMk id="4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0:49.434" v="2750" actId="478"/>
          <ac:spMkLst>
            <pc:docMk/>
            <pc:sldMk cId="0" sldId="344"/>
            <ac:spMk id="5" creationId="{1B0915E7-A985-0228-5DC7-028FBE30997D}"/>
          </ac:spMkLst>
        </pc:spChg>
        <pc:spChg chg="mod ord">
          <ac:chgData name="Daniel Khashabi" userId="62390808-c838-45e6-be59-d6fd0d208bc8" providerId="ADAL" clId="{FEE2FC40-119F-F549-84EB-0773B4730766}" dt="2023-03-16T15:43:59.647" v="3906" actId="27636"/>
          <ac:spMkLst>
            <pc:docMk/>
            <pc:sldMk cId="0" sldId="344"/>
            <ac:spMk id="6" creationId="{A57B3D5C-8149-7C25-4089-5969785DB54C}"/>
          </ac:spMkLst>
        </pc:spChg>
      </pc:sldChg>
      <pc:sldChg chg="del">
        <pc:chgData name="Daniel Khashabi" userId="62390808-c838-45e6-be59-d6fd0d208bc8" providerId="ADAL" clId="{FEE2FC40-119F-F549-84EB-0773B4730766}" dt="2023-03-15T02:18:20.394" v="164" actId="2696"/>
        <pc:sldMkLst>
          <pc:docMk/>
          <pc:sldMk cId="1433930722" sldId="350"/>
        </pc:sldMkLst>
      </pc:sldChg>
      <pc:sldChg chg="del">
        <pc:chgData name="Daniel Khashabi" userId="62390808-c838-45e6-be59-d6fd0d208bc8" providerId="ADAL" clId="{FEE2FC40-119F-F549-84EB-0773B4730766}" dt="2023-03-15T02:18:20.388" v="163" actId="2696"/>
        <pc:sldMkLst>
          <pc:docMk/>
          <pc:sldMk cId="2154282925" sldId="351"/>
        </pc:sldMkLst>
      </pc:sldChg>
      <pc:sldChg chg="del">
        <pc:chgData name="Daniel Khashabi" userId="62390808-c838-45e6-be59-d6fd0d208bc8" providerId="ADAL" clId="{FEE2FC40-119F-F549-84EB-0773B4730766}" dt="2023-03-15T02:18:20.381" v="162" actId="2696"/>
        <pc:sldMkLst>
          <pc:docMk/>
          <pc:sldMk cId="2160004654" sldId="352"/>
        </pc:sldMkLst>
      </pc:sldChg>
      <pc:sldChg chg="del">
        <pc:chgData name="Daniel Khashabi" userId="62390808-c838-45e6-be59-d6fd0d208bc8" providerId="ADAL" clId="{FEE2FC40-119F-F549-84EB-0773B4730766}" dt="2023-03-15T02:18:20.373" v="161" actId="2696"/>
        <pc:sldMkLst>
          <pc:docMk/>
          <pc:sldMk cId="96379504" sldId="353"/>
        </pc:sldMkLst>
      </pc:sldChg>
      <pc:sldChg chg="del">
        <pc:chgData name="Daniel Khashabi" userId="62390808-c838-45e6-be59-d6fd0d208bc8" providerId="ADAL" clId="{FEE2FC40-119F-F549-84EB-0773B4730766}" dt="2023-03-15T02:18:20.365" v="160" actId="2696"/>
        <pc:sldMkLst>
          <pc:docMk/>
          <pc:sldMk cId="4201799900" sldId="354"/>
        </pc:sldMkLst>
      </pc:sldChg>
      <pc:sldChg chg="del">
        <pc:chgData name="Daniel Khashabi" userId="62390808-c838-45e6-be59-d6fd0d208bc8" providerId="ADAL" clId="{FEE2FC40-119F-F549-84EB-0773B4730766}" dt="2023-03-15T02:18:20.356" v="159" actId="2696"/>
        <pc:sldMkLst>
          <pc:docMk/>
          <pc:sldMk cId="659791266" sldId="355"/>
        </pc:sldMkLst>
      </pc:sldChg>
      <pc:sldChg chg="del">
        <pc:chgData name="Daniel Khashabi" userId="62390808-c838-45e6-be59-d6fd0d208bc8" providerId="ADAL" clId="{FEE2FC40-119F-F549-84EB-0773B4730766}" dt="2023-03-15T02:18:20.348" v="158" actId="2696"/>
        <pc:sldMkLst>
          <pc:docMk/>
          <pc:sldMk cId="163036182" sldId="356"/>
        </pc:sldMkLst>
      </pc:sldChg>
      <pc:sldChg chg="del">
        <pc:chgData name="Daniel Khashabi" userId="62390808-c838-45e6-be59-d6fd0d208bc8" providerId="ADAL" clId="{FEE2FC40-119F-F549-84EB-0773B4730766}" dt="2023-03-15T02:18:20.340" v="157" actId="2696"/>
        <pc:sldMkLst>
          <pc:docMk/>
          <pc:sldMk cId="84390282" sldId="357"/>
        </pc:sldMkLst>
      </pc:sldChg>
      <pc:sldChg chg="del">
        <pc:chgData name="Daniel Khashabi" userId="62390808-c838-45e6-be59-d6fd0d208bc8" providerId="ADAL" clId="{FEE2FC40-119F-F549-84EB-0773B4730766}" dt="2023-03-15T02:18:20.330" v="156" actId="2696"/>
        <pc:sldMkLst>
          <pc:docMk/>
          <pc:sldMk cId="1364432378" sldId="358"/>
        </pc:sldMkLst>
      </pc:sldChg>
      <pc:sldChg chg="del">
        <pc:chgData name="Daniel Khashabi" userId="62390808-c838-45e6-be59-d6fd0d208bc8" providerId="ADAL" clId="{FEE2FC40-119F-F549-84EB-0773B4730766}" dt="2023-03-15T02:18:20.316" v="155" actId="2696"/>
        <pc:sldMkLst>
          <pc:docMk/>
          <pc:sldMk cId="2617117690" sldId="359"/>
        </pc:sldMkLst>
      </pc:sldChg>
      <pc:sldChg chg="modSp mod">
        <pc:chgData name="Daniel Khashabi" userId="62390808-c838-45e6-be59-d6fd0d208bc8" providerId="ADAL" clId="{FEE2FC40-119F-F549-84EB-0773B4730766}" dt="2023-03-16T17:50:32.372" v="3963" actId="27636"/>
        <pc:sldMkLst>
          <pc:docMk/>
          <pc:sldMk cId="456681400" sldId="473"/>
        </pc:sldMkLst>
        <pc:spChg chg="mod">
          <ac:chgData name="Daniel Khashabi" userId="62390808-c838-45e6-be59-d6fd0d208bc8" providerId="ADAL" clId="{FEE2FC40-119F-F549-84EB-0773B4730766}" dt="2023-03-16T17:50:32.372" v="3963" actId="27636"/>
          <ac:spMkLst>
            <pc:docMk/>
            <pc:sldMk cId="456681400" sldId="473"/>
            <ac:spMk id="28" creationId="{E6559CD1-8DB1-A792-DDE1-A2B837AE6F3E}"/>
          </ac:spMkLst>
        </pc:spChg>
      </pc:sldChg>
      <pc:sldChg chg="addSp modSp add addCm">
        <pc:chgData name="Daniel Khashabi" userId="62390808-c838-45e6-be59-d6fd0d208bc8" providerId="ADAL" clId="{FEE2FC40-119F-F549-84EB-0773B4730766}" dt="2023-03-16T23:39:16.217" v="3999"/>
        <pc:sldMkLst>
          <pc:docMk/>
          <pc:sldMk cId="1419858599" sldId="1541"/>
        </pc:sldMkLst>
        <pc:spChg chg="add mod">
          <ac:chgData name="Daniel Khashabi" userId="62390808-c838-45e6-be59-d6fd0d208bc8" providerId="ADAL" clId="{FEE2FC40-119F-F549-84EB-0773B4730766}" dt="2023-03-16T17:51:21.033" v="3994"/>
          <ac:spMkLst>
            <pc:docMk/>
            <pc:sldMk cId="1419858599" sldId="1541"/>
            <ac:spMk id="2" creationId="{417A7596-DD9F-4A24-6AFF-2249793ED2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FEE2FC40-119F-F549-84EB-0773B4730766}" dt="2023-03-16T23:39:16.217" v="3999"/>
              <pc2:cmMkLst xmlns:pc2="http://schemas.microsoft.com/office/powerpoint/2019/9/main/command">
                <pc:docMk/>
                <pc:sldMk cId="1419858599" sldId="1541"/>
                <pc2:cmMk id="{67B53701-D2DB-EF41-8AC9-771AF03790ED}"/>
              </pc2:cmMkLst>
            </pc226:cmChg>
          </p:ext>
        </pc:extLst>
      </pc:sldChg>
      <pc:sldChg chg="addSp delSp modSp add del mod delAnim modAnim modNotes">
        <pc:chgData name="Daniel Khashabi" userId="62390808-c838-45e6-be59-d6fd0d208bc8" providerId="ADAL" clId="{FEE2FC40-119F-F549-84EB-0773B4730766}" dt="2023-03-16T15:40:42.807" v="3366" actId="2696"/>
        <pc:sldMkLst>
          <pc:docMk/>
          <pc:sldMk cId="3018477695" sldId="1541"/>
        </pc:sldMkLst>
        <pc:spChg chg="del mod">
          <ac:chgData name="Daniel Khashabi" userId="62390808-c838-45e6-be59-d6fd0d208bc8" providerId="ADAL" clId="{FEE2FC40-119F-F549-84EB-0773B4730766}" dt="2023-03-16T15:27:01.032" v="3070" actId="478"/>
          <ac:spMkLst>
            <pc:docMk/>
            <pc:sldMk cId="3018477695" sldId="1541"/>
            <ac:spMk id="2" creationId="{6A3ACE77-3070-9843-BCBE-A609E9C809D1}"/>
          </ac:spMkLst>
        </pc:spChg>
        <pc:spChg chg="add del mod">
          <ac:chgData name="Daniel Khashabi" userId="62390808-c838-45e6-be59-d6fd0d208bc8" providerId="ADAL" clId="{FEE2FC40-119F-F549-84EB-0773B4730766}" dt="2023-03-16T15:40:14.179" v="3362" actId="478"/>
          <ac:spMkLst>
            <pc:docMk/>
            <pc:sldMk cId="3018477695" sldId="1541"/>
            <ac:spMk id="3" creationId="{16EAC58F-532D-2A73-96CB-6E7FCEFA42A3}"/>
          </ac:spMkLst>
        </pc:spChg>
        <pc:spChg chg="add mod">
          <ac:chgData name="Daniel Khashabi" userId="62390808-c838-45e6-be59-d6fd0d208bc8" providerId="ADAL" clId="{FEE2FC40-119F-F549-84EB-0773B4730766}" dt="2023-03-16T15:33:05.220" v="3255" actId="1076"/>
          <ac:spMkLst>
            <pc:docMk/>
            <pc:sldMk cId="3018477695" sldId="1541"/>
            <ac:spMk id="6" creationId="{CBFF70EA-25F8-94CC-D5B7-2A024406E8DD}"/>
          </ac:spMkLst>
        </pc:spChg>
        <pc:spChg chg="add mod">
          <ac:chgData name="Daniel Khashabi" userId="62390808-c838-45e6-be59-d6fd0d208bc8" providerId="ADAL" clId="{FEE2FC40-119F-F549-84EB-0773B4730766}" dt="2023-03-16T15:40:14.655" v="3363"/>
          <ac:spMkLst>
            <pc:docMk/>
            <pc:sldMk cId="3018477695" sldId="1541"/>
            <ac:spMk id="9" creationId="{E6B6594F-A3C0-A6E8-A54E-127B9E8FA286}"/>
          </ac:spMkLst>
        </pc:spChg>
        <pc:spChg chg="add mod">
          <ac:chgData name="Daniel Khashabi" userId="62390808-c838-45e6-be59-d6fd0d208bc8" providerId="ADAL" clId="{FEE2FC40-119F-F549-84EB-0773B4730766}" dt="2023-03-16T15:40:14.655" v="3363"/>
          <ac:spMkLst>
            <pc:docMk/>
            <pc:sldMk cId="3018477695" sldId="1541"/>
            <ac:spMk id="10" creationId="{0D0AAA92-FE1B-9F2D-35A3-DD295182CF0E}"/>
          </ac:spMkLst>
        </pc:spChg>
        <pc:spChg chg="add mod">
          <ac:chgData name="Daniel Khashabi" userId="62390808-c838-45e6-be59-d6fd0d208bc8" providerId="ADAL" clId="{FEE2FC40-119F-F549-84EB-0773B4730766}" dt="2023-03-16T15:40:14.655" v="3363"/>
          <ac:spMkLst>
            <pc:docMk/>
            <pc:sldMk cId="3018477695" sldId="1541"/>
            <ac:spMk id="11" creationId="{BC94EE55-9065-D0C0-7452-BAD6D11B382D}"/>
          </ac:spMkLst>
        </pc:spChg>
        <pc:spChg chg="del mod">
          <ac:chgData name="Daniel Khashabi" userId="62390808-c838-45e6-be59-d6fd0d208bc8" providerId="ADAL" clId="{FEE2FC40-119F-F549-84EB-0773B4730766}" dt="2023-03-16T15:26:57.068" v="3069" actId="478"/>
          <ac:spMkLst>
            <pc:docMk/>
            <pc:sldMk cId="3018477695" sldId="1541"/>
            <ac:spMk id="14" creationId="{063A7C7B-F9BF-4058-9B5E-EC1082B94E0C}"/>
          </ac:spMkLst>
        </pc:spChg>
        <pc:spChg chg="del mod">
          <ac:chgData name="Daniel Khashabi" userId="62390808-c838-45e6-be59-d6fd0d208bc8" providerId="ADAL" clId="{FEE2FC40-119F-F549-84EB-0773B4730766}" dt="2023-03-16T15:32:54.554" v="3250" actId="478"/>
          <ac:spMkLst>
            <pc:docMk/>
            <pc:sldMk cId="3018477695" sldId="1541"/>
            <ac:spMk id="15" creationId="{2247F3FA-9E8B-8AFC-4BBC-3D01E7BE8819}"/>
          </ac:spMkLst>
        </pc:spChg>
        <pc:spChg chg="del mod">
          <ac:chgData name="Daniel Khashabi" userId="62390808-c838-45e6-be59-d6fd0d208bc8" providerId="ADAL" clId="{FEE2FC40-119F-F549-84EB-0773B4730766}" dt="2023-03-16T15:40:14.179" v="3362" actId="478"/>
          <ac:spMkLst>
            <pc:docMk/>
            <pc:sldMk cId="3018477695" sldId="1541"/>
            <ac:spMk id="17" creationId="{4BC5FF02-F4DE-B5F4-AE23-077FA997485D}"/>
          </ac:spMkLst>
        </pc:spChg>
        <pc:spChg chg="del mod">
          <ac:chgData name="Daniel Khashabi" userId="62390808-c838-45e6-be59-d6fd0d208bc8" providerId="ADAL" clId="{FEE2FC40-119F-F549-84EB-0773B4730766}" dt="2023-03-16T15:40:14.179" v="3362" actId="478"/>
          <ac:spMkLst>
            <pc:docMk/>
            <pc:sldMk cId="3018477695" sldId="1541"/>
            <ac:spMk id="22" creationId="{BC4D4BD0-F966-2571-2534-AF16AAEEEB69}"/>
          </ac:spMkLst>
        </pc:spChg>
        <pc:spChg chg="mod">
          <ac:chgData name="Daniel Khashabi" userId="62390808-c838-45e6-be59-d6fd0d208bc8" providerId="ADAL" clId="{FEE2FC40-119F-F549-84EB-0773B4730766}" dt="2023-03-16T15:28:48.923" v="3087" actId="1036"/>
          <ac:spMkLst>
            <pc:docMk/>
            <pc:sldMk cId="3018477695" sldId="1541"/>
            <ac:spMk id="26" creationId="{7D81C3C6-A0CC-4278-BF42-4939AC172E85}"/>
          </ac:spMkLst>
        </pc:spChg>
        <pc:spChg chg="del mod">
          <ac:chgData name="Daniel Khashabi" userId="62390808-c838-45e6-be59-d6fd0d208bc8" providerId="ADAL" clId="{FEE2FC40-119F-F549-84EB-0773B4730766}" dt="2023-03-16T15:33:00.378" v="3253" actId="478"/>
          <ac:spMkLst>
            <pc:docMk/>
            <pc:sldMk cId="3018477695" sldId="1541"/>
            <ac:spMk id="31" creationId="{F4C9E559-B314-67E7-840D-32505B6C3C3E}"/>
          </ac:spMkLst>
        </pc:spChg>
        <pc:spChg chg="mod">
          <ac:chgData name="Daniel Khashabi" userId="62390808-c838-45e6-be59-d6fd0d208bc8" providerId="ADAL" clId="{FEE2FC40-119F-F549-84EB-0773B4730766}" dt="2023-03-16T15:39:59.350" v="3361" actId="403"/>
          <ac:spMkLst>
            <pc:docMk/>
            <pc:sldMk cId="3018477695" sldId="1541"/>
            <ac:spMk id="32" creationId="{6F765382-5000-E0B9-326B-D0A15D8CF5F7}"/>
          </ac:spMkLst>
        </pc:spChg>
        <pc:spChg chg="mod">
          <ac:chgData name="Daniel Khashabi" userId="62390808-c838-45e6-be59-d6fd0d208bc8" providerId="ADAL" clId="{FEE2FC40-119F-F549-84EB-0773B4730766}" dt="2023-03-16T15:33:33.103" v="3286" actId="403"/>
          <ac:spMkLst>
            <pc:docMk/>
            <pc:sldMk cId="3018477695" sldId="1541"/>
            <ac:spMk id="33" creationId="{D63BE29F-EF39-4092-0F05-ECF2B03879A1}"/>
          </ac:spMkLst>
        </pc:spChg>
        <pc:spChg chg="mod">
          <ac:chgData name="Daniel Khashabi" userId="62390808-c838-45e6-be59-d6fd0d208bc8" providerId="ADAL" clId="{FEE2FC40-119F-F549-84EB-0773B4730766}" dt="2023-03-16T15:33:33.103" v="3286" actId="403"/>
          <ac:spMkLst>
            <pc:docMk/>
            <pc:sldMk cId="3018477695" sldId="1541"/>
            <ac:spMk id="37" creationId="{B93F5D45-98EF-8C82-14F2-717560CF89DE}"/>
          </ac:spMkLst>
        </pc:spChg>
        <pc:spChg chg="mod">
          <ac:chgData name="Daniel Khashabi" userId="62390808-c838-45e6-be59-d6fd0d208bc8" providerId="ADAL" clId="{FEE2FC40-119F-F549-84EB-0773B4730766}" dt="2023-03-16T15:26:28.692" v="3065" actId="2711"/>
          <ac:spMkLst>
            <pc:docMk/>
            <pc:sldMk cId="3018477695" sldId="1541"/>
            <ac:spMk id="38" creationId="{962F3922-DE87-E73F-4403-F5B479EC118D}"/>
          </ac:spMkLst>
        </pc:spChg>
        <pc:spChg chg="del mod">
          <ac:chgData name="Daniel Khashabi" userId="62390808-c838-45e6-be59-d6fd0d208bc8" providerId="ADAL" clId="{FEE2FC40-119F-F549-84EB-0773B4730766}" dt="2023-03-16T15:26:49.561" v="3068" actId="478"/>
          <ac:spMkLst>
            <pc:docMk/>
            <pc:sldMk cId="3018477695" sldId="1541"/>
            <ac:spMk id="39" creationId="{CC12EDD0-77E8-A74E-2E47-BF6ED739AA7A}"/>
          </ac:spMkLst>
        </pc:spChg>
        <pc:spChg chg="del mod">
          <ac:chgData name="Daniel Khashabi" userId="62390808-c838-45e6-be59-d6fd0d208bc8" providerId="ADAL" clId="{FEE2FC40-119F-F549-84EB-0773B4730766}" dt="2023-03-16T15:26:32.399" v="3066" actId="478"/>
          <ac:spMkLst>
            <pc:docMk/>
            <pc:sldMk cId="3018477695" sldId="1541"/>
            <ac:spMk id="40" creationId="{0414E861-FB19-60BF-18D0-8794EBB14397}"/>
          </ac:spMkLst>
        </pc:spChg>
        <pc:spChg chg="del mod">
          <ac:chgData name="Daniel Khashabi" userId="62390808-c838-45e6-be59-d6fd0d208bc8" providerId="ADAL" clId="{FEE2FC40-119F-F549-84EB-0773B4730766}" dt="2023-03-16T15:26:32.399" v="3066" actId="478"/>
          <ac:spMkLst>
            <pc:docMk/>
            <pc:sldMk cId="3018477695" sldId="1541"/>
            <ac:spMk id="41" creationId="{2152F78E-5095-69A2-487A-B15768E034F9}"/>
          </ac:spMkLst>
        </pc:spChg>
        <pc:graphicFrameChg chg="mod modGraphic">
          <ac:chgData name="Daniel Khashabi" userId="62390808-c838-45e6-be59-d6fd0d208bc8" providerId="ADAL" clId="{FEE2FC40-119F-F549-84EB-0773B4730766}" dt="2023-03-16T15:34:07.202" v="3292" actId="404"/>
          <ac:graphicFrameMkLst>
            <pc:docMk/>
            <pc:sldMk cId="3018477695" sldId="1541"/>
            <ac:graphicFrameMk id="24" creationId="{170E6A61-758D-CCB6-183E-09502B829D3B}"/>
          </ac:graphicFrameMkLst>
        </pc:graphicFrameChg>
        <pc:picChg chg="add mod">
          <ac:chgData name="Daniel Khashabi" userId="62390808-c838-45e6-be59-d6fd0d208bc8" providerId="ADAL" clId="{FEE2FC40-119F-F549-84EB-0773B4730766}" dt="2023-03-16T15:40:31.168" v="3365"/>
          <ac:picMkLst>
            <pc:docMk/>
            <pc:sldMk cId="3018477695" sldId="1541"/>
            <ac:picMk id="16" creationId="{A11D18F9-9918-B25E-DA55-D916FB419B5C}"/>
          </ac:picMkLst>
        </pc:picChg>
        <pc:picChg chg="del mod">
          <ac:chgData name="Daniel Khashabi" userId="62390808-c838-45e6-be59-d6fd0d208bc8" providerId="ADAL" clId="{FEE2FC40-119F-F549-84EB-0773B4730766}" dt="2023-03-16T15:40:30.756" v="3364" actId="478"/>
          <ac:picMkLst>
            <pc:docMk/>
            <pc:sldMk cId="3018477695" sldId="1541"/>
            <ac:picMk id="21" creationId="{2AEB3BD3-6477-1F69-FC81-F993B08B8248}"/>
          </ac:picMkLst>
        </pc:picChg>
        <pc:picChg chg="mod">
          <ac:chgData name="Daniel Khashabi" userId="62390808-c838-45e6-be59-d6fd0d208bc8" providerId="ADAL" clId="{FEE2FC40-119F-F549-84EB-0773B4730766}" dt="2023-03-16T15:26:28.692" v="3065" actId="2711"/>
          <ac:picMkLst>
            <pc:docMk/>
            <pc:sldMk cId="3018477695" sldId="1541"/>
            <ac:picMk id="36" creationId="{42B258C6-FD03-EEBF-DDDD-7F27C37CA4C2}"/>
          </ac:picMkLst>
        </pc:picChg>
        <pc:cxnChg chg="add del mod">
          <ac:chgData name="Daniel Khashabi" userId="62390808-c838-45e6-be59-d6fd0d208bc8" providerId="ADAL" clId="{FEE2FC40-119F-F549-84EB-0773B4730766}" dt="2023-03-16T15:40:14.179" v="3362" actId="478"/>
          <ac:cxnSpMkLst>
            <pc:docMk/>
            <pc:sldMk cId="3018477695" sldId="1541"/>
            <ac:cxnSpMk id="4" creationId="{7F4586D2-A667-2B61-FC50-8C90F292F353}"/>
          </ac:cxnSpMkLst>
        </pc:cxnChg>
        <pc:cxnChg chg="add del mod">
          <ac:chgData name="Daniel Khashabi" userId="62390808-c838-45e6-be59-d6fd0d208bc8" providerId="ADAL" clId="{FEE2FC40-119F-F549-84EB-0773B4730766}" dt="2023-03-16T15:40:14.179" v="3362" actId="478"/>
          <ac:cxnSpMkLst>
            <pc:docMk/>
            <pc:sldMk cId="3018477695" sldId="1541"/>
            <ac:cxnSpMk id="5" creationId="{14BB7093-5292-BE2B-0312-4D4D5A170DAC}"/>
          </ac:cxnSpMkLst>
        </pc:cxnChg>
        <pc:cxnChg chg="add mod">
          <ac:chgData name="Daniel Khashabi" userId="62390808-c838-45e6-be59-d6fd0d208bc8" providerId="ADAL" clId="{FEE2FC40-119F-F549-84EB-0773B4730766}" dt="2023-03-16T15:33:05.220" v="3255" actId="1076"/>
          <ac:cxnSpMkLst>
            <pc:docMk/>
            <pc:sldMk cId="3018477695" sldId="1541"/>
            <ac:cxnSpMk id="7" creationId="{DC98E54A-542C-AE1A-A096-15C9C98489C1}"/>
          </ac:cxnSpMkLst>
        </pc:cxnChg>
        <pc:cxnChg chg="add mod">
          <ac:chgData name="Daniel Khashabi" userId="62390808-c838-45e6-be59-d6fd0d208bc8" providerId="ADAL" clId="{FEE2FC40-119F-F549-84EB-0773B4730766}" dt="2023-03-16T15:33:05.220" v="3255" actId="1076"/>
          <ac:cxnSpMkLst>
            <pc:docMk/>
            <pc:sldMk cId="3018477695" sldId="1541"/>
            <ac:cxnSpMk id="8" creationId="{350B6888-8561-7CAE-25A7-262CC59328CE}"/>
          </ac:cxnSpMkLst>
        </pc:cxnChg>
        <pc:cxnChg chg="add mod">
          <ac:chgData name="Daniel Khashabi" userId="62390808-c838-45e6-be59-d6fd0d208bc8" providerId="ADAL" clId="{FEE2FC40-119F-F549-84EB-0773B4730766}" dt="2023-03-16T15:40:14.655" v="3363"/>
          <ac:cxnSpMkLst>
            <pc:docMk/>
            <pc:sldMk cId="3018477695" sldId="1541"/>
            <ac:cxnSpMk id="12" creationId="{89FF47C6-2CB8-969C-47BD-AB1D2C532F33}"/>
          </ac:cxnSpMkLst>
        </pc:cxnChg>
        <pc:cxnChg chg="add mod">
          <ac:chgData name="Daniel Khashabi" userId="62390808-c838-45e6-be59-d6fd0d208bc8" providerId="ADAL" clId="{FEE2FC40-119F-F549-84EB-0773B4730766}" dt="2023-03-16T15:40:14.655" v="3363"/>
          <ac:cxnSpMkLst>
            <pc:docMk/>
            <pc:sldMk cId="3018477695" sldId="1541"/>
            <ac:cxnSpMk id="13" creationId="{8031F94F-2499-E3FE-E8FA-3DE59E5DDD0E}"/>
          </ac:cxnSpMkLst>
        </pc:cxnChg>
        <pc:cxnChg chg="del mod">
          <ac:chgData name="Daniel Khashabi" userId="62390808-c838-45e6-be59-d6fd0d208bc8" providerId="ADAL" clId="{FEE2FC40-119F-F549-84EB-0773B4730766}" dt="2023-03-16T15:32:54.554" v="3250" actId="478"/>
          <ac:cxnSpMkLst>
            <pc:docMk/>
            <pc:sldMk cId="3018477695" sldId="1541"/>
            <ac:cxnSpMk id="18" creationId="{163B9434-39E2-9C18-9DD1-65530E071172}"/>
          </ac:cxnSpMkLst>
        </pc:cxnChg>
        <pc:cxnChg chg="del mod">
          <ac:chgData name="Daniel Khashabi" userId="62390808-c838-45e6-be59-d6fd0d208bc8" providerId="ADAL" clId="{FEE2FC40-119F-F549-84EB-0773B4730766}" dt="2023-03-16T15:32:54.554" v="3250" actId="478"/>
          <ac:cxnSpMkLst>
            <pc:docMk/>
            <pc:sldMk cId="3018477695" sldId="1541"/>
            <ac:cxnSpMk id="19" creationId="{7385538B-49CB-B02D-E23B-472C759D7987}"/>
          </ac:cxnSpMkLst>
        </pc:cxnChg>
        <pc:cxnChg chg="del mod">
          <ac:chgData name="Daniel Khashabi" userId="62390808-c838-45e6-be59-d6fd0d208bc8" providerId="ADAL" clId="{FEE2FC40-119F-F549-84EB-0773B4730766}" dt="2023-03-16T15:33:00.378" v="3253" actId="478"/>
          <ac:cxnSpMkLst>
            <pc:docMk/>
            <pc:sldMk cId="3018477695" sldId="1541"/>
            <ac:cxnSpMk id="34" creationId="{56C3B1E8-7BB9-6232-73FF-0FEE638C81D4}"/>
          </ac:cxnSpMkLst>
        </pc:cxnChg>
        <pc:cxnChg chg="del mod">
          <ac:chgData name="Daniel Khashabi" userId="62390808-c838-45e6-be59-d6fd0d208bc8" providerId="ADAL" clId="{FEE2FC40-119F-F549-84EB-0773B4730766}" dt="2023-03-16T15:33:00.378" v="3253" actId="478"/>
          <ac:cxnSpMkLst>
            <pc:docMk/>
            <pc:sldMk cId="3018477695" sldId="1541"/>
            <ac:cxnSpMk id="35" creationId="{D522FCB6-8ACE-C0F8-27C7-37FF6FD5AD5C}"/>
          </ac:cxnSpMkLst>
        </pc:cxnChg>
      </pc:sldChg>
      <pc:sldChg chg="addSp modSp add">
        <pc:chgData name="Daniel Khashabi" userId="62390808-c838-45e6-be59-d6fd0d208bc8" providerId="ADAL" clId="{FEE2FC40-119F-F549-84EB-0773B4730766}" dt="2023-03-16T17:51:17.918" v="3992"/>
        <pc:sldMkLst>
          <pc:docMk/>
          <pc:sldMk cId="1912324609" sldId="1550"/>
        </pc:sldMkLst>
        <pc:spChg chg="add mod">
          <ac:chgData name="Daniel Khashabi" userId="62390808-c838-45e6-be59-d6fd0d208bc8" providerId="ADAL" clId="{FEE2FC40-119F-F549-84EB-0773B4730766}" dt="2023-03-16T17:51:17.918" v="3992"/>
          <ac:spMkLst>
            <pc:docMk/>
            <pc:sldMk cId="1912324609" sldId="1550"/>
            <ac:spMk id="3" creationId="{237F79E3-20AE-1874-870C-9B6D139A276C}"/>
          </ac:spMkLst>
        </pc:spChg>
      </pc:sldChg>
      <pc:sldChg chg="addSp delSp modSp add del mod modAnim modNotes">
        <pc:chgData name="Daniel Khashabi" userId="62390808-c838-45e6-be59-d6fd0d208bc8" providerId="ADAL" clId="{FEE2FC40-119F-F549-84EB-0773B4730766}" dt="2023-03-16T15:40:42.807" v="3366" actId="2696"/>
        <pc:sldMkLst>
          <pc:docMk/>
          <pc:sldMk cId="4258917207" sldId="1550"/>
        </pc:sldMkLst>
        <pc:spChg chg="mod">
          <ac:chgData name="Daniel Khashabi" userId="62390808-c838-45e6-be59-d6fd0d208bc8" providerId="ADAL" clId="{FEE2FC40-119F-F549-84EB-0773B4730766}" dt="2023-03-16T15:29:13.285" v="3090" actId="2711"/>
          <ac:spMkLst>
            <pc:docMk/>
            <pc:sldMk cId="4258917207" sldId="1550"/>
            <ac:spMk id="2" creationId="{6A3ACE77-3070-9843-BCBE-A609E9C809D1}"/>
          </ac:spMkLst>
        </pc:spChg>
        <pc:spChg chg="del mod">
          <ac:chgData name="Daniel Khashabi" userId="62390808-c838-45e6-be59-d6fd0d208bc8" providerId="ADAL" clId="{FEE2FC40-119F-F549-84EB-0773B4730766}" dt="2023-03-16T15:37:31.833" v="3332" actId="478"/>
          <ac:spMkLst>
            <pc:docMk/>
            <pc:sldMk cId="4258917207" sldId="1550"/>
            <ac:spMk id="3" creationId="{02351C86-DC6D-92D6-9304-376DE234A384}"/>
          </ac:spMkLst>
        </pc:spChg>
        <pc:spChg chg="mod">
          <ac:chgData name="Daniel Khashabi" userId="62390808-c838-45e6-be59-d6fd0d208bc8" providerId="ADAL" clId="{FEE2FC40-119F-F549-84EB-0773B4730766}" dt="2023-03-16T15:29:23.055" v="3094" actId="2711"/>
          <ac:spMkLst>
            <pc:docMk/>
            <pc:sldMk cId="4258917207" sldId="1550"/>
            <ac:spMk id="4" creationId="{4772CA3C-B5E8-E9C5-8F27-BF80B92878D8}"/>
          </ac:spMkLst>
        </pc:spChg>
        <pc:spChg chg="add mod">
          <ac:chgData name="Daniel Khashabi" userId="62390808-c838-45e6-be59-d6fd0d208bc8" providerId="ADAL" clId="{FEE2FC40-119F-F549-84EB-0773B4730766}" dt="2023-03-16T15:37:32.347" v="3333"/>
          <ac:spMkLst>
            <pc:docMk/>
            <pc:sldMk cId="4258917207" sldId="1550"/>
            <ac:spMk id="8" creationId="{A4D960B0-92D3-69D2-35DF-5E5AA2469E4F}"/>
          </ac:spMkLst>
        </pc:spChg>
        <pc:spChg chg="add mod">
          <ac:chgData name="Daniel Khashabi" userId="62390808-c838-45e6-be59-d6fd0d208bc8" providerId="ADAL" clId="{FEE2FC40-119F-F549-84EB-0773B4730766}" dt="2023-03-16T15:37:32.347" v="3333"/>
          <ac:spMkLst>
            <pc:docMk/>
            <pc:sldMk cId="4258917207" sldId="1550"/>
            <ac:spMk id="10" creationId="{EF4EFFFA-D5B2-6F82-9A41-206915A193E0}"/>
          </ac:spMkLst>
        </pc:spChg>
        <pc:spChg chg="add mod">
          <ac:chgData name="Daniel Khashabi" userId="62390808-c838-45e6-be59-d6fd0d208bc8" providerId="ADAL" clId="{FEE2FC40-119F-F549-84EB-0773B4730766}" dt="2023-03-16T15:37:32.347" v="3333"/>
          <ac:spMkLst>
            <pc:docMk/>
            <pc:sldMk cId="4258917207" sldId="1550"/>
            <ac:spMk id="12" creationId="{8AFAEE13-E515-D58D-3CE6-2A62D2E7721B}"/>
          </ac:spMkLst>
        </pc:spChg>
        <pc:spChg chg="mod">
          <ac:chgData name="Daniel Khashabi" userId="62390808-c838-45e6-be59-d6fd0d208bc8" providerId="ADAL" clId="{FEE2FC40-119F-F549-84EB-0773B4730766}" dt="2023-03-16T15:31:34.098" v="3167" actId="208"/>
          <ac:spMkLst>
            <pc:docMk/>
            <pc:sldMk cId="4258917207" sldId="1550"/>
            <ac:spMk id="15" creationId="{2247F3FA-9E8B-8AFC-4BBC-3D01E7BE8819}"/>
          </ac:spMkLst>
        </pc:spChg>
        <pc:spChg chg="del mod">
          <ac:chgData name="Daniel Khashabi" userId="62390808-c838-45e6-be59-d6fd0d208bc8" providerId="ADAL" clId="{FEE2FC40-119F-F549-84EB-0773B4730766}" dt="2023-03-16T15:37:31.833" v="3332" actId="478"/>
          <ac:spMkLst>
            <pc:docMk/>
            <pc:sldMk cId="4258917207" sldId="1550"/>
            <ac:spMk id="17" creationId="{4BC5FF02-F4DE-B5F4-AE23-077FA997485D}"/>
          </ac:spMkLst>
        </pc:spChg>
        <pc:spChg chg="mod">
          <ac:chgData name="Daniel Khashabi" userId="62390808-c838-45e6-be59-d6fd0d208bc8" providerId="ADAL" clId="{FEE2FC40-119F-F549-84EB-0773B4730766}" dt="2023-03-16T15:29:57.578" v="3110" actId="208"/>
          <ac:spMkLst>
            <pc:docMk/>
            <pc:sldMk cId="4258917207" sldId="1550"/>
            <ac:spMk id="20" creationId="{23056863-0F53-D383-5BCA-C49E59C2898D}"/>
          </ac:spMkLst>
        </pc:spChg>
        <pc:spChg chg="del mod">
          <ac:chgData name="Daniel Khashabi" userId="62390808-c838-45e6-be59-d6fd0d208bc8" providerId="ADAL" clId="{FEE2FC40-119F-F549-84EB-0773B4730766}" dt="2023-03-16T15:37:31.833" v="3332" actId="478"/>
          <ac:spMkLst>
            <pc:docMk/>
            <pc:sldMk cId="4258917207" sldId="1550"/>
            <ac:spMk id="22" creationId="{BC4D4BD0-F966-2571-2534-AF16AAEEEB69}"/>
          </ac:spMkLst>
        </pc:spChg>
        <pc:spChg chg="mod">
          <ac:chgData name="Daniel Khashabi" userId="62390808-c838-45e6-be59-d6fd0d208bc8" providerId="ADAL" clId="{FEE2FC40-119F-F549-84EB-0773B4730766}" dt="2023-03-16T15:29:23.055" v="3094" actId="2711"/>
          <ac:spMkLst>
            <pc:docMk/>
            <pc:sldMk cId="4258917207" sldId="1550"/>
            <ac:spMk id="29" creationId="{9DBD3345-9820-2243-6B3D-5A669934EB51}"/>
          </ac:spMkLst>
        </pc:spChg>
        <pc:spChg chg="mod">
          <ac:chgData name="Daniel Khashabi" userId="62390808-c838-45e6-be59-d6fd0d208bc8" providerId="ADAL" clId="{FEE2FC40-119F-F549-84EB-0773B4730766}" dt="2023-03-16T15:29:23.055" v="3094" actId="2711"/>
          <ac:spMkLst>
            <pc:docMk/>
            <pc:sldMk cId="4258917207" sldId="1550"/>
            <ac:spMk id="34" creationId="{213E6232-F2EE-89ED-D69B-2FC5ADE6B0B2}"/>
          </ac:spMkLst>
        </pc:spChg>
        <pc:spChg chg="mod">
          <ac:chgData name="Daniel Khashabi" userId="62390808-c838-45e6-be59-d6fd0d208bc8" providerId="ADAL" clId="{FEE2FC40-119F-F549-84EB-0773B4730766}" dt="2023-03-16T15:29:13.285" v="3090" actId="2711"/>
          <ac:spMkLst>
            <pc:docMk/>
            <pc:sldMk cId="4258917207" sldId="1550"/>
            <ac:spMk id="35" creationId="{A127983B-DACA-0D50-A2FE-C67B16E9ADB9}"/>
          </ac:spMkLst>
        </pc:spChg>
        <pc:spChg chg="mod">
          <ac:chgData name="Daniel Khashabi" userId="62390808-c838-45e6-be59-d6fd0d208bc8" providerId="ADAL" clId="{FEE2FC40-119F-F549-84EB-0773B4730766}" dt="2023-03-16T15:29:57.578" v="3110" actId="208"/>
          <ac:spMkLst>
            <pc:docMk/>
            <pc:sldMk cId="4258917207" sldId="1550"/>
            <ac:spMk id="49" creationId="{D9EA829A-992B-5C84-70BA-6D9CA8E9CE0D}"/>
          </ac:spMkLst>
        </pc:spChg>
        <pc:graphicFrameChg chg="add mod">
          <ac:chgData name="Daniel Khashabi" userId="62390808-c838-45e6-be59-d6fd0d208bc8" providerId="ADAL" clId="{FEE2FC40-119F-F549-84EB-0773B4730766}" dt="2023-03-16T15:37:32.347" v="3333"/>
          <ac:graphicFrameMkLst>
            <pc:docMk/>
            <pc:sldMk cId="4258917207" sldId="1550"/>
            <ac:graphicFrameMk id="11" creationId="{61B17602-49D4-495D-64EA-84154C8306C3}"/>
          </ac:graphicFrameMkLst>
        </pc:graphicFrameChg>
        <pc:graphicFrameChg chg="mod">
          <ac:chgData name="Daniel Khashabi" userId="62390808-c838-45e6-be59-d6fd0d208bc8" providerId="ADAL" clId="{FEE2FC40-119F-F549-84EB-0773B4730766}" dt="2023-03-16T15:29:13.285" v="3090" actId="2711"/>
          <ac:graphicFrameMkLst>
            <pc:docMk/>
            <pc:sldMk cId="4258917207" sldId="1550"/>
            <ac:graphicFrameMk id="23" creationId="{C44A0E20-D0E9-5D56-63D6-3E2681AC23F8}"/>
          </ac:graphicFrameMkLst>
        </pc:graphicFrameChg>
        <pc:graphicFrameChg chg="del mod">
          <ac:chgData name="Daniel Khashabi" userId="62390808-c838-45e6-be59-d6fd0d208bc8" providerId="ADAL" clId="{FEE2FC40-119F-F549-84EB-0773B4730766}" dt="2023-03-16T15:37:31.833" v="3332" actId="478"/>
          <ac:graphicFrameMkLst>
            <pc:docMk/>
            <pc:sldMk cId="4258917207" sldId="1550"/>
            <ac:graphicFrameMk id="25" creationId="{5BF48A11-3506-CB44-F9B1-ECFC3CE311FE}"/>
          </ac:graphicFrameMkLst>
        </pc:graphicFrameChg>
        <pc:picChg chg="add mod">
          <ac:chgData name="Daniel Khashabi" userId="62390808-c838-45e6-be59-d6fd0d208bc8" providerId="ADAL" clId="{FEE2FC40-119F-F549-84EB-0773B4730766}" dt="2023-03-16T15:37:32.347" v="3333"/>
          <ac:picMkLst>
            <pc:docMk/>
            <pc:sldMk cId="4258917207" sldId="1550"/>
            <ac:picMk id="9" creationId="{1D2F84B7-3E36-677E-C1C8-76F285C9DDC3}"/>
          </ac:picMkLst>
        </pc:picChg>
        <pc:picChg chg="del mod">
          <ac:chgData name="Daniel Khashabi" userId="62390808-c838-45e6-be59-d6fd0d208bc8" providerId="ADAL" clId="{FEE2FC40-119F-F549-84EB-0773B4730766}" dt="2023-03-16T15:37:31.833" v="3332" actId="478"/>
          <ac:picMkLst>
            <pc:docMk/>
            <pc:sldMk cId="4258917207" sldId="1550"/>
            <ac:picMk id="21" creationId="{2AEB3BD3-6477-1F69-FC81-F993B08B8248}"/>
          </ac:picMkLst>
        </pc:picChg>
        <pc:cxnChg chg="mod">
          <ac:chgData name="Daniel Khashabi" userId="62390808-c838-45e6-be59-d6fd0d208bc8" providerId="ADAL" clId="{FEE2FC40-119F-F549-84EB-0773B4730766}" dt="2023-03-16T15:29:49.133" v="3109" actId="404"/>
          <ac:cxnSpMkLst>
            <pc:docMk/>
            <pc:sldMk cId="4258917207" sldId="1550"/>
            <ac:cxnSpMk id="6" creationId="{EDCCE37E-9774-6960-9DA3-C16CDAFB6966}"/>
          </ac:cxnSpMkLst>
        </pc:cxnChg>
        <pc:cxnChg chg="mod">
          <ac:chgData name="Daniel Khashabi" userId="62390808-c838-45e6-be59-d6fd0d208bc8" providerId="ADAL" clId="{FEE2FC40-119F-F549-84EB-0773B4730766}" dt="2023-03-16T15:31:34.098" v="3167" actId="208"/>
          <ac:cxnSpMkLst>
            <pc:docMk/>
            <pc:sldMk cId="4258917207" sldId="1550"/>
            <ac:cxnSpMk id="18" creationId="{163B9434-39E2-9C18-9DD1-65530E071172}"/>
          </ac:cxnSpMkLst>
        </pc:cxnChg>
        <pc:cxnChg chg="mod">
          <ac:chgData name="Daniel Khashabi" userId="62390808-c838-45e6-be59-d6fd0d208bc8" providerId="ADAL" clId="{FEE2FC40-119F-F549-84EB-0773B4730766}" dt="2023-03-16T15:31:34.098" v="3167" actId="208"/>
          <ac:cxnSpMkLst>
            <pc:docMk/>
            <pc:sldMk cId="4258917207" sldId="1550"/>
            <ac:cxnSpMk id="19" creationId="{7385538B-49CB-B02D-E23B-472C759D7987}"/>
          </ac:cxnSpMkLst>
        </pc:cxnChg>
        <pc:cxnChg chg="mod">
          <ac:chgData name="Daniel Khashabi" userId="62390808-c838-45e6-be59-d6fd0d208bc8" providerId="ADAL" clId="{FEE2FC40-119F-F549-84EB-0773B4730766}" dt="2023-03-16T15:29:38.937" v="3104" actId="403"/>
          <ac:cxnSpMkLst>
            <pc:docMk/>
            <pc:sldMk cId="4258917207" sldId="1550"/>
            <ac:cxnSpMk id="30" creationId="{5D551519-BC68-846D-91A3-2E729612B754}"/>
          </ac:cxnSpMkLst>
        </pc:cxnChg>
      </pc:sldChg>
      <pc:sldChg chg="modSp add del mod">
        <pc:chgData name="Daniel Khashabi" userId="62390808-c838-45e6-be59-d6fd0d208bc8" providerId="ADAL" clId="{FEE2FC40-119F-F549-84EB-0773B4730766}" dt="2023-03-16T15:28:44.891" v="3080" actId="2696"/>
        <pc:sldMkLst>
          <pc:docMk/>
          <pc:sldMk cId="2871803516" sldId="1558"/>
        </pc:sldMkLst>
        <pc:spChg chg="mod">
          <ac:chgData name="Daniel Khashabi" userId="62390808-c838-45e6-be59-d6fd0d208bc8" providerId="ADAL" clId="{FEE2FC40-119F-F549-84EB-0773B4730766}" dt="2023-03-16T15:28:11.007" v="3075" actId="27636"/>
          <ac:spMkLst>
            <pc:docMk/>
            <pc:sldMk cId="2871803516" sldId="1558"/>
            <ac:spMk id="2" creationId="{6A3ACE77-3070-9843-BCBE-A609E9C809D1}"/>
          </ac:spMkLst>
        </pc:spChg>
      </pc:sldChg>
      <pc:sldChg chg="modSp add del mod modNotes">
        <pc:chgData name="Daniel Khashabi" userId="62390808-c838-45e6-be59-d6fd0d208bc8" providerId="ADAL" clId="{FEE2FC40-119F-F549-84EB-0773B4730766}" dt="2023-03-16T15:28:40.139" v="3079" actId="2696"/>
        <pc:sldMkLst>
          <pc:docMk/>
          <pc:sldMk cId="2848491942" sldId="1562"/>
        </pc:sldMkLst>
        <pc:spChg chg="mod">
          <ac:chgData name="Daniel Khashabi" userId="62390808-c838-45e6-be59-d6fd0d208bc8" providerId="ADAL" clId="{FEE2FC40-119F-F549-84EB-0773B4730766}" dt="2023-03-16T15:28:11.276" v="3076" actId="27636"/>
          <ac:spMkLst>
            <pc:docMk/>
            <pc:sldMk cId="2848491942" sldId="1562"/>
            <ac:spMk id="2" creationId="{6A3ACE77-3070-9843-BCBE-A609E9C809D1}"/>
          </ac:spMkLst>
        </pc:spChg>
        <pc:graphicFrameChg chg="mod">
          <ac:chgData name="Daniel Khashabi" userId="62390808-c838-45e6-be59-d6fd0d208bc8" providerId="ADAL" clId="{FEE2FC40-119F-F549-84EB-0773B4730766}" dt="2023-03-16T15:28:10.776" v="3073"/>
          <ac:graphicFrameMkLst>
            <pc:docMk/>
            <pc:sldMk cId="2848491942" sldId="1562"/>
            <ac:graphicFrameMk id="23" creationId="{C44A0E20-D0E9-5D56-63D6-3E2681AC23F8}"/>
          </ac:graphicFrameMkLst>
        </pc:graphicFrameChg>
        <pc:graphicFrameChg chg="mod">
          <ac:chgData name="Daniel Khashabi" userId="62390808-c838-45e6-be59-d6fd0d208bc8" providerId="ADAL" clId="{FEE2FC40-119F-F549-84EB-0773B4730766}" dt="2023-03-16T15:28:10.776" v="3073"/>
          <ac:graphicFrameMkLst>
            <pc:docMk/>
            <pc:sldMk cId="2848491942" sldId="1562"/>
            <ac:graphicFrameMk id="25" creationId="{5BF48A11-3506-CB44-F9B1-ECFC3CE311FE}"/>
          </ac:graphicFrameMkLst>
        </pc:graphicFrameChg>
      </pc:sldChg>
      <pc:sldChg chg="modSp add del mod modNotes">
        <pc:chgData name="Daniel Khashabi" userId="62390808-c838-45e6-be59-d6fd0d208bc8" providerId="ADAL" clId="{FEE2FC40-119F-F549-84EB-0773B4730766}" dt="2023-03-16T15:28:33.244" v="3078" actId="2696"/>
        <pc:sldMkLst>
          <pc:docMk/>
          <pc:sldMk cId="3943393306" sldId="1563"/>
        </pc:sldMkLst>
        <pc:spChg chg="mod">
          <ac:chgData name="Daniel Khashabi" userId="62390808-c838-45e6-be59-d6fd0d208bc8" providerId="ADAL" clId="{FEE2FC40-119F-F549-84EB-0773B4730766}" dt="2023-03-16T15:27:36.678" v="3072" actId="27636"/>
          <ac:spMkLst>
            <pc:docMk/>
            <pc:sldMk cId="3943393306" sldId="1563"/>
            <ac:spMk id="2" creationId="{6A3ACE77-3070-9843-BCBE-A609E9C809D1}"/>
          </ac:spMkLst>
        </pc:spChg>
        <pc:graphicFrameChg chg="mod">
          <ac:chgData name="Daniel Khashabi" userId="62390808-c838-45e6-be59-d6fd0d208bc8" providerId="ADAL" clId="{FEE2FC40-119F-F549-84EB-0773B4730766}" dt="2023-03-16T15:27:36.628" v="3071"/>
          <ac:graphicFrameMkLst>
            <pc:docMk/>
            <pc:sldMk cId="3943393306" sldId="1563"/>
            <ac:graphicFrameMk id="23" creationId="{C44A0E20-D0E9-5D56-63D6-3E2681AC23F8}"/>
          </ac:graphicFrameMkLst>
        </pc:graphicFrameChg>
        <pc:graphicFrameChg chg="mod">
          <ac:chgData name="Daniel Khashabi" userId="62390808-c838-45e6-be59-d6fd0d208bc8" providerId="ADAL" clId="{FEE2FC40-119F-F549-84EB-0773B4730766}" dt="2023-03-16T15:27:36.628" v="3071"/>
          <ac:graphicFrameMkLst>
            <pc:docMk/>
            <pc:sldMk cId="3943393306" sldId="1563"/>
            <ac:graphicFrameMk id="25" creationId="{5BF48A11-3506-CB44-F9B1-ECFC3CE311FE}"/>
          </ac:graphicFrameMkLst>
        </pc:graphicFrameChg>
      </pc:sldChg>
      <pc:sldChg chg="addSp delSp modSp mod modAnim addCm">
        <pc:chgData name="Daniel Khashabi" userId="62390808-c838-45e6-be59-d6fd0d208bc8" providerId="ADAL" clId="{FEE2FC40-119F-F549-84EB-0773B4730766}" dt="2023-03-16T14:30:18.039" v="2487"/>
        <pc:sldMkLst>
          <pc:docMk/>
          <pc:sldMk cId="534599414" sldId="1633"/>
        </pc:sldMkLst>
        <pc:spChg chg="mod">
          <ac:chgData name="Daniel Khashabi" userId="62390808-c838-45e6-be59-d6fd0d208bc8" providerId="ADAL" clId="{FEE2FC40-119F-F549-84EB-0773B4730766}" dt="2023-03-16T14:27:58.667" v="2420" actId="20577"/>
          <ac:spMkLst>
            <pc:docMk/>
            <pc:sldMk cId="534599414" sldId="1633"/>
            <ac:spMk id="2" creationId="{A65C4E69-7300-95A8-4ECC-09D570119D66}"/>
          </ac:spMkLst>
        </pc:spChg>
        <pc:spChg chg="mod">
          <ac:chgData name="Daniel Khashabi" userId="62390808-c838-45e6-be59-d6fd0d208bc8" providerId="ADAL" clId="{FEE2FC40-119F-F549-84EB-0773B4730766}" dt="2023-03-16T14:27:44.391" v="2412" actId="14100"/>
          <ac:spMkLst>
            <pc:docMk/>
            <pc:sldMk cId="534599414" sldId="1633"/>
            <ac:spMk id="3" creationId="{D7323995-35CE-7B26-C2E2-8FD107523DFA}"/>
          </ac:spMkLst>
        </pc:spChg>
        <pc:spChg chg="add mod">
          <ac:chgData name="Daniel Khashabi" userId="62390808-c838-45e6-be59-d6fd0d208bc8" providerId="ADAL" clId="{FEE2FC40-119F-F549-84EB-0773B4730766}" dt="2023-03-16T14:30:07.112" v="2485" actId="1076"/>
          <ac:spMkLst>
            <pc:docMk/>
            <pc:sldMk cId="534599414" sldId="1633"/>
            <ac:spMk id="4" creationId="{8282EDF1-2946-3518-FE91-6D716238A0D1}"/>
          </ac:spMkLst>
        </pc:spChg>
        <pc:picChg chg="add del mod">
          <ac:chgData name="Daniel Khashabi" userId="62390808-c838-45e6-be59-d6fd0d208bc8" providerId="ADAL" clId="{FEE2FC40-119F-F549-84EB-0773B4730766}" dt="2023-03-16T14:24:13.910" v="2395" actId="478"/>
          <ac:picMkLst>
            <pc:docMk/>
            <pc:sldMk cId="534599414" sldId="1633"/>
            <ac:picMk id="4098" creationId="{F544F31D-B1D1-9311-BA2B-D8FFA9519467}"/>
          </ac:picMkLst>
        </pc:picChg>
        <pc:picChg chg="add mod">
          <ac:chgData name="Daniel Khashabi" userId="62390808-c838-45e6-be59-d6fd0d208bc8" providerId="ADAL" clId="{FEE2FC40-119F-F549-84EB-0773B4730766}" dt="2023-03-16T14:28:00.941" v="2421" actId="1076"/>
          <ac:picMkLst>
            <pc:docMk/>
            <pc:sldMk cId="534599414" sldId="1633"/>
            <ac:picMk id="4100" creationId="{0568E22B-B805-1D35-8736-C5C6C0862602}"/>
          </ac:picMkLst>
        </pc:picChg>
        <pc:picChg chg="add mod">
          <ac:chgData name="Daniel Khashabi" userId="62390808-c838-45e6-be59-d6fd0d208bc8" providerId="ADAL" clId="{FEE2FC40-119F-F549-84EB-0773B4730766}" dt="2023-03-16T14:30:10.464" v="2486" actId="1076"/>
          <ac:picMkLst>
            <pc:docMk/>
            <pc:sldMk cId="534599414" sldId="1633"/>
            <ac:picMk id="4102" creationId="{54C596FE-80F3-33F0-F48C-E9D515104CB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FEE2FC40-119F-F549-84EB-0773B4730766}" dt="2023-03-16T14:21:20.144" v="2394"/>
              <pc2:cmMkLst xmlns:pc2="http://schemas.microsoft.com/office/powerpoint/2019/9/main/command">
                <pc:docMk/>
                <pc:sldMk cId="534599414" sldId="1633"/>
                <pc2:cmMk id="{5327A25D-F81B-DF44-B0E7-A31AA024F77C}"/>
              </pc2:cmMkLst>
            </pc226:cmChg>
          </p:ext>
        </pc:extLst>
      </pc:sldChg>
      <pc:sldChg chg="add">
        <pc:chgData name="Daniel Khashabi" userId="62390808-c838-45e6-be59-d6fd0d208bc8" providerId="ADAL" clId="{FEE2FC40-119F-F549-84EB-0773B4730766}" dt="2023-03-16T14:19:22.530" v="2380"/>
        <pc:sldMkLst>
          <pc:docMk/>
          <pc:sldMk cId="313147077" sldId="1704"/>
        </pc:sldMkLst>
      </pc:sldChg>
      <pc:sldChg chg="del">
        <pc:chgData name="Daniel Khashabi" userId="62390808-c838-45e6-be59-d6fd0d208bc8" providerId="ADAL" clId="{FEE2FC40-119F-F549-84EB-0773B4730766}" dt="2023-03-16T14:19:15.524" v="2379" actId="2696"/>
        <pc:sldMkLst>
          <pc:docMk/>
          <pc:sldMk cId="4165398194" sldId="1704"/>
        </pc:sldMkLst>
      </pc:sldChg>
      <pc:sldChg chg="del">
        <pc:chgData name="Daniel Khashabi" userId="62390808-c838-45e6-be59-d6fd0d208bc8" providerId="ADAL" clId="{FEE2FC40-119F-F549-84EB-0773B4730766}" dt="2023-03-15T02:18:13.373" v="154" actId="2696"/>
        <pc:sldMkLst>
          <pc:docMk/>
          <pc:sldMk cId="2235332796" sldId="1708"/>
        </pc:sldMkLst>
      </pc:sldChg>
      <pc:sldChg chg="del">
        <pc:chgData name="Daniel Khashabi" userId="62390808-c838-45e6-be59-d6fd0d208bc8" providerId="ADAL" clId="{FEE2FC40-119F-F549-84EB-0773B4730766}" dt="2023-03-15T02:18:20.400" v="165" actId="2696"/>
        <pc:sldMkLst>
          <pc:docMk/>
          <pc:sldMk cId="964885118" sldId="1755"/>
        </pc:sldMkLst>
      </pc:sldChg>
      <pc:sldChg chg="del">
        <pc:chgData name="Daniel Khashabi" userId="62390808-c838-45e6-be59-d6fd0d208bc8" providerId="ADAL" clId="{FEE2FC40-119F-F549-84EB-0773B4730766}" dt="2023-03-15T02:18:20.406" v="166" actId="2696"/>
        <pc:sldMkLst>
          <pc:docMk/>
          <pc:sldMk cId="3302907784" sldId="1756"/>
        </pc:sldMkLst>
      </pc:sldChg>
      <pc:sldChg chg="del">
        <pc:chgData name="Daniel Khashabi" userId="62390808-c838-45e6-be59-d6fd0d208bc8" providerId="ADAL" clId="{FEE2FC40-119F-F549-84EB-0773B4730766}" dt="2023-03-15T02:18:20.418" v="167" actId="2696"/>
        <pc:sldMkLst>
          <pc:docMk/>
          <pc:sldMk cId="3341050306" sldId="1757"/>
        </pc:sldMkLst>
      </pc:sldChg>
      <pc:sldChg chg="modSp mod">
        <pc:chgData name="Daniel Khashabi" userId="62390808-c838-45e6-be59-d6fd0d208bc8" providerId="ADAL" clId="{FEE2FC40-119F-F549-84EB-0773B4730766}" dt="2023-03-16T15:44:07.916" v="3908" actId="403"/>
        <pc:sldMkLst>
          <pc:docMk/>
          <pc:sldMk cId="3797079176" sldId="1767"/>
        </pc:sldMkLst>
        <pc:spChg chg="mod">
          <ac:chgData name="Daniel Khashabi" userId="62390808-c838-45e6-be59-d6fd0d208bc8" providerId="ADAL" clId="{FEE2FC40-119F-F549-84EB-0773B4730766}" dt="2023-03-16T15:44:07.916" v="3908" actId="403"/>
          <ac:spMkLst>
            <pc:docMk/>
            <pc:sldMk cId="3797079176" sldId="1767"/>
            <ac:spMk id="59" creationId="{00000000-0000-0000-0000-000000000000}"/>
          </ac:spMkLst>
        </pc:spChg>
      </pc:sldChg>
      <pc:sldChg chg="del">
        <pc:chgData name="Daniel Khashabi" userId="62390808-c838-45e6-be59-d6fd0d208bc8" providerId="ADAL" clId="{FEE2FC40-119F-F549-84EB-0773B4730766}" dt="2023-03-15T02:18:53.259" v="209" actId="2696"/>
        <pc:sldMkLst>
          <pc:docMk/>
          <pc:sldMk cId="1290742328" sldId="1776"/>
        </pc:sldMkLst>
      </pc:sldChg>
      <pc:sldChg chg="del">
        <pc:chgData name="Daniel Khashabi" userId="62390808-c838-45e6-be59-d6fd0d208bc8" providerId="ADAL" clId="{FEE2FC40-119F-F549-84EB-0773B4730766}" dt="2023-03-15T02:18:53.937" v="210" actId="2696"/>
        <pc:sldMkLst>
          <pc:docMk/>
          <pc:sldMk cId="2921383265" sldId="1777"/>
        </pc:sldMkLst>
      </pc:sldChg>
      <pc:sldChg chg="delSp modSp mod">
        <pc:chgData name="Daniel Khashabi" userId="62390808-c838-45e6-be59-d6fd0d208bc8" providerId="ADAL" clId="{FEE2FC40-119F-F549-84EB-0773B4730766}" dt="2023-03-16T00:28:07.763" v="917" actId="478"/>
        <pc:sldMkLst>
          <pc:docMk/>
          <pc:sldMk cId="0" sldId="1783"/>
        </pc:sldMkLst>
        <pc:spChg chg="del mod">
          <ac:chgData name="Daniel Khashabi" userId="62390808-c838-45e6-be59-d6fd0d208bc8" providerId="ADAL" clId="{FEE2FC40-119F-F549-84EB-0773B4730766}" dt="2023-03-16T00:28:07.763" v="917" actId="478"/>
          <ac:spMkLst>
            <pc:docMk/>
            <pc:sldMk cId="0" sldId="1783"/>
            <ac:spMk id="5" creationId="{C672E250-B643-F6CB-EB96-DB00EDC1D59E}"/>
          </ac:spMkLst>
        </pc:spChg>
        <pc:spChg chg="mod">
          <ac:chgData name="Daniel Khashabi" userId="62390808-c838-45e6-be59-d6fd0d208bc8" providerId="ADAL" clId="{FEE2FC40-119F-F549-84EB-0773B4730766}" dt="2023-03-16T00:27:58.958" v="915" actId="20577"/>
          <ac:spMkLst>
            <pc:docMk/>
            <pc:sldMk cId="0" sldId="1783"/>
            <ac:spMk id="6" creationId="{D8E5E063-5F46-7637-F45E-D3B84DABDF28}"/>
          </ac:spMkLst>
        </pc:spChg>
      </pc:sldChg>
      <pc:sldChg chg="addSp delSp modSp mod modShow">
        <pc:chgData name="Daniel Khashabi" userId="62390808-c838-45e6-be59-d6fd0d208bc8" providerId="ADAL" clId="{FEE2FC40-119F-F549-84EB-0773B4730766}" dt="2023-03-16T15:03:01.576" v="2754" actId="729"/>
        <pc:sldMkLst>
          <pc:docMk/>
          <pc:sldMk cId="0" sldId="1816"/>
        </pc:sldMkLst>
        <pc:spChg chg="add mod">
          <ac:chgData name="Daniel Khashabi" userId="62390808-c838-45e6-be59-d6fd0d208bc8" providerId="ADAL" clId="{FEE2FC40-119F-F549-84EB-0773B4730766}" dt="2023-03-16T14:17:53.972" v="2374" actId="115"/>
          <ac:spMkLst>
            <pc:docMk/>
            <pc:sldMk cId="0" sldId="1816"/>
            <ac:spMk id="4" creationId="{8B2AD8FB-B40E-BEAD-935E-466E2BBA4360}"/>
          </ac:spMkLst>
        </pc:spChg>
        <pc:spChg chg="del mod">
          <ac:chgData name="Daniel Khashabi" userId="62390808-c838-45e6-be59-d6fd0d208bc8" providerId="ADAL" clId="{FEE2FC40-119F-F549-84EB-0773B4730766}" dt="2023-03-16T14:17:55.418" v="2375" actId="478"/>
          <ac:spMkLst>
            <pc:docMk/>
            <pc:sldMk cId="0" sldId="1816"/>
            <ac:spMk id="6" creationId="{00000000-0000-0000-0000-000000000000}"/>
          </ac:spMkLst>
        </pc:spChg>
      </pc:sldChg>
      <pc:sldChg chg="mod modShow">
        <pc:chgData name="Daniel Khashabi" userId="62390808-c838-45e6-be59-d6fd0d208bc8" providerId="ADAL" clId="{FEE2FC40-119F-F549-84EB-0773B4730766}" dt="2023-03-16T14:18:25.931" v="2376" actId="729"/>
        <pc:sldMkLst>
          <pc:docMk/>
          <pc:sldMk cId="0" sldId="1817"/>
        </pc:sldMkLst>
      </pc:sldChg>
      <pc:sldChg chg="add del">
        <pc:chgData name="Daniel Khashabi" userId="62390808-c838-45e6-be59-d6fd0d208bc8" providerId="ADAL" clId="{FEE2FC40-119F-F549-84EB-0773B4730766}" dt="2023-03-16T14:57:02.378" v="2616" actId="2696"/>
        <pc:sldMkLst>
          <pc:docMk/>
          <pc:sldMk cId="0" sldId="1818"/>
        </pc:sldMkLst>
      </pc:sldChg>
      <pc:sldChg chg="modSp del mod">
        <pc:chgData name="Daniel Khashabi" userId="62390808-c838-45e6-be59-d6fd0d208bc8" providerId="ADAL" clId="{FEE2FC40-119F-F549-84EB-0773B4730766}" dt="2023-03-16T14:55:41.338" v="2568" actId="2696"/>
        <pc:sldMkLst>
          <pc:docMk/>
          <pc:sldMk cId="0" sldId="1819"/>
        </pc:sldMkLst>
        <pc:spChg chg="mod">
          <ac:chgData name="Daniel Khashabi" userId="62390808-c838-45e6-be59-d6fd0d208bc8" providerId="ADAL" clId="{FEE2FC40-119F-F549-84EB-0773B4730766}" dt="2023-03-16T14:55:39.509" v="2567" actId="21"/>
          <ac:spMkLst>
            <pc:docMk/>
            <pc:sldMk cId="0" sldId="1819"/>
            <ac:spMk id="8" creationId="{4DA9DB0E-2521-6C5F-FDD4-33C3F6E27C56}"/>
          </ac:spMkLst>
        </pc:spChg>
      </pc:sldChg>
      <pc:sldChg chg="addSp delSp modSp del mod">
        <pc:chgData name="Daniel Khashabi" userId="62390808-c838-45e6-be59-d6fd0d208bc8" providerId="ADAL" clId="{FEE2FC40-119F-F549-84EB-0773B4730766}" dt="2023-03-16T14:59:12.909" v="2680" actId="2696"/>
        <pc:sldMkLst>
          <pc:docMk/>
          <pc:sldMk cId="0" sldId="1820"/>
        </pc:sldMkLst>
        <pc:spChg chg="del mod">
          <ac:chgData name="Daniel Khashabi" userId="62390808-c838-45e6-be59-d6fd0d208bc8" providerId="ADAL" clId="{FEE2FC40-119F-F549-84EB-0773B4730766}" dt="2023-03-16T14:58:25.015" v="2651" actId="478"/>
          <ac:spMkLst>
            <pc:docMk/>
            <pc:sldMk cId="0" sldId="1820"/>
            <ac:spMk id="3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4:58:23.857" v="2650"/>
          <ac:spMkLst>
            <pc:docMk/>
            <pc:sldMk cId="0" sldId="1820"/>
            <ac:spMk id="7" creationId="{110A2188-52A0-3A2E-CD17-5101569F859B}"/>
          </ac:spMkLst>
        </pc:spChg>
        <pc:spChg chg="add mod">
          <ac:chgData name="Daniel Khashabi" userId="62390808-c838-45e6-be59-d6fd0d208bc8" providerId="ADAL" clId="{FEE2FC40-119F-F549-84EB-0773B4730766}" dt="2023-03-16T14:58:31.442" v="2655" actId="21"/>
          <ac:spMkLst>
            <pc:docMk/>
            <pc:sldMk cId="0" sldId="1820"/>
            <ac:spMk id="11" creationId="{72A4B10B-C998-B443-36D9-BCA8CB917A89}"/>
          </ac:spMkLst>
        </pc:spChg>
        <pc:picChg chg="add del mod">
          <ac:chgData name="Daniel Khashabi" userId="62390808-c838-45e6-be59-d6fd0d208bc8" providerId="ADAL" clId="{FEE2FC40-119F-F549-84EB-0773B4730766}" dt="2023-03-16T14:58:31.442" v="2655" actId="21"/>
          <ac:picMkLst>
            <pc:docMk/>
            <pc:sldMk cId="0" sldId="1820"/>
            <ac:picMk id="9" creationId="{9554A973-0902-E579-5355-C21D93CBCB8B}"/>
          </ac:picMkLst>
        </pc:picChg>
      </pc:sldChg>
      <pc:sldChg chg="del">
        <pc:chgData name="Daniel Khashabi" userId="62390808-c838-45e6-be59-d6fd0d208bc8" providerId="ADAL" clId="{FEE2FC40-119F-F549-84EB-0773B4730766}" dt="2023-03-16T14:59:26.955" v="2682" actId="2696"/>
        <pc:sldMkLst>
          <pc:docMk/>
          <pc:sldMk cId="0" sldId="1821"/>
        </pc:sldMkLst>
      </pc:sldChg>
      <pc:sldChg chg="del">
        <pc:chgData name="Daniel Khashabi" userId="62390808-c838-45e6-be59-d6fd0d208bc8" providerId="ADAL" clId="{FEE2FC40-119F-F549-84EB-0773B4730766}" dt="2023-03-16T14:59:21.596" v="2681" actId="2696"/>
        <pc:sldMkLst>
          <pc:docMk/>
          <pc:sldMk cId="0" sldId="1822"/>
        </pc:sldMkLst>
      </pc:sldChg>
      <pc:sldChg chg="add">
        <pc:chgData name="Daniel Khashabi" userId="62390808-c838-45e6-be59-d6fd0d208bc8" providerId="ADAL" clId="{FEE2FC40-119F-F549-84EB-0773B4730766}" dt="2023-03-16T14:19:22.530" v="2380"/>
        <pc:sldMkLst>
          <pc:docMk/>
          <pc:sldMk cId="695332959" sldId="1855"/>
        </pc:sldMkLst>
      </pc:sldChg>
      <pc:sldChg chg="del">
        <pc:chgData name="Daniel Khashabi" userId="62390808-c838-45e6-be59-d6fd0d208bc8" providerId="ADAL" clId="{FEE2FC40-119F-F549-84EB-0773B4730766}" dt="2023-03-16T14:19:15.524" v="2379" actId="2696"/>
        <pc:sldMkLst>
          <pc:docMk/>
          <pc:sldMk cId="3495468394" sldId="1855"/>
        </pc:sldMkLst>
      </pc:sldChg>
      <pc:sldChg chg="del">
        <pc:chgData name="Daniel Khashabi" userId="62390808-c838-45e6-be59-d6fd0d208bc8" providerId="ADAL" clId="{FEE2FC40-119F-F549-84EB-0773B4730766}" dt="2023-03-15T02:21:10.402" v="523" actId="2696"/>
        <pc:sldMkLst>
          <pc:docMk/>
          <pc:sldMk cId="598954380" sldId="1860"/>
        </pc:sldMkLst>
      </pc:sldChg>
      <pc:sldChg chg="add del">
        <pc:chgData name="Daniel Khashabi" userId="62390808-c838-45e6-be59-d6fd0d208bc8" providerId="ADAL" clId="{FEE2FC40-119F-F549-84EB-0773B4730766}" dt="2023-03-15T02:21:27.217" v="525" actId="2696"/>
        <pc:sldMkLst>
          <pc:docMk/>
          <pc:sldMk cId="1922956960" sldId="1860"/>
        </pc:sldMkLst>
      </pc:sldChg>
      <pc:sldChg chg="del">
        <pc:chgData name="Daniel Khashabi" userId="62390808-c838-45e6-be59-d6fd0d208bc8" providerId="ADAL" clId="{FEE2FC40-119F-F549-84EB-0773B4730766}" dt="2023-03-15T02:21:10.402" v="523" actId="2696"/>
        <pc:sldMkLst>
          <pc:docMk/>
          <pc:sldMk cId="1097139008" sldId="1861"/>
        </pc:sldMkLst>
      </pc:sldChg>
      <pc:sldChg chg="modSp add mod modShow">
        <pc:chgData name="Daniel Khashabi" userId="62390808-c838-45e6-be59-d6fd0d208bc8" providerId="ADAL" clId="{FEE2FC40-119F-F549-84EB-0773B4730766}" dt="2023-03-16T14:09:56.642" v="2243" actId="729"/>
        <pc:sldMkLst>
          <pc:docMk/>
          <pc:sldMk cId="3432951089" sldId="1861"/>
        </pc:sldMkLst>
        <pc:spChg chg="mod">
          <ac:chgData name="Daniel Khashabi" userId="62390808-c838-45e6-be59-d6fd0d208bc8" providerId="ADAL" clId="{FEE2FC40-119F-F549-84EB-0773B4730766}" dt="2023-03-16T14:09:50.309" v="2242" actId="20577"/>
          <ac:spMkLst>
            <pc:docMk/>
            <pc:sldMk cId="3432951089" sldId="1861"/>
            <ac:spMk id="2" creationId="{7D78EB87-8E66-9B1D-483A-FBB415F625E3}"/>
          </ac:spMkLst>
        </pc:spChg>
      </pc:sldChg>
      <pc:sldChg chg="del">
        <pc:chgData name="Daniel Khashabi" userId="62390808-c838-45e6-be59-d6fd0d208bc8" providerId="ADAL" clId="{FEE2FC40-119F-F549-84EB-0773B4730766}" dt="2023-03-16T23:38:07.368" v="3998" actId="2696"/>
        <pc:sldMkLst>
          <pc:docMk/>
          <pc:sldMk cId="2673111531" sldId="1866"/>
        </pc:sldMkLst>
      </pc:sldChg>
      <pc:sldChg chg="del">
        <pc:chgData name="Daniel Khashabi" userId="62390808-c838-45e6-be59-d6fd0d208bc8" providerId="ADAL" clId="{FEE2FC40-119F-F549-84EB-0773B4730766}" dt="2023-03-15T02:21:10.402" v="523" actId="2696"/>
        <pc:sldMkLst>
          <pc:docMk/>
          <pc:sldMk cId="975306942" sldId="1959"/>
        </pc:sldMkLst>
      </pc:sldChg>
      <pc:sldChg chg="add del mod modShow">
        <pc:chgData name="Daniel Khashabi" userId="62390808-c838-45e6-be59-d6fd0d208bc8" providerId="ADAL" clId="{FEE2FC40-119F-F549-84EB-0773B4730766}" dt="2023-03-16T14:15:52.930" v="2354" actId="2696"/>
        <pc:sldMkLst>
          <pc:docMk/>
          <pc:sldMk cId="1180196794" sldId="1959"/>
        </pc:sldMkLst>
      </pc:sldChg>
      <pc:sldChg chg="add">
        <pc:chgData name="Daniel Khashabi" userId="62390808-c838-45e6-be59-d6fd0d208bc8" providerId="ADAL" clId="{FEE2FC40-119F-F549-84EB-0773B4730766}" dt="2023-03-16T14:16:17.546" v="2355"/>
        <pc:sldMkLst>
          <pc:docMk/>
          <pc:sldMk cId="3477635713" sldId="1959"/>
        </pc:sldMkLst>
      </pc:sldChg>
      <pc:sldChg chg="del">
        <pc:chgData name="Daniel Khashabi" userId="62390808-c838-45e6-be59-d6fd0d208bc8" providerId="ADAL" clId="{FEE2FC40-119F-F549-84EB-0773B4730766}" dt="2023-03-15T02:18:42.749" v="180" actId="2696"/>
        <pc:sldMkLst>
          <pc:docMk/>
          <pc:sldMk cId="1549845591" sldId="1966"/>
        </pc:sldMkLst>
      </pc:sldChg>
      <pc:sldChg chg="del">
        <pc:chgData name="Daniel Khashabi" userId="62390808-c838-45e6-be59-d6fd0d208bc8" providerId="ADAL" clId="{FEE2FC40-119F-F549-84EB-0773B4730766}" dt="2023-03-15T02:18:42.757" v="181" actId="2696"/>
        <pc:sldMkLst>
          <pc:docMk/>
          <pc:sldMk cId="654266703" sldId="1967"/>
        </pc:sldMkLst>
      </pc:sldChg>
      <pc:sldChg chg="modSp mod">
        <pc:chgData name="Daniel Khashabi" userId="62390808-c838-45e6-be59-d6fd0d208bc8" providerId="ADAL" clId="{FEE2FC40-119F-F549-84EB-0773B4730766}" dt="2023-03-16T14:30:59.630" v="2497" actId="404"/>
        <pc:sldMkLst>
          <pc:docMk/>
          <pc:sldMk cId="2190952757" sldId="1980"/>
        </pc:sldMkLst>
        <pc:spChg chg="mod">
          <ac:chgData name="Daniel Khashabi" userId="62390808-c838-45e6-be59-d6fd0d208bc8" providerId="ADAL" clId="{FEE2FC40-119F-F549-84EB-0773B4730766}" dt="2023-03-16T14:30:59.630" v="2497" actId="404"/>
          <ac:spMkLst>
            <pc:docMk/>
            <pc:sldMk cId="2190952757" sldId="1980"/>
            <ac:spMk id="5" creationId="{662A632E-F670-CA29-9837-447C4F9631D8}"/>
          </ac:spMkLst>
        </pc:spChg>
      </pc:sldChg>
      <pc:sldChg chg="modSp mod">
        <pc:chgData name="Daniel Khashabi" userId="62390808-c838-45e6-be59-d6fd0d208bc8" providerId="ADAL" clId="{FEE2FC40-119F-F549-84EB-0773B4730766}" dt="2023-03-16T14:31:16.332" v="2513" actId="1076"/>
        <pc:sldMkLst>
          <pc:docMk/>
          <pc:sldMk cId="3831824080" sldId="1981"/>
        </pc:sldMkLst>
        <pc:spChg chg="mod">
          <ac:chgData name="Daniel Khashabi" userId="62390808-c838-45e6-be59-d6fd0d208bc8" providerId="ADAL" clId="{FEE2FC40-119F-F549-84EB-0773B4730766}" dt="2023-03-16T14:31:16.332" v="2513" actId="1076"/>
          <ac:spMkLst>
            <pc:docMk/>
            <pc:sldMk cId="3831824080" sldId="1981"/>
            <ac:spMk id="5" creationId="{662A632E-F670-CA29-9837-447C4F9631D8}"/>
          </ac:spMkLst>
        </pc:spChg>
      </pc:sldChg>
      <pc:sldChg chg="modSp mod">
        <pc:chgData name="Daniel Khashabi" userId="62390808-c838-45e6-be59-d6fd0d208bc8" providerId="ADAL" clId="{FEE2FC40-119F-F549-84EB-0773B4730766}" dt="2023-03-16T15:05:15.369" v="2796" actId="2711"/>
        <pc:sldMkLst>
          <pc:docMk/>
          <pc:sldMk cId="82910249" sldId="1992"/>
        </pc:sldMkLst>
        <pc:spChg chg="mod">
          <ac:chgData name="Daniel Khashabi" userId="62390808-c838-45e6-be59-d6fd0d208bc8" providerId="ADAL" clId="{FEE2FC40-119F-F549-84EB-0773B4730766}" dt="2023-03-16T15:05:15.369" v="2796" actId="2711"/>
          <ac:spMkLst>
            <pc:docMk/>
            <pc:sldMk cId="82910249" sldId="1992"/>
            <ac:spMk id="3" creationId="{560B3BD7-CE84-5564-CDCA-C98DB03367F4}"/>
          </ac:spMkLst>
        </pc:spChg>
        <pc:picChg chg="mod">
          <ac:chgData name="Daniel Khashabi" userId="62390808-c838-45e6-be59-d6fd0d208bc8" providerId="ADAL" clId="{FEE2FC40-119F-F549-84EB-0773B4730766}" dt="2023-03-16T15:05:10.193" v="2793" actId="1036"/>
          <ac:picMkLst>
            <pc:docMk/>
            <pc:sldMk cId="82910249" sldId="1992"/>
            <ac:picMk id="7" creationId="{F50020A5-58FA-84D8-B059-BFE741690483}"/>
          </ac:picMkLst>
        </pc:picChg>
      </pc:sldChg>
      <pc:sldChg chg="add">
        <pc:chgData name="Daniel Khashabi" userId="62390808-c838-45e6-be59-d6fd0d208bc8" providerId="ADAL" clId="{FEE2FC40-119F-F549-84EB-0773B4730766}" dt="2023-03-16T14:19:08.719" v="2378"/>
        <pc:sldMkLst>
          <pc:docMk/>
          <pc:sldMk cId="46568671" sldId="1997"/>
        </pc:sldMkLst>
      </pc:sldChg>
      <pc:sldChg chg="del">
        <pc:chgData name="Daniel Khashabi" userId="62390808-c838-45e6-be59-d6fd0d208bc8" providerId="ADAL" clId="{FEE2FC40-119F-F549-84EB-0773B4730766}" dt="2023-03-16T14:18:51.283" v="2377" actId="2696"/>
        <pc:sldMkLst>
          <pc:docMk/>
          <pc:sldMk cId="3735310071" sldId="1997"/>
        </pc:sldMkLst>
      </pc:sldChg>
      <pc:sldChg chg="del">
        <pc:chgData name="Daniel Khashabi" userId="62390808-c838-45e6-be59-d6fd0d208bc8" providerId="ADAL" clId="{FEE2FC40-119F-F549-84EB-0773B4730766}" dt="2023-03-16T14:19:15.524" v="2379" actId="2696"/>
        <pc:sldMkLst>
          <pc:docMk/>
          <pc:sldMk cId="110927811" sldId="2002"/>
        </pc:sldMkLst>
      </pc:sldChg>
      <pc:sldChg chg="add">
        <pc:chgData name="Daniel Khashabi" userId="62390808-c838-45e6-be59-d6fd0d208bc8" providerId="ADAL" clId="{FEE2FC40-119F-F549-84EB-0773B4730766}" dt="2023-03-16T14:19:22.530" v="2380"/>
        <pc:sldMkLst>
          <pc:docMk/>
          <pc:sldMk cId="211903408" sldId="2002"/>
        </pc:sldMkLst>
      </pc:sldChg>
      <pc:sldChg chg="add">
        <pc:chgData name="Daniel Khashabi" userId="62390808-c838-45e6-be59-d6fd0d208bc8" providerId="ADAL" clId="{FEE2FC40-119F-F549-84EB-0773B4730766}" dt="2023-03-16T14:19:08.719" v="2378"/>
        <pc:sldMkLst>
          <pc:docMk/>
          <pc:sldMk cId="1177476826" sldId="2036"/>
        </pc:sldMkLst>
      </pc:sldChg>
      <pc:sldChg chg="del">
        <pc:chgData name="Daniel Khashabi" userId="62390808-c838-45e6-be59-d6fd0d208bc8" providerId="ADAL" clId="{FEE2FC40-119F-F549-84EB-0773B4730766}" dt="2023-03-16T14:18:51.283" v="2377" actId="2696"/>
        <pc:sldMkLst>
          <pc:docMk/>
          <pc:sldMk cId="4124859451" sldId="2036"/>
        </pc:sldMkLst>
      </pc:sldChg>
      <pc:sldChg chg="modSp mod modAnim">
        <pc:chgData name="Daniel Khashabi" userId="62390808-c838-45e6-be59-d6fd0d208bc8" providerId="ADAL" clId="{FEE2FC40-119F-F549-84EB-0773B4730766}" dt="2023-03-16T00:27:13.270" v="913"/>
        <pc:sldMkLst>
          <pc:docMk/>
          <pc:sldMk cId="2237526775" sldId="2039"/>
        </pc:sldMkLst>
        <pc:spChg chg="mod">
          <ac:chgData name="Daniel Khashabi" userId="62390808-c838-45e6-be59-d6fd0d208bc8" providerId="ADAL" clId="{FEE2FC40-119F-F549-84EB-0773B4730766}" dt="2023-03-16T00:11:42.644" v="912" actId="20577"/>
          <ac:spMkLst>
            <pc:docMk/>
            <pc:sldMk cId="2237526775" sldId="2039"/>
            <ac:spMk id="3" creationId="{E127EF48-F37F-5238-C33F-71E6C59AACDE}"/>
          </ac:spMkLst>
        </pc:spChg>
      </pc:sldChg>
      <pc:sldChg chg="del">
        <pc:chgData name="Daniel Khashabi" userId="62390808-c838-45e6-be59-d6fd0d208bc8" providerId="ADAL" clId="{FEE2FC40-119F-F549-84EB-0773B4730766}" dt="2023-03-15T02:18:54.831" v="211" actId="2696"/>
        <pc:sldMkLst>
          <pc:docMk/>
          <pc:sldMk cId="1351191976" sldId="2040"/>
        </pc:sldMkLst>
      </pc:sldChg>
      <pc:sldChg chg="del">
        <pc:chgData name="Daniel Khashabi" userId="62390808-c838-45e6-be59-d6fd0d208bc8" providerId="ADAL" clId="{FEE2FC40-119F-F549-84EB-0773B4730766}" dt="2023-03-15T02:18:55.799" v="212" actId="2696"/>
        <pc:sldMkLst>
          <pc:docMk/>
          <pc:sldMk cId="2057354068" sldId="2041"/>
        </pc:sldMkLst>
      </pc:sldChg>
      <pc:sldChg chg="del">
        <pc:chgData name="Daniel Khashabi" userId="62390808-c838-45e6-be59-d6fd0d208bc8" providerId="ADAL" clId="{FEE2FC40-119F-F549-84EB-0773B4730766}" dt="2023-03-15T02:18:57.216" v="214" actId="2696"/>
        <pc:sldMkLst>
          <pc:docMk/>
          <pc:sldMk cId="55738977" sldId="2042"/>
        </pc:sldMkLst>
      </pc:sldChg>
      <pc:sldChg chg="del">
        <pc:chgData name="Daniel Khashabi" userId="62390808-c838-45e6-be59-d6fd0d208bc8" providerId="ADAL" clId="{FEE2FC40-119F-F549-84EB-0773B4730766}" dt="2023-03-15T02:18:56.415" v="213" actId="2696"/>
        <pc:sldMkLst>
          <pc:docMk/>
          <pc:sldMk cId="231702825" sldId="2043"/>
        </pc:sldMkLst>
      </pc:sldChg>
      <pc:sldChg chg="del">
        <pc:chgData name="Daniel Khashabi" userId="62390808-c838-45e6-be59-d6fd0d208bc8" providerId="ADAL" clId="{FEE2FC40-119F-F549-84EB-0773B4730766}" dt="2023-03-15T02:18:20.429" v="169" actId="2696"/>
        <pc:sldMkLst>
          <pc:docMk/>
          <pc:sldMk cId="1782550019" sldId="2044"/>
        </pc:sldMkLst>
      </pc:sldChg>
      <pc:sldChg chg="del">
        <pc:chgData name="Daniel Khashabi" userId="62390808-c838-45e6-be59-d6fd0d208bc8" providerId="ADAL" clId="{FEE2FC40-119F-F549-84EB-0773B4730766}" dt="2023-03-15T02:18:42.854" v="195" actId="2696"/>
        <pc:sldMkLst>
          <pc:docMk/>
          <pc:sldMk cId="1900674384" sldId="2045"/>
        </pc:sldMkLst>
      </pc:sldChg>
      <pc:sldChg chg="del">
        <pc:chgData name="Daniel Khashabi" userId="62390808-c838-45e6-be59-d6fd0d208bc8" providerId="ADAL" clId="{FEE2FC40-119F-F549-84EB-0773B4730766}" dt="2023-03-15T02:18:42.761" v="182" actId="2696"/>
        <pc:sldMkLst>
          <pc:docMk/>
          <pc:sldMk cId="2065875769" sldId="2046"/>
        </pc:sldMkLst>
      </pc:sldChg>
      <pc:sldChg chg="del">
        <pc:chgData name="Daniel Khashabi" userId="62390808-c838-45e6-be59-d6fd0d208bc8" providerId="ADAL" clId="{FEE2FC40-119F-F549-84EB-0773B4730766}" dt="2023-03-15T02:18:48.468" v="206" actId="2696"/>
        <pc:sldMkLst>
          <pc:docMk/>
          <pc:sldMk cId="1354810782" sldId="2047"/>
        </pc:sldMkLst>
      </pc:sldChg>
      <pc:sldChg chg="del">
        <pc:chgData name="Daniel Khashabi" userId="62390808-c838-45e6-be59-d6fd0d208bc8" providerId="ADAL" clId="{FEE2FC40-119F-F549-84EB-0773B4730766}" dt="2023-03-15T02:18:20.438" v="171" actId="2696"/>
        <pc:sldMkLst>
          <pc:docMk/>
          <pc:sldMk cId="325918201" sldId="2049"/>
        </pc:sldMkLst>
      </pc:sldChg>
      <pc:sldChg chg="del">
        <pc:chgData name="Daniel Khashabi" userId="62390808-c838-45e6-be59-d6fd0d208bc8" providerId="ADAL" clId="{FEE2FC40-119F-F549-84EB-0773B4730766}" dt="2023-03-15T02:18:20.434" v="170" actId="2696"/>
        <pc:sldMkLst>
          <pc:docMk/>
          <pc:sldMk cId="2241306234" sldId="2050"/>
        </pc:sldMkLst>
      </pc:sldChg>
      <pc:sldChg chg="del">
        <pc:chgData name="Daniel Khashabi" userId="62390808-c838-45e6-be59-d6fd0d208bc8" providerId="ADAL" clId="{FEE2FC40-119F-F549-84EB-0773B4730766}" dt="2023-03-15T02:18:20.447" v="172" actId="2696"/>
        <pc:sldMkLst>
          <pc:docMk/>
          <pc:sldMk cId="617068635" sldId="2051"/>
        </pc:sldMkLst>
      </pc:sldChg>
      <pc:sldChg chg="del">
        <pc:chgData name="Daniel Khashabi" userId="62390808-c838-45e6-be59-d6fd0d208bc8" providerId="ADAL" clId="{FEE2FC40-119F-F549-84EB-0773B4730766}" dt="2023-03-15T02:18:42.645" v="174" actId="2696"/>
        <pc:sldMkLst>
          <pc:docMk/>
          <pc:sldMk cId="0" sldId="2052"/>
        </pc:sldMkLst>
      </pc:sldChg>
      <pc:sldChg chg="del">
        <pc:chgData name="Daniel Khashabi" userId="62390808-c838-45e6-be59-d6fd0d208bc8" providerId="ADAL" clId="{FEE2FC40-119F-F549-84EB-0773B4730766}" dt="2023-03-15T02:18:42.690" v="176" actId="2696"/>
        <pc:sldMkLst>
          <pc:docMk/>
          <pc:sldMk cId="0" sldId="2053"/>
        </pc:sldMkLst>
      </pc:sldChg>
      <pc:sldChg chg="del">
        <pc:chgData name="Daniel Khashabi" userId="62390808-c838-45e6-be59-d6fd0d208bc8" providerId="ADAL" clId="{FEE2FC40-119F-F549-84EB-0773B4730766}" dt="2023-03-15T02:18:42.711" v="177" actId="2696"/>
        <pc:sldMkLst>
          <pc:docMk/>
          <pc:sldMk cId="0" sldId="2054"/>
        </pc:sldMkLst>
      </pc:sldChg>
      <pc:sldChg chg="del">
        <pc:chgData name="Daniel Khashabi" userId="62390808-c838-45e6-be59-d6fd0d208bc8" providerId="ADAL" clId="{FEE2FC40-119F-F549-84EB-0773B4730766}" dt="2023-03-15T02:18:42.765" v="183" actId="2696"/>
        <pc:sldMkLst>
          <pc:docMk/>
          <pc:sldMk cId="1023603207" sldId="2055"/>
        </pc:sldMkLst>
      </pc:sldChg>
      <pc:sldChg chg="del">
        <pc:chgData name="Daniel Khashabi" userId="62390808-c838-45e6-be59-d6fd0d208bc8" providerId="ADAL" clId="{FEE2FC40-119F-F549-84EB-0773B4730766}" dt="2023-03-15T02:18:42.791" v="186" actId="2696"/>
        <pc:sldMkLst>
          <pc:docMk/>
          <pc:sldMk cId="0" sldId="2056"/>
        </pc:sldMkLst>
      </pc:sldChg>
      <pc:sldChg chg="del">
        <pc:chgData name="Daniel Khashabi" userId="62390808-c838-45e6-be59-d6fd0d208bc8" providerId="ADAL" clId="{FEE2FC40-119F-F549-84EB-0773B4730766}" dt="2023-03-15T02:18:42.860" v="196" actId="2696"/>
        <pc:sldMkLst>
          <pc:docMk/>
          <pc:sldMk cId="0" sldId="2061"/>
        </pc:sldMkLst>
      </pc:sldChg>
      <pc:sldChg chg="del">
        <pc:chgData name="Daniel Khashabi" userId="62390808-c838-45e6-be59-d6fd0d208bc8" providerId="ADAL" clId="{FEE2FC40-119F-F549-84EB-0773B4730766}" dt="2023-03-15T02:18:42.879" v="198" actId="2696"/>
        <pc:sldMkLst>
          <pc:docMk/>
          <pc:sldMk cId="0" sldId="2062"/>
        </pc:sldMkLst>
      </pc:sldChg>
      <pc:sldChg chg="del">
        <pc:chgData name="Daniel Khashabi" userId="62390808-c838-45e6-be59-d6fd0d208bc8" providerId="ADAL" clId="{FEE2FC40-119F-F549-84EB-0773B4730766}" dt="2023-03-15T02:18:42.892" v="199" actId="2696"/>
        <pc:sldMkLst>
          <pc:docMk/>
          <pc:sldMk cId="0" sldId="2063"/>
        </pc:sldMkLst>
      </pc:sldChg>
      <pc:sldChg chg="del">
        <pc:chgData name="Daniel Khashabi" userId="62390808-c838-45e6-be59-d6fd0d208bc8" providerId="ADAL" clId="{FEE2FC40-119F-F549-84EB-0773B4730766}" dt="2023-03-15T02:18:42.905" v="200" actId="2696"/>
        <pc:sldMkLst>
          <pc:docMk/>
          <pc:sldMk cId="0" sldId="2064"/>
        </pc:sldMkLst>
      </pc:sldChg>
      <pc:sldChg chg="del">
        <pc:chgData name="Daniel Khashabi" userId="62390808-c838-45e6-be59-d6fd0d208bc8" providerId="ADAL" clId="{FEE2FC40-119F-F549-84EB-0773B4730766}" dt="2023-03-15T02:18:42.920" v="201" actId="2696"/>
        <pc:sldMkLst>
          <pc:docMk/>
          <pc:sldMk cId="0" sldId="2065"/>
        </pc:sldMkLst>
      </pc:sldChg>
      <pc:sldChg chg="del">
        <pc:chgData name="Daniel Khashabi" userId="62390808-c838-45e6-be59-d6fd0d208bc8" providerId="ADAL" clId="{FEE2FC40-119F-F549-84EB-0773B4730766}" dt="2023-03-15T02:18:42.935" v="202" actId="2696"/>
        <pc:sldMkLst>
          <pc:docMk/>
          <pc:sldMk cId="0" sldId="2066"/>
        </pc:sldMkLst>
      </pc:sldChg>
      <pc:sldChg chg="del">
        <pc:chgData name="Daniel Khashabi" userId="62390808-c838-45e6-be59-d6fd0d208bc8" providerId="ADAL" clId="{FEE2FC40-119F-F549-84EB-0773B4730766}" dt="2023-03-15T02:18:42.948" v="204" actId="2696"/>
        <pc:sldMkLst>
          <pc:docMk/>
          <pc:sldMk cId="3624119469" sldId="2068"/>
        </pc:sldMkLst>
      </pc:sldChg>
      <pc:sldChg chg="del">
        <pc:chgData name="Daniel Khashabi" userId="62390808-c838-45e6-be59-d6fd0d208bc8" providerId="ADAL" clId="{FEE2FC40-119F-F549-84EB-0773B4730766}" dt="2023-03-15T02:18:42.956" v="205" actId="2696"/>
        <pc:sldMkLst>
          <pc:docMk/>
          <pc:sldMk cId="3981581369" sldId="2069"/>
        </pc:sldMkLst>
      </pc:sldChg>
      <pc:sldChg chg="addSp modSp mod">
        <pc:chgData name="Daniel Khashabi" userId="62390808-c838-45e6-be59-d6fd0d208bc8" providerId="ADAL" clId="{FEE2FC40-119F-F549-84EB-0773B4730766}" dt="2023-03-16T00:37:50.095" v="1389" actId="1035"/>
        <pc:sldMkLst>
          <pc:docMk/>
          <pc:sldMk cId="1228536348" sldId="2074"/>
        </pc:sldMkLst>
        <pc:spChg chg="mod">
          <ac:chgData name="Daniel Khashabi" userId="62390808-c838-45e6-be59-d6fd0d208bc8" providerId="ADAL" clId="{FEE2FC40-119F-F549-84EB-0773B4730766}" dt="2023-03-16T00:37:44.316" v="1383" actId="20577"/>
          <ac:spMkLst>
            <pc:docMk/>
            <pc:sldMk cId="1228536348" sldId="2074"/>
            <ac:spMk id="3" creationId="{C48DFB84-4EC9-371A-47BC-ED7CEEE628AA}"/>
          </ac:spMkLst>
        </pc:spChg>
        <pc:spChg chg="add mod">
          <ac:chgData name="Daniel Khashabi" userId="62390808-c838-45e6-be59-d6fd0d208bc8" providerId="ADAL" clId="{FEE2FC40-119F-F549-84EB-0773B4730766}" dt="2023-03-16T00:37:50.095" v="1389" actId="1035"/>
          <ac:spMkLst>
            <pc:docMk/>
            <pc:sldMk cId="1228536348" sldId="2074"/>
            <ac:spMk id="4" creationId="{D722CD6B-E0A3-5580-A609-E7EF9FF5D935}"/>
          </ac:spMkLst>
        </pc:spChg>
        <pc:picChg chg="add mod">
          <ac:chgData name="Daniel Khashabi" userId="62390808-c838-45e6-be59-d6fd0d208bc8" providerId="ADAL" clId="{FEE2FC40-119F-F549-84EB-0773B4730766}" dt="2023-03-16T00:34:29.515" v="1008" actId="1076"/>
          <ac:picMkLst>
            <pc:docMk/>
            <pc:sldMk cId="1228536348" sldId="2074"/>
            <ac:picMk id="3074" creationId="{D7121434-8FBB-6553-4D86-0293CEDC2EBE}"/>
          </ac:picMkLst>
        </pc:picChg>
      </pc:sldChg>
      <pc:sldChg chg="modSp mod">
        <pc:chgData name="Daniel Khashabi" userId="62390808-c838-45e6-be59-d6fd0d208bc8" providerId="ADAL" clId="{FEE2FC40-119F-F549-84EB-0773B4730766}" dt="2023-03-16T00:38:39.260" v="1398" actId="207"/>
        <pc:sldMkLst>
          <pc:docMk/>
          <pc:sldMk cId="734099023" sldId="2075"/>
        </pc:sldMkLst>
        <pc:spChg chg="mod">
          <ac:chgData name="Daniel Khashabi" userId="62390808-c838-45e6-be59-d6fd0d208bc8" providerId="ADAL" clId="{FEE2FC40-119F-F549-84EB-0773B4730766}" dt="2023-03-16T00:38:39.260" v="1398" actId="207"/>
          <ac:spMkLst>
            <pc:docMk/>
            <pc:sldMk cId="734099023" sldId="2075"/>
            <ac:spMk id="8" creationId="{FFB203E2-C507-E85C-4689-95B9FC0BE87C}"/>
          </ac:spMkLst>
        </pc:spChg>
      </pc:sldChg>
      <pc:sldChg chg="modSp mod">
        <pc:chgData name="Daniel Khashabi" userId="62390808-c838-45e6-be59-d6fd0d208bc8" providerId="ADAL" clId="{FEE2FC40-119F-F549-84EB-0773B4730766}" dt="2023-03-16T00:38:49.151" v="1399"/>
        <pc:sldMkLst>
          <pc:docMk/>
          <pc:sldMk cId="2564047306" sldId="2086"/>
        </pc:sldMkLst>
        <pc:spChg chg="mod">
          <ac:chgData name="Daniel Khashabi" userId="62390808-c838-45e6-be59-d6fd0d208bc8" providerId="ADAL" clId="{FEE2FC40-119F-F549-84EB-0773B4730766}" dt="2023-03-16T00:38:49.151" v="1399"/>
          <ac:spMkLst>
            <pc:docMk/>
            <pc:sldMk cId="2564047306" sldId="2086"/>
            <ac:spMk id="8" creationId="{FFB203E2-C507-E85C-4689-95B9FC0BE87C}"/>
          </ac:spMkLst>
        </pc:spChg>
      </pc:sldChg>
      <pc:sldChg chg="add">
        <pc:chgData name="Daniel Khashabi" userId="62390808-c838-45e6-be59-d6fd0d208bc8" providerId="ADAL" clId="{FEE2FC40-119F-F549-84EB-0773B4730766}" dt="2023-03-16T14:19:08.719" v="2378"/>
        <pc:sldMkLst>
          <pc:docMk/>
          <pc:sldMk cId="3603630623" sldId="2088"/>
        </pc:sldMkLst>
      </pc:sldChg>
      <pc:sldChg chg="del">
        <pc:chgData name="Daniel Khashabi" userId="62390808-c838-45e6-be59-d6fd0d208bc8" providerId="ADAL" clId="{FEE2FC40-119F-F549-84EB-0773B4730766}" dt="2023-03-16T14:18:51.283" v="2377" actId="2696"/>
        <pc:sldMkLst>
          <pc:docMk/>
          <pc:sldMk cId="3643187821" sldId="2088"/>
        </pc:sldMkLst>
      </pc:sldChg>
      <pc:sldChg chg="modSp modAnim">
        <pc:chgData name="Daniel Khashabi" userId="62390808-c838-45e6-be59-d6fd0d208bc8" providerId="ADAL" clId="{FEE2FC40-119F-F549-84EB-0773B4730766}" dt="2023-03-16T15:48:09.776" v="3911" actId="20577"/>
        <pc:sldMkLst>
          <pc:docMk/>
          <pc:sldMk cId="1584137516" sldId="2089"/>
        </pc:sldMkLst>
        <pc:spChg chg="mod">
          <ac:chgData name="Daniel Khashabi" userId="62390808-c838-45e6-be59-d6fd0d208bc8" providerId="ADAL" clId="{FEE2FC40-119F-F549-84EB-0773B4730766}" dt="2023-03-16T15:48:09.776" v="3911" actId="20577"/>
          <ac:spMkLst>
            <pc:docMk/>
            <pc:sldMk cId="1584137516" sldId="2089"/>
            <ac:spMk id="3" creationId="{5DE3ABA5-B7A9-EFFA-1CE6-80F23E1DD32A}"/>
          </ac:spMkLst>
        </pc:spChg>
      </pc:sldChg>
      <pc:sldChg chg="addSp delSp modSp mod modShow">
        <pc:chgData name="Daniel Khashabi" userId="62390808-c838-45e6-be59-d6fd0d208bc8" providerId="ADAL" clId="{FEE2FC40-119F-F549-84EB-0773B4730766}" dt="2023-03-16T00:42:18.464" v="1407" actId="478"/>
        <pc:sldMkLst>
          <pc:docMk/>
          <pc:sldMk cId="2448358222" sldId="2090"/>
        </pc:sldMkLst>
        <pc:spChg chg="add del mod">
          <ac:chgData name="Daniel Khashabi" userId="62390808-c838-45e6-be59-d6fd0d208bc8" providerId="ADAL" clId="{FEE2FC40-119F-F549-84EB-0773B4730766}" dt="2023-03-16T00:42:18.464" v="1407" actId="478"/>
          <ac:spMkLst>
            <pc:docMk/>
            <pc:sldMk cId="2448358222" sldId="2090"/>
            <ac:spMk id="5" creationId="{1CBCD192-2ED7-C3E0-1751-A65FA8B26A7F}"/>
          </ac:spMkLst>
        </pc:spChg>
      </pc:sldChg>
      <pc:sldChg chg="addSp delSp modSp new mod modAnim">
        <pc:chgData name="Daniel Khashabi" userId="62390808-c838-45e6-be59-d6fd0d208bc8" providerId="ADAL" clId="{FEE2FC40-119F-F549-84EB-0773B4730766}" dt="2023-03-16T00:06:19.994" v="759" actId="20577"/>
        <pc:sldMkLst>
          <pc:docMk/>
          <pc:sldMk cId="3759358083" sldId="2091"/>
        </pc:sldMkLst>
        <pc:spChg chg="mod">
          <ac:chgData name="Daniel Khashabi" userId="62390808-c838-45e6-be59-d6fd0d208bc8" providerId="ADAL" clId="{FEE2FC40-119F-F549-84EB-0773B4730766}" dt="2023-03-16T00:06:19.994" v="759" actId="20577"/>
          <ac:spMkLst>
            <pc:docMk/>
            <pc:sldMk cId="3759358083" sldId="2091"/>
            <ac:spMk id="2" creationId="{CCD6A176-BAF6-CA35-FE3A-20C5DB869BF5}"/>
          </ac:spMkLst>
        </pc:spChg>
        <pc:spChg chg="mod">
          <ac:chgData name="Daniel Khashabi" userId="62390808-c838-45e6-be59-d6fd0d208bc8" providerId="ADAL" clId="{FEE2FC40-119F-F549-84EB-0773B4730766}" dt="2023-03-16T00:05:04.073" v="692" actId="27636"/>
          <ac:spMkLst>
            <pc:docMk/>
            <pc:sldMk cId="3759358083" sldId="2091"/>
            <ac:spMk id="3" creationId="{60BE85C3-3871-841A-5B1C-46B275F5E342}"/>
          </ac:spMkLst>
        </pc:spChg>
        <pc:picChg chg="add mod">
          <ac:chgData name="Daniel Khashabi" userId="62390808-c838-45e6-be59-d6fd0d208bc8" providerId="ADAL" clId="{FEE2FC40-119F-F549-84EB-0773B4730766}" dt="2023-03-16T00:05:06.682" v="693" actId="1076"/>
          <ac:picMkLst>
            <pc:docMk/>
            <pc:sldMk cId="3759358083" sldId="2091"/>
            <ac:picMk id="4" creationId="{B471B3D0-DCF7-8813-F058-CE694919CF9F}"/>
          </ac:picMkLst>
        </pc:picChg>
        <pc:picChg chg="add del mod">
          <ac:chgData name="Daniel Khashabi" userId="62390808-c838-45e6-be59-d6fd0d208bc8" providerId="ADAL" clId="{FEE2FC40-119F-F549-84EB-0773B4730766}" dt="2023-03-16T00:02:57.875" v="605" actId="478"/>
          <ac:picMkLst>
            <pc:docMk/>
            <pc:sldMk cId="3759358083" sldId="2091"/>
            <ac:picMk id="1026" creationId="{4F1AABAD-E32C-0167-5A60-EB6BAF43CF25}"/>
          </ac:picMkLst>
        </pc:picChg>
        <pc:picChg chg="add mod">
          <ac:chgData name="Daniel Khashabi" userId="62390808-c838-45e6-be59-d6fd0d208bc8" providerId="ADAL" clId="{FEE2FC40-119F-F549-84EB-0773B4730766}" dt="2023-03-16T00:05:09.074" v="694" actId="1076"/>
          <ac:picMkLst>
            <pc:docMk/>
            <pc:sldMk cId="3759358083" sldId="2091"/>
            <ac:picMk id="1028" creationId="{BE83AD7C-6665-ED0D-EFF9-7674134236D9}"/>
          </ac:picMkLst>
        </pc:picChg>
      </pc:sldChg>
      <pc:sldChg chg="addSp delSp modSp add mod modTransition">
        <pc:chgData name="Daniel Khashabi" userId="62390808-c838-45e6-be59-d6fd0d208bc8" providerId="ADAL" clId="{FEE2FC40-119F-F549-84EB-0773B4730766}" dt="2023-03-16T00:06:44.259" v="779" actId="1076"/>
        <pc:sldMkLst>
          <pc:docMk/>
          <pc:sldMk cId="1601840162" sldId="2092"/>
        </pc:sldMkLst>
        <pc:spChg chg="mod">
          <ac:chgData name="Daniel Khashabi" userId="62390808-c838-45e6-be59-d6fd0d208bc8" providerId="ADAL" clId="{FEE2FC40-119F-F549-84EB-0773B4730766}" dt="2023-03-16T00:06:25.493" v="760"/>
          <ac:spMkLst>
            <pc:docMk/>
            <pc:sldMk cId="1601840162" sldId="2092"/>
            <ac:spMk id="2" creationId="{CCD6A176-BAF6-CA35-FE3A-20C5DB869BF5}"/>
          </ac:spMkLst>
        </pc:spChg>
        <pc:spChg chg="mod">
          <ac:chgData name="Daniel Khashabi" userId="62390808-c838-45e6-be59-d6fd0d208bc8" providerId="ADAL" clId="{FEE2FC40-119F-F549-84EB-0773B4730766}" dt="2023-03-16T00:06:03.734" v="717" actId="1036"/>
          <ac:spMkLst>
            <pc:docMk/>
            <pc:sldMk cId="1601840162" sldId="2092"/>
            <ac:spMk id="3" creationId="{60BE85C3-3871-841A-5B1C-46B275F5E342}"/>
          </ac:spMkLst>
        </pc:spChg>
        <pc:picChg chg="add mod">
          <ac:chgData name="Daniel Khashabi" userId="62390808-c838-45e6-be59-d6fd0d208bc8" providerId="ADAL" clId="{FEE2FC40-119F-F549-84EB-0773B4730766}" dt="2023-03-16T00:06:44.259" v="779" actId="1076"/>
          <ac:picMkLst>
            <pc:docMk/>
            <pc:sldMk cId="1601840162" sldId="2092"/>
            <ac:picMk id="4" creationId="{F3699E0D-647E-C0DE-0F55-EBE535BE170A}"/>
          </ac:picMkLst>
        </pc:picChg>
        <pc:picChg chg="del">
          <ac:chgData name="Daniel Khashabi" userId="62390808-c838-45e6-be59-d6fd0d208bc8" providerId="ADAL" clId="{FEE2FC40-119F-F549-84EB-0773B4730766}" dt="2023-03-16T00:03:05.034" v="607" actId="21"/>
          <ac:picMkLst>
            <pc:docMk/>
            <pc:sldMk cId="1601840162" sldId="2092"/>
            <ac:picMk id="1026" creationId="{4F1AABAD-E32C-0167-5A60-EB6BAF43CF25}"/>
          </ac:picMkLst>
        </pc:picChg>
      </pc:sldChg>
      <pc:sldChg chg="addSp delSp modSp new mod modClrScheme chgLayout">
        <pc:chgData name="Daniel Khashabi" userId="62390808-c838-45e6-be59-d6fd0d208bc8" providerId="ADAL" clId="{FEE2FC40-119F-F549-84EB-0773B4730766}" dt="2023-03-16T03:00:45.842" v="2241" actId="20577"/>
        <pc:sldMkLst>
          <pc:docMk/>
          <pc:sldMk cId="2920788809" sldId="2093"/>
        </pc:sldMkLst>
        <pc:spChg chg="del mod ord">
          <ac:chgData name="Daniel Khashabi" userId="62390808-c838-45e6-be59-d6fd0d208bc8" providerId="ADAL" clId="{FEE2FC40-119F-F549-84EB-0773B4730766}" dt="2023-03-16T00:42:24.845" v="1409" actId="700"/>
          <ac:spMkLst>
            <pc:docMk/>
            <pc:sldMk cId="2920788809" sldId="2093"/>
            <ac:spMk id="2" creationId="{FA52FD71-32C8-3D2D-4006-5F12FC41BC8E}"/>
          </ac:spMkLst>
        </pc:spChg>
        <pc:spChg chg="add mod ord">
          <ac:chgData name="Daniel Khashabi" userId="62390808-c838-45e6-be59-d6fd0d208bc8" providerId="ADAL" clId="{FEE2FC40-119F-F549-84EB-0773B4730766}" dt="2023-03-16T00:42:52.552" v="1517" actId="20577"/>
          <ac:spMkLst>
            <pc:docMk/>
            <pc:sldMk cId="2920788809" sldId="2093"/>
            <ac:spMk id="3" creationId="{2FF33186-81F3-FA2D-AA8C-910A32D8766D}"/>
          </ac:spMkLst>
        </pc:spChg>
        <pc:spChg chg="add mod ord">
          <ac:chgData name="Daniel Khashabi" userId="62390808-c838-45e6-be59-d6fd0d208bc8" providerId="ADAL" clId="{FEE2FC40-119F-F549-84EB-0773B4730766}" dt="2023-03-16T03:00:45.842" v="2241" actId="20577"/>
          <ac:spMkLst>
            <pc:docMk/>
            <pc:sldMk cId="2920788809" sldId="2093"/>
            <ac:spMk id="4" creationId="{87910757-7CD4-A473-A7BC-3A44CE28DFB9}"/>
          </ac:spMkLst>
        </pc:spChg>
      </pc:sldChg>
      <pc:sldChg chg="addSp modSp new mod">
        <pc:chgData name="Daniel Khashabi" userId="62390808-c838-45e6-be59-d6fd0d208bc8" providerId="ADAL" clId="{FEE2FC40-119F-F549-84EB-0773B4730766}" dt="2023-03-16T14:15:41.930" v="2353" actId="14100"/>
        <pc:sldMkLst>
          <pc:docMk/>
          <pc:sldMk cId="3350302406" sldId="2094"/>
        </pc:sldMkLst>
        <pc:spChg chg="mod">
          <ac:chgData name="Daniel Khashabi" userId="62390808-c838-45e6-be59-d6fd0d208bc8" providerId="ADAL" clId="{FEE2FC40-119F-F549-84EB-0773B4730766}" dt="2023-03-16T02:57:18.770" v="1699" actId="20577"/>
          <ac:spMkLst>
            <pc:docMk/>
            <pc:sldMk cId="3350302406" sldId="2094"/>
            <ac:spMk id="2" creationId="{C5EBBADA-C14E-798A-DBE3-3BCC4E9AE80E}"/>
          </ac:spMkLst>
        </pc:spChg>
        <pc:spChg chg="mod">
          <ac:chgData name="Daniel Khashabi" userId="62390808-c838-45e6-be59-d6fd0d208bc8" providerId="ADAL" clId="{FEE2FC40-119F-F549-84EB-0773B4730766}" dt="2023-03-16T14:15:38.410" v="2351" actId="20577"/>
          <ac:spMkLst>
            <pc:docMk/>
            <pc:sldMk cId="3350302406" sldId="2094"/>
            <ac:spMk id="3" creationId="{681DBEAB-CC30-E415-DAD1-01C743C741CC}"/>
          </ac:spMkLst>
        </pc:spChg>
        <pc:spChg chg="add mod">
          <ac:chgData name="Daniel Khashabi" userId="62390808-c838-45e6-be59-d6fd0d208bc8" providerId="ADAL" clId="{FEE2FC40-119F-F549-84EB-0773B4730766}" dt="2023-03-16T14:14:56.913" v="2315" actId="1076"/>
          <ac:spMkLst>
            <pc:docMk/>
            <pc:sldMk cId="3350302406" sldId="2094"/>
            <ac:spMk id="6" creationId="{B97B0ED7-74C0-E71C-E859-03301BA86F62}"/>
          </ac:spMkLst>
        </pc:spChg>
        <pc:picChg chg="add mod modCrop">
          <ac:chgData name="Daniel Khashabi" userId="62390808-c838-45e6-be59-d6fd0d208bc8" providerId="ADAL" clId="{FEE2FC40-119F-F549-84EB-0773B4730766}" dt="2023-03-16T14:15:36.528" v="2350" actId="1037"/>
          <ac:picMkLst>
            <pc:docMk/>
            <pc:sldMk cId="3350302406" sldId="2094"/>
            <ac:picMk id="5" creationId="{C4F9E958-827C-EA05-2723-E011668761DE}"/>
          </ac:picMkLst>
        </pc:picChg>
        <pc:picChg chg="add mod modCrop">
          <ac:chgData name="Daniel Khashabi" userId="62390808-c838-45e6-be59-d6fd0d208bc8" providerId="ADAL" clId="{FEE2FC40-119F-F549-84EB-0773B4730766}" dt="2023-03-16T14:15:41.930" v="2353" actId="14100"/>
          <ac:picMkLst>
            <pc:docMk/>
            <pc:sldMk cId="3350302406" sldId="2094"/>
            <ac:picMk id="7" creationId="{77A98036-6BA0-6D8C-927C-B3F9AEE4C85E}"/>
          </ac:picMkLst>
        </pc:picChg>
      </pc:sldChg>
      <pc:sldChg chg="addSp delSp modSp new mod ord">
        <pc:chgData name="Daniel Khashabi" userId="62390808-c838-45e6-be59-d6fd0d208bc8" providerId="ADAL" clId="{FEE2FC40-119F-F549-84EB-0773B4730766}" dt="2023-03-16T14:59:43.995" v="2689" actId="1076"/>
        <pc:sldMkLst>
          <pc:docMk/>
          <pc:sldMk cId="839471404" sldId="2095"/>
        </pc:sldMkLst>
        <pc:spChg chg="mod">
          <ac:chgData name="Daniel Khashabi" userId="62390808-c838-45e6-be59-d6fd0d208bc8" providerId="ADAL" clId="{FEE2FC40-119F-F549-84EB-0773B4730766}" dt="2023-03-16T14:41:22.812" v="2537" actId="14100"/>
          <ac:spMkLst>
            <pc:docMk/>
            <pc:sldMk cId="839471404" sldId="2095"/>
            <ac:spMk id="2" creationId="{508D54E3-7666-082B-DC52-094C4B129E6A}"/>
          </ac:spMkLst>
        </pc:spChg>
        <pc:spChg chg="mod">
          <ac:chgData name="Daniel Khashabi" userId="62390808-c838-45e6-be59-d6fd0d208bc8" providerId="ADAL" clId="{FEE2FC40-119F-F549-84EB-0773B4730766}" dt="2023-03-16T14:57:32.922" v="2622" actId="20577"/>
          <ac:spMkLst>
            <pc:docMk/>
            <pc:sldMk cId="839471404" sldId="2095"/>
            <ac:spMk id="3" creationId="{87407D56-E6D2-D4DA-1595-1487C7F3E731}"/>
          </ac:spMkLst>
        </pc:spChg>
        <pc:spChg chg="add mod">
          <ac:chgData name="Daniel Khashabi" userId="62390808-c838-45e6-be59-d6fd0d208bc8" providerId="ADAL" clId="{FEE2FC40-119F-F549-84EB-0773B4730766}" dt="2023-03-16T14:57:51.390" v="2641" actId="1036"/>
          <ac:spMkLst>
            <pc:docMk/>
            <pc:sldMk cId="839471404" sldId="2095"/>
            <ac:spMk id="4" creationId="{1B22E66B-74FC-0684-3793-11EFE7EFB66B}"/>
          </ac:spMkLst>
        </pc:spChg>
        <pc:spChg chg="add mod">
          <ac:chgData name="Daniel Khashabi" userId="62390808-c838-45e6-be59-d6fd0d208bc8" providerId="ADAL" clId="{FEE2FC40-119F-F549-84EB-0773B4730766}" dt="2023-03-16T14:56:44.593" v="2615" actId="20577"/>
          <ac:spMkLst>
            <pc:docMk/>
            <pc:sldMk cId="839471404" sldId="2095"/>
            <ac:spMk id="5" creationId="{5155CB1B-A16C-8AB0-E89D-19F312D1DF92}"/>
          </ac:spMkLst>
        </pc:spChg>
        <pc:spChg chg="add del mod">
          <ac:chgData name="Daniel Khashabi" userId="62390808-c838-45e6-be59-d6fd0d208bc8" providerId="ADAL" clId="{FEE2FC40-119F-F549-84EB-0773B4730766}" dt="2023-03-16T14:57:45.789" v="2627"/>
          <ac:spMkLst>
            <pc:docMk/>
            <pc:sldMk cId="839471404" sldId="2095"/>
            <ac:spMk id="6" creationId="{0C5E91BD-8BC8-B251-EB48-9CEE869690F1}"/>
          </ac:spMkLst>
        </pc:spChg>
        <pc:spChg chg="add del mod">
          <ac:chgData name="Daniel Khashabi" userId="62390808-c838-45e6-be59-d6fd0d208bc8" providerId="ADAL" clId="{FEE2FC40-119F-F549-84EB-0773B4730766}" dt="2023-03-16T14:58:29.278" v="2654" actId="478"/>
          <ac:spMkLst>
            <pc:docMk/>
            <pc:sldMk cId="839471404" sldId="2095"/>
            <ac:spMk id="7" creationId="{749338E9-E695-22B6-95BE-F93D12218BED}"/>
          </ac:spMkLst>
        </pc:spChg>
        <pc:spChg chg="add del mod">
          <ac:chgData name="Daniel Khashabi" userId="62390808-c838-45e6-be59-d6fd0d208bc8" providerId="ADAL" clId="{FEE2FC40-119F-F549-84EB-0773B4730766}" dt="2023-03-16T14:58:29.278" v="2654" actId="478"/>
          <ac:spMkLst>
            <pc:docMk/>
            <pc:sldMk cId="839471404" sldId="2095"/>
            <ac:spMk id="8" creationId="{72C9E832-7921-D560-3708-2BE1CE6BFB5E}"/>
          </ac:spMkLst>
        </pc:spChg>
        <pc:picChg chg="add mod modCrop">
          <ac:chgData name="Daniel Khashabi" userId="62390808-c838-45e6-be59-d6fd0d208bc8" providerId="ADAL" clId="{FEE2FC40-119F-F549-84EB-0773B4730766}" dt="2023-03-16T14:59:42.211" v="2688" actId="1076"/>
          <ac:picMkLst>
            <pc:docMk/>
            <pc:sldMk cId="839471404" sldId="2095"/>
            <ac:picMk id="9" creationId="{A33356D0-A187-FD08-178B-26FE7796AFD1}"/>
          </ac:picMkLst>
        </pc:picChg>
        <pc:picChg chg="add mod modCrop">
          <ac:chgData name="Daniel Khashabi" userId="62390808-c838-45e6-be59-d6fd0d208bc8" providerId="ADAL" clId="{FEE2FC40-119F-F549-84EB-0773B4730766}" dt="2023-03-16T14:59:43.995" v="2689" actId="1076"/>
          <ac:picMkLst>
            <pc:docMk/>
            <pc:sldMk cId="839471404" sldId="2095"/>
            <ac:picMk id="10" creationId="{75D74B19-894F-D9AB-EEF7-8591B2AEB93B}"/>
          </ac:picMkLst>
        </pc:picChg>
      </pc:sldChg>
      <pc:sldChg chg="modSp add del">
        <pc:chgData name="Daniel Khashabi" userId="62390808-c838-45e6-be59-d6fd0d208bc8" providerId="ADAL" clId="{FEE2FC40-119F-F549-84EB-0773B4730766}" dt="2023-03-16T15:07:26.125" v="2923" actId="2696"/>
        <pc:sldMkLst>
          <pc:docMk/>
          <pc:sldMk cId="399015757" sldId="2096"/>
        </pc:sldMkLst>
        <pc:spChg chg="mod">
          <ac:chgData name="Daniel Khashabi" userId="62390808-c838-45e6-be59-d6fd0d208bc8" providerId="ADAL" clId="{FEE2FC40-119F-F549-84EB-0773B4730766}" dt="2023-03-16T15:06:28.200" v="2797"/>
          <ac:spMkLst>
            <pc:docMk/>
            <pc:sldMk cId="399015757" sldId="2096"/>
            <ac:spMk id="5" creationId="{00000000-0000-0000-0000-000000000000}"/>
          </ac:spMkLst>
        </pc:spChg>
      </pc:sldChg>
      <pc:sldChg chg="modSp new del mod">
        <pc:chgData name="Daniel Khashabi" userId="62390808-c838-45e6-be59-d6fd0d208bc8" providerId="ADAL" clId="{FEE2FC40-119F-F549-84EB-0773B4730766}" dt="2023-03-16T15:00:23.847" v="2697" actId="2696"/>
        <pc:sldMkLst>
          <pc:docMk/>
          <pc:sldMk cId="2985485149" sldId="2096"/>
        </pc:sldMkLst>
        <pc:spChg chg="mod">
          <ac:chgData name="Daniel Khashabi" userId="62390808-c838-45e6-be59-d6fd0d208bc8" providerId="ADAL" clId="{FEE2FC40-119F-F549-84EB-0773B4730766}" dt="2023-03-16T15:00:12.383" v="2696" actId="20577"/>
          <ac:spMkLst>
            <pc:docMk/>
            <pc:sldMk cId="2985485149" sldId="2096"/>
            <ac:spMk id="3" creationId="{B94B64F1-A9A2-CB12-B975-59B5A319E2E1}"/>
          </ac:spMkLst>
        </pc:spChg>
      </pc:sldChg>
      <pc:sldChg chg="add del">
        <pc:chgData name="Daniel Khashabi" userId="62390808-c838-45e6-be59-d6fd0d208bc8" providerId="ADAL" clId="{FEE2FC40-119F-F549-84EB-0773B4730766}" dt="2023-03-16T14:57:34.779" v="2623" actId="2696"/>
        <pc:sldMkLst>
          <pc:docMk/>
          <pc:sldMk cId="3955141565" sldId="2096"/>
        </pc:sldMkLst>
      </pc:sldChg>
      <pc:sldChg chg="addSp delSp modSp add mod">
        <pc:chgData name="Daniel Khashabi" userId="62390808-c838-45e6-be59-d6fd0d208bc8" providerId="ADAL" clId="{FEE2FC40-119F-F549-84EB-0773B4730766}" dt="2023-03-16T15:09:47.626" v="2976" actId="207"/>
        <pc:sldMkLst>
          <pc:docMk/>
          <pc:sldMk cId="341743270" sldId="2097"/>
        </pc:sldMkLst>
        <pc:spChg chg="del">
          <ac:chgData name="Daniel Khashabi" userId="62390808-c838-45e6-be59-d6fd0d208bc8" providerId="ADAL" clId="{FEE2FC40-119F-F549-84EB-0773B4730766}" dt="2023-03-16T15:06:55.373" v="2840" actId="478"/>
          <ac:spMkLst>
            <pc:docMk/>
            <pc:sldMk cId="341743270" sldId="2097"/>
            <ac:spMk id="3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6:49.904" v="2838" actId="478"/>
          <ac:spMkLst>
            <pc:docMk/>
            <pc:sldMk cId="341743270" sldId="2097"/>
            <ac:spMk id="4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6:49.904" v="2838" actId="478"/>
          <ac:spMkLst>
            <pc:docMk/>
            <pc:sldMk cId="341743270" sldId="2097"/>
            <ac:spMk id="8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6:49.904" v="2838" actId="478"/>
          <ac:spMkLst>
            <pc:docMk/>
            <pc:sldMk cId="341743270" sldId="2097"/>
            <ac:spMk id="12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6:49.904" v="2838" actId="478"/>
          <ac:spMkLst>
            <pc:docMk/>
            <pc:sldMk cId="341743270" sldId="2097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FEE2FC40-119F-F549-84EB-0773B4730766}" dt="2023-03-16T15:08:25.468" v="2956" actId="1076"/>
          <ac:spMkLst>
            <pc:docMk/>
            <pc:sldMk cId="341743270" sldId="2097"/>
            <ac:spMk id="18" creationId="{1D2574D1-EA50-878A-AB79-1B2A7CD6497A}"/>
          </ac:spMkLst>
        </pc:spChg>
        <pc:spChg chg="mod">
          <ac:chgData name="Daniel Khashabi" userId="62390808-c838-45e6-be59-d6fd0d208bc8" providerId="ADAL" clId="{FEE2FC40-119F-F549-84EB-0773B4730766}" dt="2023-03-16T15:06:38.278" v="2836" actId="20577"/>
          <ac:spMkLst>
            <pc:docMk/>
            <pc:sldMk cId="341743270" sldId="2097"/>
            <ac:spMk id="19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6:46.443" v="2837" actId="478"/>
          <ac:spMkLst>
            <pc:docMk/>
            <pc:sldMk cId="341743270" sldId="2097"/>
            <ac:spMk id="20" creationId="{00000000-0000-0000-0000-000000000000}"/>
          </ac:spMkLst>
        </pc:spChg>
        <pc:spChg chg="del">
          <ac:chgData name="Daniel Khashabi" userId="62390808-c838-45e6-be59-d6fd0d208bc8" providerId="ADAL" clId="{FEE2FC40-119F-F549-84EB-0773B4730766}" dt="2023-03-16T15:06:51.312" v="2839" actId="478"/>
          <ac:spMkLst>
            <pc:docMk/>
            <pc:sldMk cId="341743270" sldId="2097"/>
            <ac:spMk id="25" creationId="{3B9DB3A4-BC72-75D1-0FD4-B96C286160E9}"/>
          </ac:spMkLst>
        </pc:spChg>
        <pc:spChg chg="mod">
          <ac:chgData name="Daniel Khashabi" userId="62390808-c838-45e6-be59-d6fd0d208bc8" providerId="ADAL" clId="{FEE2FC40-119F-F549-84EB-0773B4730766}" dt="2023-03-16T15:09:47.626" v="2976" actId="207"/>
          <ac:spMkLst>
            <pc:docMk/>
            <pc:sldMk cId="341743270" sldId="2097"/>
            <ac:spMk id="26" creationId="{948113E2-BC30-7047-1F8C-535B80033A59}"/>
          </ac:spMkLst>
        </pc:spChg>
        <pc:spChg chg="del">
          <ac:chgData name="Daniel Khashabi" userId="62390808-c838-45e6-be59-d6fd0d208bc8" providerId="ADAL" clId="{FEE2FC40-119F-F549-84EB-0773B4730766}" dt="2023-03-16T15:06:55.373" v="2840" actId="478"/>
          <ac:spMkLst>
            <pc:docMk/>
            <pc:sldMk cId="341743270" sldId="2097"/>
            <ac:spMk id="27" creationId="{DEFD1D98-3DB5-4210-FE7B-3C9AAA0D652C}"/>
          </ac:spMkLst>
        </pc:spChg>
        <pc:grpChg chg="del">
          <ac:chgData name="Daniel Khashabi" userId="62390808-c838-45e6-be59-d6fd0d208bc8" providerId="ADAL" clId="{FEE2FC40-119F-F549-84EB-0773B4730766}" dt="2023-03-16T15:06:49.904" v="2838" actId="478"/>
          <ac:grpSpMkLst>
            <pc:docMk/>
            <pc:sldMk cId="341743270" sldId="2097"/>
            <ac:grpSpMk id="5" creationId="{00000000-0000-0000-0000-000000000000}"/>
          </ac:grpSpMkLst>
        </pc:grpChg>
        <pc:grpChg chg="del">
          <ac:chgData name="Daniel Khashabi" userId="62390808-c838-45e6-be59-d6fd0d208bc8" providerId="ADAL" clId="{FEE2FC40-119F-F549-84EB-0773B4730766}" dt="2023-03-16T15:06:49.904" v="2838" actId="478"/>
          <ac:grpSpMkLst>
            <pc:docMk/>
            <pc:sldMk cId="341743270" sldId="2097"/>
            <ac:grpSpMk id="9" creationId="{00000000-0000-0000-0000-000000000000}"/>
          </ac:grpSpMkLst>
        </pc:grpChg>
        <pc:graphicFrameChg chg="del">
          <ac:chgData name="Daniel Khashabi" userId="62390808-c838-45e6-be59-d6fd0d208bc8" providerId="ADAL" clId="{FEE2FC40-119F-F549-84EB-0773B4730766}" dt="2023-03-16T15:06:49.904" v="2838" actId="478"/>
          <ac:graphicFrameMkLst>
            <pc:docMk/>
            <pc:sldMk cId="341743270" sldId="2097"/>
            <ac:graphicFrameMk id="14" creationId="{00000000-0000-0000-0000-000000000000}"/>
          </ac:graphicFrameMkLst>
        </pc:graphicFrameChg>
        <pc:graphicFrameChg chg="del">
          <ac:chgData name="Daniel Khashabi" userId="62390808-c838-45e6-be59-d6fd0d208bc8" providerId="ADAL" clId="{FEE2FC40-119F-F549-84EB-0773B4730766}" dt="2023-03-16T15:06:49.904" v="2838" actId="478"/>
          <ac:graphicFrameMkLst>
            <pc:docMk/>
            <pc:sldMk cId="341743270" sldId="2097"/>
            <ac:graphicFrameMk id="15" creationId="{00000000-0000-0000-0000-000000000000}"/>
          </ac:graphicFrameMkLst>
        </pc:graphicFrameChg>
        <pc:graphicFrameChg chg="del">
          <ac:chgData name="Daniel Khashabi" userId="62390808-c838-45e6-be59-d6fd0d208bc8" providerId="ADAL" clId="{FEE2FC40-119F-F549-84EB-0773B4730766}" dt="2023-03-16T15:06:49.904" v="2838" actId="478"/>
          <ac:graphicFrameMkLst>
            <pc:docMk/>
            <pc:sldMk cId="341743270" sldId="2097"/>
            <ac:graphicFrameMk id="16" creationId="{00000000-0000-0000-0000-000000000000}"/>
          </ac:graphicFrameMkLst>
        </pc:graphicFrameChg>
        <pc:graphicFrameChg chg="del">
          <ac:chgData name="Daniel Khashabi" userId="62390808-c838-45e6-be59-d6fd0d208bc8" providerId="ADAL" clId="{FEE2FC40-119F-F549-84EB-0773B4730766}" dt="2023-03-16T15:06:49.904" v="2838" actId="478"/>
          <ac:graphicFrameMkLst>
            <pc:docMk/>
            <pc:sldMk cId="341743270" sldId="2097"/>
            <ac:graphicFrameMk id="17" creationId="{00000000-0000-0000-0000-000000000000}"/>
          </ac:graphicFrameMkLst>
        </pc:graphicFrameChg>
        <pc:picChg chg="add mod">
          <ac:chgData name="Daniel Khashabi" userId="62390808-c838-45e6-be59-d6fd0d208bc8" providerId="ADAL" clId="{FEE2FC40-119F-F549-84EB-0773B4730766}" dt="2023-03-16T15:06:56.030" v="2841"/>
          <ac:picMkLst>
            <pc:docMk/>
            <pc:sldMk cId="341743270" sldId="2097"/>
            <ac:picMk id="2" creationId="{61C4E47A-7872-2D8E-ED5C-93A4F66B4E7B}"/>
          </ac:picMkLst>
        </pc:picChg>
      </pc:sldChg>
      <pc:sldChg chg="addSp modSp add mod">
        <pc:chgData name="Daniel Khashabi" userId="62390808-c838-45e6-be59-d6fd0d208bc8" providerId="ADAL" clId="{FEE2FC40-119F-F549-84EB-0773B4730766}" dt="2023-03-16T17:51:16.153" v="3991" actId="1076"/>
        <pc:sldMkLst>
          <pc:docMk/>
          <pc:sldMk cId="1280208039" sldId="2098"/>
        </pc:sldMkLst>
        <pc:spChg chg="add mod">
          <ac:chgData name="Daniel Khashabi" userId="62390808-c838-45e6-be59-d6fd0d208bc8" providerId="ADAL" clId="{FEE2FC40-119F-F549-84EB-0773B4730766}" dt="2023-03-16T17:51:16.153" v="3991" actId="1076"/>
          <ac:spMkLst>
            <pc:docMk/>
            <pc:sldMk cId="1280208039" sldId="2098"/>
            <ac:spMk id="14" creationId="{14798B5E-F0E9-F46E-231F-28F58759E97A}"/>
          </ac:spMkLst>
        </pc:spChg>
      </pc:sldChg>
      <pc:sldChg chg="modSp add del mod">
        <pc:chgData name="Daniel Khashabi" userId="62390808-c838-45e6-be59-d6fd0d208bc8" providerId="ADAL" clId="{FEE2FC40-119F-F549-84EB-0773B4730766}" dt="2023-03-16T15:24:20.739" v="3020" actId="2696"/>
        <pc:sldMkLst>
          <pc:docMk/>
          <pc:sldMk cId="1925413061" sldId="2098"/>
        </pc:sldMkLst>
        <pc:spChg chg="mod">
          <ac:chgData name="Daniel Khashabi" userId="62390808-c838-45e6-be59-d6fd0d208bc8" providerId="ADAL" clId="{FEE2FC40-119F-F549-84EB-0773B4730766}" dt="2023-03-16T15:24:18.977" v="3019" actId="20577"/>
          <ac:spMkLst>
            <pc:docMk/>
            <pc:sldMk cId="1925413061" sldId="2098"/>
            <ac:spMk id="2" creationId="{EAA4E5AE-1C3E-2796-63F2-9096359501A8}"/>
          </ac:spMkLst>
        </pc:spChg>
      </pc:sldChg>
      <pc:sldChg chg="addSp modSp new del mod modAnim">
        <pc:chgData name="Daniel Khashabi" userId="62390808-c838-45e6-be59-d6fd0d208bc8" providerId="ADAL" clId="{FEE2FC40-119F-F549-84EB-0773B4730766}" dt="2023-03-16T15:40:42.807" v="3366" actId="2696"/>
        <pc:sldMkLst>
          <pc:docMk/>
          <pc:sldMk cId="2360104262" sldId="2098"/>
        </pc:sldMkLst>
        <pc:spChg chg="mod">
          <ac:chgData name="Daniel Khashabi" userId="62390808-c838-45e6-be59-d6fd0d208bc8" providerId="ADAL" clId="{FEE2FC40-119F-F549-84EB-0773B4730766}" dt="2023-03-16T15:24:36.423" v="3062" actId="313"/>
          <ac:spMkLst>
            <pc:docMk/>
            <pc:sldMk cId="2360104262" sldId="2098"/>
            <ac:spMk id="2" creationId="{062F4D93-69C5-9CBB-898D-19F2E35A35C8}"/>
          </ac:spMkLst>
        </pc:spChg>
        <pc:spChg chg="mod">
          <ac:chgData name="Daniel Khashabi" userId="62390808-c838-45e6-be59-d6fd0d208bc8" providerId="ADAL" clId="{FEE2FC40-119F-F549-84EB-0773B4730766}" dt="2023-03-16T15:32:29.743" v="3247" actId="20577"/>
          <ac:spMkLst>
            <pc:docMk/>
            <pc:sldMk cId="2360104262" sldId="2098"/>
            <ac:spMk id="3" creationId="{B014FD9D-2C42-638A-892B-C0AA0907382B}"/>
          </ac:spMkLst>
        </pc:spChg>
        <pc:spChg chg="add mod">
          <ac:chgData name="Daniel Khashabi" userId="62390808-c838-45e6-be59-d6fd0d208bc8" providerId="ADAL" clId="{FEE2FC40-119F-F549-84EB-0773B4730766}" dt="2023-03-16T15:37:52.047" v="3334"/>
          <ac:spMkLst>
            <pc:docMk/>
            <pc:sldMk cId="2360104262" sldId="2098"/>
            <ac:spMk id="4" creationId="{34F9321F-D9D0-5510-C9D4-88CBBA2D5341}"/>
          </ac:spMkLst>
        </pc:spChg>
        <pc:spChg chg="add mod">
          <ac:chgData name="Daniel Khashabi" userId="62390808-c838-45e6-be59-d6fd0d208bc8" providerId="ADAL" clId="{FEE2FC40-119F-F549-84EB-0773B4730766}" dt="2023-03-16T15:37:52.047" v="3334"/>
          <ac:spMkLst>
            <pc:docMk/>
            <pc:sldMk cId="2360104262" sldId="2098"/>
            <ac:spMk id="7" creationId="{5E117544-F112-BFD6-1E9E-A28BECE55FB8}"/>
          </ac:spMkLst>
        </pc:spChg>
        <pc:spChg chg="add mod">
          <ac:chgData name="Daniel Khashabi" userId="62390808-c838-45e6-be59-d6fd0d208bc8" providerId="ADAL" clId="{FEE2FC40-119F-F549-84EB-0773B4730766}" dt="2023-03-16T15:37:52.047" v="3334"/>
          <ac:spMkLst>
            <pc:docMk/>
            <pc:sldMk cId="2360104262" sldId="2098"/>
            <ac:spMk id="9" creationId="{46614816-4D7D-933C-9052-F954BBC3F83E}"/>
          </ac:spMkLst>
        </pc:spChg>
        <pc:spChg chg="add mod">
          <ac:chgData name="Daniel Khashabi" userId="62390808-c838-45e6-be59-d6fd0d208bc8" providerId="ADAL" clId="{FEE2FC40-119F-F549-84EB-0773B4730766}" dt="2023-03-16T15:37:52.047" v="3334"/>
          <ac:spMkLst>
            <pc:docMk/>
            <pc:sldMk cId="2360104262" sldId="2098"/>
            <ac:spMk id="11" creationId="{3B9DEB95-86BE-5BFA-45B8-8676B4304E3D}"/>
          </ac:spMkLst>
        </pc:spChg>
        <pc:spChg chg="add mod">
          <ac:chgData name="Daniel Khashabi" userId="62390808-c838-45e6-be59-d6fd0d208bc8" providerId="ADAL" clId="{FEE2FC40-119F-F549-84EB-0773B4730766}" dt="2023-03-16T15:38:09.309" v="3336" actId="1076"/>
          <ac:spMkLst>
            <pc:docMk/>
            <pc:sldMk cId="2360104262" sldId="2098"/>
            <ac:spMk id="12" creationId="{04BF5078-ADAF-77B4-D092-01A91F60D3BD}"/>
          </ac:spMkLst>
        </pc:spChg>
        <pc:spChg chg="add mod">
          <ac:chgData name="Daniel Khashabi" userId="62390808-c838-45e6-be59-d6fd0d208bc8" providerId="ADAL" clId="{FEE2FC40-119F-F549-84EB-0773B4730766}" dt="2023-03-16T15:39:12.367" v="3356" actId="1076"/>
          <ac:spMkLst>
            <pc:docMk/>
            <pc:sldMk cId="2360104262" sldId="2098"/>
            <ac:spMk id="13" creationId="{D6B9E36A-4EE2-C877-5527-FFAD943A1620}"/>
          </ac:spMkLst>
        </pc:spChg>
        <pc:graphicFrameChg chg="add mod">
          <ac:chgData name="Daniel Khashabi" userId="62390808-c838-45e6-be59-d6fd0d208bc8" providerId="ADAL" clId="{FEE2FC40-119F-F549-84EB-0773B4730766}" dt="2023-03-16T15:37:52.047" v="3334"/>
          <ac:graphicFrameMkLst>
            <pc:docMk/>
            <pc:sldMk cId="2360104262" sldId="2098"/>
            <ac:graphicFrameMk id="10" creationId="{72E6891A-199A-1F47-D145-F4D18F54CEB7}"/>
          </ac:graphicFrameMkLst>
        </pc:graphicFrameChg>
        <pc:picChg chg="add mod">
          <ac:chgData name="Daniel Khashabi" userId="62390808-c838-45e6-be59-d6fd0d208bc8" providerId="ADAL" clId="{FEE2FC40-119F-F549-84EB-0773B4730766}" dt="2023-03-16T15:37:52.047" v="3334"/>
          <ac:picMkLst>
            <pc:docMk/>
            <pc:sldMk cId="2360104262" sldId="2098"/>
            <ac:picMk id="8" creationId="{E902A577-EBBC-0E0B-1B68-20D6EDBE5FE8}"/>
          </ac:picMkLst>
        </pc:picChg>
        <pc:cxnChg chg="add mod">
          <ac:chgData name="Daniel Khashabi" userId="62390808-c838-45e6-be59-d6fd0d208bc8" providerId="ADAL" clId="{FEE2FC40-119F-F549-84EB-0773B4730766}" dt="2023-03-16T15:37:52.047" v="3334"/>
          <ac:cxnSpMkLst>
            <pc:docMk/>
            <pc:sldMk cId="2360104262" sldId="2098"/>
            <ac:cxnSpMk id="5" creationId="{5FD7351D-341A-5C58-7924-EAA8DE76F2AC}"/>
          </ac:cxnSpMkLst>
        </pc:cxnChg>
        <pc:cxnChg chg="add mod">
          <ac:chgData name="Daniel Khashabi" userId="62390808-c838-45e6-be59-d6fd0d208bc8" providerId="ADAL" clId="{FEE2FC40-119F-F549-84EB-0773B4730766}" dt="2023-03-16T15:37:52.047" v="3334"/>
          <ac:cxnSpMkLst>
            <pc:docMk/>
            <pc:sldMk cId="2360104262" sldId="2098"/>
            <ac:cxnSpMk id="6" creationId="{96111D47-7F3D-7F2F-AC52-3B71613BEA90}"/>
          </ac:cxnSpMkLst>
        </pc:cxnChg>
      </pc:sldChg>
      <pc:sldChg chg="addSp delSp modSp add del mod delAnim">
        <pc:chgData name="Daniel Khashabi" userId="62390808-c838-45e6-be59-d6fd0d208bc8" providerId="ADAL" clId="{FEE2FC40-119F-F549-84EB-0773B4730766}" dt="2023-03-16T15:40:42.807" v="3366" actId="2696"/>
        <pc:sldMkLst>
          <pc:docMk/>
          <pc:sldMk cId="1480128202" sldId="2099"/>
        </pc:sldMkLst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2" creationId="{6A3ACE77-3070-9843-BCBE-A609E9C809D1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3" creationId="{02351C86-DC6D-92D6-9304-376DE234A384}"/>
          </ac:spMkLst>
        </pc:spChg>
        <pc:spChg chg="add 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4" creationId="{DA6796C9-9DEC-510F-CC01-97E5A08BE09E}"/>
          </ac:spMkLst>
        </pc:spChg>
        <pc:spChg chg="del">
          <ac:chgData name="Daniel Khashabi" userId="62390808-c838-45e6-be59-d6fd0d208bc8" providerId="ADAL" clId="{FEE2FC40-119F-F549-84EB-0773B4730766}" dt="2023-03-16T15:28:30.481" v="3077" actId="478"/>
          <ac:spMkLst>
            <pc:docMk/>
            <pc:sldMk cId="1480128202" sldId="2099"/>
            <ac:spMk id="10" creationId="{FCFDA8D5-1E9A-C3C5-366B-CA35664BD6AE}"/>
          </ac:spMkLst>
        </pc:spChg>
        <pc:spChg chg="del">
          <ac:chgData name="Daniel Khashabi" userId="62390808-c838-45e6-be59-d6fd0d208bc8" providerId="ADAL" clId="{FEE2FC40-119F-F549-84EB-0773B4730766}" dt="2023-03-16T15:28:30.481" v="3077" actId="478"/>
          <ac:spMkLst>
            <pc:docMk/>
            <pc:sldMk cId="1480128202" sldId="2099"/>
            <ac:spMk id="13" creationId="{B53A11F5-B951-36A1-A27D-962B690FC598}"/>
          </ac:spMkLst>
        </pc:spChg>
        <pc:spChg chg="del">
          <ac:chgData name="Daniel Khashabi" userId="62390808-c838-45e6-be59-d6fd0d208bc8" providerId="ADAL" clId="{FEE2FC40-119F-F549-84EB-0773B4730766}" dt="2023-03-16T15:32:50.264" v="3248" actId="478"/>
          <ac:spMkLst>
            <pc:docMk/>
            <pc:sldMk cId="1480128202" sldId="2099"/>
            <ac:spMk id="15" creationId="{2247F3FA-9E8B-8AFC-4BBC-3D01E7BE8819}"/>
          </ac:spMkLst>
        </pc:spChg>
        <pc:spChg chg="mod">
          <ac:chgData name="Daniel Khashabi" userId="62390808-c838-45e6-be59-d6fd0d208bc8" providerId="ADAL" clId="{FEE2FC40-119F-F549-84EB-0773B4730766}" dt="2023-03-16T15:37:07.273" v="3330" actId="403"/>
          <ac:spMkLst>
            <pc:docMk/>
            <pc:sldMk cId="1480128202" sldId="2099"/>
            <ac:spMk id="17" creationId="{4BC5FF02-F4DE-B5F4-AE23-077FA997485D}"/>
          </ac:spMkLst>
        </pc:spChg>
        <pc:spChg chg="mod">
          <ac:chgData name="Daniel Khashabi" userId="62390808-c838-45e6-be59-d6fd0d208bc8" providerId="ADAL" clId="{FEE2FC40-119F-F549-84EB-0773B4730766}" dt="2023-03-16T15:37:10.332" v="3331" actId="403"/>
          <ac:spMkLst>
            <pc:docMk/>
            <pc:sldMk cId="1480128202" sldId="2099"/>
            <ac:spMk id="22" creationId="{BC4D4BD0-F966-2571-2534-AF16AAEEEB69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29" creationId="{5207826E-2A89-C3F3-7C54-391008809B3B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30" creationId="{13333C4E-08B6-CB7C-8950-F7F9200663B9}"/>
          </ac:spMkLst>
        </pc:spChg>
        <pc:spChg chg="del">
          <ac:chgData name="Daniel Khashabi" userId="62390808-c838-45e6-be59-d6fd0d208bc8" providerId="ADAL" clId="{FEE2FC40-119F-F549-84EB-0773B4730766}" dt="2023-03-16T15:28:30.481" v="3077" actId="478"/>
          <ac:spMkLst>
            <pc:docMk/>
            <pc:sldMk cId="1480128202" sldId="2099"/>
            <ac:spMk id="31" creationId="{5CD2C38E-4560-7D19-4FCD-4105A786F7BC}"/>
          </ac:spMkLst>
        </pc:spChg>
        <pc:spChg chg="del">
          <ac:chgData name="Daniel Khashabi" userId="62390808-c838-45e6-be59-d6fd0d208bc8" providerId="ADAL" clId="{FEE2FC40-119F-F549-84EB-0773B4730766}" dt="2023-03-16T15:28:30.481" v="3077" actId="478"/>
          <ac:spMkLst>
            <pc:docMk/>
            <pc:sldMk cId="1480128202" sldId="2099"/>
            <ac:spMk id="32" creationId="{0451ADB6-3EA3-A986-7FDA-BE1E4F1D7308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33" creationId="{49947CB2-086F-268A-FD36-008172DE3898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34" creationId="{213E6232-F2EE-89ED-D69B-2FC5ADE6B0B2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41" creationId="{651508C9-8E6F-EC02-747B-FA8F3A771435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44" creationId="{22443B48-A81B-5DBD-1C82-B9C5C5E27BB8}"/>
          </ac:spMkLst>
        </pc:spChg>
        <pc:spChg chg="del">
          <ac:chgData name="Daniel Khashabi" userId="62390808-c838-45e6-be59-d6fd0d208bc8" providerId="ADAL" clId="{FEE2FC40-119F-F549-84EB-0773B4730766}" dt="2023-03-16T15:28:30.481" v="3077" actId="478"/>
          <ac:spMkLst>
            <pc:docMk/>
            <pc:sldMk cId="1480128202" sldId="2099"/>
            <ac:spMk id="45" creationId="{7DD49997-25C0-286E-E90E-AC2603EB9466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46" creationId="{9C25964E-A2DE-C59A-A000-36569F6CA880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47" creationId="{B29C4D9B-32AF-0AE6-4ACD-6D5E31F63FCD}"/>
          </ac:spMkLst>
        </pc:spChg>
        <pc:spChg chg="del">
          <ac:chgData name="Daniel Khashabi" userId="62390808-c838-45e6-be59-d6fd0d208bc8" providerId="ADAL" clId="{FEE2FC40-119F-F549-84EB-0773B4730766}" dt="2023-03-16T15:28:30.481" v="3077" actId="478"/>
          <ac:spMkLst>
            <pc:docMk/>
            <pc:sldMk cId="1480128202" sldId="2099"/>
            <ac:spMk id="49" creationId="{53186A37-E830-86E2-FC55-5DBA0E468B66}"/>
          </ac:spMkLst>
        </pc:spChg>
        <pc:spChg chg="del">
          <ac:chgData name="Daniel Khashabi" userId="62390808-c838-45e6-be59-d6fd0d208bc8" providerId="ADAL" clId="{FEE2FC40-119F-F549-84EB-0773B4730766}" dt="2023-03-16T15:28:30.481" v="3077" actId="478"/>
          <ac:spMkLst>
            <pc:docMk/>
            <pc:sldMk cId="1480128202" sldId="2099"/>
            <ac:spMk id="51" creationId="{4E215149-873D-3AA5-1130-94EC871062B1}"/>
          </ac:spMkLst>
        </pc:spChg>
        <pc:spChg chg="del">
          <ac:chgData name="Daniel Khashabi" userId="62390808-c838-45e6-be59-d6fd0d208bc8" providerId="ADAL" clId="{FEE2FC40-119F-F549-84EB-0773B4730766}" dt="2023-03-16T15:34:34.255" v="3293" actId="478"/>
          <ac:spMkLst>
            <pc:docMk/>
            <pc:sldMk cId="1480128202" sldId="2099"/>
            <ac:spMk id="53" creationId="{CB6E3BE3-76E1-3C64-5D9D-E5B35DC7EE76}"/>
          </ac:spMkLst>
        </pc:spChg>
        <pc:spChg chg="mod">
          <ac:chgData name="Daniel Khashabi" userId="62390808-c838-45e6-be59-d6fd0d208bc8" providerId="ADAL" clId="{FEE2FC40-119F-F549-84EB-0773B4730766}" dt="2023-03-16T15:36:39.595" v="3315" actId="2711"/>
          <ac:spMkLst>
            <pc:docMk/>
            <pc:sldMk cId="1480128202" sldId="2099"/>
            <ac:spMk id="54" creationId="{D4C7CE31-1849-CABF-5E7B-2EA9403CBF2A}"/>
          </ac:spMkLst>
        </pc:spChg>
        <pc:grpChg chg="mod">
          <ac:chgData name="Daniel Khashabi" userId="62390808-c838-45e6-be59-d6fd0d208bc8" providerId="ADAL" clId="{FEE2FC40-119F-F549-84EB-0773B4730766}" dt="2023-03-16T15:36:39.595" v="3315" actId="2711"/>
          <ac:grpSpMkLst>
            <pc:docMk/>
            <pc:sldMk cId="1480128202" sldId="2099"/>
            <ac:grpSpMk id="7" creationId="{7D12AE73-AA20-B765-2831-130BDB9E7882}"/>
          </ac:grpSpMkLst>
        </pc:grpChg>
        <pc:grpChg chg="mod">
          <ac:chgData name="Daniel Khashabi" userId="62390808-c838-45e6-be59-d6fd0d208bc8" providerId="ADAL" clId="{FEE2FC40-119F-F549-84EB-0773B4730766}" dt="2023-03-16T15:36:39.595" v="3315" actId="2711"/>
          <ac:grpSpMkLst>
            <pc:docMk/>
            <pc:sldMk cId="1480128202" sldId="2099"/>
            <ac:grpSpMk id="35" creationId="{381FED1D-52C4-5FC3-4284-8E62871FFC6D}"/>
          </ac:grpSpMkLst>
        </pc:grpChg>
        <pc:grpChg chg="mod">
          <ac:chgData name="Daniel Khashabi" userId="62390808-c838-45e6-be59-d6fd0d208bc8" providerId="ADAL" clId="{FEE2FC40-119F-F549-84EB-0773B4730766}" dt="2023-03-16T15:36:39.595" v="3315" actId="2711"/>
          <ac:grpSpMkLst>
            <pc:docMk/>
            <pc:sldMk cId="1480128202" sldId="2099"/>
            <ac:grpSpMk id="38" creationId="{D77F26B5-1A21-D1EC-358A-FF46ADB35010}"/>
          </ac:grpSpMkLst>
        </pc:grpChg>
        <pc:graphicFrameChg chg="mod">
          <ac:chgData name="Daniel Khashabi" userId="62390808-c838-45e6-be59-d6fd0d208bc8" providerId="ADAL" clId="{FEE2FC40-119F-F549-84EB-0773B4730766}" dt="2023-03-16T15:36:39.595" v="3315" actId="2711"/>
          <ac:graphicFrameMkLst>
            <pc:docMk/>
            <pc:sldMk cId="1480128202" sldId="2099"/>
            <ac:graphicFrameMk id="23" creationId="{C44A0E20-D0E9-5D56-63D6-3E2681AC23F8}"/>
          </ac:graphicFrameMkLst>
        </pc:graphicFrameChg>
        <pc:graphicFrameChg chg="mod">
          <ac:chgData name="Daniel Khashabi" userId="62390808-c838-45e6-be59-d6fd0d208bc8" providerId="ADAL" clId="{FEE2FC40-119F-F549-84EB-0773B4730766}" dt="2023-03-16T15:36:39.595" v="3315" actId="2711"/>
          <ac:graphicFrameMkLst>
            <pc:docMk/>
            <pc:sldMk cId="1480128202" sldId="2099"/>
            <ac:graphicFrameMk id="25" creationId="{5BF48A11-3506-CB44-F9B1-ECFC3CE311FE}"/>
          </ac:graphicFrameMkLst>
        </pc:graphicFrameChg>
        <pc:picChg chg="mod">
          <ac:chgData name="Daniel Khashabi" userId="62390808-c838-45e6-be59-d6fd0d208bc8" providerId="ADAL" clId="{FEE2FC40-119F-F549-84EB-0773B4730766}" dt="2023-03-16T15:36:39.595" v="3315" actId="2711"/>
          <ac:picMkLst>
            <pc:docMk/>
            <pc:sldMk cId="1480128202" sldId="2099"/>
            <ac:picMk id="21" creationId="{2AEB3BD3-6477-1F69-FC81-F993B08B8248}"/>
          </ac:picMkLst>
        </pc:picChg>
        <pc:cxnChg chg="add mod">
          <ac:chgData name="Daniel Khashabi" userId="62390808-c838-45e6-be59-d6fd0d208bc8" providerId="ADAL" clId="{FEE2FC40-119F-F549-84EB-0773B4730766}" dt="2023-03-16T15:36:39.595" v="3315" actId="2711"/>
          <ac:cxnSpMkLst>
            <pc:docMk/>
            <pc:sldMk cId="1480128202" sldId="2099"/>
            <ac:cxnSpMk id="5" creationId="{61CEEF14-11E2-0934-A7E2-547EF38C4CA2}"/>
          </ac:cxnSpMkLst>
        </pc:cxnChg>
        <pc:cxnChg chg="add mod">
          <ac:chgData name="Daniel Khashabi" userId="62390808-c838-45e6-be59-d6fd0d208bc8" providerId="ADAL" clId="{FEE2FC40-119F-F549-84EB-0773B4730766}" dt="2023-03-16T15:36:39.595" v="3315" actId="2711"/>
          <ac:cxnSpMkLst>
            <pc:docMk/>
            <pc:sldMk cId="1480128202" sldId="2099"/>
            <ac:cxnSpMk id="8" creationId="{E2DD9231-806B-7011-074D-B684B98A93A2}"/>
          </ac:cxnSpMkLst>
        </pc:cxnChg>
        <pc:cxnChg chg="del">
          <ac:chgData name="Daniel Khashabi" userId="62390808-c838-45e6-be59-d6fd0d208bc8" providerId="ADAL" clId="{FEE2FC40-119F-F549-84EB-0773B4730766}" dt="2023-03-16T15:32:50.264" v="3248" actId="478"/>
          <ac:cxnSpMkLst>
            <pc:docMk/>
            <pc:sldMk cId="1480128202" sldId="2099"/>
            <ac:cxnSpMk id="18" creationId="{163B9434-39E2-9C18-9DD1-65530E071172}"/>
          </ac:cxnSpMkLst>
        </pc:cxnChg>
        <pc:cxnChg chg="del">
          <ac:chgData name="Daniel Khashabi" userId="62390808-c838-45e6-be59-d6fd0d208bc8" providerId="ADAL" clId="{FEE2FC40-119F-F549-84EB-0773B4730766}" dt="2023-03-16T15:32:50.264" v="3248" actId="478"/>
          <ac:cxnSpMkLst>
            <pc:docMk/>
            <pc:sldMk cId="1480128202" sldId="2099"/>
            <ac:cxnSpMk id="19" creationId="{7385538B-49CB-B02D-E23B-472C759D7987}"/>
          </ac:cxnSpMkLst>
        </pc:cxnChg>
        <pc:cxnChg chg="mod">
          <ac:chgData name="Daniel Khashabi" userId="62390808-c838-45e6-be59-d6fd0d208bc8" providerId="ADAL" clId="{FEE2FC40-119F-F549-84EB-0773B4730766}" dt="2023-03-16T15:36:39.595" v="3315" actId="2711"/>
          <ac:cxnSpMkLst>
            <pc:docMk/>
            <pc:sldMk cId="1480128202" sldId="2099"/>
            <ac:cxnSpMk id="26" creationId="{5C8BA4C7-9A01-C71D-979F-E90B6F04EED9}"/>
          </ac:cxnSpMkLst>
        </pc:cxnChg>
        <pc:cxnChg chg="del">
          <ac:chgData name="Daniel Khashabi" userId="62390808-c838-45e6-be59-d6fd0d208bc8" providerId="ADAL" clId="{FEE2FC40-119F-F549-84EB-0773B4730766}" dt="2023-03-16T15:28:30.481" v="3077" actId="478"/>
          <ac:cxnSpMkLst>
            <pc:docMk/>
            <pc:sldMk cId="1480128202" sldId="2099"/>
            <ac:cxnSpMk id="27" creationId="{D1CC8F5C-FD5A-BF4E-84C9-FD5A7B3266B3}"/>
          </ac:cxnSpMkLst>
        </pc:cxnChg>
        <pc:cxnChg chg="mod">
          <ac:chgData name="Daniel Khashabi" userId="62390808-c838-45e6-be59-d6fd0d208bc8" providerId="ADAL" clId="{FEE2FC40-119F-F549-84EB-0773B4730766}" dt="2023-03-16T15:36:39.595" v="3315" actId="2711"/>
          <ac:cxnSpMkLst>
            <pc:docMk/>
            <pc:sldMk cId="1480128202" sldId="2099"/>
            <ac:cxnSpMk id="28" creationId="{EFA6A4FA-ECED-DD0B-D2E2-871252E472D6}"/>
          </ac:cxnSpMkLst>
        </pc:cxnChg>
        <pc:cxnChg chg="del">
          <ac:chgData name="Daniel Khashabi" userId="62390808-c838-45e6-be59-d6fd0d208bc8" providerId="ADAL" clId="{FEE2FC40-119F-F549-84EB-0773B4730766}" dt="2023-03-16T15:28:30.481" v="3077" actId="478"/>
          <ac:cxnSpMkLst>
            <pc:docMk/>
            <pc:sldMk cId="1480128202" sldId="2099"/>
            <ac:cxnSpMk id="48" creationId="{80B9B83C-2683-F920-F341-09F556BD4AD1}"/>
          </ac:cxnSpMkLst>
        </pc:cxnChg>
        <pc:cxnChg chg="del">
          <ac:chgData name="Daniel Khashabi" userId="62390808-c838-45e6-be59-d6fd0d208bc8" providerId="ADAL" clId="{FEE2FC40-119F-F549-84EB-0773B4730766}" dt="2023-03-16T15:28:30.481" v="3077" actId="478"/>
          <ac:cxnSpMkLst>
            <pc:docMk/>
            <pc:sldMk cId="1480128202" sldId="2099"/>
            <ac:cxnSpMk id="52" creationId="{46637154-E5CC-79D8-2C72-003BC8241750}"/>
          </ac:cxnSpMkLst>
        </pc:cxnChg>
      </pc:sldChg>
      <pc:sldChg chg="addSp modSp add">
        <pc:chgData name="Daniel Khashabi" userId="62390808-c838-45e6-be59-d6fd0d208bc8" providerId="ADAL" clId="{FEE2FC40-119F-F549-84EB-0773B4730766}" dt="2023-03-16T17:51:19.542" v="3993"/>
        <pc:sldMkLst>
          <pc:docMk/>
          <pc:sldMk cId="3888515253" sldId="2099"/>
        </pc:sldMkLst>
        <pc:spChg chg="add mod">
          <ac:chgData name="Daniel Khashabi" userId="62390808-c838-45e6-be59-d6fd0d208bc8" providerId="ADAL" clId="{FEE2FC40-119F-F549-84EB-0773B4730766}" dt="2023-03-16T17:51:19.542" v="3993"/>
          <ac:spMkLst>
            <pc:docMk/>
            <pc:sldMk cId="3888515253" sldId="2099"/>
            <ac:spMk id="9" creationId="{9105C296-FB07-4737-A83C-C8C56CE27AD7}"/>
          </ac:spMkLst>
        </pc:spChg>
      </pc:sldChg>
      <pc:sldChg chg="addSp delSp modSp new mod">
        <pc:chgData name="Daniel Khashabi" userId="62390808-c838-45e6-be59-d6fd0d208bc8" providerId="ADAL" clId="{FEE2FC40-119F-F549-84EB-0773B4730766}" dt="2023-03-16T15:48:34.665" v="3922" actId="1076"/>
        <pc:sldMkLst>
          <pc:docMk/>
          <pc:sldMk cId="882603993" sldId="2100"/>
        </pc:sldMkLst>
        <pc:spChg chg="mod">
          <ac:chgData name="Daniel Khashabi" userId="62390808-c838-45e6-be59-d6fd0d208bc8" providerId="ADAL" clId="{FEE2FC40-119F-F549-84EB-0773B4730766}" dt="2023-03-16T15:48:18.695" v="3917" actId="27636"/>
          <ac:spMkLst>
            <pc:docMk/>
            <pc:sldMk cId="882603993" sldId="2100"/>
            <ac:spMk id="2" creationId="{05DFAA2E-1FEA-67D1-DC16-6327BEC7EDC9}"/>
          </ac:spMkLst>
        </pc:spChg>
        <pc:spChg chg="add del">
          <ac:chgData name="Daniel Khashabi" userId="62390808-c838-45e6-be59-d6fd0d208bc8" providerId="ADAL" clId="{FEE2FC40-119F-F549-84EB-0773B4730766}" dt="2023-03-16T15:48:31.798" v="3918"/>
          <ac:spMkLst>
            <pc:docMk/>
            <pc:sldMk cId="882603993" sldId="2100"/>
            <ac:spMk id="3" creationId="{EEA8CE57-2A36-A52E-3B7C-4F422E395639}"/>
          </ac:spMkLst>
        </pc:spChg>
        <pc:graphicFrameChg chg="add del mod">
          <ac:chgData name="Daniel Khashabi" userId="62390808-c838-45e6-be59-d6fd0d208bc8" providerId="ADAL" clId="{FEE2FC40-119F-F549-84EB-0773B4730766}" dt="2023-03-16T15:48:18.533" v="3916"/>
          <ac:graphicFrameMkLst>
            <pc:docMk/>
            <pc:sldMk cId="882603993" sldId="2100"/>
            <ac:graphicFrameMk id="4" creationId="{90378F8E-115C-D829-262E-7C049AF0B645}"/>
          </ac:graphicFrameMkLst>
        </pc:graphicFrameChg>
        <pc:picChg chg="add mod">
          <ac:chgData name="Daniel Khashabi" userId="62390808-c838-45e6-be59-d6fd0d208bc8" providerId="ADAL" clId="{FEE2FC40-119F-F549-84EB-0773B4730766}" dt="2023-03-16T15:48:34.665" v="3922" actId="1076"/>
          <ac:picMkLst>
            <pc:docMk/>
            <pc:sldMk cId="882603993" sldId="2100"/>
            <ac:picMk id="6" creationId="{3DCF1669-0D3B-A195-52DA-C940F6D6C3A3}"/>
          </ac:picMkLst>
        </pc:picChg>
      </pc:sldChg>
      <pc:sldChg chg="addSp delSp modSp new add del mod">
        <pc:chgData name="Daniel Khashabi" userId="62390808-c838-45e6-be59-d6fd0d208bc8" providerId="ADAL" clId="{FEE2FC40-119F-F549-84EB-0773B4730766}" dt="2023-03-16T15:50:46.400" v="3937" actId="1076"/>
        <pc:sldMkLst>
          <pc:docMk/>
          <pc:sldMk cId="207312251" sldId="2101"/>
        </pc:sldMkLst>
        <pc:spChg chg="mod">
          <ac:chgData name="Daniel Khashabi" userId="62390808-c838-45e6-be59-d6fd0d208bc8" providerId="ADAL" clId="{FEE2FC40-119F-F549-84EB-0773B4730766}" dt="2023-03-16T15:50:44.023" v="3936" actId="20577"/>
          <ac:spMkLst>
            <pc:docMk/>
            <pc:sldMk cId="207312251" sldId="2101"/>
            <ac:spMk id="2" creationId="{3796E69B-6973-B456-FEFA-F590B34C65D4}"/>
          </ac:spMkLst>
        </pc:spChg>
        <pc:spChg chg="del">
          <ac:chgData name="Daniel Khashabi" userId="62390808-c838-45e6-be59-d6fd0d208bc8" providerId="ADAL" clId="{FEE2FC40-119F-F549-84EB-0773B4730766}" dt="2023-03-16T15:50:40.341" v="3927"/>
          <ac:spMkLst>
            <pc:docMk/>
            <pc:sldMk cId="207312251" sldId="2101"/>
            <ac:spMk id="3" creationId="{58F55899-5972-25BF-7A9B-E3E8234E8B3E}"/>
          </ac:spMkLst>
        </pc:spChg>
        <pc:picChg chg="add mod">
          <ac:chgData name="Daniel Khashabi" userId="62390808-c838-45e6-be59-d6fd0d208bc8" providerId="ADAL" clId="{FEE2FC40-119F-F549-84EB-0773B4730766}" dt="2023-03-16T15:50:46.400" v="3937" actId="1076"/>
          <ac:picMkLst>
            <pc:docMk/>
            <pc:sldMk cId="207312251" sldId="2101"/>
            <ac:picMk id="5" creationId="{8195198A-3CF6-749C-F077-A87DAB42ABA0}"/>
          </ac:picMkLst>
        </pc:picChg>
      </pc:sldChg>
      <pc:sldChg chg="modSp new del mod">
        <pc:chgData name="Daniel Khashabi" userId="62390808-c838-45e6-be59-d6fd0d208bc8" providerId="ADAL" clId="{FEE2FC40-119F-F549-84EB-0773B4730766}" dt="2023-03-16T15:51:03.728" v="3961" actId="2696"/>
        <pc:sldMkLst>
          <pc:docMk/>
          <pc:sldMk cId="1495933099" sldId="2102"/>
        </pc:sldMkLst>
        <pc:spChg chg="mod">
          <ac:chgData name="Daniel Khashabi" userId="62390808-c838-45e6-be59-d6fd0d208bc8" providerId="ADAL" clId="{FEE2FC40-119F-F549-84EB-0773B4730766}" dt="2023-03-16T15:50:58.668" v="3960" actId="20577"/>
          <ac:spMkLst>
            <pc:docMk/>
            <pc:sldMk cId="1495933099" sldId="2102"/>
            <ac:spMk id="2" creationId="{C4B8ABB0-B9F3-F15C-24D2-9AC6ACF7D4F0}"/>
          </ac:spMkLst>
        </pc:spChg>
      </pc:sldChg>
      <pc:sldMasterChg chg="delSldLayout">
        <pc:chgData name="Daniel Khashabi" userId="62390808-c838-45e6-be59-d6fd0d208bc8" providerId="ADAL" clId="{FEE2FC40-119F-F549-84EB-0773B4730766}" dt="2023-03-16T15:40:42.807" v="3366" actId="2696"/>
        <pc:sldMasterMkLst>
          <pc:docMk/>
          <pc:sldMasterMk cId="0" sldId="2147483684"/>
        </pc:sldMasterMkLst>
        <pc:sldLayoutChg chg="del">
          <pc:chgData name="Daniel Khashabi" userId="62390808-c838-45e6-be59-d6fd0d208bc8" providerId="ADAL" clId="{FEE2FC40-119F-F549-84EB-0773B4730766}" dt="2023-03-16T15:40:42.807" v="3366" actId="2696"/>
          <pc:sldLayoutMkLst>
            <pc:docMk/>
            <pc:sldMasterMk cId="0" sldId="2147483684"/>
            <pc:sldLayoutMk cId="974558180" sldId="2147483698"/>
          </pc:sldLayoutMkLst>
        </pc:sldLayoutChg>
      </pc:sldMasterChg>
    </pc:docChg>
  </pc:docChgLst>
  <pc:docChgLst>
    <pc:chgData name="Daniel Khashabi" userId="62390808-c838-45e6-be59-d6fd0d208bc8" providerId="ADAL" clId="{0439EC8E-7C60-FD47-90A2-6D462D5C00F4}"/>
    <pc:docChg chg="undo redo custSel addSld delSld modSld modMainMaster modNotesMaster">
      <pc:chgData name="Daniel Khashabi" userId="62390808-c838-45e6-be59-d6fd0d208bc8" providerId="ADAL" clId="{0439EC8E-7C60-FD47-90A2-6D462D5C00F4}" dt="2023-01-11T00:57:37.159" v="504"/>
      <pc:docMkLst>
        <pc:docMk/>
      </pc:docMkLst>
      <pc:sldChg chg="del">
        <pc:chgData name="Daniel Khashabi" userId="62390808-c838-45e6-be59-d6fd0d208bc8" providerId="ADAL" clId="{0439EC8E-7C60-FD47-90A2-6D462D5C00F4}" dt="2023-01-11T00:50:11.863" v="200" actId="2696"/>
        <pc:sldMkLst>
          <pc:docMk/>
          <pc:sldMk cId="2458244337" sldId="300"/>
        </pc:sldMkLst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0" sldId="3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0" sldId="301"/>
            <ac:spMk id="2" creationId="{83602E3B-62E7-EEAE-E8F3-5972D2C26242}"/>
          </ac:spMkLst>
        </pc:spChg>
      </pc:sldChg>
      <pc:sldChg chg="modSp add mod">
        <pc:chgData name="Daniel Khashabi" userId="62390808-c838-45e6-be59-d6fd0d208bc8" providerId="ADAL" clId="{0439EC8E-7C60-FD47-90A2-6D462D5C00F4}" dt="2023-01-11T00:54:44.276" v="502" actId="20577"/>
        <pc:sldMkLst>
          <pc:docMk/>
          <pc:sldMk cId="3260301037" sldId="312"/>
        </pc:sldMkLst>
        <pc:spChg chg="mod">
          <ac:chgData name="Daniel Khashabi" userId="62390808-c838-45e6-be59-d6fd0d208bc8" providerId="ADAL" clId="{0439EC8E-7C60-FD47-90A2-6D462D5C00F4}" dt="2023-01-11T00:54:44.276" v="502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617374293" sldId="320"/>
        </pc:sldMkLst>
        <pc:spChg chg="mod">
          <ac:chgData name="Daniel Khashabi" userId="62390808-c838-45e6-be59-d6fd0d208bc8" providerId="ADAL" clId="{0439EC8E-7C60-FD47-90A2-6D462D5C00F4}" dt="2023-01-11T00:49:57.498" v="192" actId="27636"/>
          <ac:spMkLst>
            <pc:docMk/>
            <pc:sldMk cId="617374293" sldId="320"/>
            <ac:spMk id="2" creationId="{7963FB8C-984D-4963-B21F-E3CA415E94C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" creationId="{3E9250DF-67B9-43FE-BC69-D7093EC1DF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" creationId="{3061AA40-0C40-4145-B10C-584381E759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" creationId="{2B627B6D-685E-4479-BB18-DD62B895432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9" creationId="{05F51F48-A2FE-416A-8A40-32B02FA996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1" creationId="{86277FD3-9D96-42EC-82C6-0780D0D80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6" creationId="{B113B38B-B195-4199-941D-EBBE178DC8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7" creationId="{59BC3CA3-1964-4507-B412-847DFE907D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8" creationId="{C5F84609-E44E-4094-B416-6B453341C8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9" creationId="{BA6A2A10-0D3C-4280-B698-334BD45EA6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4" creationId="{A553CA31-ADC6-425C-9409-9C672582BA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5" creationId="{9BA2E584-D8E6-450E-8D69-AA2E9C347F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6" creationId="{63C2A8DD-F3DD-4392-9611-2BC349BF92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7" creationId="{453F3093-E03A-4604-85A7-4447BB6DAE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9" creationId="{9F736651-E9B1-46BC-959C-5A32390C4D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0" creationId="{7F59FF4D-7EFB-49B6-95A3-22097B276BA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1" creationId="{E370781D-FA38-4728-8730-26EBB4EE723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4" creationId="{7BEF9086-365D-48CD-AA2F-B92804C00D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6" creationId="{11CD8A1F-3813-4578-9760-6B2224F856B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1" creationId="{64D44098-CF99-4C60-8499-6E50940965A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2" creationId="{CAF9D9A3-5923-49DC-ADB2-8756E0D897D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3" creationId="{EAFBE680-298A-451E-AD54-5AA855F5B05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4" creationId="{7BACEB32-5866-4F46-97ED-E08C6EBF36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9" creationId="{CBFA2BB8-E48F-41EF-A588-EB14716FDD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0" creationId="{3A9B84DB-7FE1-4655-8711-0B410306FA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1" creationId="{9F2E0EDD-28ED-4601-B5C7-154D5C4013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2" creationId="{DD761F2E-82F7-4581-859D-DF26CA5A54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4" creationId="{2054C5E2-45B4-4A42-9764-46C1A6E291A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7" creationId="{A30B8CAB-BDDD-4F57-A14B-BAD8F836ECE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4" creationId="{AAA65024-A512-EADF-8E72-23741A0B523D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3826601" sldId="36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2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906780869" sldId="45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998917282" sldId="45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406073538" sldId="47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406073538" sldId="474"/>
            <ac:spMk id="4" creationId="{DCA4703C-276C-4E30-9C18-2F1E62FEE948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7052150" sldId="47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7052150" sldId="475"/>
            <ac:spMk id="4" creationId="{4ABA35FE-870B-49CD-B909-DD4D641DACF4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072744809" sldId="47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72744809" sldId="476"/>
            <ac:spMk id="4" creationId="{358BE29B-99A2-4511-8F12-E631145B929D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4347825" sldId="47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4347825" sldId="477"/>
            <ac:spMk id="4" creationId="{7637E307-A60C-46A3-8EB4-093E7D871DF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22946710" sldId="4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22946710" sldId="478"/>
            <ac:spMk id="4" creationId="{3484936E-2B31-4E95-B189-2AD09F408AD5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80834873" sldId="4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80834873" sldId="479"/>
            <ac:spMk id="4" creationId="{11AA51CB-E192-4558-ACDF-A334707C5519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547657137" sldId="48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618338631" sldId="48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20829040" sldId="49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6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41349083" sldId="49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658051344" sldId="49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303684050" sldId="49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974659538" sldId="49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" creationId="{15454F06-257B-CE41-9831-3BC9470EC1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54443461" sldId="4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167609536" sldId="49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14805550" sldId="49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04700270" sldId="49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52820905" sldId="50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163998519" sldId="5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60016070" sldId="50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83165777" sldId="50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87064700" sldId="50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60195695" sldId="5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629283079" sldId="50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411925560" sldId="50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6902672" sldId="50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5921395" sldId="50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44192743" sldId="5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3206488" sldId="5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097302770" sldId="5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3" creationId="{02B6CA22-F1CD-AC44-B010-10678C6441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74723470" sldId="51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14663588" sldId="51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22778642" sldId="51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311711431" sldId="5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64985647" sldId="5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480435344" sldId="51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450095062" sldId="52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57237973" sldId="5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91689327" sldId="5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7723832" sldId="58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87794412" sldId="58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2" creationId="{B53AFF00-207B-EF4D-87C4-FBB0A52436C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108800004" sldId="58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52720095" sldId="58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077774917" sldId="58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40" creationId="{80078C12-0DAF-47FB-96EA-06100A3F3370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2515119926" sldId="596"/>
        </pc:sldMkLst>
        <pc:spChg chg="mod">
          <ac:chgData name="Daniel Khashabi" userId="62390808-c838-45e6-be59-d6fd0d208bc8" providerId="ADAL" clId="{0439EC8E-7C60-FD47-90A2-6D462D5C00F4}" dt="2023-01-11T00:49:57.457" v="191" actId="27636"/>
          <ac:spMkLst>
            <pc:docMk/>
            <pc:sldMk cId="2515119926" sldId="596"/>
            <ac:spMk id="285" creationId="{00000000-0000-0000-0000-000000000000}"/>
          </ac:spMkLst>
        </pc:spChg>
      </pc:sldChg>
      <pc:sldChg chg="modSp add mod modShow modNotes">
        <pc:chgData name="Daniel Khashabi" userId="62390808-c838-45e6-be59-d6fd0d208bc8" providerId="ADAL" clId="{0439EC8E-7C60-FD47-90A2-6D462D5C00F4}" dt="2023-01-11T00:57:24.502" v="503"/>
        <pc:sldMkLst>
          <pc:docMk/>
          <pc:sldMk cId="3241233427" sldId="5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2" creationId="{3A914E57-ED47-38E0-2359-37B6DE620B3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0439EC8E-7C60-FD47-90A2-6D462D5C00F4}" dt="2023-01-11T00:52:45.184" v="254" actId="20577"/>
          <ac:spMkLst>
            <pc:docMk/>
            <pc:sldMk cId="3241233427" sldId="596"/>
            <ac:spMk id="286" creationId="{00000000-0000-0000-0000-000000000000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277184893" sldId="1596"/>
        </pc:sldMkLst>
        <pc:spChg chg="mod">
          <ac:chgData name="Daniel Khashabi" userId="62390808-c838-45e6-be59-d6fd0d208bc8" providerId="ADAL" clId="{0439EC8E-7C60-FD47-90A2-6D462D5C00F4}" dt="2023-01-11T00:49:57.517" v="193" actId="27636"/>
          <ac:spMkLst>
            <pc:docMk/>
            <pc:sldMk cId="277184893" sldId="1596"/>
            <ac:spMk id="2" creationId="{4FFAB9C1-BE5E-7E88-6FC6-5B2FD1529EC4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" creationId="{1EE58D85-0E11-2558-C94E-6F7D361B79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2" creationId="{92242E47-F2F5-5992-DCD0-A2359B36598F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1119788886" sldId="1600"/>
        </pc:sldMkLst>
        <pc:spChg chg="mod">
          <ac:chgData name="Daniel Khashabi" userId="62390808-c838-45e6-be59-d6fd0d208bc8" providerId="ADAL" clId="{0439EC8E-7C60-FD47-90A2-6D462D5C00F4}" dt="2023-01-11T00:49:57.431" v="190" actId="27636"/>
          <ac:spMkLst>
            <pc:docMk/>
            <pc:sldMk cId="1119788886" sldId="1600"/>
            <ac:spMk id="2" creationId="{953ED47A-3027-1985-0980-096D263C53C4}"/>
          </ac:spMkLst>
        </pc:spChg>
      </pc:sldChg>
      <pc:sldChg chg="modSp add mod chgLayout modNotes">
        <pc:chgData name="Daniel Khashabi" userId="62390808-c838-45e6-be59-d6fd0d208bc8" providerId="ADAL" clId="{0439EC8E-7C60-FD47-90A2-6D462D5C00F4}" dt="2023-01-11T00:57:24.502" v="503"/>
        <pc:sldMkLst>
          <pc:docMk/>
          <pc:sldMk cId="2829751526" sldId="1600"/>
        </pc:sldMkLst>
        <pc:spChg chg="mod ord">
          <ac:chgData name="Daniel Khashabi" userId="62390808-c838-45e6-be59-d6fd0d208bc8" providerId="ADAL" clId="{0439EC8E-7C60-FD47-90A2-6D462D5C00F4}" dt="2023-01-11T00:52:15.914" v="237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0439EC8E-7C60-FD47-90A2-6D462D5C00F4}" dt="2023-01-11T00:52:26.252" v="247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977812050" sldId="1601"/>
        </pc:sldMkLst>
        <pc:spChg chg="mod">
          <ac:chgData name="Daniel Khashabi" userId="62390808-c838-45e6-be59-d6fd0d208bc8" providerId="ADAL" clId="{0439EC8E-7C60-FD47-90A2-6D462D5C00F4}" dt="2023-01-11T00:49:57.600" v="194" actId="27636"/>
          <ac:spMkLst>
            <pc:docMk/>
            <pc:sldMk cId="977812050" sldId="1601"/>
            <ac:spMk id="2" creationId="{DBD7D964-89F1-603A-2EA4-EFC883DB4AC2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4" creationId="{54267B65-D057-A842-4998-BBA539AFE4D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13" creationId="{C3DF63AB-4939-CDC9-6A07-1C42BAE00041}"/>
          </ac:spMkLst>
        </pc:spChg>
      </pc:sldChg>
      <pc:sldChg chg="modSp add">
        <pc:chgData name="Daniel Khashabi" userId="62390808-c838-45e6-be59-d6fd0d208bc8" providerId="ADAL" clId="{0439EC8E-7C60-FD47-90A2-6D462D5C00F4}" dt="2023-01-11T00:57:24.502" v="503"/>
        <pc:sldMkLst>
          <pc:docMk/>
          <pc:sldMk cId="3048726238" sldId="16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" creationId="{905AB810-3D7D-65ED-BA58-504F065A44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8" creationId="{BC7D00C1-D2D2-7BFE-E1C0-2A0E4ACF4D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9" creationId="{C164FD82-46A0-85AF-6BC4-99DD0022BFDD}"/>
          </ac:spMkLst>
        </pc:spChg>
      </pc:sldChg>
      <pc:sldChg chg="modSp add mod modAnim modNotes">
        <pc:chgData name="Daniel Khashabi" userId="62390808-c838-45e6-be59-d6fd0d208bc8" providerId="ADAL" clId="{0439EC8E-7C60-FD47-90A2-6D462D5C00F4}" dt="2023-01-11T00:57:37.159" v="504"/>
        <pc:sldMkLst>
          <pc:docMk/>
          <pc:sldMk cId="3352225948" sldId="1606"/>
        </pc:sldMkLst>
        <pc:spChg chg="mod">
          <ac:chgData name="Daniel Khashabi" userId="62390808-c838-45e6-be59-d6fd0d208bc8" providerId="ADAL" clId="{0439EC8E-7C60-FD47-90A2-6D462D5C00F4}" dt="2023-01-11T00:49:57.637" v="195" actId="27636"/>
          <ac:spMkLst>
            <pc:docMk/>
            <pc:sldMk cId="3352225948" sldId="1606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7" creationId="{9D717302-7D3A-C53F-EA0C-DCB9908460B8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848025613" sldId="16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590724948" sldId="16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7" creationId="{B8F5CA2E-8038-0DE0-214B-E52178FC30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8" creationId="{4421962E-9CC3-BCDC-097E-2A0CD6809D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169511776" sldId="16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3" creationId="{225716CA-EC32-9765-8761-81D9A056D5B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9025459" sldId="161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4" creationId="{0E1A55C4-99E6-7E32-4228-7F1BC7BE6651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70089029" sldId="1614"/>
        </pc:sldMkLst>
        <pc:spChg chg="mod">
          <ac:chgData name="Daniel Khashabi" userId="62390808-c838-45e6-be59-d6fd0d208bc8" providerId="ADAL" clId="{0439EC8E-7C60-FD47-90A2-6D462D5C00F4}" dt="2023-01-11T00:49:57.353" v="189" actId="27636"/>
          <ac:spMkLst>
            <pc:docMk/>
            <pc:sldMk cId="670089029" sldId="1614"/>
            <ac:spMk id="2" creationId="{821DC7F3-D1C9-F413-2375-6822BE3DC7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70089029" sldId="1614"/>
            <ac:spMk id="4" creationId="{438D3EB4-22DC-1ECF-ED9B-ACF5D672EEE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772866417" sldId="16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1" creationId="{743CAFAF-E7CA-8E81-FD02-E149EA13888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892059775" sldId="16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" creationId="{86017B22-7C21-F04B-4F88-58E7E7CA3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3" creationId="{1E6B2D24-AD73-3714-1586-0B1F283233E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0" creationId="{DECE03F9-05B4-7883-9F03-7F7130BB62D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2" creationId="{FF39D38A-EEF9-A3A8-8D4C-77807FB937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6" creationId="{FC9AFF74-EB67-3C46-17D7-7B91DFCA2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8" creationId="{AC94FE2C-6DF1-59FE-3AD8-F8ACD228B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4" creationId="{D344E835-39BB-1FF3-A53E-069582BAE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9" creationId="{752FA01B-592D-B57A-C352-7CF26379149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0" creationId="{1045F370-A114-D62A-C7D6-44E01284FB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4" creationId="{7437D856-8B00-8116-7DE8-57F01F8A11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8" creationId="{F1916733-5241-68E5-0157-0C1C9ED5B21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9" creationId="{2263CDD6-08A9-6F3B-BB35-323C4B4662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4" creationId="{0E1A55C4-99E6-7E32-4228-7F1BC7BE66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5" creationId="{C62DEBFE-7C42-F7E4-8A2D-1FB5DC8492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4" creationId="{F098A132-0227-A725-9918-BBF5F00235D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536256777" sldId="1619"/>
        </pc:sldMkLst>
        <pc:spChg chg="mod">
          <ac:chgData name="Daniel Khashabi" userId="62390808-c838-45e6-be59-d6fd0d208bc8" providerId="ADAL" clId="{0439EC8E-7C60-FD47-90A2-6D462D5C00F4}" dt="2023-01-11T00:49:57.681" v="197" actId="27636"/>
          <ac:spMkLst>
            <pc:docMk/>
            <pc:sldMk cId="3536256777" sldId="1619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6" creationId="{C7761840-3334-9CAD-0DE5-C4C9D82628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8" creationId="{2C1069EE-9DD9-6970-43DD-F1135073DA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0" creationId="{8F2ED2D2-C277-C10D-E97A-D8A2E230A0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2" creationId="{B51A137B-7FE6-50DD-1045-8785F90ABB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95" creationId="{EF1A02E7-1655-39F8-D620-8EB393223EA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59706283" sldId="1620"/>
        </pc:sldMkLst>
        <pc:spChg chg="mod">
          <ac:chgData name="Daniel Khashabi" userId="62390808-c838-45e6-be59-d6fd0d208bc8" providerId="ADAL" clId="{0439EC8E-7C60-FD47-90A2-6D462D5C00F4}" dt="2023-01-11T00:49:56.992" v="182" actId="27636"/>
          <ac:spMkLst>
            <pc:docMk/>
            <pc:sldMk cId="3959706283" sldId="1620"/>
            <ac:spMk id="2" creationId="{76DA58C6-D07F-F171-0116-40E86AB37A2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0" creationId="{5E633A4C-3DE1-8843-FBF7-D94FB22F93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4" creationId="{A36870B9-7A8F-3986-EAFA-01C9AFCAB1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27" creationId="{10683730-6D83-35E5-BEB0-A811E5749C5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7" creationId="{15C41768-28CF-7289-5876-14858B5A2B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8" creationId="{55E58F12-EC7F-D14C-15AD-C3911E590D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9" creationId="{B585EF6B-9495-23B6-FF86-EB0E6AC7B8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46" creationId="{2E582CEF-9ECF-F4AB-6FE7-9A75F56A1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0" creationId="{9986B74E-15B2-609F-F24C-01FF59CE874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1" creationId="{22DD5898-96BC-9911-33CE-677608018D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2" creationId="{EF821429-C509-6971-D86F-E7AFCC61E1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3" creationId="{AEB7C671-2D9C-8C11-B8CD-405A4D89B449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2566398262" sldId="1622"/>
        </pc:sldMkLst>
        <pc:spChg chg="mod">
          <ac:chgData name="Daniel Khashabi" userId="62390808-c838-45e6-be59-d6fd0d208bc8" providerId="ADAL" clId="{0439EC8E-7C60-FD47-90A2-6D462D5C00F4}" dt="2023-01-11T00:49:57.317" v="186" actId="27636"/>
          <ac:spMkLst>
            <pc:docMk/>
            <pc:sldMk cId="2566398262" sldId="1622"/>
            <ac:spMk id="2" creationId="{0E2E5F0B-58B1-5210-F2E8-99FAAEA698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66398262" sldId="1622"/>
            <ac:spMk id="4" creationId="{BEDC438E-8CEC-0CC2-E9D7-766BB19CA8F4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67499559" sldId="1623"/>
        </pc:sldMkLst>
        <pc:spChg chg="mod">
          <ac:chgData name="Daniel Khashabi" userId="62390808-c838-45e6-be59-d6fd0d208bc8" providerId="ADAL" clId="{0439EC8E-7C60-FD47-90A2-6D462D5C00F4}" dt="2023-01-11T00:49:57.179" v="183" actId="27636"/>
          <ac:spMkLst>
            <pc:docMk/>
            <pc:sldMk cId="3967499559" sldId="1623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8" creationId="{A61DD29E-8580-4519-64F6-252A9794495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728407031" sldId="1624"/>
        </pc:sldMkLst>
        <pc:spChg chg="mod">
          <ac:chgData name="Daniel Khashabi" userId="62390808-c838-45e6-be59-d6fd0d208bc8" providerId="ADAL" clId="{0439EC8E-7C60-FD47-90A2-6D462D5C00F4}" dt="2023-01-11T00:49:57.191" v="184" actId="27636"/>
          <ac:spMkLst>
            <pc:docMk/>
            <pc:sldMk cId="3728407031" sldId="1624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9" creationId="{C7F49099-705E-8DBC-28AF-096B08BFB4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1" creationId="{0F53B8D9-764E-EAB3-522F-2F4ED5DD11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6" creationId="{9FC3DE24-FB41-D9D8-2110-8F1528D6E9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7" creationId="{BA170C94-00BD-8E22-6969-0D85196290D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8" creationId="{72CA5A5C-4F80-F6DD-930B-F08A4C67130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1356427523" sldId="1625"/>
        </pc:sldMkLst>
        <pc:spChg chg="mod">
          <ac:chgData name="Daniel Khashabi" userId="62390808-c838-45e6-be59-d6fd0d208bc8" providerId="ADAL" clId="{0439EC8E-7C60-FD47-90A2-6D462D5C00F4}" dt="2023-01-11T00:49:57.240" v="185" actId="27636"/>
          <ac:spMkLst>
            <pc:docMk/>
            <pc:sldMk cId="1356427523" sldId="1625"/>
            <ac:spMk id="2" creationId="{BE0B3886-9794-E994-C0B5-BE43CCB49A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3" creationId="{57FD2924-25FE-0226-78E8-CBA348156A4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5" creationId="{A4B43994-3A63-5A65-0124-AAF3097A098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422955403" sldId="1627"/>
        </pc:sldMkLst>
        <pc:spChg chg="mod">
          <ac:chgData name="Daniel Khashabi" userId="62390808-c838-45e6-be59-d6fd0d208bc8" providerId="ADAL" clId="{0439EC8E-7C60-FD47-90A2-6D462D5C00F4}" dt="2023-01-11T00:49:57.321" v="187" actId="27636"/>
          <ac:spMkLst>
            <pc:docMk/>
            <pc:sldMk cId="1422955403" sldId="1627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22955403" sldId="1627"/>
            <ac:spMk id="28" creationId="{91DDE18E-B1A3-4CB0-1DCE-CE6B4E269CD7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639325383" sldId="1628"/>
        </pc:sldMkLst>
        <pc:spChg chg="mod">
          <ac:chgData name="Daniel Khashabi" userId="62390808-c838-45e6-be59-d6fd0d208bc8" providerId="ADAL" clId="{0439EC8E-7C60-FD47-90A2-6D462D5C00F4}" dt="2023-01-11T00:49:57.346" v="188" actId="27636"/>
          <ac:spMkLst>
            <pc:docMk/>
            <pc:sldMk cId="1639325383" sldId="1628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3" creationId="{09B6DCC3-DA45-F203-F48E-88CFC1343B9A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1207151" sldId="1630"/>
        </pc:sldMkLst>
        <pc:spChg chg="mod">
          <ac:chgData name="Daniel Khashabi" userId="62390808-c838-45e6-be59-d6fd0d208bc8" providerId="ADAL" clId="{0439EC8E-7C60-FD47-90A2-6D462D5C00F4}" dt="2023-01-11T00:49:57.658" v="196" actId="27636"/>
          <ac:spMkLst>
            <pc:docMk/>
            <pc:sldMk cId="601207151" sldId="1630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40" creationId="{4BEE174F-D5C0-C7D5-94A8-87892E1A8F75}"/>
          </ac:spMkLst>
        </pc:spChg>
      </pc:sldChg>
      <pc:sldMasterChg chg="modSp modSldLayout">
        <pc:chgData name="Daniel Khashabi" userId="62390808-c838-45e6-be59-d6fd0d208bc8" providerId="ADAL" clId="{0439EC8E-7C60-FD47-90A2-6D462D5C00F4}" dt="2023-01-11T00:57:24.502" v="503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asterMk cId="0" sldId="2147483684"/>
            <ac:spMk id="8" creationId="{00000000-0000-0000-0000-000000000000}"/>
          </ac:spMkLst>
        </pc:sp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4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4"/>
              <ac:spMk id="1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3"/>
              <ac:spMk id="54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6812903" sldId="214748368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8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9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3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3" creationId="{00000000-0000-0000-0000-000000000000}"/>
            </ac:spMkLst>
          </pc:spChg>
        </pc:sldLayoutChg>
      </pc:sldMasterChg>
    </pc:docChg>
  </pc:docChgLst>
  <pc:docChgLst>
    <pc:chgData name="Daniel Khashabi" userId="62390808-c838-45e6-be59-d6fd0d208bc8" providerId="ADAL" clId="{2F6DA9BC-5D9F-7F40-BF4A-702E1EF3ED1E}"/>
    <pc:docChg chg="undo redo custSel addSld delSld modSld sldOrd delSection modSection">
      <pc:chgData name="Daniel Khashabi" userId="62390808-c838-45e6-be59-d6fd0d208bc8" providerId="ADAL" clId="{2F6DA9BC-5D9F-7F40-BF4A-702E1EF3ED1E}" dt="2023-03-30T02:10:09.203" v="5712" actId="1076"/>
      <pc:docMkLst>
        <pc:docMk/>
      </pc:docMkLst>
      <pc:sldChg chg="del">
        <pc:chgData name="Daniel Khashabi" userId="62390808-c838-45e6-be59-d6fd0d208bc8" providerId="ADAL" clId="{2F6DA9BC-5D9F-7F40-BF4A-702E1EF3ED1E}" dt="2023-03-17T00:09:14.856" v="83" actId="2696"/>
        <pc:sldMkLst>
          <pc:docMk/>
          <pc:sldMk cId="0" sldId="257"/>
        </pc:sldMkLst>
      </pc:sldChg>
      <pc:sldChg chg="del">
        <pc:chgData name="Daniel Khashabi" userId="62390808-c838-45e6-be59-d6fd0d208bc8" providerId="ADAL" clId="{2F6DA9BC-5D9F-7F40-BF4A-702E1EF3ED1E}" dt="2023-03-16T23:49:07.279" v="12" actId="2696"/>
        <pc:sldMkLst>
          <pc:docMk/>
          <pc:sldMk cId="0" sldId="259"/>
        </pc:sldMkLst>
      </pc:sldChg>
      <pc:sldChg chg="del">
        <pc:chgData name="Daniel Khashabi" userId="62390808-c838-45e6-be59-d6fd0d208bc8" providerId="ADAL" clId="{2F6DA9BC-5D9F-7F40-BF4A-702E1EF3ED1E}" dt="2023-03-17T00:09:14.849" v="79" actId="2696"/>
        <pc:sldMkLst>
          <pc:docMk/>
          <pc:sldMk cId="0" sldId="261"/>
        </pc:sldMkLst>
      </pc:sldChg>
      <pc:sldChg chg="del">
        <pc:chgData name="Daniel Khashabi" userId="62390808-c838-45e6-be59-d6fd0d208bc8" providerId="ADAL" clId="{2F6DA9BC-5D9F-7F40-BF4A-702E1EF3ED1E}" dt="2023-03-17T00:09:14.825" v="67" actId="2696"/>
        <pc:sldMkLst>
          <pc:docMk/>
          <pc:sldMk cId="0" sldId="266"/>
        </pc:sldMkLst>
      </pc:sldChg>
      <pc:sldChg chg="del">
        <pc:chgData name="Daniel Khashabi" userId="62390808-c838-45e6-be59-d6fd0d208bc8" providerId="ADAL" clId="{2F6DA9BC-5D9F-7F40-BF4A-702E1EF3ED1E}" dt="2023-03-17T00:09:14.837" v="73" actId="2696"/>
        <pc:sldMkLst>
          <pc:docMk/>
          <pc:sldMk cId="0" sldId="267"/>
        </pc:sldMkLst>
      </pc:sldChg>
      <pc:sldChg chg="del">
        <pc:chgData name="Daniel Khashabi" userId="62390808-c838-45e6-be59-d6fd0d208bc8" providerId="ADAL" clId="{2F6DA9BC-5D9F-7F40-BF4A-702E1EF3ED1E}" dt="2023-03-16T23:48:55.077" v="6" actId="2696"/>
        <pc:sldMkLst>
          <pc:docMk/>
          <pc:sldMk cId="1917036192" sldId="275"/>
        </pc:sldMkLst>
      </pc:sldChg>
      <pc:sldChg chg="del">
        <pc:chgData name="Daniel Khashabi" userId="62390808-c838-45e6-be59-d6fd0d208bc8" providerId="ADAL" clId="{2F6DA9BC-5D9F-7F40-BF4A-702E1EF3ED1E}" dt="2023-03-17T00:09:14.855" v="82" actId="2696"/>
        <pc:sldMkLst>
          <pc:docMk/>
          <pc:sldMk cId="0" sldId="276"/>
        </pc:sldMkLst>
      </pc:sldChg>
      <pc:sldChg chg="del">
        <pc:chgData name="Daniel Khashabi" userId="62390808-c838-45e6-be59-d6fd0d208bc8" providerId="ADAL" clId="{2F6DA9BC-5D9F-7F40-BF4A-702E1EF3ED1E}" dt="2023-03-17T00:09:14.853" v="81" actId="2696"/>
        <pc:sldMkLst>
          <pc:docMk/>
          <pc:sldMk cId="0" sldId="277"/>
        </pc:sldMkLst>
      </pc:sldChg>
      <pc:sldChg chg="del">
        <pc:chgData name="Daniel Khashabi" userId="62390808-c838-45e6-be59-d6fd0d208bc8" providerId="ADAL" clId="{2F6DA9BC-5D9F-7F40-BF4A-702E1EF3ED1E}" dt="2023-03-17T00:09:14.851" v="80" actId="2696"/>
        <pc:sldMkLst>
          <pc:docMk/>
          <pc:sldMk cId="0" sldId="278"/>
        </pc:sldMkLst>
      </pc:sldChg>
      <pc:sldChg chg="del">
        <pc:chgData name="Daniel Khashabi" userId="62390808-c838-45e6-be59-d6fd0d208bc8" providerId="ADAL" clId="{2F6DA9BC-5D9F-7F40-BF4A-702E1EF3ED1E}" dt="2023-03-17T00:09:14.847" v="78" actId="2696"/>
        <pc:sldMkLst>
          <pc:docMk/>
          <pc:sldMk cId="0" sldId="279"/>
        </pc:sldMkLst>
      </pc:sldChg>
      <pc:sldChg chg="del">
        <pc:chgData name="Daniel Khashabi" userId="62390808-c838-45e6-be59-d6fd0d208bc8" providerId="ADAL" clId="{2F6DA9BC-5D9F-7F40-BF4A-702E1EF3ED1E}" dt="2023-03-17T00:09:14.843" v="76" actId="2696"/>
        <pc:sldMkLst>
          <pc:docMk/>
          <pc:sldMk cId="0" sldId="281"/>
        </pc:sldMkLst>
      </pc:sldChg>
      <pc:sldChg chg="del">
        <pc:chgData name="Daniel Khashabi" userId="62390808-c838-45e6-be59-d6fd0d208bc8" providerId="ADAL" clId="{2F6DA9BC-5D9F-7F40-BF4A-702E1EF3ED1E}" dt="2023-03-17T00:09:14.841" v="75" actId="2696"/>
        <pc:sldMkLst>
          <pc:docMk/>
          <pc:sldMk cId="0" sldId="282"/>
        </pc:sldMkLst>
      </pc:sldChg>
      <pc:sldChg chg="del">
        <pc:chgData name="Daniel Khashabi" userId="62390808-c838-45e6-be59-d6fd0d208bc8" providerId="ADAL" clId="{2F6DA9BC-5D9F-7F40-BF4A-702E1EF3ED1E}" dt="2023-03-17T00:09:14.839" v="74" actId="2696"/>
        <pc:sldMkLst>
          <pc:docMk/>
          <pc:sldMk cId="0" sldId="283"/>
        </pc:sldMkLst>
      </pc:sldChg>
      <pc:sldChg chg="del">
        <pc:chgData name="Daniel Khashabi" userId="62390808-c838-45e6-be59-d6fd0d208bc8" providerId="ADAL" clId="{2F6DA9BC-5D9F-7F40-BF4A-702E1EF3ED1E}" dt="2023-03-17T00:09:14.835" v="72" actId="2696"/>
        <pc:sldMkLst>
          <pc:docMk/>
          <pc:sldMk cId="0" sldId="284"/>
        </pc:sldMkLst>
      </pc:sldChg>
      <pc:sldChg chg="del">
        <pc:chgData name="Daniel Khashabi" userId="62390808-c838-45e6-be59-d6fd0d208bc8" providerId="ADAL" clId="{2F6DA9BC-5D9F-7F40-BF4A-702E1EF3ED1E}" dt="2023-03-17T00:09:14.859" v="85" actId="2696"/>
        <pc:sldMkLst>
          <pc:docMk/>
          <pc:sldMk cId="888029008" sldId="286"/>
        </pc:sldMkLst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1598272902" sldId="291"/>
        </pc:sldMkLst>
        <pc:spChg chg="mod ord">
          <ac:chgData name="Daniel Khashabi" userId="62390808-c838-45e6-be59-d6fd0d208bc8" providerId="ADAL" clId="{2F6DA9BC-5D9F-7F40-BF4A-702E1EF3ED1E}" dt="2023-03-28T14:14:46.726" v="2553" actId="20577"/>
          <ac:spMkLst>
            <pc:docMk/>
            <pc:sldMk cId="1598272902" sldId="29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8T14:13:18.671" v="2523" actId="478"/>
          <ac:spMkLst>
            <pc:docMk/>
            <pc:sldMk cId="1598272902" sldId="291"/>
            <ac:spMk id="3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4:56.118" v="2554" actId="207"/>
          <ac:spMkLst>
            <pc:docMk/>
            <pc:sldMk cId="1598272902" sldId="291"/>
            <ac:spMk id="4" creationId="{7432CA8C-9F9F-7880-A89B-FFA6D35B9116}"/>
          </ac:spMkLst>
        </pc:spChg>
        <pc:spChg chg="add mod ord">
          <ac:chgData name="Daniel Khashabi" userId="62390808-c838-45e6-be59-d6fd0d208bc8" providerId="ADAL" clId="{2F6DA9BC-5D9F-7F40-BF4A-702E1EF3ED1E}" dt="2023-03-28T14:14:32.606" v="2551" actId="207"/>
          <ac:spMkLst>
            <pc:docMk/>
            <pc:sldMk cId="1598272902" sldId="291"/>
            <ac:spMk id="5" creationId="{B0EB97AA-5DFE-9EC3-35A0-C2B8592263E1}"/>
          </ac:spMkLst>
        </pc:spChg>
      </pc:sldChg>
      <pc:sldChg chg="addSp modSp add del">
        <pc:chgData name="Daniel Khashabi" userId="62390808-c838-45e6-be59-d6fd0d208bc8" providerId="ADAL" clId="{2F6DA9BC-5D9F-7F40-BF4A-702E1EF3ED1E}" dt="2023-03-28T14:15:37.376" v="2574" actId="2696"/>
        <pc:sldMkLst>
          <pc:docMk/>
          <pc:sldMk cId="0" sldId="292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292"/>
            <ac:spMk id="4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4:59.456" v="2555"/>
          <ac:spMkLst>
            <pc:docMk/>
            <pc:sldMk cId="0" sldId="292"/>
            <ac:spMk id="5" creationId="{D4607984-B47B-EA21-3469-369CC9BBC01E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1095976228" sldId="294"/>
        </pc:sldMkLst>
        <pc:spChg chg="del mod">
          <ac:chgData name="Daniel Khashabi" userId="62390808-c838-45e6-be59-d6fd0d208bc8" providerId="ADAL" clId="{2F6DA9BC-5D9F-7F40-BF4A-702E1EF3ED1E}" dt="2023-03-28T14:21:29.552" v="2642" actId="478"/>
          <ac:spMkLst>
            <pc:docMk/>
            <pc:sldMk cId="1095976228" sldId="29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2F6DA9BC-5D9F-7F40-BF4A-702E1EF3ED1E}" dt="2023-03-28T14:15:50.110" v="2578" actId="20577"/>
          <ac:spMkLst>
            <pc:docMk/>
            <pc:sldMk cId="1095976228" sldId="294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41:37.047" v="3271" actId="14100"/>
          <ac:spMkLst>
            <pc:docMk/>
            <pc:sldMk cId="1095976228" sldId="294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095976228" sldId="294"/>
            <ac:spMk id="2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21:39.891" v="2653" actId="1076"/>
          <ac:spMkLst>
            <pc:docMk/>
            <pc:sldMk cId="1095976228" sldId="294"/>
            <ac:spMk id="32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00.457" v="2556"/>
          <ac:spMkLst>
            <pc:docMk/>
            <pc:sldMk cId="1095976228" sldId="294"/>
            <ac:spMk id="33" creationId="{1D8A8AE8-D00E-C503-BFC7-CFF769CA9A30}"/>
          </ac:spMkLst>
        </pc:spChg>
        <pc:spChg chg="add del mod ord">
          <ac:chgData name="Daniel Khashabi" userId="62390808-c838-45e6-be59-d6fd0d208bc8" providerId="ADAL" clId="{2F6DA9BC-5D9F-7F40-BF4A-702E1EF3ED1E}" dt="2023-03-28T14:21:23.949" v="2641" actId="478"/>
          <ac:spMkLst>
            <pc:docMk/>
            <pc:sldMk cId="1095976228" sldId="294"/>
            <ac:spMk id="34" creationId="{C7CCE918-85BB-6837-9892-928D67E848E0}"/>
          </ac:spMkLst>
        </pc:spChg>
        <pc:spChg chg="add mod">
          <ac:chgData name="Daniel Khashabi" userId="62390808-c838-45e6-be59-d6fd0d208bc8" providerId="ADAL" clId="{2F6DA9BC-5D9F-7F40-BF4A-702E1EF3ED1E}" dt="2023-03-28T14:25:23.759" v="2976" actId="20577"/>
          <ac:spMkLst>
            <pc:docMk/>
            <pc:sldMk cId="1095976228" sldId="294"/>
            <ac:spMk id="35" creationId="{6569E9B1-2F6D-0FF5-9641-1C1A9E8789F0}"/>
          </ac:spMkLst>
        </pc:spChg>
      </pc:sldChg>
      <pc:sldChg chg="addSp delSp modSp add del mod chgLayout">
        <pc:chgData name="Daniel Khashabi" userId="62390808-c838-45e6-be59-d6fd0d208bc8" providerId="ADAL" clId="{2F6DA9BC-5D9F-7F40-BF4A-702E1EF3ED1E}" dt="2023-03-28T14:23:03.884" v="2826" actId="2696"/>
        <pc:sldMkLst>
          <pc:docMk/>
          <pc:sldMk cId="0" sldId="295"/>
        </pc:sldMkLst>
        <pc:spChg chg="mod ord">
          <ac:chgData name="Daniel Khashabi" userId="62390808-c838-45e6-be59-d6fd0d208bc8" providerId="ADAL" clId="{2F6DA9BC-5D9F-7F40-BF4A-702E1EF3ED1E}" dt="2023-03-28T14:22:42.668" v="2821" actId="700"/>
          <ac:spMkLst>
            <pc:docMk/>
            <pc:sldMk cId="0" sldId="295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8T14:22:45.931" v="2823" actId="478"/>
          <ac:spMkLst>
            <pc:docMk/>
            <pc:sldMk cId="0" sldId="29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05.043" v="2557"/>
          <ac:spMkLst>
            <pc:docMk/>
            <pc:sldMk cId="0" sldId="295"/>
            <ac:spMk id="5" creationId="{B25014CA-23F0-C0BE-AC2A-E0AE7E240C5E}"/>
          </ac:spMkLst>
        </pc:spChg>
        <pc:spChg chg="add mod ord">
          <ac:chgData name="Daniel Khashabi" userId="62390808-c838-45e6-be59-d6fd0d208bc8" providerId="ADAL" clId="{2F6DA9BC-5D9F-7F40-BF4A-702E1EF3ED1E}" dt="2023-03-28T14:22:46.789" v="2824"/>
          <ac:spMkLst>
            <pc:docMk/>
            <pc:sldMk cId="0" sldId="295"/>
            <ac:spMk id="6" creationId="{B17B355D-5B54-FA8A-DE5C-AB76AC459D57}"/>
          </ac:spMkLst>
        </pc:spChg>
        <pc:picChg chg="del">
          <ac:chgData name="Daniel Khashabi" userId="62390808-c838-45e6-be59-d6fd0d208bc8" providerId="ADAL" clId="{2F6DA9BC-5D9F-7F40-BF4A-702E1EF3ED1E}" dt="2023-03-28T14:22:54.609" v="2825" actId="478"/>
          <ac:picMkLst>
            <pc:docMk/>
            <pc:sldMk cId="0" sldId="295"/>
            <ac:picMk id="3" creationId="{00000000-0000-0000-0000-000000000000}"/>
          </ac:picMkLst>
        </pc:picChg>
      </pc:sldChg>
      <pc:sldChg chg="addSp delSp modSp add del mod chgLayout">
        <pc:chgData name="Daniel Khashabi" userId="62390808-c838-45e6-be59-d6fd0d208bc8" providerId="ADAL" clId="{2F6DA9BC-5D9F-7F40-BF4A-702E1EF3ED1E}" dt="2023-03-28T15:20:51.143" v="4436" actId="2696"/>
        <pc:sldMkLst>
          <pc:docMk/>
          <pc:sldMk cId="2807870808" sldId="296"/>
        </pc:sldMkLst>
        <pc:spChg chg="mod ord">
          <ac:chgData name="Daniel Khashabi" userId="62390808-c838-45e6-be59-d6fd0d208bc8" providerId="ADAL" clId="{2F6DA9BC-5D9F-7F40-BF4A-702E1EF3ED1E}" dt="2023-03-28T14:23:23.835" v="2831" actId="368"/>
          <ac:spMkLst>
            <pc:docMk/>
            <pc:sldMk cId="2807870808" sldId="296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8T14:23:27.315" v="2833" actId="478"/>
          <ac:spMkLst>
            <pc:docMk/>
            <pc:sldMk cId="2807870808" sldId="296"/>
            <ac:spMk id="3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06.672" v="2558"/>
          <ac:spMkLst>
            <pc:docMk/>
            <pc:sldMk cId="2807870808" sldId="296"/>
            <ac:spMk id="4" creationId="{A1B73E50-0A28-D1B4-2AF4-381BA267ED7D}"/>
          </ac:spMkLst>
        </pc:spChg>
        <pc:spChg chg="add mod ord">
          <ac:chgData name="Daniel Khashabi" userId="62390808-c838-45e6-be59-d6fd0d208bc8" providerId="ADAL" clId="{2F6DA9BC-5D9F-7F40-BF4A-702E1EF3ED1E}" dt="2023-03-28T14:23:52.094" v="2843" actId="207"/>
          <ac:spMkLst>
            <pc:docMk/>
            <pc:sldMk cId="2807870808" sldId="296"/>
            <ac:spMk id="5" creationId="{93E7A697-82A4-AB22-EE89-9FB771521523}"/>
          </ac:spMkLst>
        </pc:spChg>
      </pc:sldChg>
      <pc:sldChg chg="del mod modShow">
        <pc:chgData name="Daniel Khashabi" userId="62390808-c838-45e6-be59-d6fd0d208bc8" providerId="ADAL" clId="{2F6DA9BC-5D9F-7F40-BF4A-702E1EF3ED1E}" dt="2023-03-17T00:42:20.287" v="164" actId="2696"/>
        <pc:sldMkLst>
          <pc:docMk/>
          <pc:sldMk cId="400525131" sldId="299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3984899978" sldId="299"/>
        </pc:sldMkLst>
      </pc:sldChg>
      <pc:sldChg chg="modSp del mod">
        <pc:chgData name="Daniel Khashabi" userId="62390808-c838-45e6-be59-d6fd0d208bc8" providerId="ADAL" clId="{2F6DA9BC-5D9F-7F40-BF4A-702E1EF3ED1E}" dt="2023-03-28T14:15:25.364" v="2572" actId="2696"/>
        <pc:sldMkLst>
          <pc:docMk/>
          <pc:sldMk cId="2435866567" sldId="302"/>
        </pc:sldMkLst>
        <pc:spChg chg="mod">
          <ac:chgData name="Daniel Khashabi" userId="62390808-c838-45e6-be59-d6fd0d208bc8" providerId="ADAL" clId="{2F6DA9BC-5D9F-7F40-BF4A-702E1EF3ED1E}" dt="2023-03-27T07:14:12.784" v="2397" actId="21"/>
          <ac:spMkLst>
            <pc:docMk/>
            <pc:sldMk cId="2435866567" sldId="302"/>
            <ac:spMk id="3" creationId="{49A500BA-3D17-E177-8642-73C0CADAD063}"/>
          </ac:spMkLst>
        </pc:spChg>
      </pc:sldChg>
      <pc:sldChg chg="modSp">
        <pc:chgData name="Daniel Khashabi" userId="62390808-c838-45e6-be59-d6fd0d208bc8" providerId="ADAL" clId="{2F6DA9BC-5D9F-7F40-BF4A-702E1EF3ED1E}" dt="2023-03-28T14:13:09.644" v="2521"/>
        <pc:sldMkLst>
          <pc:docMk/>
          <pc:sldMk cId="3022393508" sldId="304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022393508" sldId="304"/>
            <ac:spMk id="4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314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4"/>
            <ac:spMk id="14" creationId="{00000000-0000-0000-0000-000000000000}"/>
          </ac:spMkLst>
        </pc:spChg>
      </pc:sldChg>
      <pc:sldChg chg="del">
        <pc:chgData name="Daniel Khashabi" userId="62390808-c838-45e6-be59-d6fd0d208bc8" providerId="ADAL" clId="{2F6DA9BC-5D9F-7F40-BF4A-702E1EF3ED1E}" dt="2023-03-17T00:09:14.831" v="70" actId="2696"/>
        <pc:sldMkLst>
          <pc:docMk/>
          <pc:sldMk cId="0" sldId="315"/>
        </pc:sldMkLst>
      </pc:sldChg>
      <pc:sldChg chg="addSp delSp modSp add del mod chgLayout">
        <pc:chgData name="Daniel Khashabi" userId="62390808-c838-45e6-be59-d6fd0d208bc8" providerId="ADAL" clId="{2F6DA9BC-5D9F-7F40-BF4A-702E1EF3ED1E}" dt="2023-03-28T15:20:51.143" v="4436" actId="2696"/>
        <pc:sldMkLst>
          <pc:docMk/>
          <pc:sldMk cId="546683734" sldId="316"/>
        </pc:sldMkLst>
        <pc:spChg chg="mod ord">
          <ac:chgData name="Daniel Khashabi" userId="62390808-c838-45e6-be59-d6fd0d208bc8" providerId="ADAL" clId="{2F6DA9BC-5D9F-7F40-BF4A-702E1EF3ED1E}" dt="2023-03-28T14:25:47.508" v="2979" actId="20577"/>
          <ac:spMkLst>
            <pc:docMk/>
            <pc:sldMk cId="546683734" sldId="316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10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1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18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2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2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2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2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2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546683734" sldId="316"/>
            <ac:spMk id="30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8T14:25:50.578" v="2981" actId="478"/>
          <ac:spMkLst>
            <pc:docMk/>
            <pc:sldMk cId="546683734" sldId="316"/>
            <ac:spMk id="31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08.111" v="2559"/>
          <ac:spMkLst>
            <pc:docMk/>
            <pc:sldMk cId="546683734" sldId="316"/>
            <ac:spMk id="32" creationId="{EFFE7FC6-6B2B-E60C-4EAB-88759FFA6C29}"/>
          </ac:spMkLst>
        </pc:spChg>
        <pc:spChg chg="add mod ord">
          <ac:chgData name="Daniel Khashabi" userId="62390808-c838-45e6-be59-d6fd0d208bc8" providerId="ADAL" clId="{2F6DA9BC-5D9F-7F40-BF4A-702E1EF3ED1E}" dt="2023-03-28T14:25:55.014" v="2984" actId="368"/>
          <ac:spMkLst>
            <pc:docMk/>
            <pc:sldMk cId="546683734" sldId="316"/>
            <ac:spMk id="33" creationId="{CD505237-591C-8236-03CB-0C538319B336}"/>
          </ac:spMkLst>
        </pc:spChg>
      </pc:sldChg>
      <pc:sldChg chg="addSp modSp add del">
        <pc:chgData name="Daniel Khashabi" userId="62390808-c838-45e6-be59-d6fd0d208bc8" providerId="ADAL" clId="{2F6DA9BC-5D9F-7F40-BF4A-702E1EF3ED1E}" dt="2023-03-28T14:28:10.663" v="3193" actId="2696"/>
        <pc:sldMkLst>
          <pc:docMk/>
          <pc:sldMk cId="0" sldId="317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1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1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1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2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2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2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2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30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3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3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3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7"/>
            <ac:spMk id="34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0.194" v="2561"/>
          <ac:spMkLst>
            <pc:docMk/>
            <pc:sldMk cId="0" sldId="317"/>
            <ac:spMk id="35" creationId="{9BB85141-AABB-C0DD-70AA-8137E502064D}"/>
          </ac:spMkLst>
        </pc:spChg>
      </pc:sldChg>
      <pc:sldChg chg="addSp modSp add del">
        <pc:chgData name="Daniel Khashabi" userId="62390808-c838-45e6-be59-d6fd0d208bc8" providerId="ADAL" clId="{2F6DA9BC-5D9F-7F40-BF4A-702E1EF3ED1E}" dt="2023-03-28T14:29:15.398" v="3212" actId="2696"/>
        <pc:sldMkLst>
          <pc:docMk/>
          <pc:sldMk cId="0" sldId="318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1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1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1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2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2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2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2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30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3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8"/>
            <ac:spMk id="32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09.483" v="2560"/>
          <ac:spMkLst>
            <pc:docMk/>
            <pc:sldMk cId="0" sldId="318"/>
            <ac:spMk id="33" creationId="{C539AE85-CBEA-E0AC-E42C-B86458E02F56}"/>
          </ac:spMkLst>
        </pc:spChg>
      </pc:sldChg>
      <pc:sldChg chg="addSp modSp add del">
        <pc:chgData name="Daniel Khashabi" userId="62390808-c838-45e6-be59-d6fd0d208bc8" providerId="ADAL" clId="{2F6DA9BC-5D9F-7F40-BF4A-702E1EF3ED1E}" dt="2023-03-28T14:30:59.577" v="3261" actId="2696"/>
        <pc:sldMkLst>
          <pc:docMk/>
          <pc:sldMk cId="0" sldId="319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1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1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1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19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2.090" v="2562"/>
          <ac:spMkLst>
            <pc:docMk/>
            <pc:sldMk cId="0" sldId="319"/>
            <ac:spMk id="17" creationId="{01488B13-9A90-D5EC-8920-D02BECBBDFB9}"/>
          </ac:spMkLst>
        </pc:spChg>
      </pc:sldChg>
      <pc:sldChg chg="addSp delSp modSp add del mod chgLayout">
        <pc:chgData name="Daniel Khashabi" userId="62390808-c838-45e6-be59-d6fd0d208bc8" providerId="ADAL" clId="{2F6DA9BC-5D9F-7F40-BF4A-702E1EF3ED1E}" dt="2023-03-28T15:20:51.143" v="4436" actId="2696"/>
        <pc:sldMkLst>
          <pc:docMk/>
          <pc:sldMk cId="3562269346" sldId="320"/>
        </pc:sldMkLst>
        <pc:spChg chg="mod">
          <ac:chgData name="Daniel Khashabi" userId="62390808-c838-45e6-be59-d6fd0d208bc8" providerId="ADAL" clId="{2F6DA9BC-5D9F-7F40-BF4A-702E1EF3ED1E}" dt="2023-03-28T14:41:59.202" v="3276" actId="113"/>
          <ac:spMkLst>
            <pc:docMk/>
            <pc:sldMk cId="3562269346" sldId="320"/>
            <ac:spMk id="2" creationId="{00000000-0000-0000-0000-000000000000}"/>
          </ac:spMkLst>
        </pc:spChg>
        <pc:spChg chg="mod ord">
          <ac:chgData name="Daniel Khashabi" userId="62390808-c838-45e6-be59-d6fd0d208bc8" providerId="ADAL" clId="{2F6DA9BC-5D9F-7F40-BF4A-702E1EF3ED1E}" dt="2023-03-28T14:42:34.093" v="3286" actId="20577"/>
          <ac:spMkLst>
            <pc:docMk/>
            <pc:sldMk cId="3562269346" sldId="320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42:40.528" v="3287" actId="1076"/>
          <ac:spMkLst>
            <pc:docMk/>
            <pc:sldMk cId="3562269346" sldId="320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43:45.877" v="3345" actId="1038"/>
          <ac:spMkLst>
            <pc:docMk/>
            <pc:sldMk cId="3562269346" sldId="320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43:45.877" v="3345" actId="1038"/>
          <ac:spMkLst>
            <pc:docMk/>
            <pc:sldMk cId="3562269346" sldId="320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43:45.877" v="3345" actId="1038"/>
          <ac:spMkLst>
            <pc:docMk/>
            <pc:sldMk cId="3562269346" sldId="320"/>
            <ac:spMk id="1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43:45.877" v="3345" actId="1038"/>
          <ac:spMkLst>
            <pc:docMk/>
            <pc:sldMk cId="3562269346" sldId="320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3.581" v="2563"/>
          <ac:spMkLst>
            <pc:docMk/>
            <pc:sldMk cId="3562269346" sldId="320"/>
            <ac:spMk id="26" creationId="{31881717-AF14-00F2-A312-320C57E954F4}"/>
          </ac:spMkLst>
        </pc:spChg>
        <pc:spChg chg="add del mod ord">
          <ac:chgData name="Daniel Khashabi" userId="62390808-c838-45e6-be59-d6fd0d208bc8" providerId="ADAL" clId="{2F6DA9BC-5D9F-7F40-BF4A-702E1EF3ED1E}" dt="2023-03-28T14:42:13.658" v="3279" actId="478"/>
          <ac:spMkLst>
            <pc:docMk/>
            <pc:sldMk cId="3562269346" sldId="320"/>
            <ac:spMk id="27" creationId="{62574642-F5F9-0BFE-6A18-7B57051B0182}"/>
          </ac:spMkLst>
        </pc:spChg>
        <pc:grpChg chg="mod">
          <ac:chgData name="Daniel Khashabi" userId="62390808-c838-45e6-be59-d6fd0d208bc8" providerId="ADAL" clId="{2F6DA9BC-5D9F-7F40-BF4A-702E1EF3ED1E}" dt="2023-03-28T14:43:45.877" v="3345" actId="1038"/>
          <ac:grpSpMkLst>
            <pc:docMk/>
            <pc:sldMk cId="3562269346" sldId="320"/>
            <ac:grpSpMk id="8" creationId="{00000000-0000-0000-0000-000000000000}"/>
          </ac:grpSpMkLst>
        </pc:grpChg>
        <pc:grpChg chg="mod">
          <ac:chgData name="Daniel Khashabi" userId="62390808-c838-45e6-be59-d6fd0d208bc8" providerId="ADAL" clId="{2F6DA9BC-5D9F-7F40-BF4A-702E1EF3ED1E}" dt="2023-03-28T14:43:45.877" v="3345" actId="1038"/>
          <ac:grpSpMkLst>
            <pc:docMk/>
            <pc:sldMk cId="3562269346" sldId="320"/>
            <ac:grpSpMk id="18" creationId="{00000000-0000-0000-0000-000000000000}"/>
          </ac:grpSpMkLst>
        </pc:grpChg>
        <pc:picChg chg="mod">
          <ac:chgData name="Daniel Khashabi" userId="62390808-c838-45e6-be59-d6fd0d208bc8" providerId="ADAL" clId="{2F6DA9BC-5D9F-7F40-BF4A-702E1EF3ED1E}" dt="2023-03-28T14:43:45.877" v="3345" actId="1038"/>
          <ac:picMkLst>
            <pc:docMk/>
            <pc:sldMk cId="3562269346" sldId="320"/>
            <ac:picMk id="5" creationId="{00000000-0000-0000-0000-000000000000}"/>
          </ac:picMkLst>
        </pc:picChg>
      </pc:sldChg>
      <pc:sldChg chg="addSp modSp add del">
        <pc:chgData name="Daniel Khashabi" userId="62390808-c838-45e6-be59-d6fd0d208bc8" providerId="ADAL" clId="{2F6DA9BC-5D9F-7F40-BF4A-702E1EF3ED1E}" dt="2023-03-28T14:43:50.090" v="3346" actId="2696"/>
        <pc:sldMkLst>
          <pc:docMk/>
          <pc:sldMk cId="0" sldId="321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21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21"/>
            <ac:spMk id="1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21"/>
            <ac:spMk id="1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21"/>
            <ac:spMk id="2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21"/>
            <ac:spMk id="4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321"/>
            <ac:spMk id="42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4.862" v="2564"/>
          <ac:spMkLst>
            <pc:docMk/>
            <pc:sldMk cId="0" sldId="321"/>
            <ac:spMk id="43" creationId="{27598E3D-9D6F-7733-6AED-0A776C47EF35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921812876" sldId="329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8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10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1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1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1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1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2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921812876" sldId="329"/>
            <ac:spMk id="30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5.733" v="2565"/>
          <ac:spMkLst>
            <pc:docMk/>
            <pc:sldMk cId="3921812876" sldId="329"/>
            <ac:spMk id="31" creationId="{713E7CD2-0682-EB73-B2B2-52F32F335DA9}"/>
          </ac:spMkLst>
        </pc:spChg>
      </pc:sldChg>
      <pc:sldChg chg="addSp modSp add del mod modShow">
        <pc:chgData name="Daniel Khashabi" userId="62390808-c838-45e6-be59-d6fd0d208bc8" providerId="ADAL" clId="{2F6DA9BC-5D9F-7F40-BF4A-702E1EF3ED1E}" dt="2023-03-28T15:20:51.143" v="4436" actId="2696"/>
        <pc:sldMkLst>
          <pc:docMk/>
          <pc:sldMk cId="193381071" sldId="330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1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1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1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18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3381071" sldId="330"/>
            <ac:spMk id="2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6:14.464" v="2579"/>
          <ac:spMkLst>
            <pc:docMk/>
            <pc:sldMk cId="193381071" sldId="330"/>
            <ac:spMk id="2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6:14.464" v="2579"/>
          <ac:spMkLst>
            <pc:docMk/>
            <pc:sldMk cId="193381071" sldId="330"/>
            <ac:spMk id="2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6:14.464" v="2579"/>
          <ac:spMkLst>
            <pc:docMk/>
            <pc:sldMk cId="193381071" sldId="330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7.035" v="2566"/>
          <ac:spMkLst>
            <pc:docMk/>
            <pc:sldMk cId="193381071" sldId="330"/>
            <ac:spMk id="30" creationId="{DC8185A5-7DE1-D35B-5713-21DB6EFD922B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36287288" sldId="331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1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1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1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18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6287288" sldId="331"/>
            <ac:spMk id="2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6:14.464" v="2579"/>
          <ac:spMkLst>
            <pc:docMk/>
            <pc:sldMk cId="336287288" sldId="331"/>
            <ac:spMk id="2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6:14.464" v="2579"/>
          <ac:spMkLst>
            <pc:docMk/>
            <pc:sldMk cId="336287288" sldId="331"/>
            <ac:spMk id="2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6:14.464" v="2579"/>
          <ac:spMkLst>
            <pc:docMk/>
            <pc:sldMk cId="336287288" sldId="331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8.248" v="2567"/>
          <ac:spMkLst>
            <pc:docMk/>
            <pc:sldMk cId="336287288" sldId="331"/>
            <ac:spMk id="30" creationId="{0D67324E-2E9A-E092-646F-A69705F8D6FB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1225694602" sldId="332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225694602" sldId="332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225694602" sldId="332"/>
            <ac:spMk id="3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19.169" v="2568"/>
          <ac:spMkLst>
            <pc:docMk/>
            <pc:sldMk cId="1225694602" sldId="332"/>
            <ac:spMk id="4" creationId="{171C122B-A642-7A38-4D0C-958DDEBD7256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616601944" sldId="333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616601944" sldId="333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616601944" sldId="333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616601944" sldId="33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20.306" v="2569"/>
          <ac:spMkLst>
            <pc:docMk/>
            <pc:sldMk cId="3616601944" sldId="333"/>
            <ac:spMk id="6" creationId="{A92B2F4A-1BF7-AE1C-3EA2-7772A4C50C28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218952268" sldId="334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218952268" sldId="334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218952268" sldId="33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21.438" v="2570"/>
          <ac:spMkLst>
            <pc:docMk/>
            <pc:sldMk cId="3218952268" sldId="334"/>
            <ac:spMk id="6" creationId="{84DC7F4D-263B-C277-F59B-44DFFFCDEFE0}"/>
          </ac:spMkLst>
        </pc:spChg>
      </pc:sldChg>
      <pc:sldChg chg="addSp modSp add del mod modShow">
        <pc:chgData name="Daniel Khashabi" userId="62390808-c838-45e6-be59-d6fd0d208bc8" providerId="ADAL" clId="{2F6DA9BC-5D9F-7F40-BF4A-702E1EF3ED1E}" dt="2023-03-28T15:20:51.143" v="4436" actId="2696"/>
        <pc:sldMkLst>
          <pc:docMk/>
          <pc:sldMk cId="1948558229" sldId="335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48558229" sldId="335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48558229" sldId="335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48558229" sldId="335"/>
            <ac:spMk id="8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48558229" sldId="335"/>
            <ac:spMk id="9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15:22.639" v="2571"/>
          <ac:spMkLst>
            <pc:docMk/>
            <pc:sldMk cId="1948558229" sldId="335"/>
            <ac:spMk id="10" creationId="{B5060B13-ABD2-1426-4A84-EBF6386C12F8}"/>
          </ac:spMkLst>
        </pc:spChg>
      </pc:sldChg>
      <pc:sldChg chg="addSp delSp modSp add del mod chgLayout">
        <pc:chgData name="Daniel Khashabi" userId="62390808-c838-45e6-be59-d6fd0d208bc8" providerId="ADAL" clId="{2F6DA9BC-5D9F-7F40-BF4A-702E1EF3ED1E}" dt="2023-03-28T23:46:57.430" v="5694" actId="478"/>
        <pc:sldMkLst>
          <pc:docMk/>
          <pc:sldMk cId="2530416015" sldId="342"/>
        </pc:sldMkLst>
        <pc:spChg chg="mod ord">
          <ac:chgData name="Daniel Khashabi" userId="62390808-c838-45e6-be59-d6fd0d208bc8" providerId="ADAL" clId="{2F6DA9BC-5D9F-7F40-BF4A-702E1EF3ED1E}" dt="2023-03-28T14:54:28.957" v="3836" actId="700"/>
          <ac:spMkLst>
            <pc:docMk/>
            <pc:sldMk cId="2530416015" sldId="34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8T14:54:33.397" v="3838" actId="478"/>
          <ac:spMkLst>
            <pc:docMk/>
            <pc:sldMk cId="2530416015" sldId="342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2F6DA9BC-5D9F-7F40-BF4A-702E1EF3ED1E}" dt="2023-03-28T23:46:57.430" v="5694" actId="478"/>
          <ac:spMkLst>
            <pc:docMk/>
            <pc:sldMk cId="2530416015" sldId="342"/>
            <ac:spMk id="4" creationId="{015F641A-E0A1-EE53-1BF4-C9C7FE79FD92}"/>
          </ac:spMkLst>
        </pc:spChg>
        <pc:spChg chg="add mod ord">
          <ac:chgData name="Daniel Khashabi" userId="62390808-c838-45e6-be59-d6fd0d208bc8" providerId="ADAL" clId="{2F6DA9BC-5D9F-7F40-BF4A-702E1EF3ED1E}" dt="2023-03-28T15:06:25.673" v="4388" actId="27636"/>
          <ac:spMkLst>
            <pc:docMk/>
            <pc:sldMk cId="2530416015" sldId="342"/>
            <ac:spMk id="5" creationId="{B5B08E9B-914C-A76A-BEFD-DD9EBCD9D20C}"/>
          </ac:spMkLst>
        </pc:spChg>
      </pc:sldChg>
      <pc:sldChg chg="del">
        <pc:chgData name="Daniel Khashabi" userId="62390808-c838-45e6-be59-d6fd0d208bc8" providerId="ADAL" clId="{2F6DA9BC-5D9F-7F40-BF4A-702E1EF3ED1E}" dt="2023-03-16T23:49:07.607" v="41" actId="2696"/>
        <pc:sldMkLst>
          <pc:docMk/>
          <pc:sldMk cId="0" sldId="34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509160471" sldId="360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656901512" sldId="363"/>
        </pc:sldMkLst>
      </pc:sldChg>
      <pc:sldChg chg="del">
        <pc:chgData name="Daniel Khashabi" userId="62390808-c838-45e6-be59-d6fd0d208bc8" providerId="ADAL" clId="{2F6DA9BC-5D9F-7F40-BF4A-702E1EF3ED1E}" dt="2023-03-17T00:12:06.030" v="129" actId="2696"/>
        <pc:sldMkLst>
          <pc:docMk/>
          <pc:sldMk cId="1243037445" sldId="370"/>
        </pc:sldMkLst>
      </pc:sldChg>
      <pc:sldChg chg="del">
        <pc:chgData name="Daniel Khashabi" userId="62390808-c838-45e6-be59-d6fd0d208bc8" providerId="ADAL" clId="{2F6DA9BC-5D9F-7F40-BF4A-702E1EF3ED1E}" dt="2023-03-17T00:11:59.907" v="127" actId="2696"/>
        <pc:sldMkLst>
          <pc:docMk/>
          <pc:sldMk cId="600630106" sldId="371"/>
        </pc:sldMkLst>
      </pc:sldChg>
      <pc:sldChg chg="del">
        <pc:chgData name="Daniel Khashabi" userId="62390808-c838-45e6-be59-d6fd0d208bc8" providerId="ADAL" clId="{2F6DA9BC-5D9F-7F40-BF4A-702E1EF3ED1E}" dt="2023-03-17T00:11:57.086" v="126" actId="2696"/>
        <pc:sldMkLst>
          <pc:docMk/>
          <pc:sldMk cId="3015229064" sldId="372"/>
        </pc:sldMkLst>
      </pc:sldChg>
      <pc:sldChg chg="del mod modShow">
        <pc:chgData name="Daniel Khashabi" userId="62390808-c838-45e6-be59-d6fd0d208bc8" providerId="ADAL" clId="{2F6DA9BC-5D9F-7F40-BF4A-702E1EF3ED1E}" dt="2023-03-17T00:12:49.102" v="132" actId="2696"/>
        <pc:sldMkLst>
          <pc:docMk/>
          <pc:sldMk cId="2922847201" sldId="373"/>
        </pc:sldMkLst>
      </pc:sldChg>
      <pc:sldChg chg="del">
        <pc:chgData name="Daniel Khashabi" userId="62390808-c838-45e6-be59-d6fd0d208bc8" providerId="ADAL" clId="{2F6DA9BC-5D9F-7F40-BF4A-702E1EF3ED1E}" dt="2023-03-17T00:56:51.455" v="173" actId="2696"/>
        <pc:sldMkLst>
          <pc:docMk/>
          <pc:sldMk cId="2125930800" sldId="374"/>
        </pc:sldMkLst>
      </pc:sldChg>
      <pc:sldChg chg="del">
        <pc:chgData name="Daniel Khashabi" userId="62390808-c838-45e6-be59-d6fd0d208bc8" providerId="ADAL" clId="{2F6DA9BC-5D9F-7F40-BF4A-702E1EF3ED1E}" dt="2023-03-17T00:10:07.038" v="103" actId="2696"/>
        <pc:sldMkLst>
          <pc:docMk/>
          <pc:sldMk cId="282676728" sldId="375"/>
        </pc:sldMkLst>
      </pc:sldChg>
      <pc:sldChg chg="add del">
        <pc:chgData name="Daniel Khashabi" userId="62390808-c838-45e6-be59-d6fd0d208bc8" providerId="ADAL" clId="{2F6DA9BC-5D9F-7F40-BF4A-702E1EF3ED1E}" dt="2023-03-17T00:38:29.347" v="152" actId="2696"/>
        <pc:sldMkLst>
          <pc:docMk/>
          <pc:sldMk cId="1361401868" sldId="375"/>
        </pc:sldMkLst>
      </pc:sldChg>
      <pc:sldChg chg="add del">
        <pc:chgData name="Daniel Khashabi" userId="62390808-c838-45e6-be59-d6fd0d208bc8" providerId="ADAL" clId="{2F6DA9BC-5D9F-7F40-BF4A-702E1EF3ED1E}" dt="2023-03-27T07:18:26.499" v="2407" actId="2696"/>
        <pc:sldMkLst>
          <pc:docMk/>
          <pc:sldMk cId="2857707641" sldId="376"/>
        </pc:sldMkLst>
      </pc:sldChg>
      <pc:sldChg chg="del">
        <pc:chgData name="Daniel Khashabi" userId="62390808-c838-45e6-be59-d6fd0d208bc8" providerId="ADAL" clId="{2F6DA9BC-5D9F-7F40-BF4A-702E1EF3ED1E}" dt="2023-03-17T00:57:40.683" v="174" actId="2696"/>
        <pc:sldMkLst>
          <pc:docMk/>
          <pc:sldMk cId="4011532598" sldId="376"/>
        </pc:sldMkLst>
      </pc:sldChg>
      <pc:sldChg chg="del">
        <pc:chgData name="Daniel Khashabi" userId="62390808-c838-45e6-be59-d6fd0d208bc8" providerId="ADAL" clId="{2F6DA9BC-5D9F-7F40-BF4A-702E1EF3ED1E}" dt="2023-03-28T15:06:48.601" v="4390" actId="2696"/>
        <pc:sldMkLst>
          <pc:docMk/>
          <pc:sldMk cId="1819666990" sldId="383"/>
        </pc:sldMkLst>
      </pc:sldChg>
      <pc:sldChg chg="del">
        <pc:chgData name="Daniel Khashabi" userId="62390808-c838-45e6-be59-d6fd0d208bc8" providerId="ADAL" clId="{2F6DA9BC-5D9F-7F40-BF4A-702E1EF3ED1E}" dt="2023-03-17T00:13:14.213" v="134" actId="2696"/>
        <pc:sldMkLst>
          <pc:docMk/>
          <pc:sldMk cId="2452838810" sldId="384"/>
        </pc:sldMkLst>
      </pc:sldChg>
      <pc:sldChg chg="add del mod modShow">
        <pc:chgData name="Daniel Khashabi" userId="62390808-c838-45e6-be59-d6fd0d208bc8" providerId="ADAL" clId="{2F6DA9BC-5D9F-7F40-BF4A-702E1EF3ED1E}" dt="2023-03-17T00:13:41.379" v="138" actId="2696"/>
        <pc:sldMkLst>
          <pc:docMk/>
          <pc:sldMk cId="4220053551" sldId="38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715294779" sldId="406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171294199" sldId="40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163839703" sldId="413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66461788" sldId="41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862313596" sldId="415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021523835" sldId="416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251125786" sldId="41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877808782" sldId="418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909999821" sldId="419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934992055" sldId="420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153221700" sldId="421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393237485" sldId="422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127066792" sldId="423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192268383" sldId="42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183154668" sldId="425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9585014" sldId="426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715006864" sldId="42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429493054" sldId="428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012575585" sldId="429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200902196" sldId="430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24302400" sldId="431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393196588" sldId="432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164824307" sldId="433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629697123" sldId="43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138932486" sldId="435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954806254" sldId="436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724591855" sldId="43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85827902" sldId="438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510843877" sldId="439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930605228" sldId="440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040666605" sldId="441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742849847" sldId="442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372343155" sldId="443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639544537" sldId="44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051996157" sldId="445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318274838" sldId="446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168207135" sldId="44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070663252" sldId="448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254068102" sldId="449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098495472" sldId="450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134303784" sldId="451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763033625" sldId="452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736642748" sldId="453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65923610" sldId="45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206594932" sldId="455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808977956" sldId="456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140546916" sldId="45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013478662" sldId="458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901061847" sldId="459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432932660" sldId="460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983982570" sldId="461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661305466" sldId="462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034588720" sldId="463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721581950" sldId="464"/>
        </pc:sldMkLst>
      </pc:sldChg>
      <pc:sldChg chg="mod modShow">
        <pc:chgData name="Daniel Khashabi" userId="62390808-c838-45e6-be59-d6fd0d208bc8" providerId="ADAL" clId="{2F6DA9BC-5D9F-7F40-BF4A-702E1EF3ED1E}" dt="2023-03-28T15:12:40.678" v="4410" actId="729"/>
        <pc:sldMkLst>
          <pc:docMk/>
          <pc:sldMk cId="1390607952" sldId="476"/>
        </pc:sldMkLst>
      </pc:sldChg>
      <pc:sldChg chg="mod modShow">
        <pc:chgData name="Daniel Khashabi" userId="62390808-c838-45e6-be59-d6fd0d208bc8" providerId="ADAL" clId="{2F6DA9BC-5D9F-7F40-BF4A-702E1EF3ED1E}" dt="2023-03-28T15:15:53.540" v="4426" actId="729"/>
        <pc:sldMkLst>
          <pc:docMk/>
          <pc:sldMk cId="592883905" sldId="484"/>
        </pc:sldMkLst>
      </pc:sldChg>
      <pc:sldChg chg="del">
        <pc:chgData name="Daniel Khashabi" userId="62390808-c838-45e6-be59-d6fd0d208bc8" providerId="ADAL" clId="{2F6DA9BC-5D9F-7F40-BF4A-702E1EF3ED1E}" dt="2023-03-17T00:09:34.335" v="87" actId="2696"/>
        <pc:sldMkLst>
          <pc:docMk/>
          <pc:sldMk cId="0" sldId="486"/>
        </pc:sldMkLst>
      </pc:sldChg>
      <pc:sldChg chg="del">
        <pc:chgData name="Daniel Khashabi" userId="62390808-c838-45e6-be59-d6fd0d208bc8" providerId="ADAL" clId="{2F6DA9BC-5D9F-7F40-BF4A-702E1EF3ED1E}" dt="2023-03-17T00:09:34.349" v="88" actId="2696"/>
        <pc:sldMkLst>
          <pc:docMk/>
          <pc:sldMk cId="0" sldId="487"/>
        </pc:sldMkLst>
      </pc:sldChg>
      <pc:sldChg chg="del">
        <pc:chgData name="Daniel Khashabi" userId="62390808-c838-45e6-be59-d6fd0d208bc8" providerId="ADAL" clId="{2F6DA9BC-5D9F-7F40-BF4A-702E1EF3ED1E}" dt="2023-03-17T00:09:34.357" v="89" actId="2696"/>
        <pc:sldMkLst>
          <pc:docMk/>
          <pc:sldMk cId="0" sldId="488"/>
        </pc:sldMkLst>
      </pc:sldChg>
      <pc:sldChg chg="del">
        <pc:chgData name="Daniel Khashabi" userId="62390808-c838-45e6-be59-d6fd0d208bc8" providerId="ADAL" clId="{2F6DA9BC-5D9F-7F40-BF4A-702E1EF3ED1E}" dt="2023-03-17T00:09:34.367" v="90" actId="2696"/>
        <pc:sldMkLst>
          <pc:docMk/>
          <pc:sldMk cId="0" sldId="489"/>
        </pc:sldMkLst>
      </pc:sldChg>
      <pc:sldChg chg="del">
        <pc:chgData name="Daniel Khashabi" userId="62390808-c838-45e6-be59-d6fd0d208bc8" providerId="ADAL" clId="{2F6DA9BC-5D9F-7F40-BF4A-702E1EF3ED1E}" dt="2023-03-17T00:09:34.376" v="91" actId="2696"/>
        <pc:sldMkLst>
          <pc:docMk/>
          <pc:sldMk cId="0" sldId="490"/>
        </pc:sldMkLst>
      </pc:sldChg>
      <pc:sldChg chg="del">
        <pc:chgData name="Daniel Khashabi" userId="62390808-c838-45e6-be59-d6fd0d208bc8" providerId="ADAL" clId="{2F6DA9BC-5D9F-7F40-BF4A-702E1EF3ED1E}" dt="2023-03-17T00:09:34.387" v="92" actId="2696"/>
        <pc:sldMkLst>
          <pc:docMk/>
          <pc:sldMk cId="0" sldId="491"/>
        </pc:sldMkLst>
      </pc:sldChg>
      <pc:sldChg chg="del">
        <pc:chgData name="Daniel Khashabi" userId="62390808-c838-45e6-be59-d6fd0d208bc8" providerId="ADAL" clId="{2F6DA9BC-5D9F-7F40-BF4A-702E1EF3ED1E}" dt="2023-03-17T00:09:34.396" v="93" actId="2696"/>
        <pc:sldMkLst>
          <pc:docMk/>
          <pc:sldMk cId="0" sldId="492"/>
        </pc:sldMkLst>
      </pc:sldChg>
      <pc:sldChg chg="del">
        <pc:chgData name="Daniel Khashabi" userId="62390808-c838-45e6-be59-d6fd0d208bc8" providerId="ADAL" clId="{2F6DA9BC-5D9F-7F40-BF4A-702E1EF3ED1E}" dt="2023-03-17T00:09:34.404" v="94" actId="2696"/>
        <pc:sldMkLst>
          <pc:docMk/>
          <pc:sldMk cId="0" sldId="493"/>
        </pc:sldMkLst>
      </pc:sldChg>
      <pc:sldChg chg="del">
        <pc:chgData name="Daniel Khashabi" userId="62390808-c838-45e6-be59-d6fd0d208bc8" providerId="ADAL" clId="{2F6DA9BC-5D9F-7F40-BF4A-702E1EF3ED1E}" dt="2023-03-17T00:09:34.412" v="95" actId="2696"/>
        <pc:sldMkLst>
          <pc:docMk/>
          <pc:sldMk cId="0" sldId="494"/>
        </pc:sldMkLst>
      </pc:sldChg>
      <pc:sldChg chg="del">
        <pc:chgData name="Daniel Khashabi" userId="62390808-c838-45e6-be59-d6fd0d208bc8" providerId="ADAL" clId="{2F6DA9BC-5D9F-7F40-BF4A-702E1EF3ED1E}" dt="2023-03-17T00:09:34.423" v="96" actId="2696"/>
        <pc:sldMkLst>
          <pc:docMk/>
          <pc:sldMk cId="0" sldId="495"/>
        </pc:sldMkLst>
      </pc:sldChg>
      <pc:sldChg chg="del">
        <pc:chgData name="Daniel Khashabi" userId="62390808-c838-45e6-be59-d6fd0d208bc8" providerId="ADAL" clId="{2F6DA9BC-5D9F-7F40-BF4A-702E1EF3ED1E}" dt="2023-03-17T00:09:34.433" v="97" actId="2696"/>
        <pc:sldMkLst>
          <pc:docMk/>
          <pc:sldMk cId="0" sldId="496"/>
        </pc:sldMkLst>
      </pc:sldChg>
      <pc:sldChg chg="del">
        <pc:chgData name="Daniel Khashabi" userId="62390808-c838-45e6-be59-d6fd0d208bc8" providerId="ADAL" clId="{2F6DA9BC-5D9F-7F40-BF4A-702E1EF3ED1E}" dt="2023-03-17T00:09:49.259" v="102" actId="2696"/>
        <pc:sldMkLst>
          <pc:docMk/>
          <pc:sldMk cId="0" sldId="497"/>
        </pc:sldMkLst>
      </pc:sldChg>
      <pc:sldChg chg="del">
        <pc:chgData name="Daniel Khashabi" userId="62390808-c838-45e6-be59-d6fd0d208bc8" providerId="ADAL" clId="{2F6DA9BC-5D9F-7F40-BF4A-702E1EF3ED1E}" dt="2023-03-17T00:09:49.257" v="101" actId="2696"/>
        <pc:sldMkLst>
          <pc:docMk/>
          <pc:sldMk cId="0" sldId="498"/>
        </pc:sldMkLst>
      </pc:sldChg>
      <pc:sldChg chg="del">
        <pc:chgData name="Daniel Khashabi" userId="62390808-c838-45e6-be59-d6fd0d208bc8" providerId="ADAL" clId="{2F6DA9BC-5D9F-7F40-BF4A-702E1EF3ED1E}" dt="2023-03-17T00:09:49.255" v="100" actId="2696"/>
        <pc:sldMkLst>
          <pc:docMk/>
          <pc:sldMk cId="0" sldId="499"/>
        </pc:sldMkLst>
      </pc:sldChg>
      <pc:sldChg chg="del">
        <pc:chgData name="Daniel Khashabi" userId="62390808-c838-45e6-be59-d6fd0d208bc8" providerId="ADAL" clId="{2F6DA9BC-5D9F-7F40-BF4A-702E1EF3ED1E}" dt="2023-03-17T00:09:49.252" v="99" actId="2696"/>
        <pc:sldMkLst>
          <pc:docMk/>
          <pc:sldMk cId="0" sldId="500"/>
        </pc:sldMkLst>
      </pc:sldChg>
      <pc:sldChg chg="del">
        <pc:chgData name="Daniel Khashabi" userId="62390808-c838-45e6-be59-d6fd0d208bc8" providerId="ADAL" clId="{2F6DA9BC-5D9F-7F40-BF4A-702E1EF3ED1E}" dt="2023-03-17T00:09:49.249" v="98" actId="2696"/>
        <pc:sldMkLst>
          <pc:docMk/>
          <pc:sldMk cId="0" sldId="501"/>
        </pc:sldMkLst>
      </pc:sldChg>
      <pc:sldChg chg="del">
        <pc:chgData name="Daniel Khashabi" userId="62390808-c838-45e6-be59-d6fd0d208bc8" providerId="ADAL" clId="{2F6DA9BC-5D9F-7F40-BF4A-702E1EF3ED1E}" dt="2023-03-17T00:12:03.368" v="128" actId="2696"/>
        <pc:sldMkLst>
          <pc:docMk/>
          <pc:sldMk cId="0" sldId="511"/>
        </pc:sldMkLst>
      </pc:sldChg>
      <pc:sldChg chg="del">
        <pc:chgData name="Daniel Khashabi" userId="62390808-c838-45e6-be59-d6fd0d208bc8" providerId="ADAL" clId="{2F6DA9BC-5D9F-7F40-BF4A-702E1EF3ED1E}" dt="2023-03-16T23:49:07.602" v="39" actId="2696"/>
        <pc:sldMkLst>
          <pc:docMk/>
          <pc:sldMk cId="1419858599" sldId="1541"/>
        </pc:sldMkLst>
      </pc:sldChg>
      <pc:sldChg chg="del">
        <pc:chgData name="Daniel Khashabi" userId="62390808-c838-45e6-be59-d6fd0d208bc8" providerId="ADAL" clId="{2F6DA9BC-5D9F-7F40-BF4A-702E1EF3ED1E}" dt="2023-03-16T23:49:07.554" v="37" actId="2696"/>
        <pc:sldMkLst>
          <pc:docMk/>
          <pc:sldMk cId="1912324609" sldId="1550"/>
        </pc:sldMkLst>
      </pc:sldChg>
      <pc:sldChg chg="del">
        <pc:chgData name="Daniel Khashabi" userId="62390808-c838-45e6-be59-d6fd0d208bc8" providerId="ADAL" clId="{2F6DA9BC-5D9F-7F40-BF4A-702E1EF3ED1E}" dt="2023-03-17T00:57:40.683" v="174" actId="2696"/>
        <pc:sldMkLst>
          <pc:docMk/>
          <pc:sldMk cId="1444086369" sldId="1631"/>
        </pc:sldMkLst>
      </pc:sldChg>
      <pc:sldChg chg="modSp add del mod">
        <pc:chgData name="Daniel Khashabi" userId="62390808-c838-45e6-be59-d6fd0d208bc8" providerId="ADAL" clId="{2F6DA9BC-5D9F-7F40-BF4A-702E1EF3ED1E}" dt="2023-03-28T23:45:41.103" v="5693" actId="2696"/>
        <pc:sldMkLst>
          <pc:docMk/>
          <pc:sldMk cId="3778683035" sldId="1631"/>
        </pc:sldMkLst>
        <pc:spChg chg="mod">
          <ac:chgData name="Daniel Khashabi" userId="62390808-c838-45e6-be59-d6fd0d208bc8" providerId="ADAL" clId="{2F6DA9BC-5D9F-7F40-BF4A-702E1EF3ED1E}" dt="2023-03-27T07:17:38.924" v="2406" actId="20577"/>
          <ac:spMkLst>
            <pc:docMk/>
            <pc:sldMk cId="3778683035" sldId="1631"/>
            <ac:spMk id="3" creationId="{426C4352-FE41-DC81-B309-F435C6C62E77}"/>
          </ac:spMkLst>
        </pc:spChg>
      </pc:sldChg>
      <pc:sldChg chg="del">
        <pc:chgData name="Daniel Khashabi" userId="62390808-c838-45e6-be59-d6fd0d208bc8" providerId="ADAL" clId="{2F6DA9BC-5D9F-7F40-BF4A-702E1EF3ED1E}" dt="2023-03-17T00:57:40.683" v="174" actId="2696"/>
        <pc:sldMkLst>
          <pc:docMk/>
          <pc:sldMk cId="1029767625" sldId="1632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1182736130" sldId="1632"/>
        </pc:sldMkLst>
      </pc:sldChg>
      <pc:sldChg chg="delSp modSp mod">
        <pc:chgData name="Daniel Khashabi" userId="62390808-c838-45e6-be59-d6fd0d208bc8" providerId="ADAL" clId="{2F6DA9BC-5D9F-7F40-BF4A-702E1EF3ED1E}" dt="2023-03-28T15:17:05.695" v="4432" actId="1076"/>
        <pc:sldMkLst>
          <pc:docMk/>
          <pc:sldMk cId="534599414" sldId="1633"/>
        </pc:sldMkLst>
        <pc:spChg chg="mod">
          <ac:chgData name="Daniel Khashabi" userId="62390808-c838-45e6-be59-d6fd0d208bc8" providerId="ADAL" clId="{2F6DA9BC-5D9F-7F40-BF4A-702E1EF3ED1E}" dt="2023-03-28T15:17:00.113" v="4429" actId="14100"/>
          <ac:spMkLst>
            <pc:docMk/>
            <pc:sldMk cId="534599414" sldId="1633"/>
            <ac:spMk id="3" creationId="{D7323995-35CE-7B26-C2E2-8FD107523DFA}"/>
          </ac:spMkLst>
        </pc:spChg>
        <pc:picChg chg="del">
          <ac:chgData name="Daniel Khashabi" userId="62390808-c838-45e6-be59-d6fd0d208bc8" providerId="ADAL" clId="{2F6DA9BC-5D9F-7F40-BF4A-702E1EF3ED1E}" dt="2023-03-28T15:16:49.134" v="4427" actId="478"/>
          <ac:picMkLst>
            <pc:docMk/>
            <pc:sldMk cId="534599414" sldId="1633"/>
            <ac:picMk id="4100" creationId="{0568E22B-B805-1D35-8736-C5C6C0862602}"/>
          </ac:picMkLst>
        </pc:picChg>
        <pc:picChg chg="mod">
          <ac:chgData name="Daniel Khashabi" userId="62390808-c838-45e6-be59-d6fd0d208bc8" providerId="ADAL" clId="{2F6DA9BC-5D9F-7F40-BF4A-702E1EF3ED1E}" dt="2023-03-28T15:17:05.695" v="4432" actId="1076"/>
          <ac:picMkLst>
            <pc:docMk/>
            <pc:sldMk cId="534599414" sldId="1633"/>
            <ac:picMk id="4102" creationId="{54C596FE-80F3-33F0-F48C-E9D515104CB9}"/>
          </ac:picMkLst>
        </pc:picChg>
      </pc:sldChg>
      <pc:sldChg chg="del mod modShow">
        <pc:chgData name="Daniel Khashabi" userId="62390808-c838-45e6-be59-d6fd0d208bc8" providerId="ADAL" clId="{2F6DA9BC-5D9F-7F40-BF4A-702E1EF3ED1E}" dt="2023-03-17T00:42:20.287" v="164" actId="2696"/>
        <pc:sldMkLst>
          <pc:docMk/>
          <pc:sldMk cId="313147077" sldId="1704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577378718" sldId="1704"/>
        </pc:sldMkLst>
      </pc:sldChg>
      <pc:sldChg chg="del">
        <pc:chgData name="Daniel Khashabi" userId="62390808-c838-45e6-be59-d6fd0d208bc8" providerId="ADAL" clId="{2F6DA9BC-5D9F-7F40-BF4A-702E1EF3ED1E}" dt="2023-03-17T00:09:14.845" v="77" actId="2696"/>
        <pc:sldMkLst>
          <pc:docMk/>
          <pc:sldMk cId="0" sldId="1711"/>
        </pc:sldMkLst>
      </pc:sldChg>
      <pc:sldChg chg="del">
        <pc:chgData name="Daniel Khashabi" userId="62390808-c838-45e6-be59-d6fd0d208bc8" providerId="ADAL" clId="{2F6DA9BC-5D9F-7F40-BF4A-702E1EF3ED1E}" dt="2023-03-28T15:07:49.500" v="4409" actId="2696"/>
        <pc:sldMkLst>
          <pc:docMk/>
          <pc:sldMk cId="3144402979" sldId="1716"/>
        </pc:sldMkLst>
      </pc:sldChg>
      <pc:sldChg chg="del">
        <pc:chgData name="Daniel Khashabi" userId="62390808-c838-45e6-be59-d6fd0d208bc8" providerId="ADAL" clId="{2F6DA9BC-5D9F-7F40-BF4A-702E1EF3ED1E}" dt="2023-03-17T00:09:14.858" v="84" actId="2696"/>
        <pc:sldMkLst>
          <pc:docMk/>
          <pc:sldMk cId="1180057205" sldId="1717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2157868106" sldId="1720"/>
        </pc:sldMkLst>
      </pc:sldChg>
      <pc:sldChg chg="del">
        <pc:chgData name="Daniel Khashabi" userId="62390808-c838-45e6-be59-d6fd0d208bc8" providerId="ADAL" clId="{2F6DA9BC-5D9F-7F40-BF4A-702E1EF3ED1E}" dt="2023-03-17T00:57:40.683" v="174" actId="2696"/>
        <pc:sldMkLst>
          <pc:docMk/>
          <pc:sldMk cId="3897027653" sldId="1720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702640340" sldId="1721"/>
        </pc:sldMkLst>
      </pc:sldChg>
      <pc:sldChg chg="del">
        <pc:chgData name="Daniel Khashabi" userId="62390808-c838-45e6-be59-d6fd0d208bc8" providerId="ADAL" clId="{2F6DA9BC-5D9F-7F40-BF4A-702E1EF3ED1E}" dt="2023-03-17T00:57:40.683" v="174" actId="2696"/>
        <pc:sldMkLst>
          <pc:docMk/>
          <pc:sldMk cId="863095108" sldId="1721"/>
        </pc:sldMkLst>
      </pc:sldChg>
      <pc:sldChg chg="del">
        <pc:chgData name="Daniel Khashabi" userId="62390808-c838-45e6-be59-d6fd0d208bc8" providerId="ADAL" clId="{2F6DA9BC-5D9F-7F40-BF4A-702E1EF3ED1E}" dt="2023-03-28T15:06:44.437" v="4389" actId="2696"/>
        <pc:sldMkLst>
          <pc:docMk/>
          <pc:sldMk cId="750854351" sldId="1753"/>
        </pc:sldMkLst>
      </pc:sldChg>
      <pc:sldChg chg="addSp delSp modSp mod">
        <pc:chgData name="Daniel Khashabi" userId="62390808-c838-45e6-be59-d6fd0d208bc8" providerId="ADAL" clId="{2F6DA9BC-5D9F-7F40-BF4A-702E1EF3ED1E}" dt="2023-03-28T15:07:34.311" v="4408" actId="1076"/>
        <pc:sldMkLst>
          <pc:docMk/>
          <pc:sldMk cId="3755822236" sldId="1758"/>
        </pc:sldMkLst>
        <pc:spChg chg="mod">
          <ac:chgData name="Daniel Khashabi" userId="62390808-c838-45e6-be59-d6fd0d208bc8" providerId="ADAL" clId="{2F6DA9BC-5D9F-7F40-BF4A-702E1EF3ED1E}" dt="2023-03-28T15:07:30.951" v="4407" actId="1076"/>
          <ac:spMkLst>
            <pc:docMk/>
            <pc:sldMk cId="3755822236" sldId="17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8T15:07:04.360" v="4395" actId="478"/>
          <ac:spMkLst>
            <pc:docMk/>
            <pc:sldMk cId="3755822236" sldId="175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5:07:34.311" v="4408" actId="1076"/>
          <ac:spMkLst>
            <pc:docMk/>
            <pc:sldMk cId="3755822236" sldId="1758"/>
            <ac:spMk id="7" creationId="{A3DD784A-CBC6-00F5-D853-E2954FD63CCB}"/>
          </ac:spMkLst>
        </pc:spChg>
      </pc:sldChg>
      <pc:sldChg chg="add del mod modShow">
        <pc:chgData name="Daniel Khashabi" userId="62390808-c838-45e6-be59-d6fd0d208bc8" providerId="ADAL" clId="{2F6DA9BC-5D9F-7F40-BF4A-702E1EF3ED1E}" dt="2023-03-27T00:47:18.090" v="1126" actId="2696"/>
        <pc:sldMkLst>
          <pc:docMk/>
          <pc:sldMk cId="1671286754" sldId="1767"/>
        </pc:sldMkLst>
      </pc:sldChg>
      <pc:sldChg chg="modSp del mod">
        <pc:chgData name="Daniel Khashabi" userId="62390808-c838-45e6-be59-d6fd0d208bc8" providerId="ADAL" clId="{2F6DA9BC-5D9F-7F40-BF4A-702E1EF3ED1E}" dt="2023-03-27T00:46:58.834" v="1123" actId="2696"/>
        <pc:sldMkLst>
          <pc:docMk/>
          <pc:sldMk cId="3797079176" sldId="1767"/>
        </pc:sldMkLst>
        <pc:spChg chg="mod">
          <ac:chgData name="Daniel Khashabi" userId="62390808-c838-45e6-be59-d6fd0d208bc8" providerId="ADAL" clId="{2F6DA9BC-5D9F-7F40-BF4A-702E1EF3ED1E}" dt="2023-03-16T23:49:26.696" v="65" actId="20577"/>
          <ac:spMkLst>
            <pc:docMk/>
            <pc:sldMk cId="3797079176" sldId="1767"/>
            <ac:spMk id="59" creationId="{00000000-0000-0000-0000-000000000000}"/>
          </ac:spMkLst>
        </pc:spChg>
      </pc:sldChg>
      <pc:sldChg chg="del">
        <pc:chgData name="Daniel Khashabi" userId="62390808-c838-45e6-be59-d6fd0d208bc8" providerId="ADAL" clId="{2F6DA9BC-5D9F-7F40-BF4A-702E1EF3ED1E}" dt="2023-03-16T23:48:55.106" v="9" actId="2696"/>
        <pc:sldMkLst>
          <pc:docMk/>
          <pc:sldMk cId="0" sldId="1783"/>
        </pc:sldMkLst>
      </pc:sldChg>
      <pc:sldChg chg="del">
        <pc:chgData name="Daniel Khashabi" userId="62390808-c838-45e6-be59-d6fd0d208bc8" providerId="ADAL" clId="{2F6DA9BC-5D9F-7F40-BF4A-702E1EF3ED1E}" dt="2023-03-16T23:49:07.363" v="24" actId="2696"/>
        <pc:sldMkLst>
          <pc:docMk/>
          <pc:sldMk cId="2894810001" sldId="1784"/>
        </pc:sldMkLst>
      </pc:sldChg>
      <pc:sldChg chg="del">
        <pc:chgData name="Daniel Khashabi" userId="62390808-c838-45e6-be59-d6fd0d208bc8" providerId="ADAL" clId="{2F6DA9BC-5D9F-7F40-BF4A-702E1EF3ED1E}" dt="2023-03-16T23:49:07.414" v="26" actId="2696"/>
        <pc:sldMkLst>
          <pc:docMk/>
          <pc:sldMk cId="0" sldId="1787"/>
        </pc:sldMkLst>
      </pc:sldChg>
      <pc:sldChg chg="del">
        <pc:chgData name="Daniel Khashabi" userId="62390808-c838-45e6-be59-d6fd0d208bc8" providerId="ADAL" clId="{2F6DA9BC-5D9F-7F40-BF4A-702E1EF3ED1E}" dt="2023-03-16T23:49:07.425" v="27" actId="2696"/>
        <pc:sldMkLst>
          <pc:docMk/>
          <pc:sldMk cId="0" sldId="1811"/>
        </pc:sldMkLst>
      </pc:sldChg>
      <pc:sldChg chg="del">
        <pc:chgData name="Daniel Khashabi" userId="62390808-c838-45e6-be59-d6fd0d208bc8" providerId="ADAL" clId="{2F6DA9BC-5D9F-7F40-BF4A-702E1EF3ED1E}" dt="2023-03-16T23:49:07.459" v="31" actId="2696"/>
        <pc:sldMkLst>
          <pc:docMk/>
          <pc:sldMk cId="0" sldId="1814"/>
        </pc:sldMkLst>
      </pc:sldChg>
      <pc:sldChg chg="del">
        <pc:chgData name="Daniel Khashabi" userId="62390808-c838-45e6-be59-d6fd0d208bc8" providerId="ADAL" clId="{2F6DA9BC-5D9F-7F40-BF4A-702E1EF3ED1E}" dt="2023-03-16T23:49:07.467" v="32" actId="2696"/>
        <pc:sldMkLst>
          <pc:docMk/>
          <pc:sldMk cId="0" sldId="1815"/>
        </pc:sldMkLst>
      </pc:sldChg>
      <pc:sldChg chg="del">
        <pc:chgData name="Daniel Khashabi" userId="62390808-c838-45e6-be59-d6fd0d208bc8" providerId="ADAL" clId="{2F6DA9BC-5D9F-7F40-BF4A-702E1EF3ED1E}" dt="2023-03-16T23:49:07.475" v="33" actId="2696"/>
        <pc:sldMkLst>
          <pc:docMk/>
          <pc:sldMk cId="0" sldId="1816"/>
        </pc:sldMkLst>
      </pc:sldChg>
      <pc:sldChg chg="del">
        <pc:chgData name="Daniel Khashabi" userId="62390808-c838-45e6-be59-d6fd0d208bc8" providerId="ADAL" clId="{2F6DA9BC-5D9F-7F40-BF4A-702E1EF3ED1E}" dt="2023-03-16T23:49:07.486" v="34" actId="2696"/>
        <pc:sldMkLst>
          <pc:docMk/>
          <pc:sldMk cId="0" sldId="181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04491926" sldId="182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280531687" sldId="1825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428968377" sldId="1826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993980021" sldId="1827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070674910" sldId="1828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271977771" sldId="1829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971986060" sldId="1830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65699095" sldId="1831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3245609401" sldId="1832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398987504" sldId="1833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489090485" sldId="1834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1827045477" sldId="1835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492524874" sldId="1854"/>
        </pc:sldMkLst>
      </pc:sldChg>
      <pc:sldChg chg="del mod modShow">
        <pc:chgData name="Daniel Khashabi" userId="62390808-c838-45e6-be59-d6fd0d208bc8" providerId="ADAL" clId="{2F6DA9BC-5D9F-7F40-BF4A-702E1EF3ED1E}" dt="2023-03-17T00:42:20.287" v="164" actId="2696"/>
        <pc:sldMkLst>
          <pc:docMk/>
          <pc:sldMk cId="695332959" sldId="1855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1625267256" sldId="1855"/>
        </pc:sldMkLst>
      </pc:sldChg>
      <pc:sldChg chg="del">
        <pc:chgData name="Daniel Khashabi" userId="62390808-c838-45e6-be59-d6fd0d208bc8" providerId="ADAL" clId="{2F6DA9BC-5D9F-7F40-BF4A-702E1EF3ED1E}" dt="2023-03-17T00:09:14.860" v="86" actId="2696"/>
        <pc:sldMkLst>
          <pc:docMk/>
          <pc:sldMk cId="2105043816" sldId="1856"/>
        </pc:sldMkLst>
      </pc:sldChg>
      <pc:sldChg chg="del">
        <pc:chgData name="Daniel Khashabi" userId="62390808-c838-45e6-be59-d6fd0d208bc8" providerId="ADAL" clId="{2F6DA9BC-5D9F-7F40-BF4A-702E1EF3ED1E}" dt="2023-03-17T00:09:14.822" v="66" actId="2696"/>
        <pc:sldMkLst>
          <pc:docMk/>
          <pc:sldMk cId="827144043" sldId="1858"/>
        </pc:sldMkLst>
      </pc:sldChg>
      <pc:sldChg chg="del">
        <pc:chgData name="Daniel Khashabi" userId="62390808-c838-45e6-be59-d6fd0d208bc8" providerId="ADAL" clId="{2F6DA9BC-5D9F-7F40-BF4A-702E1EF3ED1E}" dt="2023-03-16T23:49:07.338" v="21" actId="2696"/>
        <pc:sldMkLst>
          <pc:docMk/>
          <pc:sldMk cId="3432951089" sldId="1861"/>
        </pc:sldMkLst>
      </pc:sldChg>
      <pc:sldChg chg="del">
        <pc:chgData name="Daniel Khashabi" userId="62390808-c838-45e6-be59-d6fd0d208bc8" providerId="ADAL" clId="{2F6DA9BC-5D9F-7F40-BF4A-702E1EF3ED1E}" dt="2023-03-17T00:39:33.311" v="154" actId="2696"/>
        <pc:sldMkLst>
          <pc:docMk/>
          <pc:sldMk cId="2711129566" sldId="1862"/>
        </pc:sldMkLst>
      </pc:sldChg>
      <pc:sldChg chg="del">
        <pc:chgData name="Daniel Khashabi" userId="62390808-c838-45e6-be59-d6fd0d208bc8" providerId="ADAL" clId="{2F6DA9BC-5D9F-7F40-BF4A-702E1EF3ED1E}" dt="2023-03-28T15:21:24.744" v="4469" actId="2696"/>
        <pc:sldMkLst>
          <pc:docMk/>
          <pc:sldMk cId="3523569274" sldId="1863"/>
        </pc:sldMkLst>
      </pc:sldChg>
      <pc:sldChg chg="del">
        <pc:chgData name="Daniel Khashabi" userId="62390808-c838-45e6-be59-d6fd0d208bc8" providerId="ADAL" clId="{2F6DA9BC-5D9F-7F40-BF4A-702E1EF3ED1E}" dt="2023-03-17T01:11:02.816" v="178" actId="2696"/>
        <pc:sldMkLst>
          <pc:docMk/>
          <pc:sldMk cId="3957893659" sldId="1865"/>
        </pc:sldMkLst>
      </pc:sldChg>
      <pc:sldChg chg="del">
        <pc:chgData name="Daniel Khashabi" userId="62390808-c838-45e6-be59-d6fd0d208bc8" providerId="ADAL" clId="{2F6DA9BC-5D9F-7F40-BF4A-702E1EF3ED1E}" dt="2023-03-17T01:10:59.568" v="177" actId="2696"/>
        <pc:sldMkLst>
          <pc:docMk/>
          <pc:sldMk cId="0" sldId="1867"/>
        </pc:sldMkLst>
      </pc:sldChg>
      <pc:sldChg chg="delSp modSp add del mod">
        <pc:chgData name="Daniel Khashabi" userId="62390808-c838-45e6-be59-d6fd0d208bc8" providerId="ADAL" clId="{2F6DA9BC-5D9F-7F40-BF4A-702E1EF3ED1E}" dt="2023-03-30T00:49:06.569" v="5695"/>
        <pc:sldMkLst>
          <pc:docMk/>
          <pc:sldMk cId="0" sldId="1868"/>
        </pc:sldMkLst>
        <pc:spChg chg="mod">
          <ac:chgData name="Daniel Khashabi" userId="62390808-c838-45e6-be59-d6fd0d208bc8" providerId="ADAL" clId="{2F6DA9BC-5D9F-7F40-BF4A-702E1EF3ED1E}" dt="2023-03-27T00:52:08.166" v="1136" actId="20577"/>
          <ac:spMkLst>
            <pc:docMk/>
            <pc:sldMk cId="0" sldId="186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0:53:37.271" v="1147" actId="478"/>
          <ac:spMkLst>
            <pc:docMk/>
            <pc:sldMk cId="0" sldId="1868"/>
            <ac:spMk id="4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0:53:30.633" v="1143" actId="478"/>
          <ac:spMkLst>
            <pc:docMk/>
            <pc:sldMk cId="0" sldId="1868"/>
            <ac:spMk id="5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1:11.749" v="179" actId="478"/>
          <ac:spMkLst>
            <pc:docMk/>
            <pc:sldMk cId="0" sldId="1868"/>
            <ac:spMk id="8" creationId="{51A3351C-5E6A-E324-BB69-84829A319A24}"/>
          </ac:spMkLst>
        </pc:spChg>
        <pc:spChg chg="del">
          <ac:chgData name="Daniel Khashabi" userId="62390808-c838-45e6-be59-d6fd0d208bc8" providerId="ADAL" clId="{2F6DA9BC-5D9F-7F40-BF4A-702E1EF3ED1E}" dt="2023-03-27T00:54:00.878" v="1150" actId="478"/>
          <ac:spMkLst>
            <pc:docMk/>
            <pc:sldMk cId="0" sldId="1868"/>
            <ac:spMk id="9" creationId="{EEA2439C-5DB7-95A5-FD20-88869E5A5ED6}"/>
          </ac:spMkLst>
        </pc:spChg>
        <pc:picChg chg="mod modCrop">
          <ac:chgData name="Daniel Khashabi" userId="62390808-c838-45e6-be59-d6fd0d208bc8" providerId="ADAL" clId="{2F6DA9BC-5D9F-7F40-BF4A-702E1EF3ED1E}" dt="2023-03-27T00:53:43.975" v="1149" actId="1076"/>
          <ac:picMkLst>
            <pc:docMk/>
            <pc:sldMk cId="0" sldId="1868"/>
            <ac:picMk id="6" creationId="{00000000-0000-0000-0000-000000000000}"/>
          </ac:picMkLst>
        </pc:picChg>
      </pc:sldChg>
      <pc:sldChg chg="del">
        <pc:chgData name="Daniel Khashabi" userId="62390808-c838-45e6-be59-d6fd0d208bc8" providerId="ADAL" clId="{2F6DA9BC-5D9F-7F40-BF4A-702E1EF3ED1E}" dt="2023-03-17T01:11:21.859" v="180" actId="2696"/>
        <pc:sldMkLst>
          <pc:docMk/>
          <pc:sldMk cId="0" sldId="1869"/>
        </pc:sldMkLst>
      </pc:sldChg>
      <pc:sldChg chg="delSp del mod">
        <pc:chgData name="Daniel Khashabi" userId="62390808-c838-45e6-be59-d6fd0d208bc8" providerId="ADAL" clId="{2F6DA9BC-5D9F-7F40-BF4A-702E1EF3ED1E}" dt="2023-03-17T01:11:29.165" v="182" actId="2696"/>
        <pc:sldMkLst>
          <pc:docMk/>
          <pc:sldMk cId="0" sldId="1870"/>
        </pc:sldMkLst>
        <pc:spChg chg="del">
          <ac:chgData name="Daniel Khashabi" userId="62390808-c838-45e6-be59-d6fd0d208bc8" providerId="ADAL" clId="{2F6DA9BC-5D9F-7F40-BF4A-702E1EF3ED1E}" dt="2023-03-17T01:11:24.936" v="181" actId="478"/>
          <ac:spMkLst>
            <pc:docMk/>
            <pc:sldMk cId="0" sldId="1870"/>
            <ac:spMk id="5" creationId="{999BE871-8FA1-1CA7-3AE3-61ACFED41B43}"/>
          </ac:spMkLst>
        </pc:spChg>
      </pc:sldChg>
      <pc:sldChg chg="addSp delSp modSp add mod modShow">
        <pc:chgData name="Daniel Khashabi" userId="62390808-c838-45e6-be59-d6fd0d208bc8" providerId="ADAL" clId="{2F6DA9BC-5D9F-7F40-BF4A-702E1EF3ED1E}" dt="2023-03-30T00:49:06.569" v="5695"/>
        <pc:sldMkLst>
          <pc:docMk/>
          <pc:sldMk cId="2685647069" sldId="1871"/>
        </pc:sldMkLst>
        <pc:spChg chg="add del mod">
          <ac:chgData name="Daniel Khashabi" userId="62390808-c838-45e6-be59-d6fd0d208bc8" providerId="ADAL" clId="{2F6DA9BC-5D9F-7F40-BF4A-702E1EF3ED1E}" dt="2023-03-27T01:01:39.966" v="1277" actId="478"/>
          <ac:spMkLst>
            <pc:docMk/>
            <pc:sldMk cId="2685647069" sldId="1871"/>
            <ac:spMk id="2" creationId="{A18104AB-939B-1E31-F864-BF442F0AD9F2}"/>
          </ac:spMkLst>
        </pc:spChg>
        <pc:spChg chg="del topLvl">
          <ac:chgData name="Daniel Khashabi" userId="62390808-c838-45e6-be59-d6fd0d208bc8" providerId="ADAL" clId="{2F6DA9BC-5D9F-7F40-BF4A-702E1EF3ED1E}" dt="2023-03-17T01:12:25.545" v="183" actId="478"/>
          <ac:spMkLst>
            <pc:docMk/>
            <pc:sldMk cId="2685647069" sldId="1871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1:01:37.008" v="1276" actId="21"/>
          <ac:spMkLst>
            <pc:docMk/>
            <pc:sldMk cId="2685647069" sldId="1871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1:01:47.990" v="1286" actId="20577"/>
          <ac:spMkLst>
            <pc:docMk/>
            <pc:sldMk cId="2685647069" sldId="1871"/>
            <ac:spMk id="7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7T00:58:49.396" v="1156" actId="478"/>
          <ac:spMkLst>
            <pc:docMk/>
            <pc:sldMk cId="2685647069" sldId="1871"/>
            <ac:spMk id="9" creationId="{B450F0A5-6DC5-91DA-E905-EB001EA8D187}"/>
          </ac:spMkLst>
        </pc:spChg>
        <pc:spChg chg="del">
          <ac:chgData name="Daniel Khashabi" userId="62390808-c838-45e6-be59-d6fd0d208bc8" providerId="ADAL" clId="{2F6DA9BC-5D9F-7F40-BF4A-702E1EF3ED1E}" dt="2023-03-27T00:58:44.187" v="1155" actId="478"/>
          <ac:spMkLst>
            <pc:docMk/>
            <pc:sldMk cId="2685647069" sldId="1871"/>
            <ac:spMk id="10" creationId="{F4DD38D4-70EA-8BEB-16EF-A5AA16CADB53}"/>
          </ac:spMkLst>
        </pc:spChg>
        <pc:grpChg chg="del">
          <ac:chgData name="Daniel Khashabi" userId="62390808-c838-45e6-be59-d6fd0d208bc8" providerId="ADAL" clId="{2F6DA9BC-5D9F-7F40-BF4A-702E1EF3ED1E}" dt="2023-03-17T01:12:25.545" v="183" actId="478"/>
          <ac:grpSpMkLst>
            <pc:docMk/>
            <pc:sldMk cId="2685647069" sldId="1871"/>
            <ac:grpSpMk id="2" creationId="{00000000-0000-0000-0000-000000000000}"/>
          </ac:grpSpMkLst>
        </pc:grpChg>
        <pc:picChg chg="topLvl">
          <ac:chgData name="Daniel Khashabi" userId="62390808-c838-45e6-be59-d6fd0d208bc8" providerId="ADAL" clId="{2F6DA9BC-5D9F-7F40-BF4A-702E1EF3ED1E}" dt="2023-03-17T01:12:25.545" v="183" actId="478"/>
          <ac:picMkLst>
            <pc:docMk/>
            <pc:sldMk cId="2685647069" sldId="1871"/>
            <ac:picMk id="3" creationId="{00000000-0000-0000-0000-000000000000}"/>
          </ac:picMkLst>
        </pc:picChg>
        <pc:picChg chg="mod">
          <ac:chgData name="Daniel Khashabi" userId="62390808-c838-45e6-be59-d6fd0d208bc8" providerId="ADAL" clId="{2F6DA9BC-5D9F-7F40-BF4A-702E1EF3ED1E}" dt="2023-03-27T00:59:21.021" v="1172" actId="1037"/>
          <ac:picMkLst>
            <pc:docMk/>
            <pc:sldMk cId="2685647069" sldId="1871"/>
            <ac:picMk id="1026" creationId="{FE45CA89-A219-FDEA-2F50-05A8C1E87781}"/>
          </ac:picMkLst>
        </pc:picChg>
      </pc:sldChg>
      <pc:sldChg chg="del">
        <pc:chgData name="Daniel Khashabi" userId="62390808-c838-45e6-be59-d6fd0d208bc8" providerId="ADAL" clId="{2F6DA9BC-5D9F-7F40-BF4A-702E1EF3ED1E}" dt="2023-03-17T01:12:47.113" v="190" actId="2696"/>
        <pc:sldMkLst>
          <pc:docMk/>
          <pc:sldMk cId="0" sldId="1872"/>
        </pc:sldMkLst>
      </pc:sldChg>
      <pc:sldChg chg="delSp modSp del mod">
        <pc:chgData name="Daniel Khashabi" userId="62390808-c838-45e6-be59-d6fd0d208bc8" providerId="ADAL" clId="{2F6DA9BC-5D9F-7F40-BF4A-702E1EF3ED1E}" dt="2023-03-27T01:03:42.789" v="1402" actId="2696"/>
        <pc:sldMkLst>
          <pc:docMk/>
          <pc:sldMk cId="0" sldId="1873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73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73"/>
            <ac:spMk id="5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2:50.428" v="191" actId="478"/>
          <ac:spMkLst>
            <pc:docMk/>
            <pc:sldMk cId="0" sldId="1873"/>
            <ac:spMk id="7" creationId="{EAF7AA76-9FF2-E738-A9EA-C8A6C77DB6ED}"/>
          </ac:spMkLst>
        </pc:spChg>
        <pc:picChg chg="mod">
          <ac:chgData name="Daniel Khashabi" userId="62390808-c838-45e6-be59-d6fd0d208bc8" providerId="ADAL" clId="{2F6DA9BC-5D9F-7F40-BF4A-702E1EF3ED1E}" dt="2023-03-27T01:02:04.787" v="1289" actId="1076"/>
          <ac:picMkLst>
            <pc:docMk/>
            <pc:sldMk cId="0" sldId="1873"/>
            <ac:picMk id="4" creationId="{00000000-0000-0000-0000-000000000000}"/>
          </ac:picMkLst>
        </pc:picChg>
      </pc:sldChg>
      <pc:sldChg chg="addSp delSp modSp del mod modShow chgLayout">
        <pc:chgData name="Daniel Khashabi" userId="62390808-c838-45e6-be59-d6fd0d208bc8" providerId="ADAL" clId="{2F6DA9BC-5D9F-7F40-BF4A-702E1EF3ED1E}" dt="2023-03-27T01:04:06.905" v="1406" actId="2696"/>
        <pc:sldMkLst>
          <pc:docMk/>
          <pc:sldMk cId="0" sldId="1874"/>
        </pc:sldMkLst>
        <pc:spChg chg="mod ord">
          <ac:chgData name="Daniel Khashabi" userId="62390808-c838-45e6-be59-d6fd0d208bc8" providerId="ADAL" clId="{2F6DA9BC-5D9F-7F40-BF4A-702E1EF3ED1E}" dt="2023-03-17T01:13:18.482" v="193" actId="700"/>
          <ac:spMkLst>
            <pc:docMk/>
            <pc:sldMk cId="0" sldId="1874"/>
            <ac:spMk id="9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74"/>
            <ac:spMk id="11" creationId="{00000000-0000-0000-0000-000000000000}"/>
          </ac:spMkLst>
        </pc:spChg>
        <pc:spChg chg="add mod ord">
          <ac:chgData name="Daniel Khashabi" userId="62390808-c838-45e6-be59-d6fd0d208bc8" providerId="ADAL" clId="{2F6DA9BC-5D9F-7F40-BF4A-702E1EF3ED1E}" dt="2023-03-17T01:13:18.482" v="193" actId="700"/>
          <ac:spMkLst>
            <pc:docMk/>
            <pc:sldMk cId="0" sldId="1874"/>
            <ac:spMk id="12" creationId="{CC06A7F7-D0DC-9706-DECC-3903B08D8D1D}"/>
          </ac:spMkLst>
        </pc:spChg>
        <pc:spChg chg="del">
          <ac:chgData name="Daniel Khashabi" userId="62390808-c838-45e6-be59-d6fd0d208bc8" providerId="ADAL" clId="{2F6DA9BC-5D9F-7F40-BF4A-702E1EF3ED1E}" dt="2023-03-17T01:13:18.482" v="193" actId="700"/>
          <ac:spMkLst>
            <pc:docMk/>
            <pc:sldMk cId="0" sldId="1874"/>
            <ac:spMk id="13" creationId="{8E15E7BC-E936-8EE4-5231-FA93E0CBD769}"/>
          </ac:spMkLst>
        </pc:spChg>
        <pc:picChg chg="mod">
          <ac:chgData name="Daniel Khashabi" userId="62390808-c838-45e6-be59-d6fd0d208bc8" providerId="ADAL" clId="{2F6DA9BC-5D9F-7F40-BF4A-702E1EF3ED1E}" dt="2023-03-17T01:13:38.961" v="194" actId="1076"/>
          <ac:picMkLst>
            <pc:docMk/>
            <pc:sldMk cId="0" sldId="1874"/>
            <ac:picMk id="10" creationId="{00000000-0000-0000-0000-000000000000}"/>
          </ac:picMkLst>
        </pc:picChg>
      </pc:sldChg>
      <pc:sldChg chg="addSp delSp 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75"/>
        </pc:sldMkLst>
        <pc:spChg chg="add del mod">
          <ac:chgData name="Daniel Khashabi" userId="62390808-c838-45e6-be59-d6fd0d208bc8" providerId="ADAL" clId="{2F6DA9BC-5D9F-7F40-BF4A-702E1EF3ED1E}" dt="2023-03-27T01:08:38.530" v="1420" actId="20577"/>
          <ac:spMkLst>
            <pc:docMk/>
            <pc:sldMk cId="0" sldId="1875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1:08:45.339" v="1423" actId="478"/>
          <ac:spMkLst>
            <pc:docMk/>
            <pc:sldMk cId="0" sldId="1875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75"/>
            <ac:spMk id="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75"/>
            <ac:spMk id="7" creationId="{6FB76B93-8166-308A-1F38-6B8E01A1D6C1}"/>
          </ac:spMkLst>
        </pc:spChg>
        <pc:picChg chg="mod">
          <ac:chgData name="Daniel Khashabi" userId="62390808-c838-45e6-be59-d6fd0d208bc8" providerId="ADAL" clId="{2F6DA9BC-5D9F-7F40-BF4A-702E1EF3ED1E}" dt="2023-03-27T01:08:50.841" v="1426" actId="1076"/>
          <ac:picMkLst>
            <pc:docMk/>
            <pc:sldMk cId="0" sldId="1875"/>
            <ac:picMk id="4" creationId="{00000000-0000-0000-0000-000000000000}"/>
          </ac:picMkLst>
        </pc:picChg>
      </pc:sldChg>
      <pc:sldChg chg="del">
        <pc:chgData name="Daniel Khashabi" userId="62390808-c838-45e6-be59-d6fd0d208bc8" providerId="ADAL" clId="{2F6DA9BC-5D9F-7F40-BF4A-702E1EF3ED1E}" dt="2023-03-27T01:05:49.647" v="1408" actId="2696"/>
        <pc:sldMkLst>
          <pc:docMk/>
          <pc:sldMk cId="0" sldId="1876"/>
        </pc:sldMkLst>
      </pc:sldChg>
      <pc:sldChg chg="delSp modSp del mod">
        <pc:chgData name="Daniel Khashabi" userId="62390808-c838-45e6-be59-d6fd0d208bc8" providerId="ADAL" clId="{2F6DA9BC-5D9F-7F40-BF4A-702E1EF3ED1E}" dt="2023-03-27T01:05:50.823" v="1409" actId="2696"/>
        <pc:sldMkLst>
          <pc:docMk/>
          <pc:sldMk cId="0" sldId="1877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77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4:04.462" v="195" actId="478"/>
          <ac:spMkLst>
            <pc:docMk/>
            <pc:sldMk cId="0" sldId="1877"/>
            <ac:spMk id="6" creationId="{CA83BD82-F349-4D65-837B-18FD87E5EF69}"/>
          </ac:spMkLst>
        </pc:spChg>
      </pc:sldChg>
      <pc:sldChg chg="delSp modSp del mod">
        <pc:chgData name="Daniel Khashabi" userId="62390808-c838-45e6-be59-d6fd0d208bc8" providerId="ADAL" clId="{2F6DA9BC-5D9F-7F40-BF4A-702E1EF3ED1E}" dt="2023-03-27T01:07:57.609" v="1410" actId="2696"/>
        <pc:sldMkLst>
          <pc:docMk/>
          <pc:sldMk cId="0" sldId="1878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78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4:13.883" v="196" actId="478"/>
          <ac:spMkLst>
            <pc:docMk/>
            <pc:sldMk cId="0" sldId="1878"/>
            <ac:spMk id="6" creationId="{AD575ED6-45DD-CA4C-72E3-632D7DDD622C}"/>
          </ac:spMkLst>
        </pc:spChg>
      </pc:sldChg>
      <pc:sldChg chg="delSp modSp del mod">
        <pc:chgData name="Daniel Khashabi" userId="62390808-c838-45e6-be59-d6fd0d208bc8" providerId="ADAL" clId="{2F6DA9BC-5D9F-7F40-BF4A-702E1EF3ED1E}" dt="2023-03-27T01:08:05.338" v="1411" actId="2696"/>
        <pc:sldMkLst>
          <pc:docMk/>
          <pc:sldMk cId="0" sldId="1879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79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4:34.794" v="197" actId="478"/>
          <ac:spMkLst>
            <pc:docMk/>
            <pc:sldMk cId="0" sldId="1879"/>
            <ac:spMk id="6" creationId="{53C9B53B-41E2-8400-DF3D-773D5C7BC7A9}"/>
          </ac:spMkLst>
        </pc:spChg>
      </pc:sldChg>
      <pc:sldChg chg="delSp modSp del mod">
        <pc:chgData name="Daniel Khashabi" userId="62390808-c838-45e6-be59-d6fd0d208bc8" providerId="ADAL" clId="{2F6DA9BC-5D9F-7F40-BF4A-702E1EF3ED1E}" dt="2023-03-27T01:08:06.374" v="1412" actId="2696"/>
        <pc:sldMkLst>
          <pc:docMk/>
          <pc:sldMk cId="0" sldId="1880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80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80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4:39.371" v="198" actId="478"/>
          <ac:spMkLst>
            <pc:docMk/>
            <pc:sldMk cId="0" sldId="1880"/>
            <ac:spMk id="8" creationId="{A2FCA2E7-336E-485C-EAE4-17076E106277}"/>
          </ac:spMkLst>
        </pc:spChg>
      </pc:sldChg>
      <pc:sldChg chg="del">
        <pc:chgData name="Daniel Khashabi" userId="62390808-c838-45e6-be59-d6fd0d208bc8" providerId="ADAL" clId="{2F6DA9BC-5D9F-7F40-BF4A-702E1EF3ED1E}" dt="2023-03-27T01:09:21.371" v="1439" actId="2696"/>
        <pc:sldMkLst>
          <pc:docMk/>
          <pc:sldMk cId="0" sldId="1881"/>
        </pc:sldMkLst>
      </pc:sldChg>
      <pc:sldChg chg="addSp delSp modSp add del mod chgLayout">
        <pc:chgData name="Daniel Khashabi" userId="62390808-c838-45e6-be59-d6fd0d208bc8" providerId="ADAL" clId="{2F6DA9BC-5D9F-7F40-BF4A-702E1EF3ED1E}" dt="2023-03-30T00:49:06.569" v="5695"/>
        <pc:sldMkLst>
          <pc:docMk/>
          <pc:sldMk cId="0" sldId="1882"/>
        </pc:sldMkLst>
        <pc:spChg chg="mod ord">
          <ac:chgData name="Daniel Khashabi" userId="62390808-c838-45e6-be59-d6fd0d208bc8" providerId="ADAL" clId="{2F6DA9BC-5D9F-7F40-BF4A-702E1EF3ED1E}" dt="2023-03-27T01:09:44.750" v="1460" actId="700"/>
          <ac:spMkLst>
            <pc:docMk/>
            <pc:sldMk cId="0" sldId="188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1:09:42.174" v="1459" actId="478"/>
          <ac:spMkLst>
            <pc:docMk/>
            <pc:sldMk cId="0" sldId="1882"/>
            <ac:spMk id="3" creationId="{00000000-0000-0000-0000-000000000000}"/>
          </ac:spMkLst>
        </pc:spChg>
        <pc:spChg chg="add mod or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2"/>
            <ac:spMk id="9" creationId="{FD3B6D7D-3253-F92B-A4A1-667D245071D9}"/>
          </ac:spMkLst>
        </pc:spChg>
        <pc:spChg chg="del">
          <ac:chgData name="Daniel Khashabi" userId="62390808-c838-45e6-be59-d6fd0d208bc8" providerId="ADAL" clId="{2F6DA9BC-5D9F-7F40-BF4A-702E1EF3ED1E}" dt="2023-03-17T01:18:38.102" v="199" actId="478"/>
          <ac:spMkLst>
            <pc:docMk/>
            <pc:sldMk cId="0" sldId="1882"/>
            <ac:spMk id="10" creationId="{4B79A7B9-7DC6-3617-6384-34BA592D2281}"/>
          </ac:spMkLst>
        </pc:spChg>
      </pc:sldChg>
      <pc:sldChg chg="delSp modSp add del mod">
        <pc:chgData name="Daniel Khashabi" userId="62390808-c838-45e6-be59-d6fd0d208bc8" providerId="ADAL" clId="{2F6DA9BC-5D9F-7F40-BF4A-702E1EF3ED1E}" dt="2023-03-30T00:49:06.569" v="5695"/>
        <pc:sldMkLst>
          <pc:docMk/>
          <pc:sldMk cId="0" sldId="1883"/>
        </pc:sldMkLst>
        <pc:spChg chg="mod">
          <ac:chgData name="Daniel Khashabi" userId="62390808-c838-45e6-be59-d6fd0d208bc8" providerId="ADAL" clId="{2F6DA9BC-5D9F-7F40-BF4A-702E1EF3ED1E}" dt="2023-03-27T01:10:16.548" v="1464" actId="20577"/>
          <ac:spMkLst>
            <pc:docMk/>
            <pc:sldMk cId="0" sldId="1883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3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8:42.240" v="200" actId="478"/>
          <ac:spMkLst>
            <pc:docMk/>
            <pc:sldMk cId="0" sldId="1883"/>
            <ac:spMk id="6" creationId="{A1246023-08B1-AE76-F532-9A8F2840B0BE}"/>
          </ac:spMkLst>
        </pc:spChg>
      </pc:sldChg>
      <pc:sldChg chg="delSp 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84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4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18:46.933" v="201" actId="478"/>
          <ac:spMkLst>
            <pc:docMk/>
            <pc:sldMk cId="0" sldId="1884"/>
            <ac:spMk id="5" creationId="{03995540-876B-0D76-9ADF-790D723B4703}"/>
          </ac:spMkLst>
        </pc:spChg>
      </pc:sldChg>
      <pc:sldChg chg="addSp delSp 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85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5"/>
            <ac:spMk id="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5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1:20:25.014" v="202" actId="478"/>
          <ac:spMkLst>
            <pc:docMk/>
            <pc:sldMk cId="0" sldId="1885"/>
            <ac:spMk id="9" creationId="{B7146670-A0A6-E6CC-2311-9687307B6A23}"/>
          </ac:spMkLst>
        </pc:spChg>
        <pc:picChg chg="del">
          <ac:chgData name="Daniel Khashabi" userId="62390808-c838-45e6-be59-d6fd0d208bc8" providerId="ADAL" clId="{2F6DA9BC-5D9F-7F40-BF4A-702E1EF3ED1E}" dt="2023-03-17T01:22:00.758" v="210" actId="478"/>
          <ac:picMkLst>
            <pc:docMk/>
            <pc:sldMk cId="0" sldId="1885"/>
            <ac:picMk id="4" creationId="{00000000-0000-0000-0000-000000000000}"/>
          </ac:picMkLst>
        </pc:picChg>
        <pc:picChg chg="add mod">
          <ac:chgData name="Daniel Khashabi" userId="62390808-c838-45e6-be59-d6fd0d208bc8" providerId="ADAL" clId="{2F6DA9BC-5D9F-7F40-BF4A-702E1EF3ED1E}" dt="2023-03-17T01:22:05.485" v="214" actId="1076"/>
          <ac:picMkLst>
            <pc:docMk/>
            <pc:sldMk cId="0" sldId="1885"/>
            <ac:picMk id="3074" creationId="{559EBF47-0A8C-E216-026E-9EBCA1B69D1D}"/>
          </ac:picMkLst>
        </pc:pic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86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6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87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7"/>
            <ac:spMk id="3" creationId="{00000000-0000-0000-0000-000000000000}"/>
          </ac:spMkLst>
        </pc:spChg>
      </pc:sldChg>
      <pc:sldChg chg="delSp 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88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8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8"/>
            <ac:spMk id="4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7T01:30:57.831" v="1467" actId="478"/>
          <ac:spMkLst>
            <pc:docMk/>
            <pc:sldMk cId="0" sldId="1888"/>
            <ac:spMk id="9" creationId="{A7B9D24D-C2C0-67DA-E1DD-26CAFBC962B0}"/>
          </ac:spMkLst>
        </pc:spChg>
      </pc:sldChg>
      <pc:sldChg chg="delSp 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89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9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89"/>
            <ac:spMk id="4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7T01:31:01.835" v="1468" actId="478"/>
          <ac:spMkLst>
            <pc:docMk/>
            <pc:sldMk cId="0" sldId="1889"/>
            <ac:spMk id="9" creationId="{D80ABB62-D894-200F-C047-7E4F97AA7365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90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90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891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91"/>
            <ac:spMk id="4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2F6DA9BC-5D9F-7F40-BF4A-702E1EF3ED1E}" dt="2023-03-30T00:49:06.569" v="5695"/>
        <pc:sldMkLst>
          <pc:docMk/>
          <pc:sldMk cId="0" sldId="1892"/>
        </pc:sldMkLst>
        <pc:spChg chg="add del mod">
          <ac:chgData name="Daniel Khashabi" userId="62390808-c838-45e6-be59-d6fd0d208bc8" providerId="ADAL" clId="{2F6DA9BC-5D9F-7F40-BF4A-702E1EF3ED1E}" dt="2023-03-27T01:45:18.424" v="1482" actId="21"/>
          <ac:spMkLst>
            <pc:docMk/>
            <pc:sldMk cId="0" sldId="189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1:45:13.747" v="1478" actId="478"/>
          <ac:spMkLst>
            <pc:docMk/>
            <pc:sldMk cId="0" sldId="1892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2F6DA9BC-5D9F-7F40-BF4A-702E1EF3ED1E}" dt="2023-03-27T01:45:29.599" v="1491" actId="478"/>
          <ac:spMkLst>
            <pc:docMk/>
            <pc:sldMk cId="0" sldId="1892"/>
            <ac:spMk id="4" creationId="{00000000-0000-0000-0000-000000000000}"/>
          </ac:spMkLst>
        </pc:spChg>
        <pc:spChg chg="add del mod">
          <ac:chgData name="Daniel Khashabi" userId="62390808-c838-45e6-be59-d6fd0d208bc8" providerId="ADAL" clId="{2F6DA9BC-5D9F-7F40-BF4A-702E1EF3ED1E}" dt="2023-03-27T01:45:22.493" v="1484" actId="478"/>
          <ac:spMkLst>
            <pc:docMk/>
            <pc:sldMk cId="0" sldId="1892"/>
            <ac:spMk id="5" creationId="{00000000-0000-0000-0000-000000000000}"/>
          </ac:spMkLst>
        </pc:spChg>
        <pc:spChg chg="add del 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92"/>
            <ac:spMk id="7" creationId="{00000000-0000-0000-0000-000000000000}"/>
          </ac:spMkLst>
        </pc:spChg>
        <pc:spChg chg="add del 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892"/>
            <ac:spMk id="10" creationId="{CB774F4E-9102-C566-BCB4-4F9772346375}"/>
          </ac:spMkLst>
        </pc:spChg>
        <pc:spChg chg="add del">
          <ac:chgData name="Daniel Khashabi" userId="62390808-c838-45e6-be59-d6fd0d208bc8" providerId="ADAL" clId="{2F6DA9BC-5D9F-7F40-BF4A-702E1EF3ED1E}" dt="2023-03-27T01:45:18.424" v="1482" actId="21"/>
          <ac:spMkLst>
            <pc:docMk/>
            <pc:sldMk cId="0" sldId="1892"/>
            <ac:spMk id="11" creationId="{C5AA9F85-1B12-9709-50C3-515E1D21B7F2}"/>
          </ac:spMkLst>
        </pc:spChg>
        <pc:spChg chg="add del mod">
          <ac:chgData name="Daniel Khashabi" userId="62390808-c838-45e6-be59-d6fd0d208bc8" providerId="ADAL" clId="{2F6DA9BC-5D9F-7F40-BF4A-702E1EF3ED1E}" dt="2023-03-27T01:45:18.424" v="1482" actId="21"/>
          <ac:spMkLst>
            <pc:docMk/>
            <pc:sldMk cId="0" sldId="1892"/>
            <ac:spMk id="12" creationId="{28EFF861-D897-D1FB-A3E8-082FB4FB97C2}"/>
          </ac:spMkLst>
        </pc:spChg>
        <pc:spChg chg="add del mod">
          <ac:chgData name="Daniel Khashabi" userId="62390808-c838-45e6-be59-d6fd0d208bc8" providerId="ADAL" clId="{2F6DA9BC-5D9F-7F40-BF4A-702E1EF3ED1E}" dt="2023-03-27T01:45:18.424" v="1482" actId="21"/>
          <ac:spMkLst>
            <pc:docMk/>
            <pc:sldMk cId="0" sldId="1892"/>
            <ac:spMk id="14" creationId="{6001D1BD-01DB-B373-71FC-C6EED7A1EC55}"/>
          </ac:spMkLst>
        </pc:spChg>
        <pc:picChg chg="add del mod">
          <ac:chgData name="Daniel Khashabi" userId="62390808-c838-45e6-be59-d6fd0d208bc8" providerId="ADAL" clId="{2F6DA9BC-5D9F-7F40-BF4A-702E1EF3ED1E}" dt="2023-03-27T01:45:48.849" v="1513" actId="1076"/>
          <ac:picMkLst>
            <pc:docMk/>
            <pc:sldMk cId="0" sldId="1892"/>
            <ac:picMk id="6" creationId="{00000000-0000-0000-0000-000000000000}"/>
          </ac:picMkLst>
        </pc:picChg>
        <pc:picChg chg="add del mod">
          <ac:chgData name="Daniel Khashabi" userId="62390808-c838-45e6-be59-d6fd0d208bc8" providerId="ADAL" clId="{2F6DA9BC-5D9F-7F40-BF4A-702E1EF3ED1E}" dt="2023-03-27T01:45:35.812" v="1499" actId="1036"/>
          <ac:picMkLst>
            <pc:docMk/>
            <pc:sldMk cId="0" sldId="1892"/>
            <ac:picMk id="8" creationId="{00000000-0000-0000-0000-000000000000}"/>
          </ac:picMkLst>
        </pc:picChg>
      </pc:sldChg>
      <pc:sldChg chg="addSp delSp modSp del mod">
        <pc:chgData name="Daniel Khashabi" userId="62390808-c838-45e6-be59-d6fd0d208bc8" providerId="ADAL" clId="{2F6DA9BC-5D9F-7F40-BF4A-702E1EF3ED1E}" dt="2023-03-27T01:51:15.636" v="1678" actId="2696"/>
        <pc:sldMkLst>
          <pc:docMk/>
          <pc:sldMk cId="0" sldId="1893"/>
        </pc:sldMkLst>
        <pc:spChg chg="add del mod">
          <ac:chgData name="Daniel Khashabi" userId="62390808-c838-45e6-be59-d6fd0d208bc8" providerId="ADAL" clId="{2F6DA9BC-5D9F-7F40-BF4A-702E1EF3ED1E}" dt="2023-03-27T01:47:04.954" v="1602" actId="20577"/>
          <ac:spMkLst>
            <pc:docMk/>
            <pc:sldMk cId="0" sldId="189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1:48:37.741" v="1604" actId="478"/>
          <ac:spMkLst>
            <pc:docMk/>
            <pc:sldMk cId="0" sldId="1893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3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3"/>
            <ac:spMk id="8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1:49:04.480" v="1609" actId="20577"/>
          <ac:spMkLst>
            <pc:docMk/>
            <pc:sldMk cId="0" sldId="1893"/>
            <ac:spMk id="10" creationId="{E7E33B00-3A4E-FDBE-EC88-8B2BF13C83FE}"/>
          </ac:spMkLst>
        </pc:spChg>
      </pc:sldChg>
      <pc:sldChg chg="delSp modSp del mod modClrScheme chgLayout">
        <pc:chgData name="Daniel Khashabi" userId="62390808-c838-45e6-be59-d6fd0d208bc8" providerId="ADAL" clId="{2F6DA9BC-5D9F-7F40-BF4A-702E1EF3ED1E}" dt="2023-03-27T01:50:50.500" v="1667" actId="2696"/>
        <pc:sldMkLst>
          <pc:docMk/>
          <pc:sldMk cId="0" sldId="1894"/>
        </pc:sldMkLst>
        <pc:spChg chg="mod ord">
          <ac:chgData name="Daniel Khashabi" userId="62390808-c838-45e6-be59-d6fd0d208bc8" providerId="ADAL" clId="{2F6DA9BC-5D9F-7F40-BF4A-702E1EF3ED1E}" dt="2023-03-27T01:49:58.316" v="1636" actId="700"/>
          <ac:spMkLst>
            <pc:docMk/>
            <pc:sldMk cId="0" sldId="1894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1:49:14.518" v="1611" actId="478"/>
          <ac:spMkLst>
            <pc:docMk/>
            <pc:sldMk cId="0" sldId="1894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8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11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12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1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1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1:50:39.141" v="1665" actId="1037"/>
          <ac:spMkLst>
            <pc:docMk/>
            <pc:sldMk cId="0" sldId="1894"/>
            <ac:spMk id="15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1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4"/>
            <ac:spMk id="18" creationId="{00000000-0000-0000-0000-000000000000}"/>
          </ac:spMkLst>
        </pc:spChg>
        <pc:spChg chg="mod ord">
          <ac:chgData name="Daniel Khashabi" userId="62390808-c838-45e6-be59-d6fd0d208bc8" providerId="ADAL" clId="{2F6DA9BC-5D9F-7F40-BF4A-702E1EF3ED1E}" dt="2023-03-27T01:50:03.696" v="1649" actId="5793"/>
          <ac:spMkLst>
            <pc:docMk/>
            <pc:sldMk cId="0" sldId="1894"/>
            <ac:spMk id="20" creationId="{69DF7534-09A7-54DC-9C48-F89BDF84D557}"/>
          </ac:spMkLst>
        </pc:spChg>
      </pc:sldChg>
      <pc:sldChg chg="modSp del">
        <pc:chgData name="Daniel Khashabi" userId="62390808-c838-45e6-be59-d6fd0d208bc8" providerId="ADAL" clId="{2F6DA9BC-5D9F-7F40-BF4A-702E1EF3ED1E}" dt="2023-03-27T01:52:46.012" v="1681" actId="2696"/>
        <pc:sldMkLst>
          <pc:docMk/>
          <pc:sldMk cId="0" sldId="1895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5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1:54:21.160" v="1730" actId="2696"/>
        <pc:sldMkLst>
          <pc:docMk/>
          <pc:sldMk cId="0" sldId="1896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6"/>
            <ac:spMk id="3" creationId="{00000000-0000-0000-0000-000000000000}"/>
          </ac:spMkLst>
        </pc:spChg>
      </pc:sldChg>
      <pc:sldChg chg="delSp modSp del mod">
        <pc:chgData name="Daniel Khashabi" userId="62390808-c838-45e6-be59-d6fd0d208bc8" providerId="ADAL" clId="{2F6DA9BC-5D9F-7F40-BF4A-702E1EF3ED1E}" dt="2023-03-27T01:54:26.067" v="1731" actId="2696"/>
        <pc:sldMkLst>
          <pc:docMk/>
          <pc:sldMk cId="0" sldId="1897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7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7"/>
            <ac:spMk id="6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7"/>
            <ac:spMk id="7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7"/>
            <ac:spMk id="8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7T01:14:19.195" v="1465" actId="478"/>
          <ac:spMkLst>
            <pc:docMk/>
            <pc:sldMk cId="0" sldId="1897"/>
            <ac:spMk id="11" creationId="{149157E7-F95F-568E-2FD6-C3A9310FF451}"/>
          </ac:spMkLst>
        </pc:spChg>
      </pc:sldChg>
      <pc:sldChg chg="delSp modSp del mod">
        <pc:chgData name="Daniel Khashabi" userId="62390808-c838-45e6-be59-d6fd0d208bc8" providerId="ADAL" clId="{2F6DA9BC-5D9F-7F40-BF4A-702E1EF3ED1E}" dt="2023-03-27T01:54:33.995" v="1732" actId="2696"/>
        <pc:sldMkLst>
          <pc:docMk/>
          <pc:sldMk cId="0" sldId="1898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898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7T01:14:23.757" v="1466" actId="478"/>
          <ac:spMkLst>
            <pc:docMk/>
            <pc:sldMk cId="0" sldId="1898"/>
            <ac:spMk id="6" creationId="{203A25DC-C362-93EC-178B-13579B4B6AC5}"/>
          </ac:spMkLst>
        </pc:spChg>
      </pc:sldChg>
      <pc:sldChg chg="modSp del mod ord">
        <pc:chgData name="Daniel Khashabi" userId="62390808-c838-45e6-be59-d6fd0d208bc8" providerId="ADAL" clId="{2F6DA9BC-5D9F-7F40-BF4A-702E1EF3ED1E}" dt="2023-03-27T01:56:41.857" v="1843" actId="2696"/>
        <pc:sldMkLst>
          <pc:docMk/>
          <pc:sldMk cId="0" sldId="1899"/>
        </pc:sldMkLst>
        <pc:spChg chg="mod">
          <ac:chgData name="Daniel Khashabi" userId="62390808-c838-45e6-be59-d6fd0d208bc8" providerId="ADAL" clId="{2F6DA9BC-5D9F-7F40-BF4A-702E1EF3ED1E}" dt="2023-03-27T01:55:54.523" v="1752" actId="21"/>
          <ac:spMkLst>
            <pc:docMk/>
            <pc:sldMk cId="0" sldId="1899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1:54:59.441" v="1737" actId="2696"/>
        <pc:sldMkLst>
          <pc:docMk/>
          <pc:sldMk cId="0" sldId="1900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0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0"/>
            <ac:spMk id="6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1:54:48.856" v="1736" actId="2696"/>
        <pc:sldMkLst>
          <pc:docMk/>
          <pc:sldMk cId="0" sldId="1901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1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1:56:49.637" v="1844" actId="2696"/>
        <pc:sldMkLst>
          <pc:docMk/>
          <pc:sldMk cId="0" sldId="1902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2"/>
            <ac:spMk id="3" creationId="{00000000-0000-0000-0000-000000000000}"/>
          </ac:spMkLst>
        </pc:spChg>
      </pc:sldChg>
      <pc:sldChg chg="modSp add del ord">
        <pc:chgData name="Daniel Khashabi" userId="62390808-c838-45e6-be59-d6fd0d208bc8" providerId="ADAL" clId="{2F6DA9BC-5D9F-7F40-BF4A-702E1EF3ED1E}" dt="2023-03-27T06:28:29.169" v="1934" actId="2696"/>
        <pc:sldMkLst>
          <pc:docMk/>
          <pc:sldMk cId="0" sldId="1903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3"/>
            <ac:spMk id="3" creationId="{00000000-0000-0000-0000-000000000000}"/>
          </ac:spMkLst>
        </pc:spChg>
      </pc:sldChg>
      <pc:sldChg chg="modSp add del ord">
        <pc:chgData name="Daniel Khashabi" userId="62390808-c838-45e6-be59-d6fd0d208bc8" providerId="ADAL" clId="{2F6DA9BC-5D9F-7F40-BF4A-702E1EF3ED1E}" dt="2023-03-27T06:30:37.531" v="1945" actId="2696"/>
        <pc:sldMkLst>
          <pc:docMk/>
          <pc:sldMk cId="0" sldId="1904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4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2F6DA9BC-5D9F-7F40-BF4A-702E1EF3ED1E}" dt="2023-03-27T06:32:18.383" v="1984" actId="2696"/>
        <pc:sldMkLst>
          <pc:docMk/>
          <pc:sldMk cId="3010649676" sldId="1904"/>
        </pc:sldMkLst>
      </pc:sldChg>
      <pc:sldChg chg="modSp add del mod ord">
        <pc:chgData name="Daniel Khashabi" userId="62390808-c838-45e6-be59-d6fd0d208bc8" providerId="ADAL" clId="{2F6DA9BC-5D9F-7F40-BF4A-702E1EF3ED1E}" dt="2023-03-27T06:26:36.505" v="1910" actId="2696"/>
        <pc:sldMkLst>
          <pc:docMk/>
          <pc:sldMk cId="0" sldId="1905"/>
        </pc:sldMkLst>
        <pc:spChg chg="mod">
          <ac:chgData name="Daniel Khashabi" userId="62390808-c838-45e6-be59-d6fd0d208bc8" providerId="ADAL" clId="{2F6DA9BC-5D9F-7F40-BF4A-702E1EF3ED1E}" dt="2023-03-27T01:58:53.326" v="1890" actId="21"/>
          <ac:spMkLst>
            <pc:docMk/>
            <pc:sldMk cId="0" sldId="1905"/>
            <ac:spMk id="3" creationId="{00000000-0000-0000-0000-000000000000}"/>
          </ac:spMkLst>
        </pc:spChg>
      </pc:sldChg>
      <pc:sldChg chg="addSp delSp modSp add del mod ord">
        <pc:chgData name="Daniel Khashabi" userId="62390808-c838-45e6-be59-d6fd0d208bc8" providerId="ADAL" clId="{2F6DA9BC-5D9F-7F40-BF4A-702E1EF3ED1E}" dt="2023-03-27T06:27:31.476" v="1926" actId="2696"/>
        <pc:sldMkLst>
          <pc:docMk/>
          <pc:sldMk cId="0" sldId="1906"/>
        </pc:sldMkLst>
        <pc:spChg chg="add del mod">
          <ac:chgData name="Daniel Khashabi" userId="62390808-c838-45e6-be59-d6fd0d208bc8" providerId="ADAL" clId="{2F6DA9BC-5D9F-7F40-BF4A-702E1EF3ED1E}" dt="2023-03-27T06:26:32.044" v="1909" actId="478"/>
          <ac:spMkLst>
            <pc:docMk/>
            <pc:sldMk cId="0" sldId="1906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6:26:38.830" v="1912" actId="5793"/>
          <ac:spMkLst>
            <pc:docMk/>
            <pc:sldMk cId="0" sldId="1906"/>
            <ac:spMk id="8" creationId="{D8AD1553-1943-21EA-032E-B1DFB6359A2B}"/>
          </ac:spMkLst>
        </pc:spChg>
      </pc:sldChg>
      <pc:sldChg chg="modSp del">
        <pc:chgData name="Daniel Khashabi" userId="62390808-c838-45e6-be59-d6fd0d208bc8" providerId="ADAL" clId="{2F6DA9BC-5D9F-7F40-BF4A-702E1EF3ED1E}" dt="2023-03-27T01:59:12.904" v="1897" actId="2696"/>
        <pc:sldMkLst>
          <pc:docMk/>
          <pc:sldMk cId="0" sldId="1907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7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35:39.672" v="2009" actId="2696"/>
        <pc:sldMkLst>
          <pc:docMk/>
          <pc:sldMk cId="0" sldId="1908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8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8"/>
            <ac:spMk id="4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2F6DA9BC-5D9F-7F40-BF4A-702E1EF3ED1E}" dt="2023-03-27T06:36:56.926" v="2036" actId="2696"/>
        <pc:sldMkLst>
          <pc:docMk/>
          <pc:sldMk cId="0" sldId="1909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9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09"/>
            <ac:spMk id="4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7T06:35:45.565" v="2010" actId="478"/>
          <ac:spMkLst>
            <pc:docMk/>
            <pc:sldMk cId="0" sldId="1909"/>
            <ac:spMk id="6" creationId="{F4291DA3-0F88-5C0E-66FC-0228D1E3003B}"/>
          </ac:spMkLst>
        </pc:spChg>
      </pc:sldChg>
      <pc:sldChg chg="modSp del">
        <pc:chgData name="Daniel Khashabi" userId="62390808-c838-45e6-be59-d6fd0d208bc8" providerId="ADAL" clId="{2F6DA9BC-5D9F-7F40-BF4A-702E1EF3ED1E}" dt="2023-03-27T06:38:11.475" v="2037" actId="2696"/>
        <pc:sldMkLst>
          <pc:docMk/>
          <pc:sldMk cId="0" sldId="1910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0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1:59:45.033" v="1898" actId="2696"/>
        <pc:sldMkLst>
          <pc:docMk/>
          <pc:sldMk cId="0" sldId="1911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1"/>
            <ac:spMk id="4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38:51.119" v="2051" actId="2696"/>
        <pc:sldMkLst>
          <pc:docMk/>
          <pc:sldMk cId="0" sldId="1912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2"/>
            <ac:spMk id="4" creationId="{00000000-0000-0000-0000-000000000000}"/>
          </ac:spMkLst>
        </pc:spChg>
      </pc:sldChg>
      <pc:sldChg chg="modSp del ord">
        <pc:chgData name="Daniel Khashabi" userId="62390808-c838-45e6-be59-d6fd0d208bc8" providerId="ADAL" clId="{2F6DA9BC-5D9F-7F40-BF4A-702E1EF3ED1E}" dt="2023-03-27T06:40:24.851" v="2093" actId="2696"/>
        <pc:sldMkLst>
          <pc:docMk/>
          <pc:sldMk cId="0" sldId="1913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3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3"/>
            <ac:spMk id="4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3"/>
            <ac:spMk id="5" creationId="{00000000-0000-0000-0000-000000000000}"/>
          </ac:spMkLst>
        </pc:spChg>
      </pc:sldChg>
      <pc:sldChg chg="modSp del mod">
        <pc:chgData name="Daniel Khashabi" userId="62390808-c838-45e6-be59-d6fd0d208bc8" providerId="ADAL" clId="{2F6DA9BC-5D9F-7F40-BF4A-702E1EF3ED1E}" dt="2023-03-27T06:56:42.933" v="2281" actId="2696"/>
        <pc:sldMkLst>
          <pc:docMk/>
          <pc:sldMk cId="0" sldId="1914"/>
        </pc:sldMkLst>
        <pc:spChg chg="mod">
          <ac:chgData name="Daniel Khashabi" userId="62390808-c838-45e6-be59-d6fd0d208bc8" providerId="ADAL" clId="{2F6DA9BC-5D9F-7F40-BF4A-702E1EF3ED1E}" dt="2023-03-27T06:42:54.768" v="2097" actId="1076"/>
          <ac:spMkLst>
            <pc:docMk/>
            <pc:sldMk cId="0" sldId="1914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56:44.465" v="2282" actId="2696"/>
        <pc:sldMkLst>
          <pc:docMk/>
          <pc:sldMk cId="0" sldId="1915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5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56:45.337" v="2283" actId="2696"/>
        <pc:sldMkLst>
          <pc:docMk/>
          <pc:sldMk cId="0" sldId="1916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6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57:06.056" v="2288" actId="2696"/>
        <pc:sldMkLst>
          <pc:docMk/>
          <pc:sldMk cId="0" sldId="1917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7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57:06.054" v="2287" actId="2696"/>
        <pc:sldMkLst>
          <pc:docMk/>
          <pc:sldMk cId="0" sldId="1918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8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57:06.052" v="2286" actId="2696"/>
        <pc:sldMkLst>
          <pc:docMk/>
          <pc:sldMk cId="0" sldId="1919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19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2F6DA9BC-5D9F-7F40-BF4A-702E1EF3ED1E}" dt="2023-03-27T06:57:06.049" v="2285" actId="2696"/>
        <pc:sldMkLst>
          <pc:docMk/>
          <pc:sldMk cId="0" sldId="1920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20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2F6DA9BC-5D9F-7F40-BF4A-702E1EF3ED1E}" dt="2023-03-27T06:57:06.046" v="2284" actId="2696"/>
        <pc:sldMkLst>
          <pc:docMk/>
          <pc:sldMk cId="0" sldId="1921"/>
        </pc:sldMkLst>
        <pc:spChg chg="mod">
          <ac:chgData name="Daniel Khashabi" userId="62390808-c838-45e6-be59-d6fd0d208bc8" providerId="ADAL" clId="{2F6DA9BC-5D9F-7F40-BF4A-702E1EF3ED1E}" dt="2023-03-27T00:47:47.507" v="1127"/>
          <ac:spMkLst>
            <pc:docMk/>
            <pc:sldMk cId="0" sldId="1921"/>
            <ac:spMk id="2" creationId="{00000000-0000-0000-0000-000000000000}"/>
          </ac:spMkLst>
        </pc:spChg>
      </pc:sldChg>
      <pc:sldChg chg="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2"/>
        </pc:sldMkLst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3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3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3"/>
            <ac:spMk id="4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4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4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4"/>
            <ac:spMk id="5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5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5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6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6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7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7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8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8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29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29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0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0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1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1"/>
            <ac:spMk id="4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2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2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3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3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4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4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4"/>
            <ac:spMk id="4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5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5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6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6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6"/>
            <ac:spMk id="5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7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7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8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8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39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39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0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40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1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41"/>
            <ac:spMk id="3" creationId="{00000000-0000-0000-0000-000000000000}"/>
          </ac:spMkLst>
        </pc:spChg>
      </pc:sldChg>
      <pc:sldChg chg="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2"/>
        </pc:sldMkLst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3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43"/>
            <ac:spMk id="3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4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44"/>
            <ac:spMk id="3" creationId="{00000000-0000-0000-0000-000000000000}"/>
          </ac:spMkLst>
        </pc:spChg>
      </pc:sldChg>
      <pc:sldChg chg="addSp delSp modSp add del mod modClrScheme modShow chgLayout">
        <pc:chgData name="Daniel Khashabi" userId="62390808-c838-45e6-be59-d6fd0d208bc8" providerId="ADAL" clId="{2F6DA9BC-5D9F-7F40-BF4A-702E1EF3ED1E}" dt="2023-03-30T00:49:06.569" v="5695"/>
        <pc:sldMkLst>
          <pc:docMk/>
          <pc:sldMk cId="0" sldId="1945"/>
        </pc:sldMkLst>
        <pc:spChg chg="mod ord">
          <ac:chgData name="Daniel Khashabi" userId="62390808-c838-45e6-be59-d6fd0d208bc8" providerId="ADAL" clId="{2F6DA9BC-5D9F-7F40-BF4A-702E1EF3ED1E}" dt="2023-03-17T01:26:31.846" v="217" actId="700"/>
          <ac:spMkLst>
            <pc:docMk/>
            <pc:sldMk cId="0" sldId="1945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2F6DA9BC-5D9F-7F40-BF4A-702E1EF3ED1E}" dt="2023-03-17T01:26:31.846" v="217" actId="700"/>
          <ac:spMkLst>
            <pc:docMk/>
            <pc:sldMk cId="0" sldId="1945"/>
            <ac:spMk id="11" creationId="{3285422D-FE96-86C3-A18C-B72F3937BC03}"/>
          </ac:spMkLst>
        </pc:spChg>
        <pc:spChg chg="del mod ord">
          <ac:chgData name="Daniel Khashabi" userId="62390808-c838-45e6-be59-d6fd0d208bc8" providerId="ADAL" clId="{2F6DA9BC-5D9F-7F40-BF4A-702E1EF3ED1E}" dt="2023-03-17T01:26:29.182" v="216" actId="700"/>
          <ac:spMkLst>
            <pc:docMk/>
            <pc:sldMk cId="0" sldId="1945"/>
            <ac:spMk id="12" creationId="{4BC57804-CFE7-BE59-7743-DD7D5844247B}"/>
          </ac:spMkLst>
        </pc:spChg>
        <pc:spChg chg="add mod ord">
          <ac:chgData name="Daniel Khashabi" userId="62390808-c838-45e6-be59-d6fd0d208bc8" providerId="ADAL" clId="{2F6DA9BC-5D9F-7F40-BF4A-702E1EF3ED1E}" dt="2023-03-17T01:26:31.846" v="217" actId="700"/>
          <ac:spMkLst>
            <pc:docMk/>
            <pc:sldMk cId="0" sldId="1945"/>
            <ac:spMk id="14" creationId="{BFBA0F01-2420-1C76-A44E-449226979CF7}"/>
          </ac:spMkLst>
        </pc:spChg>
        <pc:picChg chg="del">
          <ac:chgData name="Daniel Khashabi" userId="62390808-c838-45e6-be59-d6fd0d208bc8" providerId="ADAL" clId="{2F6DA9BC-5D9F-7F40-BF4A-702E1EF3ED1E}" dt="2023-03-17T01:26:21.129" v="215" actId="478"/>
          <ac:picMkLst>
            <pc:docMk/>
            <pc:sldMk cId="0" sldId="1945"/>
            <ac:picMk id="3" creationId="{00000000-0000-0000-0000-000000000000}"/>
          </ac:picMkLst>
        </pc:picChg>
      </pc:sldChg>
      <pc:sldChg chg="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6"/>
        </pc:sldMkLst>
      </pc:sldChg>
      <pc:sldChg chg="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7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0" sldId="1947"/>
            <ac:spMk id="3" creationId="{00000000-0000-0000-0000-000000000000}"/>
          </ac:spMkLst>
        </pc:spChg>
      </pc:sldChg>
      <pc:sldChg chg="delSp modSp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0" sldId="1948"/>
        </pc:sldMkLst>
        <pc:spChg chg="mod">
          <ac:chgData name="Daniel Khashabi" userId="62390808-c838-45e6-be59-d6fd0d208bc8" providerId="ADAL" clId="{2F6DA9BC-5D9F-7F40-BF4A-702E1EF3ED1E}" dt="2023-03-27T07:12:04.212" v="2329" actId="20577"/>
          <ac:spMkLst>
            <pc:docMk/>
            <pc:sldMk cId="0" sldId="1948"/>
            <ac:spMk id="2" creationId="{00000000-0000-0000-0000-000000000000}"/>
          </ac:spMkLst>
        </pc:spChg>
        <pc:spChg chg="del mod">
          <ac:chgData name="Daniel Khashabi" userId="62390808-c838-45e6-be59-d6fd0d208bc8" providerId="ADAL" clId="{2F6DA9BC-5D9F-7F40-BF4A-702E1EF3ED1E}" dt="2023-03-27T07:11:50.314" v="2290" actId="478"/>
          <ac:spMkLst>
            <pc:docMk/>
            <pc:sldMk cId="0" sldId="1948"/>
            <ac:spMk id="3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7T07:13:01.864" v="2393" actId="20577"/>
          <ac:spMkLst>
            <pc:docMk/>
            <pc:sldMk cId="0" sldId="1948"/>
            <ac:spMk id="5" creationId="{92B8F688-75CE-7200-B34C-78CB3C8BB619}"/>
          </ac:spMkLst>
        </pc:spChg>
      </pc:sldChg>
      <pc:sldChg chg="del">
        <pc:chgData name="Daniel Khashabi" userId="62390808-c838-45e6-be59-d6fd0d208bc8" providerId="ADAL" clId="{2F6DA9BC-5D9F-7F40-BF4A-702E1EF3ED1E}" dt="2023-03-17T00:41:36.519" v="161" actId="2696"/>
        <pc:sldMkLst>
          <pc:docMk/>
          <pc:sldMk cId="2830243146" sldId="1949"/>
        </pc:sldMkLst>
      </pc:sldChg>
      <pc:sldChg chg="del">
        <pc:chgData name="Daniel Khashabi" userId="62390808-c838-45e6-be59-d6fd0d208bc8" providerId="ADAL" clId="{2F6DA9BC-5D9F-7F40-BF4A-702E1EF3ED1E}" dt="2023-03-17T01:26:59.848" v="218" actId="2696"/>
        <pc:sldMkLst>
          <pc:docMk/>
          <pc:sldMk cId="2457414041" sldId="1950"/>
        </pc:sldMkLst>
      </pc:sldChg>
      <pc:sldChg chg="del">
        <pc:chgData name="Daniel Khashabi" userId="62390808-c838-45e6-be59-d6fd0d208bc8" providerId="ADAL" clId="{2F6DA9BC-5D9F-7F40-BF4A-702E1EF3ED1E}" dt="2023-03-17T00:41:36.520" v="162" actId="2696"/>
        <pc:sldMkLst>
          <pc:docMk/>
          <pc:sldMk cId="2458244337" sldId="1952"/>
        </pc:sldMkLst>
      </pc:sldChg>
      <pc:sldChg chg="del">
        <pc:chgData name="Daniel Khashabi" userId="62390808-c838-45e6-be59-d6fd0d208bc8" providerId="ADAL" clId="{2F6DA9BC-5D9F-7F40-BF4A-702E1EF3ED1E}" dt="2023-03-17T00:41:36.517" v="160" actId="2696"/>
        <pc:sldMkLst>
          <pc:docMk/>
          <pc:sldMk cId="841837156" sldId="1953"/>
        </pc:sldMkLst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74180790" sldId="1954"/>
        </pc:sldMkLst>
      </pc:sldChg>
      <pc:sldChg chg="addSp delSp modSp del mod modClrScheme chgLayout">
        <pc:chgData name="Daniel Khashabi" userId="62390808-c838-45e6-be59-d6fd0d208bc8" providerId="ADAL" clId="{2F6DA9BC-5D9F-7F40-BF4A-702E1EF3ED1E}" dt="2023-03-28T15:20:51.143" v="4436" actId="2696"/>
        <pc:sldMkLst>
          <pc:docMk/>
          <pc:sldMk cId="3001147671" sldId="1954"/>
        </pc:sldMkLst>
        <pc:spChg chg="del">
          <ac:chgData name="Daniel Khashabi" userId="62390808-c838-45e6-be59-d6fd0d208bc8" providerId="ADAL" clId="{2F6DA9BC-5D9F-7F40-BF4A-702E1EF3ED1E}" dt="2023-03-28T13:50:04.478" v="2415" actId="478"/>
          <ac:spMkLst>
            <pc:docMk/>
            <pc:sldMk cId="3001147671" sldId="1954"/>
            <ac:spMk id="2" creationId="{83602E3B-62E7-EEAE-E8F3-5972D2C26242}"/>
          </ac:spMkLst>
        </pc:spChg>
        <pc:spChg chg="del">
          <ac:chgData name="Daniel Khashabi" userId="62390808-c838-45e6-be59-d6fd0d208bc8" providerId="ADAL" clId="{2F6DA9BC-5D9F-7F40-BF4A-702E1EF3ED1E}" dt="2023-03-28T13:50:05.738" v="2416" actId="478"/>
          <ac:spMkLst>
            <pc:docMk/>
            <pc:sldMk cId="3001147671" sldId="1954"/>
            <ac:spMk id="3" creationId="{742098B5-3716-BBD2-0AAF-42AC45169A7D}"/>
          </ac:spMkLst>
        </pc:spChg>
        <pc:spChg chg="add del mod">
          <ac:chgData name="Daniel Khashabi" userId="62390808-c838-45e6-be59-d6fd0d208bc8" providerId="ADAL" clId="{2F6DA9BC-5D9F-7F40-BF4A-702E1EF3ED1E}" dt="2023-03-28T13:50:03.135" v="2414" actId="478"/>
          <ac:spMkLst>
            <pc:docMk/>
            <pc:sldMk cId="3001147671" sldId="1954"/>
            <ac:spMk id="5" creationId="{27FBB081-F8B3-E761-54BD-0DA747B62866}"/>
          </ac:spMkLst>
        </pc:spChg>
        <pc:spChg chg="mod ord">
          <ac:chgData name="Daniel Khashabi" userId="62390808-c838-45e6-be59-d6fd0d208bc8" providerId="ADAL" clId="{2F6DA9BC-5D9F-7F40-BF4A-702E1EF3ED1E}" dt="2023-03-28T13:59:47.360" v="2481" actId="1076"/>
          <ac:spMkLst>
            <pc:docMk/>
            <pc:sldMk cId="3001147671" sldId="1954"/>
            <ac:spMk id="59" creationId="{00000000-0000-0000-0000-000000000000}"/>
          </ac:spMkLst>
        </pc:spChg>
        <pc:spChg chg="del mod ord">
          <ac:chgData name="Daniel Khashabi" userId="62390808-c838-45e6-be59-d6fd0d208bc8" providerId="ADAL" clId="{2F6DA9BC-5D9F-7F40-BF4A-702E1EF3ED1E}" dt="2023-03-28T13:50:01.493" v="2413" actId="478"/>
          <ac:spMkLst>
            <pc:docMk/>
            <pc:sldMk cId="3001147671" sldId="1954"/>
            <ac:spMk id="60" creationId="{00000000-0000-0000-0000-000000000000}"/>
          </ac:spMkLst>
        </pc:spChg>
      </pc:sldChg>
      <pc:sldChg chg="del">
        <pc:chgData name="Daniel Khashabi" userId="62390808-c838-45e6-be59-d6fd0d208bc8" providerId="ADAL" clId="{2F6DA9BC-5D9F-7F40-BF4A-702E1EF3ED1E}" dt="2023-03-17T00:40:26.070" v="157" actId="2696"/>
        <pc:sldMkLst>
          <pc:docMk/>
          <pc:sldMk cId="1358069131" sldId="1955"/>
        </pc:sldMkLst>
      </pc:sldChg>
      <pc:sldChg chg="del">
        <pc:chgData name="Daniel Khashabi" userId="62390808-c838-45e6-be59-d6fd0d208bc8" providerId="ADAL" clId="{2F6DA9BC-5D9F-7F40-BF4A-702E1EF3ED1E}" dt="2023-03-17T00:40:26.065" v="156" actId="2696"/>
        <pc:sldMkLst>
          <pc:docMk/>
          <pc:sldMk cId="4217980589" sldId="1956"/>
        </pc:sldMkLst>
      </pc:sldChg>
      <pc:sldChg chg="del">
        <pc:chgData name="Daniel Khashabi" userId="62390808-c838-45e6-be59-d6fd0d208bc8" providerId="ADAL" clId="{2F6DA9BC-5D9F-7F40-BF4A-702E1EF3ED1E}" dt="2023-03-17T00:11:07.526" v="122" actId="2696"/>
        <pc:sldMkLst>
          <pc:docMk/>
          <pc:sldMk cId="423261872" sldId="1957"/>
        </pc:sldMkLst>
      </pc:sldChg>
      <pc:sldChg chg="addSp delSp modSp add del mod modClrScheme chgLayout">
        <pc:chgData name="Daniel Khashabi" userId="62390808-c838-45e6-be59-d6fd0d208bc8" providerId="ADAL" clId="{2F6DA9BC-5D9F-7F40-BF4A-702E1EF3ED1E}" dt="2023-03-17T00:38:29.347" v="152" actId="2696"/>
        <pc:sldMkLst>
          <pc:docMk/>
          <pc:sldMk cId="964093234" sldId="1957"/>
        </pc:sldMkLst>
        <pc:spChg chg="del mod">
          <ac:chgData name="Daniel Khashabi" userId="62390808-c838-45e6-be59-d6fd0d208bc8" providerId="ADAL" clId="{2F6DA9BC-5D9F-7F40-BF4A-702E1EF3ED1E}" dt="2023-03-17T00:14:01.409" v="143" actId="478"/>
          <ac:spMkLst>
            <pc:docMk/>
            <pc:sldMk cId="964093234" sldId="1957"/>
            <ac:spMk id="2" creationId="{83602E3B-62E7-EEAE-E8F3-5972D2C26242}"/>
          </ac:spMkLst>
        </pc:spChg>
        <pc:spChg chg="del">
          <ac:chgData name="Daniel Khashabi" userId="62390808-c838-45e6-be59-d6fd0d208bc8" providerId="ADAL" clId="{2F6DA9BC-5D9F-7F40-BF4A-702E1EF3ED1E}" dt="2023-03-17T00:14:02.339" v="144" actId="478"/>
          <ac:spMkLst>
            <pc:docMk/>
            <pc:sldMk cId="964093234" sldId="1957"/>
            <ac:spMk id="3" creationId="{742098B5-3716-BBD2-0AAF-42AC45169A7D}"/>
          </ac:spMkLst>
        </pc:spChg>
        <pc:spChg chg="add del mod ord">
          <ac:chgData name="Daniel Khashabi" userId="62390808-c838-45e6-be59-d6fd0d208bc8" providerId="ADAL" clId="{2F6DA9BC-5D9F-7F40-BF4A-702E1EF3ED1E}" dt="2023-03-17T00:13:58.747" v="140" actId="700"/>
          <ac:spMkLst>
            <pc:docMk/>
            <pc:sldMk cId="964093234" sldId="1957"/>
            <ac:spMk id="5" creationId="{E0628A8C-7ECB-03B6-ABAC-67F94844FD9C}"/>
          </ac:spMkLst>
        </pc:spChg>
        <pc:spChg chg="add del mod ord">
          <ac:chgData name="Daniel Khashabi" userId="62390808-c838-45e6-be59-d6fd0d208bc8" providerId="ADAL" clId="{2F6DA9BC-5D9F-7F40-BF4A-702E1EF3ED1E}" dt="2023-03-17T00:14:03.489" v="145" actId="478"/>
          <ac:spMkLst>
            <pc:docMk/>
            <pc:sldMk cId="964093234" sldId="1957"/>
            <ac:spMk id="6" creationId="{3C94AA0B-B58C-A6F0-F32F-665EEDA3E692}"/>
          </ac:spMkLst>
        </pc:spChg>
        <pc:spChg chg="mod ord">
          <ac:chgData name="Daniel Khashabi" userId="62390808-c838-45e6-be59-d6fd0d208bc8" providerId="ADAL" clId="{2F6DA9BC-5D9F-7F40-BF4A-702E1EF3ED1E}" dt="2023-03-17T00:14:10.809" v="150" actId="1076"/>
          <ac:spMkLst>
            <pc:docMk/>
            <pc:sldMk cId="964093234" sldId="1957"/>
            <ac:spMk id="59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17T00:13:51.281" v="139" actId="478"/>
          <ac:spMkLst>
            <pc:docMk/>
            <pc:sldMk cId="964093234" sldId="1957"/>
            <ac:spMk id="60" creationId="{00000000-0000-0000-0000-000000000000}"/>
          </ac:spMkLst>
        </pc:spChg>
      </pc:sldChg>
      <pc:sldChg chg="add del">
        <pc:chgData name="Daniel Khashabi" userId="62390808-c838-45e6-be59-d6fd0d208bc8" providerId="ADAL" clId="{2F6DA9BC-5D9F-7F40-BF4A-702E1EF3ED1E}" dt="2023-03-17T00:38:29.347" v="152" actId="2696"/>
        <pc:sldMkLst>
          <pc:docMk/>
          <pc:sldMk cId="541380051" sldId="1958"/>
        </pc:sldMkLst>
      </pc:sldChg>
      <pc:sldChg chg="del">
        <pc:chgData name="Daniel Khashabi" userId="62390808-c838-45e6-be59-d6fd0d208bc8" providerId="ADAL" clId="{2F6DA9BC-5D9F-7F40-BF4A-702E1EF3ED1E}" dt="2023-03-17T00:11:07.526" v="122" actId="2696"/>
        <pc:sldMkLst>
          <pc:docMk/>
          <pc:sldMk cId="3136858018" sldId="1958"/>
        </pc:sldMkLst>
      </pc:sldChg>
      <pc:sldChg chg="del">
        <pc:chgData name="Daniel Khashabi" userId="62390808-c838-45e6-be59-d6fd0d208bc8" providerId="ADAL" clId="{2F6DA9BC-5D9F-7F40-BF4A-702E1EF3ED1E}" dt="2023-03-17T00:38:29.347" v="152" actId="2696"/>
        <pc:sldMkLst>
          <pc:docMk/>
          <pc:sldMk cId="3477635713" sldId="1959"/>
        </pc:sldMkLst>
      </pc:sldChg>
      <pc:sldChg chg="del">
        <pc:chgData name="Daniel Khashabi" userId="62390808-c838-45e6-be59-d6fd0d208bc8" providerId="ADAL" clId="{2F6DA9BC-5D9F-7F40-BF4A-702E1EF3ED1E}" dt="2023-03-17T00:38:29.347" v="152" actId="2696"/>
        <pc:sldMkLst>
          <pc:docMk/>
          <pc:sldMk cId="2676100225" sldId="1960"/>
        </pc:sldMkLst>
      </pc:sldChg>
      <pc:sldChg chg="del">
        <pc:chgData name="Daniel Khashabi" userId="62390808-c838-45e6-be59-d6fd0d208bc8" providerId="ADAL" clId="{2F6DA9BC-5D9F-7F40-BF4A-702E1EF3ED1E}" dt="2023-03-17T00:38:29.347" v="152" actId="2696"/>
        <pc:sldMkLst>
          <pc:docMk/>
          <pc:sldMk cId="3148173644" sldId="1961"/>
        </pc:sldMkLst>
      </pc:sldChg>
      <pc:sldChg chg="add del">
        <pc:chgData name="Daniel Khashabi" userId="62390808-c838-45e6-be59-d6fd0d208bc8" providerId="ADAL" clId="{2F6DA9BC-5D9F-7F40-BF4A-702E1EF3ED1E}" dt="2023-03-17T00:55:29.695" v="169" actId="2696"/>
        <pc:sldMkLst>
          <pc:docMk/>
          <pc:sldMk cId="3369097472" sldId="1962"/>
        </pc:sldMkLst>
      </pc:sldChg>
      <pc:sldChg chg="add del">
        <pc:chgData name="Daniel Khashabi" userId="62390808-c838-45e6-be59-d6fd0d208bc8" providerId="ADAL" clId="{2F6DA9BC-5D9F-7F40-BF4A-702E1EF3ED1E}" dt="2023-03-17T00:55:29.700" v="170" actId="2696"/>
        <pc:sldMkLst>
          <pc:docMk/>
          <pc:sldMk cId="2840551386" sldId="1963"/>
        </pc:sldMkLst>
      </pc:sldChg>
      <pc:sldChg chg="del">
        <pc:chgData name="Daniel Khashabi" userId="62390808-c838-45e6-be59-d6fd0d208bc8" providerId="ADAL" clId="{2F6DA9BC-5D9F-7F40-BF4A-702E1EF3ED1E}" dt="2023-03-17T00:13:03.172" v="133" actId="2696"/>
        <pc:sldMkLst>
          <pc:docMk/>
          <pc:sldMk cId="1793496069" sldId="1964"/>
        </pc:sldMkLst>
      </pc:sldChg>
      <pc:sldChg chg="add del">
        <pc:chgData name="Daniel Khashabi" userId="62390808-c838-45e6-be59-d6fd0d208bc8" providerId="ADAL" clId="{2F6DA9BC-5D9F-7F40-BF4A-702E1EF3ED1E}" dt="2023-03-17T00:42:20.287" v="164" actId="2696"/>
        <pc:sldMkLst>
          <pc:docMk/>
          <pc:sldMk cId="1484732371" sldId="1965"/>
        </pc:sldMkLst>
      </pc:sldChg>
      <pc:sldChg chg="del">
        <pc:chgData name="Daniel Khashabi" userId="62390808-c838-45e6-be59-d6fd0d208bc8" providerId="ADAL" clId="{2F6DA9BC-5D9F-7F40-BF4A-702E1EF3ED1E}" dt="2023-03-17T00:13:14.213" v="134" actId="2696"/>
        <pc:sldMkLst>
          <pc:docMk/>
          <pc:sldMk cId="2451461546" sldId="1965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3747370172" sldId="1965"/>
        </pc:sldMkLst>
      </pc:sldChg>
      <pc:sldChg chg="del mod modShow">
        <pc:chgData name="Daniel Khashabi" userId="62390808-c838-45e6-be59-d6fd0d208bc8" providerId="ADAL" clId="{2F6DA9BC-5D9F-7F40-BF4A-702E1EF3ED1E}" dt="2023-03-28T23:45:41.103" v="5693" actId="2696"/>
        <pc:sldMkLst>
          <pc:docMk/>
          <pc:sldMk cId="4283832194" sldId="1968"/>
        </pc:sldMkLst>
      </pc:sldChg>
      <pc:sldChg chg="del mod modShow">
        <pc:chgData name="Daniel Khashabi" userId="62390808-c838-45e6-be59-d6fd0d208bc8" providerId="ADAL" clId="{2F6DA9BC-5D9F-7F40-BF4A-702E1EF3ED1E}" dt="2023-03-28T23:45:41.103" v="5693" actId="2696"/>
        <pc:sldMkLst>
          <pc:docMk/>
          <pc:sldMk cId="1239335412" sldId="1969"/>
        </pc:sldMkLst>
      </pc:sldChg>
      <pc:sldChg chg="modSp del mod modShow">
        <pc:chgData name="Daniel Khashabi" userId="62390808-c838-45e6-be59-d6fd0d208bc8" providerId="ADAL" clId="{2F6DA9BC-5D9F-7F40-BF4A-702E1EF3ED1E}" dt="2023-03-17T00:55:37.982" v="172" actId="2696"/>
        <pc:sldMkLst>
          <pc:docMk/>
          <pc:sldMk cId="3602590369" sldId="1970"/>
        </pc:sldMkLst>
        <pc:spChg chg="mod">
          <ac:chgData name="Daniel Khashabi" userId="62390808-c838-45e6-be59-d6fd0d208bc8" providerId="ADAL" clId="{2F6DA9BC-5D9F-7F40-BF4A-702E1EF3ED1E}" dt="2023-03-17T00:10:43.822" v="117" actId="113"/>
          <ac:spMkLst>
            <pc:docMk/>
            <pc:sldMk cId="3602590369" sldId="1970"/>
            <ac:spMk id="2" creationId="{B9028C74-4D03-6442-61C5-7DD58B73AB6C}"/>
          </ac:spMkLst>
        </pc:spChg>
      </pc:sldChg>
      <pc:sldChg chg="del mod modShow">
        <pc:chgData name="Daniel Khashabi" userId="62390808-c838-45e6-be59-d6fd0d208bc8" providerId="ADAL" clId="{2F6DA9BC-5D9F-7F40-BF4A-702E1EF3ED1E}" dt="2023-03-17T00:55:37.982" v="172" actId="2696"/>
        <pc:sldMkLst>
          <pc:docMk/>
          <pc:sldMk cId="754482116" sldId="1971"/>
        </pc:sldMkLst>
      </pc:sldChg>
      <pc:sldChg chg="modSp">
        <pc:chgData name="Daniel Khashabi" userId="62390808-c838-45e6-be59-d6fd0d208bc8" providerId="ADAL" clId="{2F6DA9BC-5D9F-7F40-BF4A-702E1EF3ED1E}" dt="2023-03-27T00:59:11.447" v="1159"/>
        <pc:sldMkLst>
          <pc:docMk/>
          <pc:sldMk cId="2190952757" sldId="1980"/>
        </pc:sldMkLst>
        <pc:spChg chg="mod">
          <ac:chgData name="Daniel Khashabi" userId="62390808-c838-45e6-be59-d6fd0d208bc8" providerId="ADAL" clId="{2F6DA9BC-5D9F-7F40-BF4A-702E1EF3ED1E}" dt="2023-03-27T00:59:11.447" v="1159"/>
          <ac:spMkLst>
            <pc:docMk/>
            <pc:sldMk cId="2190952757" sldId="1980"/>
            <ac:spMk id="7" creationId="{0C56B9B1-A390-8C6E-CB2D-4D71D759CAE8}"/>
          </ac:spMkLst>
        </pc:spChg>
      </pc:sldChg>
      <pc:sldChg chg="modSp">
        <pc:chgData name="Daniel Khashabi" userId="62390808-c838-45e6-be59-d6fd0d208bc8" providerId="ADAL" clId="{2F6DA9BC-5D9F-7F40-BF4A-702E1EF3ED1E}" dt="2023-03-27T00:59:11.447" v="1159"/>
        <pc:sldMkLst>
          <pc:docMk/>
          <pc:sldMk cId="3831824080" sldId="1981"/>
        </pc:sldMkLst>
        <pc:spChg chg="mod">
          <ac:chgData name="Daniel Khashabi" userId="62390808-c838-45e6-be59-d6fd0d208bc8" providerId="ADAL" clId="{2F6DA9BC-5D9F-7F40-BF4A-702E1EF3ED1E}" dt="2023-03-27T00:59:11.447" v="1159"/>
          <ac:spMkLst>
            <pc:docMk/>
            <pc:sldMk cId="3831824080" sldId="1981"/>
            <ac:spMk id="7" creationId="{0C56B9B1-A390-8C6E-CB2D-4D71D759CAE8}"/>
          </ac:spMkLst>
        </pc:spChg>
      </pc:sldChg>
      <pc:sldChg chg="del">
        <pc:chgData name="Daniel Khashabi" userId="62390808-c838-45e6-be59-d6fd0d208bc8" providerId="ADAL" clId="{2F6DA9BC-5D9F-7F40-BF4A-702E1EF3ED1E}" dt="2023-03-17T00:38:29.347" v="152" actId="2696"/>
        <pc:sldMkLst>
          <pc:docMk/>
          <pc:sldMk cId="1694851328" sldId="1984"/>
        </pc:sldMkLst>
      </pc:sldChg>
      <pc:sldChg chg="mod modShow">
        <pc:chgData name="Daniel Khashabi" userId="62390808-c838-45e6-be59-d6fd0d208bc8" providerId="ADAL" clId="{2F6DA9BC-5D9F-7F40-BF4A-702E1EF3ED1E}" dt="2023-03-28T15:12:40.678" v="4410" actId="729"/>
        <pc:sldMkLst>
          <pc:docMk/>
          <pc:sldMk cId="3067692112" sldId="1985"/>
        </pc:sldMkLst>
      </pc:sldChg>
      <pc:sldChg chg="modSp mod">
        <pc:chgData name="Daniel Khashabi" userId="62390808-c838-45e6-be59-d6fd0d208bc8" providerId="ADAL" clId="{2F6DA9BC-5D9F-7F40-BF4A-702E1EF3ED1E}" dt="2023-03-28T15:13:42.593" v="4425" actId="20577"/>
        <pc:sldMkLst>
          <pc:docMk/>
          <pc:sldMk cId="2495022789" sldId="1986"/>
        </pc:sldMkLst>
        <pc:spChg chg="mod">
          <ac:chgData name="Daniel Khashabi" userId="62390808-c838-45e6-be59-d6fd0d208bc8" providerId="ADAL" clId="{2F6DA9BC-5D9F-7F40-BF4A-702E1EF3ED1E}" dt="2023-03-28T15:13:42.593" v="4425" actId="20577"/>
          <ac:spMkLst>
            <pc:docMk/>
            <pc:sldMk cId="2495022789" sldId="1986"/>
            <ac:spMk id="3" creationId="{10D943E1-355A-6454-0A9D-28C2CD46BCD7}"/>
          </ac:spMkLst>
        </pc:spChg>
      </pc:sldChg>
      <pc:sldChg chg="addSp delSp modSp mod">
        <pc:chgData name="Daniel Khashabi" userId="62390808-c838-45e6-be59-d6fd0d208bc8" providerId="ADAL" clId="{2F6DA9BC-5D9F-7F40-BF4A-702E1EF3ED1E}" dt="2023-03-28T15:26:30.219" v="4722" actId="2165"/>
        <pc:sldMkLst>
          <pc:docMk/>
          <pc:sldMk cId="2050025572" sldId="1988"/>
        </pc:sldMkLst>
        <pc:graphicFrameChg chg="del">
          <ac:chgData name="Daniel Khashabi" userId="62390808-c838-45e6-be59-d6fd0d208bc8" providerId="ADAL" clId="{2F6DA9BC-5D9F-7F40-BF4A-702E1EF3ED1E}" dt="2023-03-28T15:26:23.753" v="4720" actId="478"/>
          <ac:graphicFrameMkLst>
            <pc:docMk/>
            <pc:sldMk cId="2050025572" sldId="1988"/>
            <ac:graphicFrameMk id="4" creationId="{37D93264-3664-D93B-8328-34619D2724BD}"/>
          </ac:graphicFrameMkLst>
        </pc:graphicFrameChg>
        <pc:graphicFrameChg chg="add mod modGraphic">
          <ac:chgData name="Daniel Khashabi" userId="62390808-c838-45e6-be59-d6fd0d208bc8" providerId="ADAL" clId="{2F6DA9BC-5D9F-7F40-BF4A-702E1EF3ED1E}" dt="2023-03-28T15:26:30.219" v="4722" actId="2165"/>
          <ac:graphicFrameMkLst>
            <pc:docMk/>
            <pc:sldMk cId="2050025572" sldId="1988"/>
            <ac:graphicFrameMk id="6" creationId="{B4E3C302-352B-2999-4914-2BEF8B828065}"/>
          </ac:graphicFrameMkLst>
        </pc:graphicFrameChg>
      </pc:sldChg>
      <pc:sldChg chg="addSp modSp mod">
        <pc:chgData name="Daniel Khashabi" userId="62390808-c838-45e6-be59-d6fd0d208bc8" providerId="ADAL" clId="{2F6DA9BC-5D9F-7F40-BF4A-702E1EF3ED1E}" dt="2023-03-30T02:10:09.203" v="5712" actId="1076"/>
        <pc:sldMkLst>
          <pc:docMk/>
          <pc:sldMk cId="2643503907" sldId="1990"/>
        </pc:sldMkLst>
        <pc:spChg chg="add mod">
          <ac:chgData name="Daniel Khashabi" userId="62390808-c838-45e6-be59-d6fd0d208bc8" providerId="ADAL" clId="{2F6DA9BC-5D9F-7F40-BF4A-702E1EF3ED1E}" dt="2023-03-30T02:10:09.203" v="5712" actId="1076"/>
          <ac:spMkLst>
            <pc:docMk/>
            <pc:sldMk cId="2643503907" sldId="1990"/>
            <ac:spMk id="6" creationId="{2AB9624B-C8C6-2B44-7555-1B175F864BFC}"/>
          </ac:spMkLst>
        </pc:spChg>
        <pc:picChg chg="add mod">
          <ac:chgData name="Daniel Khashabi" userId="62390808-c838-45e6-be59-d6fd0d208bc8" providerId="ADAL" clId="{2F6DA9BC-5D9F-7F40-BF4A-702E1EF3ED1E}" dt="2023-03-30T02:09:59.306" v="5698" actId="1076"/>
          <ac:picMkLst>
            <pc:docMk/>
            <pc:sldMk cId="2643503907" sldId="1990"/>
            <ac:picMk id="5" creationId="{0DA21514-0220-D61B-26E8-9C13A86D45CA}"/>
          </ac:picMkLst>
        </pc:picChg>
      </pc:sldChg>
      <pc:sldChg chg="del">
        <pc:chgData name="Daniel Khashabi" userId="62390808-c838-45e6-be59-d6fd0d208bc8" providerId="ADAL" clId="{2F6DA9BC-5D9F-7F40-BF4A-702E1EF3ED1E}" dt="2023-03-16T23:49:07.451" v="30" actId="2696"/>
        <pc:sldMkLst>
          <pc:docMk/>
          <pc:sldMk cId="82910249" sldId="1992"/>
        </pc:sldMkLst>
      </pc:sldChg>
      <pc:sldChg chg="del mod modShow">
        <pc:chgData name="Daniel Khashabi" userId="62390808-c838-45e6-be59-d6fd0d208bc8" providerId="ADAL" clId="{2F6DA9BC-5D9F-7F40-BF4A-702E1EF3ED1E}" dt="2023-03-28T23:45:41.103" v="5693" actId="2696"/>
        <pc:sldMkLst>
          <pc:docMk/>
          <pc:sldMk cId="1105420554" sldId="1994"/>
        </pc:sldMkLst>
      </pc:sldChg>
      <pc:sldChg chg="del mod modShow">
        <pc:chgData name="Daniel Khashabi" userId="62390808-c838-45e6-be59-d6fd0d208bc8" providerId="ADAL" clId="{2F6DA9BC-5D9F-7F40-BF4A-702E1EF3ED1E}" dt="2023-03-27T07:18:30.966" v="2408" actId="2696"/>
        <pc:sldMkLst>
          <pc:docMk/>
          <pc:sldMk cId="415636418" sldId="1995"/>
        </pc:sldMkLst>
      </pc:sldChg>
      <pc:sldChg chg="del mod modShow">
        <pc:chgData name="Daniel Khashabi" userId="62390808-c838-45e6-be59-d6fd0d208bc8" providerId="ADAL" clId="{2F6DA9BC-5D9F-7F40-BF4A-702E1EF3ED1E}" dt="2023-03-28T23:45:41.103" v="5693" actId="2696"/>
        <pc:sldMkLst>
          <pc:docMk/>
          <pc:sldMk cId="1001808723" sldId="1996"/>
        </pc:sldMkLst>
      </pc:sldChg>
      <pc:sldChg chg="del mod modShow">
        <pc:chgData name="Daniel Khashabi" userId="62390808-c838-45e6-be59-d6fd0d208bc8" providerId="ADAL" clId="{2F6DA9BC-5D9F-7F40-BF4A-702E1EF3ED1E}" dt="2023-03-17T00:42:20.287" v="164" actId="2696"/>
        <pc:sldMkLst>
          <pc:docMk/>
          <pc:sldMk cId="46568671" sldId="1997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3410561619" sldId="1997"/>
        </pc:sldMkLst>
      </pc:sldChg>
      <pc:sldChg chg="del mod modShow">
        <pc:chgData name="Daniel Khashabi" userId="62390808-c838-45e6-be59-d6fd0d208bc8" providerId="ADAL" clId="{2F6DA9BC-5D9F-7F40-BF4A-702E1EF3ED1E}" dt="2023-03-17T00:42:20.287" v="164" actId="2696"/>
        <pc:sldMkLst>
          <pc:docMk/>
          <pc:sldMk cId="211903408" sldId="2002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3076282726" sldId="2002"/>
        </pc:sldMkLst>
      </pc:sldChg>
      <pc:sldChg chg="del mod modShow">
        <pc:chgData name="Daniel Khashabi" userId="62390808-c838-45e6-be59-d6fd0d208bc8" providerId="ADAL" clId="{2F6DA9BC-5D9F-7F40-BF4A-702E1EF3ED1E}" dt="2023-03-17T00:42:20.287" v="164" actId="2696"/>
        <pc:sldMkLst>
          <pc:docMk/>
          <pc:sldMk cId="1177476826" sldId="2036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1651229058" sldId="2036"/>
        </pc:sldMkLst>
      </pc:sldChg>
      <pc:sldChg chg="del">
        <pc:chgData name="Daniel Khashabi" userId="62390808-c838-45e6-be59-d6fd0d208bc8" providerId="ADAL" clId="{2F6DA9BC-5D9F-7F40-BF4A-702E1EF3ED1E}" dt="2023-03-16T23:48:55.063" v="5" actId="2696"/>
        <pc:sldMkLst>
          <pc:docMk/>
          <pc:sldMk cId="3976428712" sldId="2037"/>
        </pc:sldMkLst>
      </pc:sldChg>
      <pc:sldChg chg="del">
        <pc:chgData name="Daniel Khashabi" userId="62390808-c838-45e6-be59-d6fd0d208bc8" providerId="ADAL" clId="{2F6DA9BC-5D9F-7F40-BF4A-702E1EF3ED1E}" dt="2023-03-16T23:48:55.092" v="7" actId="2696"/>
        <pc:sldMkLst>
          <pc:docMk/>
          <pc:sldMk cId="2237526775" sldId="2039"/>
        </pc:sldMkLst>
      </pc:sldChg>
      <pc:sldChg chg="del">
        <pc:chgData name="Daniel Khashabi" userId="62390808-c838-45e6-be59-d6fd0d208bc8" providerId="ADAL" clId="{2F6DA9BC-5D9F-7F40-BF4A-702E1EF3ED1E}" dt="2023-03-16T23:49:07.270" v="11" actId="2696"/>
        <pc:sldMkLst>
          <pc:docMk/>
          <pc:sldMk cId="2071430088" sldId="2072"/>
        </pc:sldMkLst>
      </pc:sldChg>
      <pc:sldChg chg="del">
        <pc:chgData name="Daniel Khashabi" userId="62390808-c838-45e6-be59-d6fd0d208bc8" providerId="ADAL" clId="{2F6DA9BC-5D9F-7F40-BF4A-702E1EF3ED1E}" dt="2023-03-16T23:48:55.118" v="10" actId="2696"/>
        <pc:sldMkLst>
          <pc:docMk/>
          <pc:sldMk cId="4211032199" sldId="2073"/>
        </pc:sldMkLst>
      </pc:sldChg>
      <pc:sldChg chg="del">
        <pc:chgData name="Daniel Khashabi" userId="62390808-c838-45e6-be59-d6fd0d208bc8" providerId="ADAL" clId="{2F6DA9BC-5D9F-7F40-BF4A-702E1EF3ED1E}" dt="2023-03-16T23:49:07.283" v="13" actId="2696"/>
        <pc:sldMkLst>
          <pc:docMk/>
          <pc:sldMk cId="1228536348" sldId="2074"/>
        </pc:sldMkLst>
      </pc:sldChg>
      <pc:sldChg chg="del">
        <pc:chgData name="Daniel Khashabi" userId="62390808-c838-45e6-be59-d6fd0d208bc8" providerId="ADAL" clId="{2F6DA9BC-5D9F-7F40-BF4A-702E1EF3ED1E}" dt="2023-03-16T23:49:07.317" v="18" actId="2696"/>
        <pc:sldMkLst>
          <pc:docMk/>
          <pc:sldMk cId="734099023" sldId="2075"/>
        </pc:sldMkLst>
      </pc:sldChg>
      <pc:sldChg chg="del">
        <pc:chgData name="Daniel Khashabi" userId="62390808-c838-45e6-be59-d6fd0d208bc8" providerId="ADAL" clId="{2F6DA9BC-5D9F-7F40-BF4A-702E1EF3ED1E}" dt="2023-03-16T23:49:07.294" v="15" actId="2696"/>
        <pc:sldMkLst>
          <pc:docMk/>
          <pc:sldMk cId="0" sldId="2078"/>
        </pc:sldMkLst>
      </pc:sldChg>
      <pc:sldChg chg="del">
        <pc:chgData name="Daniel Khashabi" userId="62390808-c838-45e6-be59-d6fd0d208bc8" providerId="ADAL" clId="{2F6DA9BC-5D9F-7F40-BF4A-702E1EF3ED1E}" dt="2023-03-16T23:49:07.309" v="17" actId="2696"/>
        <pc:sldMkLst>
          <pc:docMk/>
          <pc:sldMk cId="4144437934" sldId="2079"/>
        </pc:sldMkLst>
      </pc:sldChg>
      <pc:sldChg chg="del">
        <pc:chgData name="Daniel Khashabi" userId="62390808-c838-45e6-be59-d6fd0d208bc8" providerId="ADAL" clId="{2F6DA9BC-5D9F-7F40-BF4A-702E1EF3ED1E}" dt="2023-03-16T23:49:07.301" v="16" actId="2696"/>
        <pc:sldMkLst>
          <pc:docMk/>
          <pc:sldMk cId="3798577336" sldId="2080"/>
        </pc:sldMkLst>
      </pc:sldChg>
      <pc:sldChg chg="del">
        <pc:chgData name="Daniel Khashabi" userId="62390808-c838-45e6-be59-d6fd0d208bc8" providerId="ADAL" clId="{2F6DA9BC-5D9F-7F40-BF4A-702E1EF3ED1E}" dt="2023-03-16T23:49:07.288" v="14" actId="2696"/>
        <pc:sldMkLst>
          <pc:docMk/>
          <pc:sldMk cId="1421877615" sldId="2081"/>
        </pc:sldMkLst>
      </pc:sldChg>
      <pc:sldChg chg="del">
        <pc:chgData name="Daniel Khashabi" userId="62390808-c838-45e6-be59-d6fd0d208bc8" providerId="ADAL" clId="{2F6DA9BC-5D9F-7F40-BF4A-702E1EF3ED1E}" dt="2023-03-16T23:49:07.324" v="19" actId="2696"/>
        <pc:sldMkLst>
          <pc:docMk/>
          <pc:sldMk cId="2564047306" sldId="2086"/>
        </pc:sldMkLst>
      </pc:sldChg>
      <pc:sldChg chg="del">
        <pc:chgData name="Daniel Khashabi" userId="62390808-c838-45e6-be59-d6fd0d208bc8" providerId="ADAL" clId="{2F6DA9BC-5D9F-7F40-BF4A-702E1EF3ED1E}" dt="2023-03-16T23:48:55.102" v="8" actId="2696"/>
        <pc:sldMkLst>
          <pc:docMk/>
          <pc:sldMk cId="662861100" sldId="2087"/>
        </pc:sldMkLst>
      </pc:sldChg>
      <pc:sldChg chg="add del">
        <pc:chgData name="Daniel Khashabi" userId="62390808-c838-45e6-be59-d6fd0d208bc8" providerId="ADAL" clId="{2F6DA9BC-5D9F-7F40-BF4A-702E1EF3ED1E}" dt="2023-03-28T23:45:41.103" v="5693" actId="2696"/>
        <pc:sldMkLst>
          <pc:docMk/>
          <pc:sldMk cId="1983552185" sldId="2088"/>
        </pc:sldMkLst>
      </pc:sldChg>
      <pc:sldChg chg="del mod modShow">
        <pc:chgData name="Daniel Khashabi" userId="62390808-c838-45e6-be59-d6fd0d208bc8" providerId="ADAL" clId="{2F6DA9BC-5D9F-7F40-BF4A-702E1EF3ED1E}" dt="2023-03-17T00:42:20.287" v="164" actId="2696"/>
        <pc:sldMkLst>
          <pc:docMk/>
          <pc:sldMk cId="3603630623" sldId="2088"/>
        </pc:sldMkLst>
      </pc:sldChg>
      <pc:sldChg chg="del">
        <pc:chgData name="Daniel Khashabi" userId="62390808-c838-45e6-be59-d6fd0d208bc8" providerId="ADAL" clId="{2F6DA9BC-5D9F-7F40-BF4A-702E1EF3ED1E}" dt="2023-03-16T23:48:55.016" v="0" actId="2696"/>
        <pc:sldMkLst>
          <pc:docMk/>
          <pc:sldMk cId="1584137516" sldId="2089"/>
        </pc:sldMkLst>
      </pc:sldChg>
      <pc:sldChg chg="addSp modSp new add del mod modShow modNotesTx">
        <pc:chgData name="Daniel Khashabi" userId="62390808-c838-45e6-be59-d6fd0d208bc8" providerId="ADAL" clId="{2F6DA9BC-5D9F-7F40-BF4A-702E1EF3ED1E}" dt="2023-03-30T00:49:06.569" v="5695"/>
        <pc:sldMkLst>
          <pc:docMk/>
          <pc:sldMk cId="2861557229" sldId="2089"/>
        </pc:sldMkLst>
        <pc:picChg chg="add mod">
          <ac:chgData name="Daniel Khashabi" userId="62390808-c838-45e6-be59-d6fd0d208bc8" providerId="ADAL" clId="{2F6DA9BC-5D9F-7F40-BF4A-702E1EF3ED1E}" dt="2023-03-17T01:21:25.282" v="207" actId="1076"/>
          <ac:picMkLst>
            <pc:docMk/>
            <pc:sldMk cId="2861557229" sldId="2089"/>
            <ac:picMk id="2050" creationId="{913B4DE8-C5F9-9BF4-1C8B-563E4DA28A3B}"/>
          </ac:picMkLst>
        </pc:picChg>
      </pc:sldChg>
      <pc:sldChg chg="del">
        <pc:chgData name="Daniel Khashabi" userId="62390808-c838-45e6-be59-d6fd0d208bc8" providerId="ADAL" clId="{2F6DA9BC-5D9F-7F40-BF4A-702E1EF3ED1E}" dt="2023-03-16T23:49:07.348" v="23" actId="2696"/>
        <pc:sldMkLst>
          <pc:docMk/>
          <pc:sldMk cId="2448358222" sldId="2090"/>
        </pc:sldMkLst>
      </pc:sldChg>
      <pc:sldChg chg="addSp delSp modSp new mod ord modClrScheme chgLayout">
        <pc:chgData name="Daniel Khashabi" userId="62390808-c838-45e6-be59-d6fd0d208bc8" providerId="ADAL" clId="{2F6DA9BC-5D9F-7F40-BF4A-702E1EF3ED1E}" dt="2023-03-28T13:50:30.121" v="2478" actId="20577"/>
        <pc:sldMkLst>
          <pc:docMk/>
          <pc:sldMk cId="3153330635" sldId="2090"/>
        </pc:sldMkLst>
        <pc:spChg chg="del mod ord">
          <ac:chgData name="Daniel Khashabi" userId="62390808-c838-45e6-be59-d6fd0d208bc8" providerId="ADAL" clId="{2F6DA9BC-5D9F-7F40-BF4A-702E1EF3ED1E}" dt="2023-03-27T00:25:25.935" v="221" actId="700"/>
          <ac:spMkLst>
            <pc:docMk/>
            <pc:sldMk cId="3153330635" sldId="2090"/>
            <ac:spMk id="2" creationId="{FB124ADF-A4DC-E85F-7D3B-AB2CD3DB47D0}"/>
          </ac:spMkLst>
        </pc:spChg>
        <pc:spChg chg="del mod ord">
          <ac:chgData name="Daniel Khashabi" userId="62390808-c838-45e6-be59-d6fd0d208bc8" providerId="ADAL" clId="{2F6DA9BC-5D9F-7F40-BF4A-702E1EF3ED1E}" dt="2023-03-27T00:25:25.935" v="221" actId="700"/>
          <ac:spMkLst>
            <pc:docMk/>
            <pc:sldMk cId="3153330635" sldId="2090"/>
            <ac:spMk id="3" creationId="{9868EC12-AFED-37F6-55A2-4E7EFFFA85BE}"/>
          </ac:spMkLst>
        </pc:spChg>
        <pc:spChg chg="add mod ord">
          <ac:chgData name="Daniel Khashabi" userId="62390808-c838-45e6-be59-d6fd0d208bc8" providerId="ADAL" clId="{2F6DA9BC-5D9F-7F40-BF4A-702E1EF3ED1E}" dt="2023-03-27T00:25:31.144" v="242" actId="20577"/>
          <ac:spMkLst>
            <pc:docMk/>
            <pc:sldMk cId="3153330635" sldId="2090"/>
            <ac:spMk id="4" creationId="{B413C913-F3FF-F984-DD90-DEA2381586B9}"/>
          </ac:spMkLst>
        </pc:spChg>
        <pc:spChg chg="add mod ord">
          <ac:chgData name="Daniel Khashabi" userId="62390808-c838-45e6-be59-d6fd0d208bc8" providerId="ADAL" clId="{2F6DA9BC-5D9F-7F40-BF4A-702E1EF3ED1E}" dt="2023-03-28T13:50:30.121" v="2478" actId="20577"/>
          <ac:spMkLst>
            <pc:docMk/>
            <pc:sldMk cId="3153330635" sldId="2090"/>
            <ac:spMk id="5" creationId="{03E5E83C-8D6B-CD74-A475-D2B6969286AB}"/>
          </ac:spMkLst>
        </pc:spChg>
      </pc:sldChg>
      <pc:sldChg chg="addSp modSp new add del mod">
        <pc:chgData name="Daniel Khashabi" userId="62390808-c838-45e6-be59-d6fd0d208bc8" providerId="ADAL" clId="{2F6DA9BC-5D9F-7F40-BF4A-702E1EF3ED1E}" dt="2023-03-30T00:49:06.569" v="5695"/>
        <pc:sldMkLst>
          <pc:docMk/>
          <pc:sldMk cId="3550478954" sldId="2091"/>
        </pc:sldMkLst>
        <pc:spChg chg="mod">
          <ac:chgData name="Daniel Khashabi" userId="62390808-c838-45e6-be59-d6fd0d208bc8" providerId="ADAL" clId="{2F6DA9BC-5D9F-7F40-BF4A-702E1EF3ED1E}" dt="2023-03-27T01:02:50.114" v="1348" actId="20577"/>
          <ac:spMkLst>
            <pc:docMk/>
            <pc:sldMk cId="3550478954" sldId="2091"/>
            <ac:spMk id="2" creationId="{6AAF6313-6FD8-695C-E0C3-23A6C8CC3F1D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550478954" sldId="2091"/>
            <ac:spMk id="3" creationId="{CD4142CE-8570-048B-73B1-3E9714ED09F7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3550478954" sldId="2091"/>
            <ac:spMk id="5" creationId="{23B670FC-3584-BB56-9A7B-A54320A302C8}"/>
          </ac:spMkLst>
        </pc:spChg>
        <pc:spChg chg="add mod">
          <ac:chgData name="Daniel Khashabi" userId="62390808-c838-45e6-be59-d6fd0d208bc8" providerId="ADAL" clId="{2F6DA9BC-5D9F-7F40-BF4A-702E1EF3ED1E}" dt="2023-03-27T01:03:41.691" v="1401"/>
          <ac:spMkLst>
            <pc:docMk/>
            <pc:sldMk cId="3550478954" sldId="2091"/>
            <ac:spMk id="6" creationId="{F41175F3-C749-DE80-F036-FD262C35D9DE}"/>
          </ac:spMkLst>
        </pc:spChg>
        <pc:picChg chg="add mod">
          <ac:chgData name="Daniel Khashabi" userId="62390808-c838-45e6-be59-d6fd0d208bc8" providerId="ADAL" clId="{2F6DA9BC-5D9F-7F40-BF4A-702E1EF3ED1E}" dt="2023-03-27T01:02:42.984" v="1343" actId="1076"/>
          <ac:picMkLst>
            <pc:docMk/>
            <pc:sldMk cId="3550478954" sldId="2091"/>
            <ac:picMk id="4" creationId="{CBD004BA-9F85-CC8B-6B50-A3EC4C985E04}"/>
          </ac:picMkLst>
        </pc:picChg>
      </pc:sldChg>
      <pc:sldChg chg="del">
        <pc:chgData name="Daniel Khashabi" userId="62390808-c838-45e6-be59-d6fd0d208bc8" providerId="ADAL" clId="{2F6DA9BC-5D9F-7F40-BF4A-702E1EF3ED1E}" dt="2023-03-16T23:48:55.049" v="3" actId="2696"/>
        <pc:sldMkLst>
          <pc:docMk/>
          <pc:sldMk cId="3759358083" sldId="2091"/>
        </pc:sldMkLst>
      </pc:sldChg>
      <pc:sldChg chg="addSp modSp new add del mod">
        <pc:chgData name="Daniel Khashabi" userId="62390808-c838-45e6-be59-d6fd0d208bc8" providerId="ADAL" clId="{2F6DA9BC-5D9F-7F40-BF4A-702E1EF3ED1E}" dt="2023-03-30T00:49:06.569" v="5695"/>
        <pc:sldMkLst>
          <pc:docMk/>
          <pc:sldMk cId="1455546323" sldId="2092"/>
        </pc:sldMkLst>
        <pc:spChg chg="mod">
          <ac:chgData name="Daniel Khashabi" userId="62390808-c838-45e6-be59-d6fd0d208bc8" providerId="ADAL" clId="{2F6DA9BC-5D9F-7F40-BF4A-702E1EF3ED1E}" dt="2023-03-27T01:50:11.848" v="1652" actId="27636"/>
          <ac:spMkLst>
            <pc:docMk/>
            <pc:sldMk cId="1455546323" sldId="2092"/>
            <ac:spMk id="2" creationId="{80A6BECD-7763-6C26-FB3F-949F0BEE21C0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3" creationId="{28BFA17C-9225-325B-0145-5DF7B121F94E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6" creationId="{611CA648-2BE0-44B2-AE5F-BC21B4D90C64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7" creationId="{C87E7485-306D-B827-0674-7FB47008BBED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8" creationId="{43EA3E53-34F6-4934-9439-9C7878A7C9DA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11" creationId="{6EB777D4-7E74-82BD-97B2-AE63EF69A2AB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12" creationId="{E5974982-0400-0171-B8EF-C432E3A25FF6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13" creationId="{08130D11-BFDC-4305-14DD-BAD460139A30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14" creationId="{99F6ADD3-0154-7C10-342A-F566ED90CBCB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16" creationId="{2BD2BD0D-87C4-4123-49BD-44886006EACF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17" creationId="{85307B82-F464-797F-A071-2F313914967C}"/>
          </ac:spMkLst>
        </pc:spChg>
        <pc:spChg chg="add mod">
          <ac:chgData name="Daniel Khashabi" userId="62390808-c838-45e6-be59-d6fd0d208bc8" providerId="ADAL" clId="{2F6DA9BC-5D9F-7F40-BF4A-702E1EF3ED1E}" dt="2023-03-28T14:13:09.644" v="2521"/>
          <ac:spMkLst>
            <pc:docMk/>
            <pc:sldMk cId="1455546323" sldId="2092"/>
            <ac:spMk id="18" creationId="{0B841988-9231-6A23-B4EC-FF5ED865ADDC}"/>
          </ac:spMkLst>
        </pc:spChg>
        <pc:spChg chg="add mod">
          <ac:chgData name="Daniel Khashabi" userId="62390808-c838-45e6-be59-d6fd0d208bc8" providerId="ADAL" clId="{2F6DA9BC-5D9F-7F40-BF4A-702E1EF3ED1E}" dt="2023-03-27T01:51:54.275" v="1680" actId="1076"/>
          <ac:spMkLst>
            <pc:docMk/>
            <pc:sldMk cId="1455546323" sldId="2092"/>
            <ac:spMk id="19" creationId="{DAC2F2EC-6AE2-E43D-D8DB-1C63D8362E3B}"/>
          </ac:spMkLst>
        </pc:spChg>
        <pc:picChg chg="add mod">
          <ac:chgData name="Daniel Khashabi" userId="62390808-c838-45e6-be59-d6fd0d208bc8" providerId="ADAL" clId="{2F6DA9BC-5D9F-7F40-BF4A-702E1EF3ED1E}" dt="2023-03-27T01:50:27.420" v="1657"/>
          <ac:picMkLst>
            <pc:docMk/>
            <pc:sldMk cId="1455546323" sldId="2092"/>
            <ac:picMk id="4" creationId="{F365508E-45E1-C2AD-FF11-3FDC6EB06917}"/>
          </ac:picMkLst>
        </pc:picChg>
        <pc:picChg chg="add mod">
          <ac:chgData name="Daniel Khashabi" userId="62390808-c838-45e6-be59-d6fd0d208bc8" providerId="ADAL" clId="{2F6DA9BC-5D9F-7F40-BF4A-702E1EF3ED1E}" dt="2023-03-27T01:50:27.420" v="1657"/>
          <ac:picMkLst>
            <pc:docMk/>
            <pc:sldMk cId="1455546323" sldId="2092"/>
            <ac:picMk id="5" creationId="{E30208E7-5804-CFF9-29BD-A3E612100661}"/>
          </ac:picMkLst>
        </pc:picChg>
        <pc:picChg chg="add mod">
          <ac:chgData name="Daniel Khashabi" userId="62390808-c838-45e6-be59-d6fd0d208bc8" providerId="ADAL" clId="{2F6DA9BC-5D9F-7F40-BF4A-702E1EF3ED1E}" dt="2023-03-27T01:50:27.420" v="1657"/>
          <ac:picMkLst>
            <pc:docMk/>
            <pc:sldMk cId="1455546323" sldId="2092"/>
            <ac:picMk id="9" creationId="{BEC692BE-E93B-5A3D-236C-4373D52084FE}"/>
          </ac:picMkLst>
        </pc:picChg>
        <pc:picChg chg="add mod">
          <ac:chgData name="Daniel Khashabi" userId="62390808-c838-45e6-be59-d6fd0d208bc8" providerId="ADAL" clId="{2F6DA9BC-5D9F-7F40-BF4A-702E1EF3ED1E}" dt="2023-03-27T01:50:27.420" v="1657"/>
          <ac:picMkLst>
            <pc:docMk/>
            <pc:sldMk cId="1455546323" sldId="2092"/>
            <ac:picMk id="10" creationId="{0D57FFC0-9075-15C5-0DEB-34ED1F4AAE47}"/>
          </ac:picMkLst>
        </pc:picChg>
        <pc:picChg chg="add mod">
          <ac:chgData name="Daniel Khashabi" userId="62390808-c838-45e6-be59-d6fd0d208bc8" providerId="ADAL" clId="{2F6DA9BC-5D9F-7F40-BF4A-702E1EF3ED1E}" dt="2023-03-27T01:50:27.420" v="1657"/>
          <ac:picMkLst>
            <pc:docMk/>
            <pc:sldMk cId="1455546323" sldId="2092"/>
            <ac:picMk id="15" creationId="{1F462FBB-88FA-8975-E84F-FDA737C890AA}"/>
          </ac:picMkLst>
        </pc:picChg>
      </pc:sldChg>
      <pc:sldChg chg="del">
        <pc:chgData name="Daniel Khashabi" userId="62390808-c838-45e6-be59-d6fd0d208bc8" providerId="ADAL" clId="{2F6DA9BC-5D9F-7F40-BF4A-702E1EF3ED1E}" dt="2023-03-16T23:48:55.056" v="4" actId="2696"/>
        <pc:sldMkLst>
          <pc:docMk/>
          <pc:sldMk cId="1601840162" sldId="2092"/>
        </pc:sldMkLst>
      </pc:sldChg>
      <pc:sldChg chg="addSp delSp modSp new del mod ord">
        <pc:chgData name="Daniel Khashabi" userId="62390808-c838-45e6-be59-d6fd0d208bc8" providerId="ADAL" clId="{2F6DA9BC-5D9F-7F40-BF4A-702E1EF3ED1E}" dt="2023-03-27T06:25:17.138" v="1901" actId="2696"/>
        <pc:sldMkLst>
          <pc:docMk/>
          <pc:sldMk cId="1242977761" sldId="2093"/>
        </pc:sldMkLst>
        <pc:spChg chg="mod">
          <ac:chgData name="Daniel Khashabi" userId="62390808-c838-45e6-be59-d6fd0d208bc8" providerId="ADAL" clId="{2F6DA9BC-5D9F-7F40-BF4A-702E1EF3ED1E}" dt="2023-03-27T01:52:56.345" v="1712" actId="20577"/>
          <ac:spMkLst>
            <pc:docMk/>
            <pc:sldMk cId="1242977761" sldId="2093"/>
            <ac:spMk id="2" creationId="{FCBB13C8-D0C6-FCED-286C-69793DF59CF1}"/>
          </ac:spMkLst>
        </pc:spChg>
        <pc:spChg chg="mod">
          <ac:chgData name="Daniel Khashabi" userId="62390808-c838-45e6-be59-d6fd0d208bc8" providerId="ADAL" clId="{2F6DA9BC-5D9F-7F40-BF4A-702E1EF3ED1E}" dt="2023-03-27T01:53:12.342" v="1717"/>
          <ac:spMkLst>
            <pc:docMk/>
            <pc:sldMk cId="1242977761" sldId="2093"/>
            <ac:spMk id="3" creationId="{68AA2164-35DE-95A8-ACA3-7809FC8FE0AE}"/>
          </ac:spMkLst>
        </pc:spChg>
        <pc:spChg chg="add del">
          <ac:chgData name="Daniel Khashabi" userId="62390808-c838-45e6-be59-d6fd0d208bc8" providerId="ADAL" clId="{2F6DA9BC-5D9F-7F40-BF4A-702E1EF3ED1E}" dt="2023-03-27T01:53:06.919" v="1714" actId="22"/>
          <ac:spMkLst>
            <pc:docMk/>
            <pc:sldMk cId="1242977761" sldId="2093"/>
            <ac:spMk id="5" creationId="{6101252A-493B-A3AB-76D1-DDAF5CFF5AD4}"/>
          </ac:spMkLst>
        </pc:spChg>
        <pc:picChg chg="add mod modCrop">
          <ac:chgData name="Daniel Khashabi" userId="62390808-c838-45e6-be59-d6fd0d208bc8" providerId="ADAL" clId="{2F6DA9BC-5D9F-7F40-BF4A-702E1EF3ED1E}" dt="2023-03-27T01:54:18.675" v="1729" actId="1076"/>
          <ac:picMkLst>
            <pc:docMk/>
            <pc:sldMk cId="1242977761" sldId="2093"/>
            <ac:picMk id="7" creationId="{A99AC4D1-11C5-4517-C927-FD92DE0F36C8}"/>
          </ac:picMkLst>
        </pc:picChg>
      </pc:sldChg>
      <pc:sldChg chg="add del">
        <pc:chgData name="Daniel Khashabi" userId="62390808-c838-45e6-be59-d6fd0d208bc8" providerId="ADAL" clId="{2F6DA9BC-5D9F-7F40-BF4A-702E1EF3ED1E}" dt="2023-03-27T06:33:10.381" v="1988" actId="2696"/>
        <pc:sldMkLst>
          <pc:docMk/>
          <pc:sldMk cId="1264052169" sldId="2093"/>
        </pc:sldMkLst>
      </pc:sldChg>
      <pc:sldChg chg="del">
        <pc:chgData name="Daniel Khashabi" userId="62390808-c838-45e6-be59-d6fd0d208bc8" providerId="ADAL" clId="{2F6DA9BC-5D9F-7F40-BF4A-702E1EF3ED1E}" dt="2023-03-16T23:49:07.343" v="22" actId="2696"/>
        <pc:sldMkLst>
          <pc:docMk/>
          <pc:sldMk cId="2920788809" sldId="2093"/>
        </pc:sldMkLst>
      </pc:sldChg>
      <pc:sldChg chg="modSp add del">
        <pc:chgData name="Daniel Khashabi" userId="62390808-c838-45e6-be59-d6fd0d208bc8" providerId="ADAL" clId="{2F6DA9BC-5D9F-7F40-BF4A-702E1EF3ED1E}" dt="2023-03-30T00:49:06.569" v="5695"/>
        <pc:sldMkLst>
          <pc:docMk/>
          <pc:sldMk cId="3066089956" sldId="2093"/>
        </pc:sldMkLst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066089956" sldId="2093"/>
            <ac:spMk id="3" creationId="{68AA2164-35DE-95A8-ACA3-7809FC8FE0AE}"/>
          </ac:spMkLst>
        </pc:spChg>
      </pc:sldChg>
      <pc:sldChg chg="addSp modSp new add del mod ord">
        <pc:chgData name="Daniel Khashabi" userId="62390808-c838-45e6-be59-d6fd0d208bc8" providerId="ADAL" clId="{2F6DA9BC-5D9F-7F40-BF4A-702E1EF3ED1E}" dt="2023-03-30T00:49:06.569" v="5695"/>
        <pc:sldMkLst>
          <pc:docMk/>
          <pc:sldMk cId="190701666" sldId="2094"/>
        </pc:sldMkLst>
        <pc:spChg chg="mod">
          <ac:chgData name="Daniel Khashabi" userId="62390808-c838-45e6-be59-d6fd0d208bc8" providerId="ADAL" clId="{2F6DA9BC-5D9F-7F40-BF4A-702E1EF3ED1E}" dt="2023-03-27T01:55:10.741" v="1741" actId="27636"/>
          <ac:spMkLst>
            <pc:docMk/>
            <pc:sldMk cId="190701666" sldId="2094"/>
            <ac:spMk id="2" creationId="{1F55FB6F-555D-FE14-5CD5-8E5BADC67C03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90701666" sldId="2094"/>
            <ac:spMk id="3" creationId="{A007EA84-D0FA-4600-81C6-82BFFB0C6148}"/>
          </ac:spMkLst>
        </pc:spChg>
        <pc:picChg chg="add mod">
          <ac:chgData name="Daniel Khashabi" userId="62390808-c838-45e6-be59-d6fd0d208bc8" providerId="ADAL" clId="{2F6DA9BC-5D9F-7F40-BF4A-702E1EF3ED1E}" dt="2023-03-27T01:55:33.229" v="1751" actId="1076"/>
          <ac:picMkLst>
            <pc:docMk/>
            <pc:sldMk cId="190701666" sldId="2094"/>
            <ac:picMk id="4" creationId="{6359C50F-16A6-74A4-1A23-18787486365C}"/>
          </ac:picMkLst>
        </pc:picChg>
      </pc:sldChg>
      <pc:sldChg chg="del">
        <pc:chgData name="Daniel Khashabi" userId="62390808-c838-45e6-be59-d6fd0d208bc8" providerId="ADAL" clId="{2F6DA9BC-5D9F-7F40-BF4A-702E1EF3ED1E}" dt="2023-03-16T23:49:07.330" v="20" actId="2696"/>
        <pc:sldMkLst>
          <pc:docMk/>
          <pc:sldMk cId="3350302406" sldId="2094"/>
        </pc:sldMkLst>
      </pc:sldChg>
      <pc:sldChg chg="del">
        <pc:chgData name="Daniel Khashabi" userId="62390808-c838-45e6-be59-d6fd0d208bc8" providerId="ADAL" clId="{2F6DA9BC-5D9F-7F40-BF4A-702E1EF3ED1E}" dt="2023-03-16T23:49:07.499" v="35" actId="2696"/>
        <pc:sldMkLst>
          <pc:docMk/>
          <pc:sldMk cId="839471404" sldId="2095"/>
        </pc:sldMkLst>
      </pc:sldChg>
      <pc:sldChg chg="addSp modSp new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2669881343" sldId="2095"/>
        </pc:sldMkLst>
        <pc:spChg chg="mod">
          <ac:chgData name="Daniel Khashabi" userId="62390808-c838-45e6-be59-d6fd0d208bc8" providerId="ADAL" clId="{2F6DA9BC-5D9F-7F40-BF4A-702E1EF3ED1E}" dt="2023-03-27T06:26:57.347" v="1917"/>
          <ac:spMkLst>
            <pc:docMk/>
            <pc:sldMk cId="2669881343" sldId="2095"/>
            <ac:spMk id="2" creationId="{60B66A18-2D37-324C-AD62-EFBFCF53B491}"/>
          </ac:spMkLst>
        </pc:spChg>
        <pc:spChg chg="mod">
          <ac:chgData name="Daniel Khashabi" userId="62390808-c838-45e6-be59-d6fd0d208bc8" providerId="ADAL" clId="{2F6DA9BC-5D9F-7F40-BF4A-702E1EF3ED1E}" dt="2023-03-27T06:30:38.167" v="1948" actId="20577"/>
          <ac:spMkLst>
            <pc:docMk/>
            <pc:sldMk cId="2669881343" sldId="2095"/>
            <ac:spMk id="3" creationId="{17955BDA-F7F0-CB79-F349-EAC20410A933}"/>
          </ac:spMkLst>
        </pc:spChg>
        <pc:spChg chg="add mod">
          <ac:chgData name="Daniel Khashabi" userId="62390808-c838-45e6-be59-d6fd0d208bc8" providerId="ADAL" clId="{2F6DA9BC-5D9F-7F40-BF4A-702E1EF3ED1E}" dt="2023-03-27T06:27:27.955" v="1925"/>
          <ac:spMkLst>
            <pc:docMk/>
            <pc:sldMk cId="2669881343" sldId="2095"/>
            <ac:spMk id="7" creationId="{069B48FC-5130-3439-546F-EB6871D3B3BF}"/>
          </ac:spMkLst>
        </pc:spChg>
        <pc:picChg chg="add mod">
          <ac:chgData name="Daniel Khashabi" userId="62390808-c838-45e6-be59-d6fd0d208bc8" providerId="ADAL" clId="{2F6DA9BC-5D9F-7F40-BF4A-702E1EF3ED1E}" dt="2023-03-27T06:30:38.341" v="1949" actId="1076"/>
          <ac:picMkLst>
            <pc:docMk/>
            <pc:sldMk cId="2669881343" sldId="2095"/>
            <ac:picMk id="4" creationId="{158FF4AA-190A-39FB-D93C-3FEE2F51DB10}"/>
          </ac:picMkLst>
        </pc:picChg>
        <pc:picChg chg="add mod">
          <ac:chgData name="Daniel Khashabi" userId="62390808-c838-45e6-be59-d6fd0d208bc8" providerId="ADAL" clId="{2F6DA9BC-5D9F-7F40-BF4A-702E1EF3ED1E}" dt="2023-03-27T06:27:23.950" v="1924"/>
          <ac:picMkLst>
            <pc:docMk/>
            <pc:sldMk cId="2669881343" sldId="2095"/>
            <ac:picMk id="5" creationId="{20BD8880-7458-F262-D9B8-C221EDCF36FE}"/>
          </ac:picMkLst>
        </pc:picChg>
        <pc:picChg chg="add mod">
          <ac:chgData name="Daniel Khashabi" userId="62390808-c838-45e6-be59-d6fd0d208bc8" providerId="ADAL" clId="{2F6DA9BC-5D9F-7F40-BF4A-702E1EF3ED1E}" dt="2023-03-27T06:27:23.950" v="1924"/>
          <ac:picMkLst>
            <pc:docMk/>
            <pc:sldMk cId="2669881343" sldId="2095"/>
            <ac:picMk id="6" creationId="{47BAFD5E-F193-D952-0F67-FA80BE04704C}"/>
          </ac:picMkLst>
        </pc:picChg>
      </pc:sldChg>
      <pc:sldChg chg="addSp modSp new add mod modShow">
        <pc:chgData name="Daniel Khashabi" userId="62390808-c838-45e6-be59-d6fd0d208bc8" providerId="ADAL" clId="{2F6DA9BC-5D9F-7F40-BF4A-702E1EF3ED1E}" dt="2023-03-30T00:49:06.569" v="5695"/>
        <pc:sldMkLst>
          <pc:docMk/>
          <pc:sldMk cId="399015757" sldId="2096"/>
        </pc:sldMkLst>
        <pc:spChg chg="mod">
          <ac:chgData name="Daniel Khashabi" userId="62390808-c838-45e6-be59-d6fd0d208bc8" providerId="ADAL" clId="{2F6DA9BC-5D9F-7F40-BF4A-702E1EF3ED1E}" dt="2023-03-27T06:27:56.493" v="1930" actId="27636"/>
          <ac:spMkLst>
            <pc:docMk/>
            <pc:sldMk cId="399015757" sldId="2096"/>
            <ac:spMk id="2" creationId="{74FD4404-94B5-D1EF-AA6A-6FDC34AF6FCA}"/>
          </ac:spMkLst>
        </pc:spChg>
        <pc:spChg chg="mod">
          <ac:chgData name="Daniel Khashabi" userId="62390808-c838-45e6-be59-d6fd0d208bc8" providerId="ADAL" clId="{2F6DA9BC-5D9F-7F40-BF4A-702E1EF3ED1E}" dt="2023-03-27T06:28:23.046" v="1933" actId="368"/>
          <ac:spMkLst>
            <pc:docMk/>
            <pc:sldMk cId="399015757" sldId="2096"/>
            <ac:spMk id="3" creationId="{97204B42-23BF-375A-62ED-216AC42051E6}"/>
          </ac:spMkLst>
        </pc:spChg>
        <pc:picChg chg="add mod">
          <ac:chgData name="Daniel Khashabi" userId="62390808-c838-45e6-be59-d6fd0d208bc8" providerId="ADAL" clId="{2F6DA9BC-5D9F-7F40-BF4A-702E1EF3ED1E}" dt="2023-03-27T06:28:18.081" v="1932"/>
          <ac:picMkLst>
            <pc:docMk/>
            <pc:sldMk cId="399015757" sldId="2096"/>
            <ac:picMk id="4" creationId="{1B425688-D320-C9CE-96EF-B3199A8CE2AF}"/>
          </ac:picMkLst>
        </pc:picChg>
      </pc:sldChg>
      <pc:sldChg chg="del">
        <pc:chgData name="Daniel Khashabi" userId="62390808-c838-45e6-be59-d6fd0d208bc8" providerId="ADAL" clId="{2F6DA9BC-5D9F-7F40-BF4A-702E1EF3ED1E}" dt="2023-03-16T23:49:07.434" v="28" actId="2696"/>
        <pc:sldMkLst>
          <pc:docMk/>
          <pc:sldMk cId="341743270" sldId="2097"/>
        </pc:sldMkLst>
      </pc:sldChg>
      <pc:sldChg chg="addSp modSp new add del mod modShow">
        <pc:chgData name="Daniel Khashabi" userId="62390808-c838-45e6-be59-d6fd0d208bc8" providerId="ADAL" clId="{2F6DA9BC-5D9F-7F40-BF4A-702E1EF3ED1E}" dt="2023-03-30T00:49:06.569" v="5695"/>
        <pc:sldMkLst>
          <pc:docMk/>
          <pc:sldMk cId="1749837177" sldId="2097"/>
        </pc:sldMkLst>
        <pc:spChg chg="mod">
          <ac:chgData name="Daniel Khashabi" userId="62390808-c838-45e6-be59-d6fd0d208bc8" providerId="ADAL" clId="{2F6DA9BC-5D9F-7F40-BF4A-702E1EF3ED1E}" dt="2023-03-27T06:30:50.648" v="1953" actId="27636"/>
          <ac:spMkLst>
            <pc:docMk/>
            <pc:sldMk cId="1749837177" sldId="2097"/>
            <ac:spMk id="2" creationId="{0EC04DCA-A350-5EFF-4679-4EA3DF23A1FE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1749837177" sldId="2097"/>
            <ac:spMk id="3" creationId="{60EE6A0A-817A-ABB5-8363-951A2B89CDE6}"/>
          </ac:spMkLst>
        </pc:spChg>
        <pc:picChg chg="add mod">
          <ac:chgData name="Daniel Khashabi" userId="62390808-c838-45e6-be59-d6fd0d208bc8" providerId="ADAL" clId="{2F6DA9BC-5D9F-7F40-BF4A-702E1EF3ED1E}" dt="2023-03-27T06:32:07.580" v="1983" actId="1076"/>
          <ac:picMkLst>
            <pc:docMk/>
            <pc:sldMk cId="1749837177" sldId="2097"/>
            <ac:picMk id="4" creationId="{26871241-4596-BD68-563A-0FA44BB151A4}"/>
          </ac:picMkLst>
        </pc:picChg>
      </pc:sldChg>
      <pc:sldChg chg="new del">
        <pc:chgData name="Daniel Khashabi" userId="62390808-c838-45e6-be59-d6fd0d208bc8" providerId="ADAL" clId="{2F6DA9BC-5D9F-7F40-BF4A-702E1EF3ED1E}" dt="2023-03-27T06:33:04.103" v="1987" actId="680"/>
        <pc:sldMkLst>
          <pc:docMk/>
          <pc:sldMk cId="678638567" sldId="2098"/>
        </pc:sldMkLst>
      </pc:sldChg>
      <pc:sldChg chg="del">
        <pc:chgData name="Daniel Khashabi" userId="62390808-c838-45e6-be59-d6fd0d208bc8" providerId="ADAL" clId="{2F6DA9BC-5D9F-7F40-BF4A-702E1EF3ED1E}" dt="2023-03-16T23:49:07.524" v="36" actId="2696"/>
        <pc:sldMkLst>
          <pc:docMk/>
          <pc:sldMk cId="1280208039" sldId="2098"/>
        </pc:sldMkLst>
      </pc:sldChg>
      <pc:sldChg chg="addSp modSp new add del mod">
        <pc:chgData name="Daniel Khashabi" userId="62390808-c838-45e6-be59-d6fd0d208bc8" providerId="ADAL" clId="{2F6DA9BC-5D9F-7F40-BF4A-702E1EF3ED1E}" dt="2023-03-30T00:49:06.569" v="5695"/>
        <pc:sldMkLst>
          <pc:docMk/>
          <pc:sldMk cId="3099567229" sldId="2098"/>
        </pc:sldMkLst>
        <pc:spChg chg="mod">
          <ac:chgData name="Daniel Khashabi" userId="62390808-c838-45e6-be59-d6fd0d208bc8" providerId="ADAL" clId="{2F6DA9BC-5D9F-7F40-BF4A-702E1EF3ED1E}" dt="2023-03-27T06:39:17.746" v="2070" actId="20577"/>
          <ac:spMkLst>
            <pc:docMk/>
            <pc:sldMk cId="3099567229" sldId="2098"/>
            <ac:spMk id="2" creationId="{98BDCF38-7607-E139-A57F-E5DF103A6E2D}"/>
          </ac:spMkLst>
        </pc:spChg>
        <pc:spChg chg="mod">
          <ac:chgData name="Daniel Khashabi" userId="62390808-c838-45e6-be59-d6fd0d208bc8" providerId="ADAL" clId="{2F6DA9BC-5D9F-7F40-BF4A-702E1EF3ED1E}" dt="2023-03-28T15:20:18.389" v="4435" actId="113"/>
          <ac:spMkLst>
            <pc:docMk/>
            <pc:sldMk cId="3099567229" sldId="2098"/>
            <ac:spMk id="3" creationId="{91BED232-8093-5875-8D5B-CC0172C0C369}"/>
          </ac:spMkLst>
        </pc:spChg>
        <pc:spChg chg="add mod">
          <ac:chgData name="Daniel Khashabi" userId="62390808-c838-45e6-be59-d6fd0d208bc8" providerId="ADAL" clId="{2F6DA9BC-5D9F-7F40-BF4A-702E1EF3ED1E}" dt="2023-03-27T06:36:55.933" v="2035"/>
          <ac:spMkLst>
            <pc:docMk/>
            <pc:sldMk cId="3099567229" sldId="2098"/>
            <ac:spMk id="4" creationId="{7A790259-714E-5700-7D44-29D4B2034705}"/>
          </ac:spMkLst>
        </pc:spChg>
      </pc:sldChg>
      <pc:sldChg chg="addSp delSp modSp add del mod">
        <pc:chgData name="Daniel Khashabi" userId="62390808-c838-45e6-be59-d6fd0d208bc8" providerId="ADAL" clId="{2F6DA9BC-5D9F-7F40-BF4A-702E1EF3ED1E}" dt="2023-03-30T00:49:06.569" v="5695"/>
        <pc:sldMkLst>
          <pc:docMk/>
          <pc:sldMk cId="2076211773" sldId="2099"/>
        </pc:sldMkLst>
        <pc:spChg chg="mod">
          <ac:chgData name="Daniel Khashabi" userId="62390808-c838-45e6-be59-d6fd0d208bc8" providerId="ADAL" clId="{2F6DA9BC-5D9F-7F40-BF4A-702E1EF3ED1E}" dt="2023-03-27T06:40:33.115" v="2094"/>
          <ac:spMkLst>
            <pc:docMk/>
            <pc:sldMk cId="2076211773" sldId="2099"/>
            <ac:spMk id="2" creationId="{98BDCF38-7607-E139-A57F-E5DF103A6E2D}"/>
          </ac:spMkLst>
        </pc:spChg>
        <pc:spChg chg="del mod">
          <ac:chgData name="Daniel Khashabi" userId="62390808-c838-45e6-be59-d6fd0d208bc8" providerId="ADAL" clId="{2F6DA9BC-5D9F-7F40-BF4A-702E1EF3ED1E}" dt="2023-03-27T06:40:37.608" v="2096" actId="478"/>
          <ac:spMkLst>
            <pc:docMk/>
            <pc:sldMk cId="2076211773" sldId="2099"/>
            <ac:spMk id="3" creationId="{91BED232-8093-5875-8D5B-CC0172C0C369}"/>
          </ac:spMkLst>
        </pc:spChg>
        <pc:spChg chg="mod">
          <ac:chgData name="Daniel Khashabi" userId="62390808-c838-45e6-be59-d6fd0d208bc8" providerId="ADAL" clId="{2F6DA9BC-5D9F-7F40-BF4A-702E1EF3ED1E}" dt="2023-03-27T06:38:47.055" v="2050" actId="403"/>
          <ac:spMkLst>
            <pc:docMk/>
            <pc:sldMk cId="2076211773" sldId="2099"/>
            <ac:spMk id="4" creationId="{7A790259-714E-5700-7D44-29D4B2034705}"/>
          </ac:spMkLst>
        </pc:spChg>
        <pc:picChg chg="add mod">
          <ac:chgData name="Daniel Khashabi" userId="62390808-c838-45e6-be59-d6fd0d208bc8" providerId="ADAL" clId="{2F6DA9BC-5D9F-7F40-BF4A-702E1EF3ED1E}" dt="2023-03-27T06:38:30.897" v="2040"/>
          <ac:picMkLst>
            <pc:docMk/>
            <pc:sldMk cId="2076211773" sldId="2099"/>
            <ac:picMk id="5" creationId="{44B5ABF1-894D-617B-B07B-5F401506909F}"/>
          </ac:picMkLst>
        </pc:picChg>
      </pc:sldChg>
      <pc:sldChg chg="del">
        <pc:chgData name="Daniel Khashabi" userId="62390808-c838-45e6-be59-d6fd0d208bc8" providerId="ADAL" clId="{2F6DA9BC-5D9F-7F40-BF4A-702E1EF3ED1E}" dt="2023-03-16T23:49:07.590" v="38" actId="2696"/>
        <pc:sldMkLst>
          <pc:docMk/>
          <pc:sldMk cId="3888515253" sldId="2099"/>
        </pc:sldMkLst>
      </pc:sldChg>
      <pc:sldChg chg="del">
        <pc:chgData name="Daniel Khashabi" userId="62390808-c838-45e6-be59-d6fd0d208bc8" providerId="ADAL" clId="{2F6DA9BC-5D9F-7F40-BF4A-702E1EF3ED1E}" dt="2023-03-16T23:48:55.024" v="1" actId="2696"/>
        <pc:sldMkLst>
          <pc:docMk/>
          <pc:sldMk cId="882603993" sldId="2100"/>
        </pc:sldMkLst>
      </pc:sldChg>
      <pc:sldChg chg="addSp modSp add del mod">
        <pc:chgData name="Daniel Khashabi" userId="62390808-c838-45e6-be59-d6fd0d208bc8" providerId="ADAL" clId="{2F6DA9BC-5D9F-7F40-BF4A-702E1EF3ED1E}" dt="2023-03-30T00:49:06.569" v="5695"/>
        <pc:sldMkLst>
          <pc:docMk/>
          <pc:sldMk cId="3338927075" sldId="2100"/>
        </pc:sldMkLst>
        <pc:spChg chg="mod">
          <ac:chgData name="Daniel Khashabi" userId="62390808-c838-45e6-be59-d6fd0d208bc8" providerId="ADAL" clId="{2F6DA9BC-5D9F-7F40-BF4A-702E1EF3ED1E}" dt="2023-03-27T06:39:20.378" v="2071"/>
          <ac:spMkLst>
            <pc:docMk/>
            <pc:sldMk cId="3338927075" sldId="2100"/>
            <ac:spMk id="2" creationId="{98BDCF38-7607-E139-A57F-E5DF103A6E2D}"/>
          </ac:spMkLst>
        </pc:spChg>
        <pc:spChg chg="mod">
          <ac:chgData name="Daniel Khashabi" userId="62390808-c838-45e6-be59-d6fd0d208bc8" providerId="ADAL" clId="{2F6DA9BC-5D9F-7F40-BF4A-702E1EF3ED1E}" dt="2023-03-28T14:13:09.644" v="2521"/>
          <ac:spMkLst>
            <pc:docMk/>
            <pc:sldMk cId="3338927075" sldId="2100"/>
            <ac:spMk id="3" creationId="{91BED232-8093-5875-8D5B-CC0172C0C369}"/>
          </ac:spMkLst>
        </pc:spChg>
        <pc:spChg chg="mod">
          <ac:chgData name="Daniel Khashabi" userId="62390808-c838-45e6-be59-d6fd0d208bc8" providerId="ADAL" clId="{2F6DA9BC-5D9F-7F40-BF4A-702E1EF3ED1E}" dt="2023-03-27T06:40:22.337" v="2092" actId="2711"/>
          <ac:spMkLst>
            <pc:docMk/>
            <pc:sldMk cId="3338927075" sldId="2100"/>
            <ac:spMk id="4" creationId="{7A790259-714E-5700-7D44-29D4B2034705}"/>
          </ac:spMkLst>
        </pc:spChg>
        <pc:picChg chg="add mod">
          <ac:chgData name="Daniel Khashabi" userId="62390808-c838-45e6-be59-d6fd0d208bc8" providerId="ADAL" clId="{2F6DA9BC-5D9F-7F40-BF4A-702E1EF3ED1E}" dt="2023-03-27T06:53:34.874" v="2106" actId="1076"/>
          <ac:picMkLst>
            <pc:docMk/>
            <pc:sldMk cId="3338927075" sldId="2100"/>
            <ac:picMk id="5" creationId="{0D0D3C55-6C41-E11F-E179-0993960E41DF}"/>
          </ac:picMkLst>
        </pc:picChg>
      </pc:sldChg>
      <pc:sldChg chg="del">
        <pc:chgData name="Daniel Khashabi" userId="62390808-c838-45e6-be59-d6fd0d208bc8" providerId="ADAL" clId="{2F6DA9BC-5D9F-7F40-BF4A-702E1EF3ED1E}" dt="2023-03-16T23:48:55.041" v="2" actId="2696"/>
        <pc:sldMkLst>
          <pc:docMk/>
          <pc:sldMk cId="207312251" sldId="2101"/>
        </pc:sldMkLst>
      </pc:sldChg>
      <pc:sldChg chg="modSp add del mod">
        <pc:chgData name="Daniel Khashabi" userId="62390808-c838-45e6-be59-d6fd0d208bc8" providerId="ADAL" clId="{2F6DA9BC-5D9F-7F40-BF4A-702E1EF3ED1E}" dt="2023-03-28T15:20:51.143" v="4436" actId="2696"/>
        <pc:sldMkLst>
          <pc:docMk/>
          <pc:sldMk cId="722539848" sldId="2101"/>
        </pc:sldMkLst>
        <pc:spChg chg="mod">
          <ac:chgData name="Daniel Khashabi" userId="62390808-c838-45e6-be59-d6fd0d208bc8" providerId="ADAL" clId="{2F6DA9BC-5D9F-7F40-BF4A-702E1EF3ED1E}" dt="2023-03-28T14:28:04.717" v="3192" actId="27636"/>
          <ac:spMkLst>
            <pc:docMk/>
            <pc:sldMk cId="722539848" sldId="2101"/>
            <ac:spMk id="33" creationId="{CD505237-591C-8236-03CB-0C538319B336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492981473" sldId="2101"/>
        </pc:sldMkLst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2963370232" sldId="2102"/>
        </pc:sldMkLst>
      </pc:sldChg>
      <pc:sldChg chg="addSp modSp add del mod">
        <pc:chgData name="Daniel Khashabi" userId="62390808-c838-45e6-be59-d6fd0d208bc8" providerId="ADAL" clId="{2F6DA9BC-5D9F-7F40-BF4A-702E1EF3ED1E}" dt="2023-03-28T15:20:51.143" v="4436" actId="2696"/>
        <pc:sldMkLst>
          <pc:docMk/>
          <pc:sldMk cId="3526453807" sldId="2102"/>
        </pc:sldMkLst>
        <pc:spChg chg="add mod">
          <ac:chgData name="Daniel Khashabi" userId="62390808-c838-45e6-be59-d6fd0d208bc8" providerId="ADAL" clId="{2F6DA9BC-5D9F-7F40-BF4A-702E1EF3ED1E}" dt="2023-03-28T14:29:04.500" v="3211" actId="207"/>
          <ac:spMkLst>
            <pc:docMk/>
            <pc:sldMk cId="3526453807" sldId="2102"/>
            <ac:spMk id="31" creationId="{A4CF8ABF-887E-1AFF-4ED8-DB3B10FE27DB}"/>
          </ac:spMkLst>
        </pc:spChg>
        <pc:spChg chg="mod">
          <ac:chgData name="Daniel Khashabi" userId="62390808-c838-45e6-be59-d6fd0d208bc8" providerId="ADAL" clId="{2F6DA9BC-5D9F-7F40-BF4A-702E1EF3ED1E}" dt="2023-03-28T14:30:54.473" v="3260" actId="368"/>
          <ac:spMkLst>
            <pc:docMk/>
            <pc:sldMk cId="3526453807" sldId="2102"/>
            <ac:spMk id="33" creationId="{CD505237-591C-8236-03CB-0C538319B336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68774081" sldId="2103"/>
        </pc:sldMkLst>
      </pc:sldChg>
      <pc:sldChg chg="addSp delSp modSp add del mod">
        <pc:chgData name="Daniel Khashabi" userId="62390808-c838-45e6-be59-d6fd0d208bc8" providerId="ADAL" clId="{2F6DA9BC-5D9F-7F40-BF4A-702E1EF3ED1E}" dt="2023-03-28T15:20:51.143" v="4436" actId="2696"/>
        <pc:sldMkLst>
          <pc:docMk/>
          <pc:sldMk cId="3419709355" sldId="2103"/>
        </pc:sldMkLst>
        <pc:spChg chg="mod">
          <ac:chgData name="Daniel Khashabi" userId="62390808-c838-45e6-be59-d6fd0d208bc8" providerId="ADAL" clId="{2F6DA9BC-5D9F-7F40-BF4A-702E1EF3ED1E}" dt="2023-03-28T14:29:42.037" v="3235" actId="20577"/>
          <ac:spMkLst>
            <pc:docMk/>
            <pc:sldMk cId="3419709355" sldId="2103"/>
            <ac:spMk id="2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4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5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6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10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14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18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2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3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4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5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6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7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8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29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29:59.267" v="3236" actId="478"/>
          <ac:spMkLst>
            <pc:docMk/>
            <pc:sldMk cId="3419709355" sldId="2103"/>
            <ac:spMk id="30" creationId="{00000000-0000-0000-0000-000000000000}"/>
          </ac:spMkLst>
        </pc:spChg>
        <pc:spChg chg="mod">
          <ac:chgData name="Daniel Khashabi" userId="62390808-c838-45e6-be59-d6fd0d208bc8" providerId="ADAL" clId="{2F6DA9BC-5D9F-7F40-BF4A-702E1EF3ED1E}" dt="2023-03-28T14:30:19.620" v="3251" actId="20577"/>
          <ac:spMkLst>
            <pc:docMk/>
            <pc:sldMk cId="3419709355" sldId="2103"/>
            <ac:spMk id="31" creationId="{A4CF8ABF-887E-1AFF-4ED8-DB3B10FE27DB}"/>
          </ac:spMkLst>
        </pc:spChg>
        <pc:spChg chg="mod">
          <ac:chgData name="Daniel Khashabi" userId="62390808-c838-45e6-be59-d6fd0d208bc8" providerId="ADAL" clId="{2F6DA9BC-5D9F-7F40-BF4A-702E1EF3ED1E}" dt="2023-03-28T14:30:40.468" v="3256" actId="368"/>
          <ac:spMkLst>
            <pc:docMk/>
            <pc:sldMk cId="3419709355" sldId="2103"/>
            <ac:spMk id="33" creationId="{CD505237-591C-8236-03CB-0C538319B336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34" creationId="{28153548-C6A7-8FE0-E41E-7AF9BE935BD9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35" creationId="{A4296A9A-3A33-B6BE-87C5-45F4D61EB671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36" creationId="{AAB62EE9-198C-F73B-3F2B-52E30138899C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37" creationId="{91BE8EAC-5119-0EE0-94CE-EBE080BE1B6E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38" creationId="{C91BB4B8-5BE1-9887-FD52-59240D24C1CC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39" creationId="{DD9B426F-A358-E835-FA85-6010BB181B5A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40" creationId="{DE713826-88E7-1969-2BB3-69D97D02B656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41" creationId="{B1023579-1A9A-235C-66C7-B14FD0106E5D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42" creationId="{F8B0A8B3-D3C5-A322-98F5-651DF5042449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43" creationId="{FD316119-9C8B-9A74-7B99-C9D89793A883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44" creationId="{1825AC07-4F43-61FA-AAAA-77D76AD51419}"/>
          </ac:spMkLst>
        </pc:spChg>
        <pc:spChg chg="add mod">
          <ac:chgData name="Daniel Khashabi" userId="62390808-c838-45e6-be59-d6fd0d208bc8" providerId="ADAL" clId="{2F6DA9BC-5D9F-7F40-BF4A-702E1EF3ED1E}" dt="2023-03-28T14:30:03.089" v="3238" actId="1076"/>
          <ac:spMkLst>
            <pc:docMk/>
            <pc:sldMk cId="3419709355" sldId="2103"/>
            <ac:spMk id="45" creationId="{643BFF9F-F96B-FD0F-C552-5A683B612292}"/>
          </ac:spMkLst>
        </pc:spChg>
        <pc:grpChg chg="del">
          <ac:chgData name="Daniel Khashabi" userId="62390808-c838-45e6-be59-d6fd0d208bc8" providerId="ADAL" clId="{2F6DA9BC-5D9F-7F40-BF4A-702E1EF3ED1E}" dt="2023-03-28T14:29:59.267" v="3236" actId="478"/>
          <ac:grpSpMkLst>
            <pc:docMk/>
            <pc:sldMk cId="3419709355" sldId="2103"/>
            <ac:grpSpMk id="7" creationId="{00000000-0000-0000-0000-000000000000}"/>
          </ac:grpSpMkLst>
        </pc:grpChg>
        <pc:grpChg chg="del">
          <ac:chgData name="Daniel Khashabi" userId="62390808-c838-45e6-be59-d6fd0d208bc8" providerId="ADAL" clId="{2F6DA9BC-5D9F-7F40-BF4A-702E1EF3ED1E}" dt="2023-03-28T14:29:59.267" v="3236" actId="478"/>
          <ac:grpSpMkLst>
            <pc:docMk/>
            <pc:sldMk cId="3419709355" sldId="2103"/>
            <ac:grpSpMk id="11" creationId="{00000000-0000-0000-0000-000000000000}"/>
          </ac:grpSpMkLst>
        </pc:grpChg>
        <pc:grpChg chg="del">
          <ac:chgData name="Daniel Khashabi" userId="62390808-c838-45e6-be59-d6fd0d208bc8" providerId="ADAL" clId="{2F6DA9BC-5D9F-7F40-BF4A-702E1EF3ED1E}" dt="2023-03-28T14:29:59.267" v="3236" actId="478"/>
          <ac:grpSpMkLst>
            <pc:docMk/>
            <pc:sldMk cId="3419709355" sldId="2103"/>
            <ac:grpSpMk id="15" creationId="{00000000-0000-0000-0000-000000000000}"/>
          </ac:grpSpMkLst>
        </pc:grpChg>
        <pc:grpChg chg="del">
          <ac:chgData name="Daniel Khashabi" userId="62390808-c838-45e6-be59-d6fd0d208bc8" providerId="ADAL" clId="{2F6DA9BC-5D9F-7F40-BF4A-702E1EF3ED1E}" dt="2023-03-28T14:29:59.267" v="3236" actId="478"/>
          <ac:grpSpMkLst>
            <pc:docMk/>
            <pc:sldMk cId="3419709355" sldId="2103"/>
            <ac:grpSpMk id="19" creationId="{00000000-0000-0000-0000-000000000000}"/>
          </ac:grpSpMkLst>
        </pc:grpChg>
      </pc:sldChg>
      <pc:sldChg chg="addSp delSp modSp add del mod">
        <pc:chgData name="Daniel Khashabi" userId="62390808-c838-45e6-be59-d6fd0d208bc8" providerId="ADAL" clId="{2F6DA9BC-5D9F-7F40-BF4A-702E1EF3ED1E}" dt="2023-03-28T15:20:51.143" v="4436" actId="2696"/>
        <pc:sldMkLst>
          <pc:docMk/>
          <pc:sldMk cId="477696178" sldId="2104"/>
        </pc:sldMkLst>
        <pc:spChg chg="del">
          <ac:chgData name="Daniel Khashabi" userId="62390808-c838-45e6-be59-d6fd0d208bc8" providerId="ADAL" clId="{2F6DA9BC-5D9F-7F40-BF4A-702E1EF3ED1E}" dt="2023-03-28T14:42:51.625" v="3289" actId="478"/>
          <ac:spMkLst>
            <pc:docMk/>
            <pc:sldMk cId="477696178" sldId="2104"/>
            <ac:spMk id="2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43:17.685" v="3297" actId="478"/>
          <ac:spMkLst>
            <pc:docMk/>
            <pc:sldMk cId="477696178" sldId="2104"/>
            <ac:spMk id="6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43:17.685" v="3297" actId="478"/>
          <ac:spMkLst>
            <pc:docMk/>
            <pc:sldMk cId="477696178" sldId="2104"/>
            <ac:spMk id="7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43:17.685" v="3297" actId="478"/>
          <ac:spMkLst>
            <pc:docMk/>
            <pc:sldMk cId="477696178" sldId="2104"/>
            <ac:spMk id="17" creationId="{00000000-0000-0000-0000-000000000000}"/>
          </ac:spMkLst>
        </pc:spChg>
        <pc:spChg chg="del">
          <ac:chgData name="Daniel Khashabi" userId="62390808-c838-45e6-be59-d6fd0d208bc8" providerId="ADAL" clId="{2F6DA9BC-5D9F-7F40-BF4A-702E1EF3ED1E}" dt="2023-03-28T14:43:17.685" v="3297" actId="478"/>
          <ac:spMkLst>
            <pc:docMk/>
            <pc:sldMk cId="477696178" sldId="2104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2F6DA9BC-5D9F-7F40-BF4A-702E1EF3ED1E}" dt="2023-03-28T14:43:30.598" v="3305" actId="14100"/>
          <ac:spMkLst>
            <pc:docMk/>
            <pc:sldMk cId="477696178" sldId="2104"/>
            <ac:spMk id="27" creationId="{3D28FDB6-35A5-96AF-E45C-657F4AB8104F}"/>
          </ac:spMkLst>
        </pc:spChg>
        <pc:spChg chg="add mod">
          <ac:chgData name="Daniel Khashabi" userId="62390808-c838-45e6-be59-d6fd0d208bc8" providerId="ADAL" clId="{2F6DA9BC-5D9F-7F40-BF4A-702E1EF3ED1E}" dt="2023-03-28T14:43:35.767" v="3315" actId="1037"/>
          <ac:spMkLst>
            <pc:docMk/>
            <pc:sldMk cId="477696178" sldId="2104"/>
            <ac:spMk id="29" creationId="{4CD75E9C-B644-D2C1-836B-511119755078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1" creationId="{56937351-0D89-C7A1-CDC3-E0A8150E96B8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2" creationId="{0236C54F-449D-84FF-4441-51AC3FE52134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3" creationId="{9C42A1C5-156A-C6FB-CBE4-1C9102C25078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4" creationId="{3DD188F4-555A-587A-6C1D-78CFA4252684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5" creationId="{281B08DA-2FD0-B3A5-B088-BBC30C12C413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6" creationId="{BB35D383-98A4-590E-F642-081AB8C3BF02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7" creationId="{64861D80-93BA-9E22-CF1B-64DF6201BD47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38" creationId="{8606A73A-B1C2-E29D-F762-9A946C16DDC1}"/>
          </ac:spMkLst>
        </pc:spChg>
        <pc:spChg chg="add mod">
          <ac:chgData name="Daniel Khashabi" userId="62390808-c838-45e6-be59-d6fd0d208bc8" providerId="ADAL" clId="{2F6DA9BC-5D9F-7F40-BF4A-702E1EF3ED1E}" dt="2023-03-28T14:43:35.767" v="3315" actId="1037"/>
          <ac:spMkLst>
            <pc:docMk/>
            <pc:sldMk cId="477696178" sldId="2104"/>
            <ac:spMk id="39" creationId="{02B93BB1-7FCB-70A0-67FD-453971435457}"/>
          </ac:spMkLst>
        </pc:spChg>
        <pc:spChg chg="add mod">
          <ac:chgData name="Daniel Khashabi" userId="62390808-c838-45e6-be59-d6fd0d208bc8" providerId="ADAL" clId="{2F6DA9BC-5D9F-7F40-BF4A-702E1EF3ED1E}" dt="2023-03-28T14:43:35.767" v="3315" actId="1037"/>
          <ac:spMkLst>
            <pc:docMk/>
            <pc:sldMk cId="477696178" sldId="2104"/>
            <ac:spMk id="41" creationId="{9CDDAE80-1D74-D922-8EF6-9815FD372F36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43" creationId="{648D7A57-C4AA-AAC2-5755-3982C523E104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44" creationId="{8192279C-D0A5-F6CD-8A8D-979F4E2DD1BF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45" creationId="{04D5B0B1-02F7-F5B8-87E0-939362893809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46" creationId="{D0A2BCD4-559F-594F-D9EC-81181E62C308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47" creationId="{556730E1-3B29-FB06-56E6-868CE368CFAC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48" creationId="{83ED3684-A23A-D159-3B8C-AA1DE3E33993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49" creationId="{F51AB95E-955D-C75B-72EF-512ADDC1AFAF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50" creationId="{D6291DFB-784A-CFB3-5030-2591F5543365}"/>
          </ac:spMkLst>
        </pc:spChg>
        <pc:spChg chg="add mod">
          <ac:chgData name="Daniel Khashabi" userId="62390808-c838-45e6-be59-d6fd0d208bc8" providerId="ADAL" clId="{2F6DA9BC-5D9F-7F40-BF4A-702E1EF3ED1E}" dt="2023-03-28T14:43:35.767" v="3315" actId="1037"/>
          <ac:spMkLst>
            <pc:docMk/>
            <pc:sldMk cId="477696178" sldId="2104"/>
            <ac:spMk id="51" creationId="{9537AB35-6D5F-19AA-9310-3C730B591885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53" creationId="{D73C34F2-45C5-3535-8E40-09E969F6BB6A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54" creationId="{61D2DB12-BBE7-1908-AD28-015A389C46E9}"/>
          </ac:spMkLst>
        </pc:spChg>
        <pc:spChg chg="add mod">
          <ac:chgData name="Daniel Khashabi" userId="62390808-c838-45e6-be59-d6fd0d208bc8" providerId="ADAL" clId="{2F6DA9BC-5D9F-7F40-BF4A-702E1EF3ED1E}" dt="2023-03-28T14:43:35.767" v="3315" actId="1037"/>
          <ac:spMkLst>
            <pc:docMk/>
            <pc:sldMk cId="477696178" sldId="2104"/>
            <ac:spMk id="55" creationId="{8375832C-CBE4-C0C9-5981-D4E9F47BB2BF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57" creationId="{4010B1AA-ECB3-AD51-0AE0-E195E238A2B2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58" creationId="{DDEF8463-09E8-551A-D3A0-20B8D3351765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59" creationId="{C875E19D-CFC6-63FB-96D2-173EA088D435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60" creationId="{046A3703-45D8-1A3E-5E32-11374F01AA08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61" creationId="{442CBB79-5D53-49CE-32CB-519A9D805147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62" creationId="{44304DA1-9222-7DE1-8A04-A069AE987691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63" creationId="{E6A5C9CD-2D7D-D1C9-EAC4-6886BE4C2E7C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64" creationId="{C003CDE6-D504-C263-1030-2B1EC8F269AF}"/>
          </ac:spMkLst>
        </pc:spChg>
        <pc:spChg chg="mod">
          <ac:chgData name="Daniel Khashabi" userId="62390808-c838-45e6-be59-d6fd0d208bc8" providerId="ADAL" clId="{2F6DA9BC-5D9F-7F40-BF4A-702E1EF3ED1E}" dt="2023-03-28T14:43:18.053" v="3298"/>
          <ac:spMkLst>
            <pc:docMk/>
            <pc:sldMk cId="477696178" sldId="2104"/>
            <ac:spMk id="65" creationId="{A8374BCC-04DE-D9EC-A3F9-2078F3676AF2}"/>
          </ac:spMkLst>
        </pc:spChg>
        <pc:grpChg chg="del">
          <ac:chgData name="Daniel Khashabi" userId="62390808-c838-45e6-be59-d6fd0d208bc8" providerId="ADAL" clId="{2F6DA9BC-5D9F-7F40-BF4A-702E1EF3ED1E}" dt="2023-03-28T14:43:17.685" v="3297" actId="478"/>
          <ac:grpSpMkLst>
            <pc:docMk/>
            <pc:sldMk cId="477696178" sldId="2104"/>
            <ac:grpSpMk id="8" creationId="{00000000-0000-0000-0000-000000000000}"/>
          </ac:grpSpMkLst>
        </pc:grpChg>
        <pc:grpChg chg="del">
          <ac:chgData name="Daniel Khashabi" userId="62390808-c838-45e6-be59-d6fd0d208bc8" providerId="ADAL" clId="{2F6DA9BC-5D9F-7F40-BF4A-702E1EF3ED1E}" dt="2023-03-28T14:43:17.685" v="3297" actId="478"/>
          <ac:grpSpMkLst>
            <pc:docMk/>
            <pc:sldMk cId="477696178" sldId="2104"/>
            <ac:grpSpMk id="18" creationId="{00000000-0000-0000-0000-000000000000}"/>
          </ac:grpSpMkLst>
        </pc:grpChg>
        <pc:grpChg chg="add mod">
          <ac:chgData name="Daniel Khashabi" userId="62390808-c838-45e6-be59-d6fd0d208bc8" providerId="ADAL" clId="{2F6DA9BC-5D9F-7F40-BF4A-702E1EF3ED1E}" dt="2023-03-28T14:43:35.767" v="3315" actId="1037"/>
          <ac:grpSpMkLst>
            <pc:docMk/>
            <pc:sldMk cId="477696178" sldId="2104"/>
            <ac:grpSpMk id="30" creationId="{0F988DFD-B801-7576-5CF4-AB8F6EF6943C}"/>
          </ac:grpSpMkLst>
        </pc:grpChg>
        <pc:grpChg chg="add mod">
          <ac:chgData name="Daniel Khashabi" userId="62390808-c838-45e6-be59-d6fd0d208bc8" providerId="ADAL" clId="{2F6DA9BC-5D9F-7F40-BF4A-702E1EF3ED1E}" dt="2023-03-28T14:43:35.767" v="3315" actId="1037"/>
          <ac:grpSpMkLst>
            <pc:docMk/>
            <pc:sldMk cId="477696178" sldId="2104"/>
            <ac:grpSpMk id="42" creationId="{451FD79A-640A-5AA9-E62B-10FAF7E2A5FA}"/>
          </ac:grpSpMkLst>
        </pc:grpChg>
        <pc:grpChg chg="add mod">
          <ac:chgData name="Daniel Khashabi" userId="62390808-c838-45e6-be59-d6fd0d208bc8" providerId="ADAL" clId="{2F6DA9BC-5D9F-7F40-BF4A-702E1EF3ED1E}" dt="2023-03-28T14:43:35.767" v="3315" actId="1037"/>
          <ac:grpSpMkLst>
            <pc:docMk/>
            <pc:sldMk cId="477696178" sldId="2104"/>
            <ac:grpSpMk id="52" creationId="{D041107A-CA23-52AB-E8F2-58A9040D0875}"/>
          </ac:grpSpMkLst>
        </pc:grpChg>
        <pc:grpChg chg="add mod">
          <ac:chgData name="Daniel Khashabi" userId="62390808-c838-45e6-be59-d6fd0d208bc8" providerId="ADAL" clId="{2F6DA9BC-5D9F-7F40-BF4A-702E1EF3ED1E}" dt="2023-03-28T14:43:35.767" v="3315" actId="1037"/>
          <ac:grpSpMkLst>
            <pc:docMk/>
            <pc:sldMk cId="477696178" sldId="2104"/>
            <ac:grpSpMk id="56" creationId="{EA7CC117-09E1-F5BC-B0FD-5A30EF87785D}"/>
          </ac:grpSpMkLst>
        </pc:grpChg>
        <pc:picChg chg="del">
          <ac:chgData name="Daniel Khashabi" userId="62390808-c838-45e6-be59-d6fd0d208bc8" providerId="ADAL" clId="{2F6DA9BC-5D9F-7F40-BF4A-702E1EF3ED1E}" dt="2023-03-28T14:43:17.685" v="3297" actId="478"/>
          <ac:picMkLst>
            <pc:docMk/>
            <pc:sldMk cId="477696178" sldId="2104"/>
            <ac:picMk id="5" creationId="{00000000-0000-0000-0000-000000000000}"/>
          </ac:picMkLst>
        </pc:picChg>
        <pc:picChg chg="add mod">
          <ac:chgData name="Daniel Khashabi" userId="62390808-c838-45e6-be59-d6fd0d208bc8" providerId="ADAL" clId="{2F6DA9BC-5D9F-7F40-BF4A-702E1EF3ED1E}" dt="2023-03-28T14:43:35.767" v="3315" actId="1037"/>
          <ac:picMkLst>
            <pc:docMk/>
            <pc:sldMk cId="477696178" sldId="2104"/>
            <ac:picMk id="28" creationId="{39711174-84FB-F464-6289-4B6F0ECBDE23}"/>
          </ac:picMkLst>
        </pc:picChg>
        <pc:picChg chg="add mod">
          <ac:chgData name="Daniel Khashabi" userId="62390808-c838-45e6-be59-d6fd0d208bc8" providerId="ADAL" clId="{2F6DA9BC-5D9F-7F40-BF4A-702E1EF3ED1E}" dt="2023-03-28T14:43:35.767" v="3315" actId="1037"/>
          <ac:picMkLst>
            <pc:docMk/>
            <pc:sldMk cId="477696178" sldId="2104"/>
            <ac:picMk id="40" creationId="{6153B670-8313-6E78-E593-4527C6127F6C}"/>
          </ac:picMkLst>
        </pc:pic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1835402007" sldId="2104"/>
        </pc:sldMkLst>
      </pc:sldChg>
      <pc:sldChg chg="modSp new del mod">
        <pc:chgData name="Daniel Khashabi" userId="62390808-c838-45e6-be59-d6fd0d208bc8" providerId="ADAL" clId="{2F6DA9BC-5D9F-7F40-BF4A-702E1EF3ED1E}" dt="2023-03-28T15:20:51.143" v="4436" actId="2696"/>
        <pc:sldMkLst>
          <pc:docMk/>
          <pc:sldMk cId="472653551" sldId="2105"/>
        </pc:sldMkLst>
        <pc:spChg chg="mod">
          <ac:chgData name="Daniel Khashabi" userId="62390808-c838-45e6-be59-d6fd0d208bc8" providerId="ADAL" clId="{2F6DA9BC-5D9F-7F40-BF4A-702E1EF3ED1E}" dt="2023-03-28T14:46:32.226" v="3419" actId="20577"/>
          <ac:spMkLst>
            <pc:docMk/>
            <pc:sldMk cId="472653551" sldId="2105"/>
            <ac:spMk id="2" creationId="{4E4C02F0-3191-BA3C-6C4B-ABCB3F0FA950}"/>
          </ac:spMkLst>
        </pc:spChg>
        <pc:spChg chg="mod">
          <ac:chgData name="Daniel Khashabi" userId="62390808-c838-45e6-be59-d6fd0d208bc8" providerId="ADAL" clId="{2F6DA9BC-5D9F-7F40-BF4A-702E1EF3ED1E}" dt="2023-03-28T14:54:09.797" v="3835" actId="20577"/>
          <ac:spMkLst>
            <pc:docMk/>
            <pc:sldMk cId="472653551" sldId="2105"/>
            <ac:spMk id="3" creationId="{940243AA-DE35-CADC-781B-EB47FA7AC323}"/>
          </ac:spMkLst>
        </pc:sp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223068606" sldId="2105"/>
        </pc:sldMkLst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969908879" sldId="2106"/>
        </pc:sldMkLst>
      </pc:sldChg>
      <pc:sldChg chg="addSp delSp modSp new del mod chgLayout">
        <pc:chgData name="Daniel Khashabi" userId="62390808-c838-45e6-be59-d6fd0d208bc8" providerId="ADAL" clId="{2F6DA9BC-5D9F-7F40-BF4A-702E1EF3ED1E}" dt="2023-03-28T15:20:51.143" v="4436" actId="2696"/>
        <pc:sldMkLst>
          <pc:docMk/>
          <pc:sldMk cId="2146202473" sldId="2106"/>
        </pc:sldMkLst>
        <pc:spChg chg="mod ord">
          <ac:chgData name="Daniel Khashabi" userId="62390808-c838-45e6-be59-d6fd0d208bc8" providerId="ADAL" clId="{2F6DA9BC-5D9F-7F40-BF4A-702E1EF3ED1E}" dt="2023-03-28T14:49:30.536" v="3580" actId="700"/>
          <ac:spMkLst>
            <pc:docMk/>
            <pc:sldMk cId="2146202473" sldId="2106"/>
            <ac:spMk id="2" creationId="{3BD3F48B-8560-C2A7-DD13-AD30B81D46B9}"/>
          </ac:spMkLst>
        </pc:spChg>
        <pc:spChg chg="del">
          <ac:chgData name="Daniel Khashabi" userId="62390808-c838-45e6-be59-d6fd0d208bc8" providerId="ADAL" clId="{2F6DA9BC-5D9F-7F40-BF4A-702E1EF3ED1E}" dt="2023-03-28T14:48:31.760" v="3511"/>
          <ac:spMkLst>
            <pc:docMk/>
            <pc:sldMk cId="2146202473" sldId="2106"/>
            <ac:spMk id="3" creationId="{B7511E7B-C2BD-C9DA-7ADE-15F1A8838D29}"/>
          </ac:spMkLst>
        </pc:spChg>
        <pc:spChg chg="add del mod">
          <ac:chgData name="Daniel Khashabi" userId="62390808-c838-45e6-be59-d6fd0d208bc8" providerId="ADAL" clId="{2F6DA9BC-5D9F-7F40-BF4A-702E1EF3ED1E}" dt="2023-03-28T14:49:10.764" v="3522"/>
          <ac:spMkLst>
            <pc:docMk/>
            <pc:sldMk cId="2146202473" sldId="2106"/>
            <ac:spMk id="9" creationId="{02BA6D04-D239-9D54-7358-536545EC177D}"/>
          </ac:spMkLst>
        </pc:spChg>
        <pc:spChg chg="add mod">
          <ac:chgData name="Daniel Khashabi" userId="62390808-c838-45e6-be59-d6fd0d208bc8" providerId="ADAL" clId="{2F6DA9BC-5D9F-7F40-BF4A-702E1EF3ED1E}" dt="2023-03-28T14:50:17.314" v="3728" actId="27636"/>
          <ac:spMkLst>
            <pc:docMk/>
            <pc:sldMk cId="2146202473" sldId="2106"/>
            <ac:spMk id="15" creationId="{536D9812-7E71-2046-72A7-38E94A83CD55}"/>
          </ac:spMkLst>
        </pc:spChg>
        <pc:picChg chg="add del mod">
          <ac:chgData name="Daniel Khashabi" userId="62390808-c838-45e6-be59-d6fd0d208bc8" providerId="ADAL" clId="{2F6DA9BC-5D9F-7F40-BF4A-702E1EF3ED1E}" dt="2023-03-28T14:49:01.902" v="3520" actId="478"/>
          <ac:picMkLst>
            <pc:docMk/>
            <pc:sldMk cId="2146202473" sldId="2106"/>
            <ac:picMk id="5" creationId="{5124494A-3F5A-3E01-CC52-C4CB3900449B}"/>
          </ac:picMkLst>
        </pc:picChg>
        <pc:picChg chg="add mod">
          <ac:chgData name="Daniel Khashabi" userId="62390808-c838-45e6-be59-d6fd0d208bc8" providerId="ADAL" clId="{2F6DA9BC-5D9F-7F40-BF4A-702E1EF3ED1E}" dt="2023-03-28T14:49:05.593" v="3521" actId="1076"/>
          <ac:picMkLst>
            <pc:docMk/>
            <pc:sldMk cId="2146202473" sldId="2106"/>
            <ac:picMk id="7" creationId="{6F2873E6-4CCF-DD59-C0D5-CA7586FAAA15}"/>
          </ac:picMkLst>
        </pc:picChg>
        <pc:picChg chg="add del mod ord">
          <ac:chgData name="Daniel Khashabi" userId="62390808-c838-45e6-be59-d6fd0d208bc8" providerId="ADAL" clId="{2F6DA9BC-5D9F-7F40-BF4A-702E1EF3ED1E}" dt="2023-03-28T14:49:41.400" v="3584" actId="478"/>
          <ac:picMkLst>
            <pc:docMk/>
            <pc:sldMk cId="2146202473" sldId="2106"/>
            <ac:picMk id="11" creationId="{55C6A3D5-9A5F-ADAA-ACC5-0773957223E3}"/>
          </ac:picMkLst>
        </pc:picChg>
        <pc:picChg chg="add mod">
          <ac:chgData name="Daniel Khashabi" userId="62390808-c838-45e6-be59-d6fd0d208bc8" providerId="ADAL" clId="{2F6DA9BC-5D9F-7F40-BF4A-702E1EF3ED1E}" dt="2023-03-28T14:50:27.398" v="3739" actId="1037"/>
          <ac:picMkLst>
            <pc:docMk/>
            <pc:sldMk cId="2146202473" sldId="2106"/>
            <ac:picMk id="13" creationId="{AA81FD69-810B-A224-8203-F31AD84E4A17}"/>
          </ac:picMkLst>
        </pc:picChg>
      </pc:sldChg>
      <pc:sldChg chg="addSp delSp modSp new del mod">
        <pc:chgData name="Daniel Khashabi" userId="62390808-c838-45e6-be59-d6fd0d208bc8" providerId="ADAL" clId="{2F6DA9BC-5D9F-7F40-BF4A-702E1EF3ED1E}" dt="2023-03-28T15:20:51.143" v="4436" actId="2696"/>
        <pc:sldMkLst>
          <pc:docMk/>
          <pc:sldMk cId="3102720862" sldId="2107"/>
        </pc:sldMkLst>
        <pc:spChg chg="mod">
          <ac:chgData name="Daniel Khashabi" userId="62390808-c838-45e6-be59-d6fd0d208bc8" providerId="ADAL" clId="{2F6DA9BC-5D9F-7F40-BF4A-702E1EF3ED1E}" dt="2023-03-28T14:58:52.583" v="3884" actId="20577"/>
          <ac:spMkLst>
            <pc:docMk/>
            <pc:sldMk cId="3102720862" sldId="2107"/>
            <ac:spMk id="2" creationId="{FC72B3E4-583C-AC76-E822-3160645F16F7}"/>
          </ac:spMkLst>
        </pc:spChg>
        <pc:spChg chg="del">
          <ac:chgData name="Daniel Khashabi" userId="62390808-c838-45e6-be59-d6fd0d208bc8" providerId="ADAL" clId="{2F6DA9BC-5D9F-7F40-BF4A-702E1EF3ED1E}" dt="2023-03-28T14:58:38.569" v="3843"/>
          <ac:spMkLst>
            <pc:docMk/>
            <pc:sldMk cId="3102720862" sldId="2107"/>
            <ac:spMk id="3" creationId="{46EEDDF8-297E-D4C8-52C4-C029C30721F3}"/>
          </ac:spMkLst>
        </pc:spChg>
        <pc:spChg chg="add mod">
          <ac:chgData name="Daniel Khashabi" userId="62390808-c838-45e6-be59-d6fd0d208bc8" providerId="ADAL" clId="{2F6DA9BC-5D9F-7F40-BF4A-702E1EF3ED1E}" dt="2023-03-28T15:01:21.081" v="3949" actId="1037"/>
          <ac:spMkLst>
            <pc:docMk/>
            <pc:sldMk cId="3102720862" sldId="2107"/>
            <ac:spMk id="6" creationId="{75CC5F35-D391-7D18-B95B-8B4F2A446D95}"/>
          </ac:spMkLst>
        </pc:spChg>
        <pc:spChg chg="add mod">
          <ac:chgData name="Daniel Khashabi" userId="62390808-c838-45e6-be59-d6fd0d208bc8" providerId="ADAL" clId="{2F6DA9BC-5D9F-7F40-BF4A-702E1EF3ED1E}" dt="2023-03-28T15:00:26.250" v="3935" actId="14100"/>
          <ac:spMkLst>
            <pc:docMk/>
            <pc:sldMk cId="3102720862" sldId="2107"/>
            <ac:spMk id="7" creationId="{174CF809-B197-0A68-B9F5-FC891C0076B2}"/>
          </ac:spMkLst>
        </pc:spChg>
        <pc:picChg chg="add mod modCrop">
          <ac:chgData name="Daniel Khashabi" userId="62390808-c838-45e6-be59-d6fd0d208bc8" providerId="ADAL" clId="{2F6DA9BC-5D9F-7F40-BF4A-702E1EF3ED1E}" dt="2023-03-28T15:01:47.650" v="3950" actId="732"/>
          <ac:picMkLst>
            <pc:docMk/>
            <pc:sldMk cId="3102720862" sldId="2107"/>
            <ac:picMk id="5" creationId="{D1C047D3-FD82-CDCC-236F-058A4D65E858}"/>
          </ac:picMkLst>
        </pc:picChg>
      </pc:sldChg>
      <pc:sldChg chg="add">
        <pc:chgData name="Daniel Khashabi" userId="62390808-c838-45e6-be59-d6fd0d208bc8" providerId="ADAL" clId="{2F6DA9BC-5D9F-7F40-BF4A-702E1EF3ED1E}" dt="2023-03-28T15:21:05.750" v="4437"/>
        <pc:sldMkLst>
          <pc:docMk/>
          <pc:sldMk cId="3719761668" sldId="2107"/>
        </pc:sldMkLst>
      </pc:sldChg>
      <pc:sldChg chg="modSp add del mod">
        <pc:chgData name="Daniel Khashabi" userId="62390808-c838-45e6-be59-d6fd0d208bc8" providerId="ADAL" clId="{2F6DA9BC-5D9F-7F40-BF4A-702E1EF3ED1E}" dt="2023-03-30T00:49:06.569" v="5695"/>
        <pc:sldMkLst>
          <pc:docMk/>
          <pc:sldMk cId="1340296789" sldId="2108"/>
        </pc:sldMkLst>
        <pc:spChg chg="mod">
          <ac:chgData name="Daniel Khashabi" userId="62390808-c838-45e6-be59-d6fd0d208bc8" providerId="ADAL" clId="{2F6DA9BC-5D9F-7F40-BF4A-702E1EF3ED1E}" dt="2023-03-28T15:21:29" v="4476" actId="1035"/>
          <ac:spMkLst>
            <pc:docMk/>
            <pc:sldMk cId="1340296789" sldId="2108"/>
            <ac:spMk id="59" creationId="{00000000-0000-0000-0000-000000000000}"/>
          </ac:spMkLst>
        </pc:spChg>
      </pc:sldChg>
      <pc:sldChg chg="modSp new add del mod">
        <pc:chgData name="Daniel Khashabi" userId="62390808-c838-45e6-be59-d6fd0d208bc8" providerId="ADAL" clId="{2F6DA9BC-5D9F-7F40-BF4A-702E1EF3ED1E}" dt="2023-03-30T00:49:06.569" v="5695"/>
        <pc:sldMkLst>
          <pc:docMk/>
          <pc:sldMk cId="1641886756" sldId="2109"/>
        </pc:sldMkLst>
        <pc:spChg chg="mod">
          <ac:chgData name="Daniel Khashabi" userId="62390808-c838-45e6-be59-d6fd0d208bc8" providerId="ADAL" clId="{2F6DA9BC-5D9F-7F40-BF4A-702E1EF3ED1E}" dt="2023-03-28T15:23:23.209" v="4515" actId="20577"/>
          <ac:spMkLst>
            <pc:docMk/>
            <pc:sldMk cId="1641886756" sldId="2109"/>
            <ac:spMk id="2" creationId="{A07A45A3-4448-93C6-845B-D257658F01E7}"/>
          </ac:spMkLst>
        </pc:spChg>
        <pc:spChg chg="mod">
          <ac:chgData name="Daniel Khashabi" userId="62390808-c838-45e6-be59-d6fd0d208bc8" providerId="ADAL" clId="{2F6DA9BC-5D9F-7F40-BF4A-702E1EF3ED1E}" dt="2023-03-28T15:29:57.690" v="4899" actId="20577"/>
          <ac:spMkLst>
            <pc:docMk/>
            <pc:sldMk cId="1641886756" sldId="2109"/>
            <ac:spMk id="3" creationId="{72762EFB-F974-2C0F-50BF-DE8C5C9E7E1F}"/>
          </ac:spMkLst>
        </pc:spChg>
      </pc:sldChg>
      <pc:sldChg chg="addSp modSp new mod">
        <pc:chgData name="Daniel Khashabi" userId="62390808-c838-45e6-be59-d6fd0d208bc8" providerId="ADAL" clId="{2F6DA9BC-5D9F-7F40-BF4A-702E1EF3ED1E}" dt="2023-03-28T15:35:41.344" v="5268" actId="27636"/>
        <pc:sldMkLst>
          <pc:docMk/>
          <pc:sldMk cId="3488085907" sldId="2110"/>
        </pc:sldMkLst>
        <pc:spChg chg="mod">
          <ac:chgData name="Daniel Khashabi" userId="62390808-c838-45e6-be59-d6fd0d208bc8" providerId="ADAL" clId="{2F6DA9BC-5D9F-7F40-BF4A-702E1EF3ED1E}" dt="2023-03-28T15:31:03.701" v="4930" actId="20577"/>
          <ac:spMkLst>
            <pc:docMk/>
            <pc:sldMk cId="3488085907" sldId="2110"/>
            <ac:spMk id="2" creationId="{879B1CCA-F624-4429-4FDF-7BAEDEA4E5B9}"/>
          </ac:spMkLst>
        </pc:spChg>
        <pc:spChg chg="mod">
          <ac:chgData name="Daniel Khashabi" userId="62390808-c838-45e6-be59-d6fd0d208bc8" providerId="ADAL" clId="{2F6DA9BC-5D9F-7F40-BF4A-702E1EF3ED1E}" dt="2023-03-28T15:35:41.344" v="5268" actId="27636"/>
          <ac:spMkLst>
            <pc:docMk/>
            <pc:sldMk cId="3488085907" sldId="2110"/>
            <ac:spMk id="3" creationId="{E384513C-2789-05A3-4B7E-A647AC34CA35}"/>
          </ac:spMkLst>
        </pc:spChg>
        <pc:picChg chg="add mod modCrop">
          <ac:chgData name="Daniel Khashabi" userId="62390808-c838-45e6-be59-d6fd0d208bc8" providerId="ADAL" clId="{2F6DA9BC-5D9F-7F40-BF4A-702E1EF3ED1E}" dt="2023-03-28T15:35:39.348" v="5265" actId="1076"/>
          <ac:picMkLst>
            <pc:docMk/>
            <pc:sldMk cId="3488085907" sldId="2110"/>
            <ac:picMk id="5" creationId="{2A4041E3-E9F1-1B52-E559-C4AA123CC066}"/>
          </ac:picMkLst>
        </pc:picChg>
      </pc:sldChg>
      <pc:sldChg chg="delSp modSp add mod">
        <pc:chgData name="Daniel Khashabi" userId="62390808-c838-45e6-be59-d6fd0d208bc8" providerId="ADAL" clId="{2F6DA9BC-5D9F-7F40-BF4A-702E1EF3ED1E}" dt="2023-03-28T15:46:41.233" v="5692" actId="207"/>
        <pc:sldMkLst>
          <pc:docMk/>
          <pc:sldMk cId="44626386" sldId="2111"/>
        </pc:sldMkLst>
        <pc:spChg chg="mod">
          <ac:chgData name="Daniel Khashabi" userId="62390808-c838-45e6-be59-d6fd0d208bc8" providerId="ADAL" clId="{2F6DA9BC-5D9F-7F40-BF4A-702E1EF3ED1E}" dt="2023-03-28T15:45:32.642" v="5597" actId="20577"/>
          <ac:spMkLst>
            <pc:docMk/>
            <pc:sldMk cId="44626386" sldId="2111"/>
            <ac:spMk id="2" creationId="{879B1CCA-F624-4429-4FDF-7BAEDEA4E5B9}"/>
          </ac:spMkLst>
        </pc:spChg>
        <pc:spChg chg="mod">
          <ac:chgData name="Daniel Khashabi" userId="62390808-c838-45e6-be59-d6fd0d208bc8" providerId="ADAL" clId="{2F6DA9BC-5D9F-7F40-BF4A-702E1EF3ED1E}" dt="2023-03-28T15:46:41.233" v="5692" actId="207"/>
          <ac:spMkLst>
            <pc:docMk/>
            <pc:sldMk cId="44626386" sldId="2111"/>
            <ac:spMk id="3" creationId="{E384513C-2789-05A3-4B7E-A647AC34CA35}"/>
          </ac:spMkLst>
        </pc:spChg>
        <pc:picChg chg="del">
          <ac:chgData name="Daniel Khashabi" userId="62390808-c838-45e6-be59-d6fd0d208bc8" providerId="ADAL" clId="{2F6DA9BC-5D9F-7F40-BF4A-702E1EF3ED1E}" dt="2023-03-28T15:36:17.605" v="5272" actId="478"/>
          <ac:picMkLst>
            <pc:docMk/>
            <pc:sldMk cId="44626386" sldId="2111"/>
            <ac:picMk id="5" creationId="{2A4041E3-E9F1-1B52-E559-C4AA123CC066}"/>
          </ac:picMkLst>
        </pc:picChg>
      </pc:sldChg>
      <pc:sldChg chg="new del">
        <pc:chgData name="Daniel Khashabi" userId="62390808-c838-45e6-be59-d6fd0d208bc8" providerId="ADAL" clId="{2F6DA9BC-5D9F-7F40-BF4A-702E1EF3ED1E}" dt="2023-03-28T15:36:15.208" v="5270" actId="680"/>
        <pc:sldMkLst>
          <pc:docMk/>
          <pc:sldMk cId="3723411193" sldId="2111"/>
        </pc:sldMkLst>
      </pc:sldChg>
      <pc:sldChg chg="modSp add del mod">
        <pc:chgData name="Daniel Khashabi" userId="62390808-c838-45e6-be59-d6fd0d208bc8" providerId="ADAL" clId="{2F6DA9BC-5D9F-7F40-BF4A-702E1EF3ED1E}" dt="2023-03-28T15:45:04.260" v="5589" actId="2696"/>
        <pc:sldMkLst>
          <pc:docMk/>
          <pc:sldMk cId="1959334016" sldId="2112"/>
        </pc:sldMkLst>
        <pc:spChg chg="mod">
          <ac:chgData name="Daniel Khashabi" userId="62390808-c838-45e6-be59-d6fd0d208bc8" providerId="ADAL" clId="{2F6DA9BC-5D9F-7F40-BF4A-702E1EF3ED1E}" dt="2023-03-28T15:42:50.045" v="5588" actId="27636"/>
          <ac:spMkLst>
            <pc:docMk/>
            <pc:sldMk cId="1959334016" sldId="2112"/>
            <ac:spMk id="3" creationId="{E384513C-2789-05A3-4B7E-A647AC34CA35}"/>
          </ac:spMkLst>
        </pc:spChg>
      </pc:sldChg>
      <pc:sldMasterChg chg="delSldLayout">
        <pc:chgData name="Daniel Khashabi" userId="62390808-c838-45e6-be59-d6fd0d208bc8" providerId="ADAL" clId="{2F6DA9BC-5D9F-7F40-BF4A-702E1EF3ED1E}" dt="2023-03-28T23:45:41.103" v="5693" actId="2696"/>
        <pc:sldMasterMkLst>
          <pc:docMk/>
          <pc:sldMasterMk cId="0" sldId="2147483684"/>
        </pc:sldMasterMkLst>
        <pc:sldLayoutChg chg="del">
          <pc:chgData name="Daniel Khashabi" userId="62390808-c838-45e6-be59-d6fd0d208bc8" providerId="ADAL" clId="{2F6DA9BC-5D9F-7F40-BF4A-702E1EF3ED1E}" dt="2023-03-28T23:45:41.103" v="5693" actId="2696"/>
          <pc:sldLayoutMkLst>
            <pc:docMk/>
            <pc:sldMasterMk cId="0" sldId="2147483684"/>
            <pc:sldLayoutMk cId="0" sldId="2147483673"/>
          </pc:sldLayoutMkLst>
        </pc:sldLayoutChg>
        <pc:sldLayoutChg chg="del">
          <pc:chgData name="Daniel Khashabi" userId="62390808-c838-45e6-be59-d6fd0d208bc8" providerId="ADAL" clId="{2F6DA9BC-5D9F-7F40-BF4A-702E1EF3ED1E}" dt="2023-03-17T00:09:14.833" v="71" actId="2696"/>
          <pc:sldLayoutMkLst>
            <pc:docMk/>
            <pc:sldMasterMk cId="0" sldId="2147483684"/>
            <pc:sldLayoutMk cId="3024834713" sldId="2147483687"/>
          </pc:sldLayoutMkLst>
        </pc:sldLayoutChg>
        <pc:sldLayoutChg chg="del">
          <pc:chgData name="Daniel Khashabi" userId="62390808-c838-45e6-be59-d6fd0d208bc8" providerId="ADAL" clId="{2F6DA9BC-5D9F-7F40-BF4A-702E1EF3ED1E}" dt="2023-03-17T00:39:33.311" v="154" actId="2696"/>
          <pc:sldLayoutMkLst>
            <pc:docMk/>
            <pc:sldMasterMk cId="0" sldId="2147483684"/>
            <pc:sldLayoutMk cId="3764306259" sldId="2147483691"/>
          </pc:sldLayoutMkLst>
        </pc:sldLayoutChg>
        <pc:sldLayoutChg chg="del">
          <pc:chgData name="Daniel Khashabi" userId="62390808-c838-45e6-be59-d6fd0d208bc8" providerId="ADAL" clId="{2F6DA9BC-5D9F-7F40-BF4A-702E1EF3ED1E}" dt="2023-03-17T00:39:33.311" v="154" actId="2696"/>
          <pc:sldLayoutMkLst>
            <pc:docMk/>
            <pc:sldMasterMk cId="0" sldId="2147483684"/>
            <pc:sldLayoutMk cId="1745245549" sldId="2147483692"/>
          </pc:sldLayoutMkLst>
        </pc:sldLayoutChg>
        <pc:sldLayoutChg chg="del">
          <pc:chgData name="Daniel Khashabi" userId="62390808-c838-45e6-be59-d6fd0d208bc8" providerId="ADAL" clId="{2F6DA9BC-5D9F-7F40-BF4A-702E1EF3ED1E}" dt="2023-03-17T00:39:33.311" v="154" actId="2696"/>
          <pc:sldLayoutMkLst>
            <pc:docMk/>
            <pc:sldMasterMk cId="0" sldId="2147483684"/>
            <pc:sldLayoutMk cId="2390178302" sldId="2147483694"/>
          </pc:sldLayoutMkLst>
        </pc:sldLayoutChg>
        <pc:sldLayoutChg chg="del">
          <pc:chgData name="Daniel Khashabi" userId="62390808-c838-45e6-be59-d6fd0d208bc8" providerId="ADAL" clId="{2F6DA9BC-5D9F-7F40-BF4A-702E1EF3ED1E}" dt="2023-03-28T15:06:44.437" v="4389" actId="2696"/>
          <pc:sldLayoutMkLst>
            <pc:docMk/>
            <pc:sldMasterMk cId="0" sldId="2147483684"/>
            <pc:sldLayoutMk cId="1050889390" sldId="2147483696"/>
          </pc:sldLayoutMkLst>
        </pc:sldLayoutChg>
        <pc:sldLayoutChg chg="del">
          <pc:chgData name="Daniel Khashabi" userId="62390808-c838-45e6-be59-d6fd0d208bc8" providerId="ADAL" clId="{2F6DA9BC-5D9F-7F40-BF4A-702E1EF3ED1E}" dt="2023-03-27T07:18:30.968" v="2409" actId="2696"/>
          <pc:sldLayoutMkLst>
            <pc:docMk/>
            <pc:sldMasterMk cId="0" sldId="2147483684"/>
            <pc:sldLayoutMk cId="1251421853" sldId="2147483697"/>
          </pc:sldLayoutMkLst>
        </pc:sldLayoutChg>
        <pc:sldLayoutChg chg="del">
          <pc:chgData name="Daniel Khashabi" userId="62390808-c838-45e6-be59-d6fd0d208bc8" providerId="ADAL" clId="{2F6DA9BC-5D9F-7F40-BF4A-702E1EF3ED1E}" dt="2023-03-16T23:49:07.603" v="40" actId="2696"/>
          <pc:sldLayoutMkLst>
            <pc:docMk/>
            <pc:sldMasterMk cId="0" sldId="2147483684"/>
            <pc:sldLayoutMk cId="2006763003" sldId="2147483698"/>
          </pc:sldLayoutMkLst>
        </pc:sldLayoutChg>
      </pc:sldMasterChg>
    </pc:docChg>
  </pc:docChgLst>
  <pc:docChgLst>
    <pc:chgData name="Daniel Khashabi" userId="62390808-c838-45e6-be59-d6fd0d208bc8" providerId="ADAL" clId="{30AB4727-B9DD-094C-A8EA-2669101BC434}"/>
    <pc:docChg chg="undo redo custSel addSld delSld modSld sldOrd delSection modSection">
      <pc:chgData name="Daniel Khashabi" userId="62390808-c838-45e6-be59-d6fd0d208bc8" providerId="ADAL" clId="{30AB4727-B9DD-094C-A8EA-2669101BC434}" dt="2023-03-09T16:17:44.466" v="597" actId="478"/>
      <pc:docMkLst>
        <pc:docMk/>
      </pc:docMkLst>
      <pc:sldChg chg="del">
        <pc:chgData name="Daniel Khashabi" userId="62390808-c838-45e6-be59-d6fd0d208bc8" providerId="ADAL" clId="{30AB4727-B9DD-094C-A8EA-2669101BC434}" dt="2023-03-02T21:04:19.746" v="3" actId="2696"/>
        <pc:sldMkLst>
          <pc:docMk/>
          <pc:sldMk cId="0" sldId="288"/>
        </pc:sldMkLst>
      </pc:sldChg>
      <pc:sldChg chg="del">
        <pc:chgData name="Daniel Khashabi" userId="62390808-c838-45e6-be59-d6fd0d208bc8" providerId="ADAL" clId="{30AB4727-B9DD-094C-A8EA-2669101BC434}" dt="2023-03-02T21:05:08.978" v="25" actId="2696"/>
        <pc:sldMkLst>
          <pc:docMk/>
          <pc:sldMk cId="377858264" sldId="297"/>
        </pc:sldMkLst>
      </pc:sldChg>
      <pc:sldChg chg="del">
        <pc:chgData name="Daniel Khashabi" userId="62390808-c838-45e6-be59-d6fd0d208bc8" providerId="ADAL" clId="{30AB4727-B9DD-094C-A8EA-2669101BC434}" dt="2023-03-02T21:05:08.717" v="24" actId="2696"/>
        <pc:sldMkLst>
          <pc:docMk/>
          <pc:sldMk cId="3825634091" sldId="298"/>
        </pc:sldMkLst>
      </pc:sldChg>
      <pc:sldChg chg="del">
        <pc:chgData name="Daniel Khashabi" userId="62390808-c838-45e6-be59-d6fd0d208bc8" providerId="ADAL" clId="{30AB4727-B9DD-094C-A8EA-2669101BC434}" dt="2023-03-02T21:05:11.167" v="28" actId="2696"/>
        <pc:sldMkLst>
          <pc:docMk/>
          <pc:sldMk cId="856081352" sldId="303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330968175" sldId="305"/>
        </pc:sldMkLst>
      </pc:sldChg>
      <pc:sldChg chg="del">
        <pc:chgData name="Daniel Khashabi" userId="62390808-c838-45e6-be59-d6fd0d208bc8" providerId="ADAL" clId="{30AB4727-B9DD-094C-A8EA-2669101BC434}" dt="2023-03-02T21:05:09.247" v="26" actId="2696"/>
        <pc:sldMkLst>
          <pc:docMk/>
          <pc:sldMk cId="0" sldId="307"/>
        </pc:sldMkLst>
      </pc:sldChg>
      <pc:sldChg chg="modSp mod">
        <pc:chgData name="Daniel Khashabi" userId="62390808-c838-45e6-be59-d6fd0d208bc8" providerId="ADAL" clId="{30AB4727-B9DD-094C-A8EA-2669101BC434}" dt="2023-03-09T16:16:58.429" v="573" actId="20577"/>
        <pc:sldMkLst>
          <pc:docMk/>
          <pc:sldMk cId="4081051651" sldId="323"/>
        </pc:sldMkLst>
        <pc:spChg chg="mod">
          <ac:chgData name="Daniel Khashabi" userId="62390808-c838-45e6-be59-d6fd0d208bc8" providerId="ADAL" clId="{30AB4727-B9DD-094C-A8EA-2669101BC434}" dt="2023-03-09T16:16:58.429" v="573" actId="20577"/>
          <ac:spMkLst>
            <pc:docMk/>
            <pc:sldMk cId="4081051651" sldId="323"/>
            <ac:spMk id="7" creationId="{00000000-0000-0000-0000-000000000000}"/>
          </ac:spMkLst>
        </pc:spChg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1402425247" sldId="324"/>
        </pc:sldMkLst>
      </pc:sldChg>
      <pc:sldChg chg="addSp delSp modSp del mod ord modClrScheme modShow chgLayout">
        <pc:chgData name="Daniel Khashabi" userId="62390808-c838-45e6-be59-d6fd0d208bc8" providerId="ADAL" clId="{30AB4727-B9DD-094C-A8EA-2669101BC434}" dt="2023-03-09T16:03:27.829" v="422" actId="2696"/>
        <pc:sldMkLst>
          <pc:docMk/>
          <pc:sldMk cId="1482481836" sldId="324"/>
        </pc:sldMkLst>
        <pc:spChg chg="del mod ord">
          <ac:chgData name="Daniel Khashabi" userId="62390808-c838-45e6-be59-d6fd0d208bc8" providerId="ADAL" clId="{30AB4727-B9DD-094C-A8EA-2669101BC434}" dt="2023-03-09T15:55:48.214" v="196" actId="478"/>
          <ac:spMkLst>
            <pc:docMk/>
            <pc:sldMk cId="1482481836" sldId="324"/>
            <ac:spMk id="5" creationId="{00000000-0000-0000-0000-000000000000}"/>
          </ac:spMkLst>
        </pc:spChg>
        <pc:spChg chg="del mod">
          <ac:chgData name="Daniel Khashabi" userId="62390808-c838-45e6-be59-d6fd0d208bc8" providerId="ADAL" clId="{30AB4727-B9DD-094C-A8EA-2669101BC434}" dt="2023-03-09T15:59:17.898" v="357" actId="478"/>
          <ac:spMkLst>
            <pc:docMk/>
            <pc:sldMk cId="1482481836" sldId="324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30AB4727-B9DD-094C-A8EA-2669101BC434}" dt="2023-03-09T15:55:51.347" v="197" actId="700"/>
          <ac:spMkLst>
            <pc:docMk/>
            <pc:sldMk cId="1482481836" sldId="324"/>
            <ac:spMk id="11" creationId="{C9C75335-C1A3-169D-6713-CFC35D362BB0}"/>
          </ac:spMkLst>
        </pc:spChg>
        <pc:spChg chg="add mod ord">
          <ac:chgData name="Daniel Khashabi" userId="62390808-c838-45e6-be59-d6fd0d208bc8" providerId="ADAL" clId="{30AB4727-B9DD-094C-A8EA-2669101BC434}" dt="2023-03-09T15:55:52.307" v="199"/>
          <ac:spMkLst>
            <pc:docMk/>
            <pc:sldMk cId="1482481836" sldId="324"/>
            <ac:spMk id="12" creationId="{734658A7-9432-BE0B-6C76-8E77908C79CF}"/>
          </ac:spMkLst>
        </pc:spChg>
        <pc:spChg chg="add mod ord">
          <ac:chgData name="Daniel Khashabi" userId="62390808-c838-45e6-be59-d6fd0d208bc8" providerId="ADAL" clId="{30AB4727-B9DD-094C-A8EA-2669101BC434}" dt="2023-03-09T15:59:47.227" v="366" actId="20577"/>
          <ac:spMkLst>
            <pc:docMk/>
            <pc:sldMk cId="1482481836" sldId="324"/>
            <ac:spMk id="13" creationId="{09ABE1C9-C5C4-E139-A618-9D8B14309ED2}"/>
          </ac:spMkLst>
        </pc:spChg>
      </pc:sldChg>
      <pc:sldChg chg="del">
        <pc:chgData name="Daniel Khashabi" userId="62390808-c838-45e6-be59-d6fd0d208bc8" providerId="ADAL" clId="{30AB4727-B9DD-094C-A8EA-2669101BC434}" dt="2023-03-09T16:03:27.829" v="422" actId="2696"/>
        <pc:sldMkLst>
          <pc:docMk/>
          <pc:sldMk cId="814921833" sldId="333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2751063562" sldId="333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271212921" sldId="335"/>
        </pc:sldMkLst>
      </pc:sldChg>
      <pc:sldChg chg="modSp del mod">
        <pc:chgData name="Daniel Khashabi" userId="62390808-c838-45e6-be59-d6fd0d208bc8" providerId="ADAL" clId="{30AB4727-B9DD-094C-A8EA-2669101BC434}" dt="2023-03-09T16:03:27.829" v="422" actId="2696"/>
        <pc:sldMkLst>
          <pc:docMk/>
          <pc:sldMk cId="3340573015" sldId="335"/>
        </pc:sldMkLst>
        <pc:picChg chg="mod">
          <ac:chgData name="Daniel Khashabi" userId="62390808-c838-45e6-be59-d6fd0d208bc8" providerId="ADAL" clId="{30AB4727-B9DD-094C-A8EA-2669101BC434}" dt="2023-03-09T16:02:44.953" v="415" actId="14100"/>
          <ac:picMkLst>
            <pc:docMk/>
            <pc:sldMk cId="3340573015" sldId="335"/>
            <ac:picMk id="3" creationId="{00000000-0000-0000-0000-000000000000}"/>
          </ac:picMkLst>
        </pc:picChg>
        <pc:picChg chg="mod modCrop">
          <ac:chgData name="Daniel Khashabi" userId="62390808-c838-45e6-be59-d6fd0d208bc8" providerId="ADAL" clId="{30AB4727-B9DD-094C-A8EA-2669101BC434}" dt="2023-03-09T16:02:40.269" v="413" actId="732"/>
          <ac:picMkLst>
            <pc:docMk/>
            <pc:sldMk cId="3340573015" sldId="335"/>
            <ac:picMk id="8" creationId="{6468CD67-225D-735B-2669-16427DDAFE4C}"/>
          </ac:picMkLst>
        </pc:picChg>
      </pc:sldChg>
      <pc:sldChg chg="del">
        <pc:chgData name="Daniel Khashabi" userId="62390808-c838-45e6-be59-d6fd0d208bc8" providerId="ADAL" clId="{30AB4727-B9DD-094C-A8EA-2669101BC434}" dt="2023-03-09T16:03:27.829" v="422" actId="2696"/>
        <pc:sldMkLst>
          <pc:docMk/>
          <pc:sldMk cId="1121871667" sldId="337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1976287159" sldId="337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1900096374" sldId="338"/>
        </pc:sldMkLst>
      </pc:sldChg>
      <pc:sldChg chg="del">
        <pc:chgData name="Daniel Khashabi" userId="62390808-c838-45e6-be59-d6fd0d208bc8" providerId="ADAL" clId="{30AB4727-B9DD-094C-A8EA-2669101BC434}" dt="2023-03-09T16:03:27.829" v="422" actId="2696"/>
        <pc:sldMkLst>
          <pc:docMk/>
          <pc:sldMk cId="3693352940" sldId="338"/>
        </pc:sldMkLst>
      </pc:sldChg>
      <pc:sldChg chg="modSp add mod">
        <pc:chgData name="Daniel Khashabi" userId="62390808-c838-45e6-be59-d6fd0d208bc8" providerId="ADAL" clId="{30AB4727-B9DD-094C-A8EA-2669101BC434}" dt="2023-03-09T16:17:12.549" v="596" actId="20577"/>
        <pc:sldMkLst>
          <pc:docMk/>
          <pc:sldMk cId="1326424812" sldId="339"/>
        </pc:sldMkLst>
        <pc:spChg chg="mod">
          <ac:chgData name="Daniel Khashabi" userId="62390808-c838-45e6-be59-d6fd0d208bc8" providerId="ADAL" clId="{30AB4727-B9DD-094C-A8EA-2669101BC434}" dt="2023-03-09T16:17:12.549" v="596" actId="20577"/>
          <ac:spMkLst>
            <pc:docMk/>
            <pc:sldMk cId="1326424812" sldId="339"/>
            <ac:spMk id="2" creationId="{00000000-0000-0000-0000-000000000000}"/>
          </ac:spMkLst>
        </pc:spChg>
      </pc:sldChg>
      <pc:sldChg chg="del">
        <pc:chgData name="Daniel Khashabi" userId="62390808-c838-45e6-be59-d6fd0d208bc8" providerId="ADAL" clId="{30AB4727-B9DD-094C-A8EA-2669101BC434}" dt="2023-03-09T16:16:32.154" v="571" actId="2696"/>
        <pc:sldMkLst>
          <pc:docMk/>
          <pc:sldMk cId="3133047393" sldId="339"/>
        </pc:sldMkLst>
      </pc:sldChg>
      <pc:sldChg chg="del">
        <pc:chgData name="Daniel Khashabi" userId="62390808-c838-45e6-be59-d6fd0d208bc8" providerId="ADAL" clId="{30AB4727-B9DD-094C-A8EA-2669101BC434}" dt="2023-03-09T16:16:32.154" v="571" actId="2696"/>
        <pc:sldMkLst>
          <pc:docMk/>
          <pc:sldMk cId="1924744907" sldId="340"/>
        </pc:sldMkLst>
      </pc:sldChg>
      <pc:sldChg chg="add">
        <pc:chgData name="Daniel Khashabi" userId="62390808-c838-45e6-be59-d6fd0d208bc8" providerId="ADAL" clId="{30AB4727-B9DD-094C-A8EA-2669101BC434}" dt="2023-03-09T16:16:41.299" v="572"/>
        <pc:sldMkLst>
          <pc:docMk/>
          <pc:sldMk cId="4015921167" sldId="340"/>
        </pc:sldMkLst>
      </pc:sldChg>
      <pc:sldChg chg="mod modShow">
        <pc:chgData name="Daniel Khashabi" userId="62390808-c838-45e6-be59-d6fd0d208bc8" providerId="ADAL" clId="{30AB4727-B9DD-094C-A8EA-2669101BC434}" dt="2023-03-09T16:12:45.082" v="554" actId="729"/>
        <pc:sldMkLst>
          <pc:docMk/>
          <pc:sldMk cId="3245543822" sldId="341"/>
        </pc:sldMkLst>
      </pc:sldChg>
      <pc:sldChg chg="modSp del mod">
        <pc:chgData name="Daniel Khashabi" userId="62390808-c838-45e6-be59-d6fd0d208bc8" providerId="ADAL" clId="{30AB4727-B9DD-094C-A8EA-2669101BC434}" dt="2023-03-09T16:11:57.216" v="552" actId="2696"/>
        <pc:sldMkLst>
          <pc:docMk/>
          <pc:sldMk cId="105956048" sldId="342"/>
        </pc:sldMkLst>
        <pc:spChg chg="mod">
          <ac:chgData name="Daniel Khashabi" userId="62390808-c838-45e6-be59-d6fd0d208bc8" providerId="ADAL" clId="{30AB4727-B9DD-094C-A8EA-2669101BC434}" dt="2023-03-09T16:11:54.590" v="551" actId="207"/>
          <ac:spMkLst>
            <pc:docMk/>
            <pc:sldMk cId="105956048" sldId="342"/>
            <ac:spMk id="6" creationId="{1BBF074E-03F7-9D02-74CA-990E521D13CC}"/>
          </ac:spMkLst>
        </pc:spChg>
      </pc:sldChg>
      <pc:sldChg chg="modSp add mod">
        <pc:chgData name="Daniel Khashabi" userId="62390808-c838-45e6-be59-d6fd0d208bc8" providerId="ADAL" clId="{30AB4727-B9DD-094C-A8EA-2669101BC434}" dt="2023-03-09T16:15:16.416" v="563" actId="207"/>
        <pc:sldMkLst>
          <pc:docMk/>
          <pc:sldMk cId="1537601946" sldId="342"/>
        </pc:sldMkLst>
        <pc:spChg chg="mod">
          <ac:chgData name="Daniel Khashabi" userId="62390808-c838-45e6-be59-d6fd0d208bc8" providerId="ADAL" clId="{30AB4727-B9DD-094C-A8EA-2669101BC434}" dt="2023-03-09T16:15:10.697" v="561" actId="368"/>
          <ac:spMkLst>
            <pc:docMk/>
            <pc:sldMk cId="1537601946" sldId="342"/>
            <ac:spMk id="2" creationId="{00000000-0000-0000-0000-000000000000}"/>
          </ac:spMkLst>
        </pc:spChg>
        <pc:spChg chg="mod">
          <ac:chgData name="Daniel Khashabi" userId="62390808-c838-45e6-be59-d6fd0d208bc8" providerId="ADAL" clId="{30AB4727-B9DD-094C-A8EA-2669101BC434}" dt="2023-03-09T16:15:16.416" v="563" actId="207"/>
          <ac:spMkLst>
            <pc:docMk/>
            <pc:sldMk cId="1537601946" sldId="342"/>
            <ac:spMk id="6" creationId="{1BBF074E-03F7-9D02-74CA-990E521D13CC}"/>
          </ac:spMkLst>
        </pc:spChg>
      </pc:sldChg>
      <pc:sldChg chg="delSp mod">
        <pc:chgData name="Daniel Khashabi" userId="62390808-c838-45e6-be59-d6fd0d208bc8" providerId="ADAL" clId="{30AB4727-B9DD-094C-A8EA-2669101BC434}" dt="2023-03-09T16:17:44.466" v="597" actId="478"/>
        <pc:sldMkLst>
          <pc:docMk/>
          <pc:sldMk cId="1364432378" sldId="358"/>
        </pc:sldMkLst>
        <pc:spChg chg="del">
          <ac:chgData name="Daniel Khashabi" userId="62390808-c838-45e6-be59-d6fd0d208bc8" providerId="ADAL" clId="{30AB4727-B9DD-094C-A8EA-2669101BC434}" dt="2023-03-09T16:17:44.466" v="597" actId="478"/>
          <ac:spMkLst>
            <pc:docMk/>
            <pc:sldMk cId="1364432378" sldId="358"/>
            <ac:spMk id="6" creationId="{19FFA8AA-9B60-47DA-42D6-6339FD221F4E}"/>
          </ac:spMkLst>
        </pc:spChg>
      </pc:sldChg>
      <pc:sldChg chg="delSp del mod">
        <pc:chgData name="Daniel Khashabi" userId="62390808-c838-45e6-be59-d6fd0d208bc8" providerId="ADAL" clId="{30AB4727-B9DD-094C-A8EA-2669101BC434}" dt="2023-03-09T16:13:22.794" v="557" actId="2696"/>
        <pc:sldMkLst>
          <pc:docMk/>
          <pc:sldMk cId="1748400698" sldId="361"/>
        </pc:sldMkLst>
        <pc:spChg chg="del">
          <ac:chgData name="Daniel Khashabi" userId="62390808-c838-45e6-be59-d6fd0d208bc8" providerId="ADAL" clId="{30AB4727-B9DD-094C-A8EA-2669101BC434}" dt="2023-03-09T16:13:13.090" v="555" actId="478"/>
          <ac:spMkLst>
            <pc:docMk/>
            <pc:sldMk cId="1748400698" sldId="361"/>
            <ac:spMk id="3" creationId="{517D4020-51A6-DE06-D7EC-9B29088C59F3}"/>
          </ac:spMkLst>
        </pc:spChg>
      </pc:sldChg>
      <pc:sldChg chg="modSp del mod ord">
        <pc:chgData name="Daniel Khashabi" userId="62390808-c838-45e6-be59-d6fd0d208bc8" providerId="ADAL" clId="{30AB4727-B9DD-094C-A8EA-2669101BC434}" dt="2023-03-09T16:03:27.829" v="422" actId="2696"/>
        <pc:sldMkLst>
          <pc:docMk/>
          <pc:sldMk cId="1092934777" sldId="362"/>
        </pc:sldMkLst>
        <pc:spChg chg="mod">
          <ac:chgData name="Daniel Khashabi" userId="62390808-c838-45e6-be59-d6fd0d208bc8" providerId="ADAL" clId="{30AB4727-B9DD-094C-A8EA-2669101BC434}" dt="2023-03-09T16:00:47.394" v="406" actId="20577"/>
          <ac:spMkLst>
            <pc:docMk/>
            <pc:sldMk cId="1092934777" sldId="362"/>
            <ac:spMk id="445" creationId="{00000000-0000-0000-0000-000000000000}"/>
          </ac:spMkLst>
        </pc:spChg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1920408203" sldId="362"/>
        </pc:sldMkLst>
      </pc:sldChg>
      <pc:sldChg chg="del">
        <pc:chgData name="Daniel Khashabi" userId="62390808-c838-45e6-be59-d6fd0d208bc8" providerId="ADAL" clId="{30AB4727-B9DD-094C-A8EA-2669101BC434}" dt="2023-03-02T21:04:58.217" v="17" actId="2696"/>
        <pc:sldMkLst>
          <pc:docMk/>
          <pc:sldMk cId="1919312046" sldId="466"/>
        </pc:sldMkLst>
      </pc:sldChg>
      <pc:sldChg chg="modSp mod">
        <pc:chgData name="Daniel Khashabi" userId="62390808-c838-45e6-be59-d6fd0d208bc8" providerId="ADAL" clId="{30AB4727-B9DD-094C-A8EA-2669101BC434}" dt="2023-03-09T16:03:14.348" v="421" actId="27636"/>
        <pc:sldMkLst>
          <pc:docMk/>
          <pc:sldMk cId="456681400" sldId="473"/>
        </pc:sldMkLst>
        <pc:spChg chg="mod">
          <ac:chgData name="Daniel Khashabi" userId="62390808-c838-45e6-be59-d6fd0d208bc8" providerId="ADAL" clId="{30AB4727-B9DD-094C-A8EA-2669101BC434}" dt="2023-03-09T16:03:14.348" v="421" actId="27636"/>
          <ac:spMkLst>
            <pc:docMk/>
            <pc:sldMk cId="456681400" sldId="473"/>
            <ac:spMk id="28" creationId="{E6559CD1-8DB1-A792-DDE1-A2B837AE6F3E}"/>
          </ac:spMkLst>
        </pc:spChg>
      </pc:sldChg>
      <pc:sldChg chg="del">
        <pc:chgData name="Daniel Khashabi" userId="62390808-c838-45e6-be59-d6fd0d208bc8" providerId="ADAL" clId="{30AB4727-B9DD-094C-A8EA-2669101BC434}" dt="2023-03-02T21:04:18.603" v="2" actId="2696"/>
        <pc:sldMkLst>
          <pc:docMk/>
          <pc:sldMk cId="1639325383" sldId="1628"/>
        </pc:sldMkLst>
      </pc:sldChg>
      <pc:sldChg chg="del">
        <pc:chgData name="Daniel Khashabi" userId="62390808-c838-45e6-be59-d6fd0d208bc8" providerId="ADAL" clId="{30AB4727-B9DD-094C-A8EA-2669101BC434}" dt="2023-03-02T21:04:18.291" v="1" actId="2696"/>
        <pc:sldMkLst>
          <pc:docMk/>
          <pc:sldMk cId="295670356" sldId="1634"/>
        </pc:sldMkLst>
      </pc:sldChg>
      <pc:sldChg chg="del ord">
        <pc:chgData name="Daniel Khashabi" userId="62390808-c838-45e6-be59-d6fd0d208bc8" providerId="ADAL" clId="{30AB4727-B9DD-094C-A8EA-2669101BC434}" dt="2023-03-02T21:05:07.054" v="23" actId="2696"/>
        <pc:sldMkLst>
          <pc:docMk/>
          <pc:sldMk cId="1727161709" sldId="1682"/>
        </pc:sldMkLst>
      </pc:sldChg>
      <pc:sldChg chg="del ord">
        <pc:chgData name="Daniel Khashabi" userId="62390808-c838-45e6-be59-d6fd0d208bc8" providerId="ADAL" clId="{30AB4727-B9DD-094C-A8EA-2669101BC434}" dt="2023-03-02T21:04:50.446" v="14" actId="18676"/>
        <pc:sldMkLst>
          <pc:docMk/>
          <pc:sldMk cId="452930248" sldId="1683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2450255140" sldId="1684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2245107210" sldId="1685"/>
        </pc:sldMkLst>
      </pc:sldChg>
      <pc:sldChg chg="del">
        <pc:chgData name="Daniel Khashabi" userId="62390808-c838-45e6-be59-d6fd0d208bc8" providerId="ADAL" clId="{30AB4727-B9DD-094C-A8EA-2669101BC434}" dt="2023-03-09T16:03:27.829" v="422" actId="2696"/>
        <pc:sldMkLst>
          <pc:docMk/>
          <pc:sldMk cId="1004408255" sldId="1688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3134981909" sldId="1688"/>
        </pc:sldMkLst>
      </pc:sldChg>
      <pc:sldChg chg="del">
        <pc:chgData name="Daniel Khashabi" userId="62390808-c838-45e6-be59-d6fd0d208bc8" providerId="ADAL" clId="{30AB4727-B9DD-094C-A8EA-2669101BC434}" dt="2023-03-02T21:04:20.024" v="4" actId="2696"/>
        <pc:sldMkLst>
          <pc:docMk/>
          <pc:sldMk cId="2006186394" sldId="1693"/>
        </pc:sldMkLst>
      </pc:sldChg>
      <pc:sldChg chg="del">
        <pc:chgData name="Daniel Khashabi" userId="62390808-c838-45e6-be59-d6fd0d208bc8" providerId="ADAL" clId="{30AB4727-B9DD-094C-A8EA-2669101BC434}" dt="2023-03-02T21:04:20.251" v="5" actId="2696"/>
        <pc:sldMkLst>
          <pc:docMk/>
          <pc:sldMk cId="3132722689" sldId="1697"/>
        </pc:sldMkLst>
      </pc:sldChg>
      <pc:sldChg chg="modSp mod">
        <pc:chgData name="Daniel Khashabi" userId="62390808-c838-45e6-be59-d6fd0d208bc8" providerId="ADAL" clId="{30AB4727-B9DD-094C-A8EA-2669101BC434}" dt="2023-03-09T15:52:11.096" v="180" actId="207"/>
        <pc:sldMkLst>
          <pc:docMk/>
          <pc:sldMk cId="3932640753" sldId="1705"/>
        </pc:sldMkLst>
        <pc:spChg chg="mod">
          <ac:chgData name="Daniel Khashabi" userId="62390808-c838-45e6-be59-d6fd0d208bc8" providerId="ADAL" clId="{30AB4727-B9DD-094C-A8EA-2669101BC434}" dt="2023-03-09T15:52:11.096" v="180" actId="207"/>
          <ac:spMkLst>
            <pc:docMk/>
            <pc:sldMk cId="3932640753" sldId="1705"/>
            <ac:spMk id="3" creationId="{82168FEB-6883-1893-0A3F-00B011E99FA0}"/>
          </ac:spMkLst>
        </pc:spChg>
      </pc:sldChg>
      <pc:sldChg chg="del">
        <pc:chgData name="Daniel Khashabi" userId="62390808-c838-45e6-be59-d6fd0d208bc8" providerId="ADAL" clId="{30AB4727-B9DD-094C-A8EA-2669101BC434}" dt="2023-03-02T21:05:00.758" v="20" actId="2696"/>
        <pc:sldMkLst>
          <pc:docMk/>
          <pc:sldMk cId="1439795745" sldId="1706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2235332796" sldId="1708"/>
        </pc:sldMkLst>
      </pc:sldChg>
      <pc:sldChg chg="addSp delSp modSp del mod chgLayout">
        <pc:chgData name="Daniel Khashabi" userId="62390808-c838-45e6-be59-d6fd0d208bc8" providerId="ADAL" clId="{30AB4727-B9DD-094C-A8EA-2669101BC434}" dt="2023-03-09T16:03:27.829" v="422" actId="2696"/>
        <pc:sldMkLst>
          <pc:docMk/>
          <pc:sldMk cId="2960693236" sldId="1708"/>
        </pc:sldMkLst>
        <pc:spChg chg="mod ord">
          <ac:chgData name="Daniel Khashabi" userId="62390808-c838-45e6-be59-d6fd0d208bc8" providerId="ADAL" clId="{30AB4727-B9DD-094C-A8EA-2669101BC434}" dt="2023-03-09T15:55:38.846" v="193" actId="700"/>
          <ac:spMkLst>
            <pc:docMk/>
            <pc:sldMk cId="2960693236" sldId="1708"/>
            <ac:spMk id="2" creationId="{F88C372A-92FB-D67D-2F46-09A4D302F6E9}"/>
          </ac:spMkLst>
        </pc:spChg>
        <pc:spChg chg="del">
          <ac:chgData name="Daniel Khashabi" userId="62390808-c838-45e6-be59-d6fd0d208bc8" providerId="ADAL" clId="{30AB4727-B9DD-094C-A8EA-2669101BC434}" dt="2023-03-09T15:55:38.846" v="193" actId="700"/>
          <ac:spMkLst>
            <pc:docMk/>
            <pc:sldMk cId="2960693236" sldId="1708"/>
            <ac:spMk id="3" creationId="{E6001A7B-F3B9-3180-BBC1-D3F3F7BC3477}"/>
          </ac:spMkLst>
        </pc:spChg>
        <pc:spChg chg="add mod ord">
          <ac:chgData name="Daniel Khashabi" userId="62390808-c838-45e6-be59-d6fd0d208bc8" providerId="ADAL" clId="{30AB4727-B9DD-094C-A8EA-2669101BC434}" dt="2023-03-09T15:55:38.846" v="193" actId="700"/>
          <ac:spMkLst>
            <pc:docMk/>
            <pc:sldMk cId="2960693236" sldId="1708"/>
            <ac:spMk id="4" creationId="{746E742E-B427-6BAD-9A7B-B7BA69D4E6C3}"/>
          </ac:spMkLst>
        </pc:spChg>
      </pc:sldChg>
      <pc:sldChg chg="addSp modSp mod ord">
        <pc:chgData name="Daniel Khashabi" userId="62390808-c838-45e6-be59-d6fd0d208bc8" providerId="ADAL" clId="{30AB4727-B9DD-094C-A8EA-2669101BC434}" dt="2023-03-09T15:54:17.203" v="185" actId="2085"/>
        <pc:sldMkLst>
          <pc:docMk/>
          <pc:sldMk cId="1715798551" sldId="1714"/>
        </pc:sldMkLst>
        <pc:spChg chg="add mod">
          <ac:chgData name="Daniel Khashabi" userId="62390808-c838-45e6-be59-d6fd0d208bc8" providerId="ADAL" clId="{30AB4727-B9DD-094C-A8EA-2669101BC434}" dt="2023-03-09T15:54:17.203" v="185" actId="2085"/>
          <ac:spMkLst>
            <pc:docMk/>
            <pc:sldMk cId="1715798551" sldId="1714"/>
            <ac:spMk id="4" creationId="{82417BA5-4669-BDE7-F7D4-1FDEC2B918A2}"/>
          </ac:spMkLst>
        </pc:spChg>
      </pc:sldChg>
      <pc:sldChg chg="del">
        <pc:chgData name="Daniel Khashabi" userId="62390808-c838-45e6-be59-d6fd0d208bc8" providerId="ADAL" clId="{30AB4727-B9DD-094C-A8EA-2669101BC434}" dt="2023-03-02T21:04:17.112" v="0" actId="2696"/>
        <pc:sldMkLst>
          <pc:docMk/>
          <pc:sldMk cId="2309835176" sldId="1727"/>
        </pc:sldMkLst>
      </pc:sldChg>
      <pc:sldChg chg="modSp add mod">
        <pc:chgData name="Daniel Khashabi" userId="62390808-c838-45e6-be59-d6fd0d208bc8" providerId="ADAL" clId="{30AB4727-B9DD-094C-A8EA-2669101BC434}" dt="2023-03-09T15:59:00.706" v="355" actId="20577"/>
        <pc:sldMkLst>
          <pc:docMk/>
          <pc:sldMk cId="676396732" sldId="1732"/>
        </pc:sldMkLst>
        <pc:spChg chg="mod">
          <ac:chgData name="Daniel Khashabi" userId="62390808-c838-45e6-be59-d6fd0d208bc8" providerId="ADAL" clId="{30AB4727-B9DD-094C-A8EA-2669101BC434}" dt="2023-03-09T15:59:00.706" v="355" actId="20577"/>
          <ac:spMkLst>
            <pc:docMk/>
            <pc:sldMk cId="676396732" sldId="1732"/>
            <ac:spMk id="3" creationId="{7B2BFE65-F95C-7CC3-C7B1-AC8F523DFC10}"/>
          </ac:spMkLst>
        </pc:spChg>
      </pc:sldChg>
      <pc:sldChg chg="add del">
        <pc:chgData name="Daniel Khashabi" userId="62390808-c838-45e6-be59-d6fd0d208bc8" providerId="ADAL" clId="{30AB4727-B9DD-094C-A8EA-2669101BC434}" dt="2023-03-02T21:04:44.347" v="13" actId="2696"/>
        <pc:sldMkLst>
          <pc:docMk/>
          <pc:sldMk cId="1393606584" sldId="1732"/>
        </pc:sldMkLst>
      </pc:sldChg>
      <pc:sldChg chg="modSp del mod">
        <pc:chgData name="Daniel Khashabi" userId="62390808-c838-45e6-be59-d6fd0d208bc8" providerId="ADAL" clId="{30AB4727-B9DD-094C-A8EA-2669101BC434}" dt="2023-03-02T21:04:36.793" v="10" actId="2696"/>
        <pc:sldMkLst>
          <pc:docMk/>
          <pc:sldMk cId="1446965755" sldId="1732"/>
        </pc:sldMkLst>
        <pc:spChg chg="mod">
          <ac:chgData name="Daniel Khashabi" userId="62390808-c838-45e6-be59-d6fd0d208bc8" providerId="ADAL" clId="{30AB4727-B9DD-094C-A8EA-2669101BC434}" dt="2023-03-02T21:04:32.617" v="9" actId="20577"/>
          <ac:spMkLst>
            <pc:docMk/>
            <pc:sldMk cId="1446965755" sldId="1732"/>
            <ac:spMk id="3" creationId="{7B2BFE65-F95C-7CC3-C7B1-AC8F523DFC10}"/>
          </ac:spMkLst>
        </pc:spChg>
      </pc:sldChg>
      <pc:sldChg chg="del">
        <pc:chgData name="Daniel Khashabi" userId="62390808-c838-45e6-be59-d6fd0d208bc8" providerId="ADAL" clId="{30AB4727-B9DD-094C-A8EA-2669101BC434}" dt="2023-03-02T21:04:59.654" v="18" actId="2696"/>
        <pc:sldMkLst>
          <pc:docMk/>
          <pc:sldMk cId="0" sldId="1738"/>
        </pc:sldMkLst>
      </pc:sldChg>
      <pc:sldChg chg="del">
        <pc:chgData name="Daniel Khashabi" userId="62390808-c838-45e6-be59-d6fd0d208bc8" providerId="ADAL" clId="{30AB4727-B9DD-094C-A8EA-2669101BC434}" dt="2023-03-02T21:05:00.534" v="19" actId="2696"/>
        <pc:sldMkLst>
          <pc:docMk/>
          <pc:sldMk cId="126430258" sldId="1739"/>
        </pc:sldMkLst>
      </pc:sldChg>
      <pc:sldChg chg="del">
        <pc:chgData name="Daniel Khashabi" userId="62390808-c838-45e6-be59-d6fd0d208bc8" providerId="ADAL" clId="{30AB4727-B9DD-094C-A8EA-2669101BC434}" dt="2023-03-02T21:05:00.997" v="21" actId="2696"/>
        <pc:sldMkLst>
          <pc:docMk/>
          <pc:sldMk cId="1994282376" sldId="1740"/>
        </pc:sldMkLst>
      </pc:sldChg>
      <pc:sldChg chg="del">
        <pc:chgData name="Daniel Khashabi" userId="62390808-c838-45e6-be59-d6fd0d208bc8" providerId="ADAL" clId="{30AB4727-B9DD-094C-A8EA-2669101BC434}" dt="2023-03-02T21:05:10.804" v="27" actId="2696"/>
        <pc:sldMkLst>
          <pc:docMk/>
          <pc:sldMk cId="1561276032" sldId="1747"/>
        </pc:sldMkLst>
      </pc:sldChg>
      <pc:sldChg chg="del">
        <pc:chgData name="Daniel Khashabi" userId="62390808-c838-45e6-be59-d6fd0d208bc8" providerId="ADAL" clId="{30AB4727-B9DD-094C-A8EA-2669101BC434}" dt="2023-03-02T21:04:20.623" v="6" actId="2696"/>
        <pc:sldMkLst>
          <pc:docMk/>
          <pc:sldMk cId="3857990865" sldId="1752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4058999134" sldId="1754"/>
        </pc:sldMkLst>
      </pc:sldChg>
      <pc:sldChg chg="modSp del mod">
        <pc:chgData name="Daniel Khashabi" userId="62390808-c838-45e6-be59-d6fd0d208bc8" providerId="ADAL" clId="{30AB4727-B9DD-094C-A8EA-2669101BC434}" dt="2023-03-09T16:03:27.829" v="422" actId="2696"/>
        <pc:sldMkLst>
          <pc:docMk/>
          <pc:sldMk cId="3656988731" sldId="1759"/>
        </pc:sldMkLst>
        <pc:picChg chg="mod">
          <ac:chgData name="Daniel Khashabi" userId="62390808-c838-45e6-be59-d6fd0d208bc8" providerId="ADAL" clId="{30AB4727-B9DD-094C-A8EA-2669101BC434}" dt="2023-03-09T16:01:18.278" v="409" actId="1076"/>
          <ac:picMkLst>
            <pc:docMk/>
            <pc:sldMk cId="3656988731" sldId="1759"/>
            <ac:picMk id="5" creationId="{D8FF2B8A-A17F-DE0E-2CEE-3CC675B406CB}"/>
          </ac:picMkLst>
        </pc:picChg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3864040783" sldId="1759"/>
        </pc:sldMkLst>
      </pc:sldChg>
      <pc:sldChg chg="add mod modShow">
        <pc:chgData name="Daniel Khashabi" userId="62390808-c838-45e6-be59-d6fd0d208bc8" providerId="ADAL" clId="{30AB4727-B9DD-094C-A8EA-2669101BC434}" dt="2023-03-09T16:15:00.049" v="560" actId="729"/>
        <pc:sldMkLst>
          <pc:docMk/>
          <pc:sldMk cId="629252539" sldId="1951"/>
        </pc:sldMkLst>
      </pc:sldChg>
      <pc:sldChg chg="del">
        <pc:chgData name="Daniel Khashabi" userId="62390808-c838-45e6-be59-d6fd0d208bc8" providerId="ADAL" clId="{30AB4727-B9DD-094C-A8EA-2669101BC434}" dt="2023-03-09T16:14:52.736" v="558" actId="2696"/>
        <pc:sldMkLst>
          <pc:docMk/>
          <pc:sldMk cId="1731438675" sldId="1951"/>
        </pc:sldMkLst>
      </pc:sldChg>
      <pc:sldChg chg="modSp del mod">
        <pc:chgData name="Daniel Khashabi" userId="62390808-c838-45e6-be59-d6fd0d208bc8" providerId="ADAL" clId="{30AB4727-B9DD-094C-A8EA-2669101BC434}" dt="2023-03-09T16:03:27.829" v="422" actId="2696"/>
        <pc:sldMkLst>
          <pc:docMk/>
          <pc:sldMk cId="2369294088" sldId="1976"/>
        </pc:sldMkLst>
        <pc:picChg chg="mod">
          <ac:chgData name="Daniel Khashabi" userId="62390808-c838-45e6-be59-d6fd0d208bc8" providerId="ADAL" clId="{30AB4727-B9DD-094C-A8EA-2669101BC434}" dt="2023-03-09T16:03:00.253" v="418" actId="1076"/>
          <ac:picMkLst>
            <pc:docMk/>
            <pc:sldMk cId="2369294088" sldId="1976"/>
            <ac:picMk id="5" creationId="{FF90C698-2E65-7E3C-12B2-5222D2EBF7E9}"/>
          </ac:picMkLst>
        </pc:picChg>
      </pc:sldChg>
      <pc:sldChg chg="delSp modSp add mod">
        <pc:chgData name="Daniel Khashabi" userId="62390808-c838-45e6-be59-d6fd0d208bc8" providerId="ADAL" clId="{30AB4727-B9DD-094C-A8EA-2669101BC434}" dt="2023-03-09T16:16:12.534" v="570" actId="20577"/>
        <pc:sldMkLst>
          <pc:docMk/>
          <pc:sldMk cId="3970350796" sldId="1976"/>
        </pc:sldMkLst>
        <pc:spChg chg="mod">
          <ac:chgData name="Daniel Khashabi" userId="62390808-c838-45e6-be59-d6fd0d208bc8" providerId="ADAL" clId="{30AB4727-B9DD-094C-A8EA-2669101BC434}" dt="2023-03-09T16:16:12.534" v="570" actId="20577"/>
          <ac:spMkLst>
            <pc:docMk/>
            <pc:sldMk cId="3970350796" sldId="1976"/>
            <ac:spMk id="3" creationId="{A4B454DC-CDAF-E799-D576-0DCDBE347632}"/>
          </ac:spMkLst>
        </pc:spChg>
        <pc:picChg chg="del mod">
          <ac:chgData name="Daniel Khashabi" userId="62390808-c838-45e6-be59-d6fd0d208bc8" providerId="ADAL" clId="{30AB4727-B9DD-094C-A8EA-2669101BC434}" dt="2023-03-09T16:10:39.780" v="538" actId="478"/>
          <ac:picMkLst>
            <pc:docMk/>
            <pc:sldMk cId="3970350796" sldId="1976"/>
            <ac:picMk id="5" creationId="{FF90C698-2E65-7E3C-12B2-5222D2EBF7E9}"/>
          </ac:picMkLst>
        </pc:picChg>
      </pc:sldChg>
      <pc:sldChg chg="del">
        <pc:chgData name="Daniel Khashabi" userId="62390808-c838-45e6-be59-d6fd0d208bc8" providerId="ADAL" clId="{30AB4727-B9DD-094C-A8EA-2669101BC434}" dt="2023-03-09T16:13:19.581" v="556" actId="2696"/>
        <pc:sldMkLst>
          <pc:docMk/>
          <pc:sldMk cId="718193449" sldId="1977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804601291" sldId="1978"/>
        </pc:sldMkLst>
      </pc:sldChg>
      <pc:sldChg chg="modSp del mod ord">
        <pc:chgData name="Daniel Khashabi" userId="62390808-c838-45e6-be59-d6fd0d208bc8" providerId="ADAL" clId="{30AB4727-B9DD-094C-A8EA-2669101BC434}" dt="2023-03-09T16:03:27.829" v="422" actId="2696"/>
        <pc:sldMkLst>
          <pc:docMk/>
          <pc:sldMk cId="4036649788" sldId="1978"/>
        </pc:sldMkLst>
        <pc:picChg chg="mod">
          <ac:chgData name="Daniel Khashabi" userId="62390808-c838-45e6-be59-d6fd0d208bc8" providerId="ADAL" clId="{30AB4727-B9DD-094C-A8EA-2669101BC434}" dt="2023-03-09T15:56:22.858" v="204" actId="1076"/>
          <ac:picMkLst>
            <pc:docMk/>
            <pc:sldMk cId="4036649788" sldId="1978"/>
            <ac:picMk id="8" creationId="{9D55D88A-BCCF-5906-1B17-8E5ECA8805C1}"/>
          </ac:picMkLst>
        </pc:picChg>
      </pc:sldChg>
      <pc:sldChg chg="add">
        <pc:chgData name="Daniel Khashabi" userId="62390808-c838-45e6-be59-d6fd0d208bc8" providerId="ADAL" clId="{30AB4727-B9DD-094C-A8EA-2669101BC434}" dt="2023-03-09T16:03:14.239" v="420"/>
        <pc:sldMkLst>
          <pc:docMk/>
          <pc:sldMk cId="579766841" sldId="1991"/>
        </pc:sldMkLst>
      </pc:sldChg>
      <pc:sldChg chg="del">
        <pc:chgData name="Daniel Khashabi" userId="62390808-c838-45e6-be59-d6fd0d208bc8" providerId="ADAL" clId="{30AB4727-B9DD-094C-A8EA-2669101BC434}" dt="2023-03-09T16:03:06.322" v="419" actId="2696"/>
        <pc:sldMkLst>
          <pc:docMk/>
          <pc:sldMk cId="3708536808" sldId="1991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3384254903" sldId="1999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1052118452" sldId="2000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140350879" sldId="2001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1060711321" sldId="2003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224863723" sldId="2004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3150989394" sldId="2005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833131720" sldId="2006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676366699" sldId="2007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3195971232" sldId="2008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1897881730" sldId="2011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733607112" sldId="2012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2151964613" sldId="2013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3777729592" sldId="2014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15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16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17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18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19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20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21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22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23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24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0" sldId="2025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1492686192" sldId="2026"/>
        </pc:sldMkLst>
      </pc:sldChg>
      <pc:sldChg chg="del">
        <pc:chgData name="Daniel Khashabi" userId="62390808-c838-45e6-be59-d6fd0d208bc8" providerId="ADAL" clId="{30AB4727-B9DD-094C-A8EA-2669101BC434}" dt="2023-03-02T21:04:50.446" v="14" actId="18676"/>
        <pc:sldMkLst>
          <pc:docMk/>
          <pc:sldMk cId="3721417663" sldId="2027"/>
        </pc:sldMkLst>
      </pc:sldChg>
      <pc:sldChg chg="add">
        <pc:chgData name="Daniel Khashabi" userId="62390808-c838-45e6-be59-d6fd0d208bc8" providerId="ADAL" clId="{30AB4727-B9DD-094C-A8EA-2669101BC434}" dt="2023-03-09T16:12:00.683" v="553"/>
        <pc:sldMkLst>
          <pc:docMk/>
          <pc:sldMk cId="22052206" sldId="2028"/>
        </pc:sldMkLst>
      </pc:sldChg>
      <pc:sldChg chg="modSp del mod">
        <pc:chgData name="Daniel Khashabi" userId="62390808-c838-45e6-be59-d6fd0d208bc8" providerId="ADAL" clId="{30AB4727-B9DD-094C-A8EA-2669101BC434}" dt="2023-03-09T16:11:57.216" v="552" actId="2696"/>
        <pc:sldMkLst>
          <pc:docMk/>
          <pc:sldMk cId="1677020065" sldId="2028"/>
        </pc:sldMkLst>
        <pc:spChg chg="mod">
          <ac:chgData name="Daniel Khashabi" userId="62390808-c838-45e6-be59-d6fd0d208bc8" providerId="ADAL" clId="{30AB4727-B9DD-094C-A8EA-2669101BC434}" dt="2023-03-09T16:11:07.848" v="548" actId="20577"/>
          <ac:spMkLst>
            <pc:docMk/>
            <pc:sldMk cId="1677020065" sldId="2028"/>
            <ac:spMk id="2" creationId="{3673C834-9BA6-7DD3-D841-67D0D0206889}"/>
          </ac:spMkLst>
        </pc:spChg>
      </pc:sldChg>
      <pc:sldChg chg="mod modShow">
        <pc:chgData name="Daniel Khashabi" userId="62390808-c838-45e6-be59-d6fd0d208bc8" providerId="ADAL" clId="{30AB4727-B9DD-094C-A8EA-2669101BC434}" dt="2023-03-09T16:12:45.082" v="554" actId="729"/>
        <pc:sldMkLst>
          <pc:docMk/>
          <pc:sldMk cId="206691509" sldId="2029"/>
        </pc:sldMkLst>
      </pc:sldChg>
      <pc:sldChg chg="del ord">
        <pc:chgData name="Daniel Khashabi" userId="62390808-c838-45e6-be59-d6fd0d208bc8" providerId="ADAL" clId="{30AB4727-B9DD-094C-A8EA-2669101BC434}" dt="2023-03-09T16:03:27.829" v="422" actId="2696"/>
        <pc:sldMkLst>
          <pc:docMk/>
          <pc:sldMk cId="506261725" sldId="2031"/>
        </pc:sldMkLst>
      </pc:sldChg>
      <pc:sldChg chg="add">
        <pc:chgData name="Daniel Khashabi" userId="62390808-c838-45e6-be59-d6fd0d208bc8" providerId="ADAL" clId="{30AB4727-B9DD-094C-A8EA-2669101BC434}" dt="2023-03-09T16:03:35.870" v="423"/>
        <pc:sldMkLst>
          <pc:docMk/>
          <pc:sldMk cId="4075452590" sldId="2031"/>
        </pc:sldMkLst>
      </pc:sldChg>
      <pc:sldChg chg="del">
        <pc:chgData name="Daniel Khashabi" userId="62390808-c838-45e6-be59-d6fd0d208bc8" providerId="ADAL" clId="{30AB4727-B9DD-094C-A8EA-2669101BC434}" dt="2023-03-02T21:05:01.729" v="22" actId="2696"/>
        <pc:sldMkLst>
          <pc:docMk/>
          <pc:sldMk cId="1225566192" sldId="2037"/>
        </pc:sldMkLst>
      </pc:sldChg>
      <pc:sldMasterChg chg="delSldLayout">
        <pc:chgData name="Daniel Khashabi" userId="62390808-c838-45e6-be59-d6fd0d208bc8" providerId="ADAL" clId="{30AB4727-B9DD-094C-A8EA-2669101BC434}" dt="2023-03-02T21:05:08.978" v="25" actId="2696"/>
        <pc:sldMasterMkLst>
          <pc:docMk/>
          <pc:sldMasterMk cId="0" sldId="2147483684"/>
        </pc:sldMasterMkLst>
        <pc:sldLayoutChg chg="del">
          <pc:chgData name="Daniel Khashabi" userId="62390808-c838-45e6-be59-d6fd0d208bc8" providerId="ADAL" clId="{30AB4727-B9DD-094C-A8EA-2669101BC434}" dt="2023-03-02T21:05:08.978" v="25" actId="2696"/>
          <pc:sldLayoutMkLst>
            <pc:docMk/>
            <pc:sldMasterMk cId="0" sldId="2147483684"/>
            <pc:sldLayoutMk cId="678689711" sldId="2147483688"/>
          </pc:sldLayoutMkLst>
        </pc:sldLayoutChg>
      </pc:sldMasterChg>
    </pc:docChg>
  </pc:docChgLst>
  <pc:docChgLst>
    <pc:chgData name="Daniel Khashabi" userId="S::dkhasha1@jh.edu::62390808-c838-45e6-be59-d6fd0d208bc8" providerId="AD" clId="Web-{F54EBB3B-C42F-9189-1721-206BAC558FCD}"/>
    <pc:docChg chg="modSld">
      <pc:chgData name="Daniel Khashabi" userId="S::dkhasha1@jh.edu::62390808-c838-45e6-be59-d6fd0d208bc8" providerId="AD" clId="Web-{F54EBB3B-C42F-9189-1721-206BAC558FCD}" dt="2023-02-06T17:03:57.995" v="2" actId="20577"/>
      <pc:docMkLst>
        <pc:docMk/>
      </pc:docMkLst>
      <pc:sldChg chg="modSp">
        <pc:chgData name="Daniel Khashabi" userId="S::dkhasha1@jh.edu::62390808-c838-45e6-be59-d6fd0d208bc8" providerId="AD" clId="Web-{F54EBB3B-C42F-9189-1721-206BAC558FCD}" dt="2023-02-06T17:03:57.995" v="2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F54EBB3B-C42F-9189-1721-206BAC558FCD}" dt="2023-02-06T17:03:57.995" v="2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62390808-c838-45e6-be59-d6fd0d208bc8" providerId="ADAL" clId="{869B6155-D3EA-B248-88FD-3C87DF8AEA16}"/>
    <pc:docChg chg="undo redo custSel addSld delSld modSld sldOrd addSection modSection">
      <pc:chgData name="Daniel Khashabi" userId="62390808-c838-45e6-be59-d6fd0d208bc8" providerId="ADAL" clId="{869B6155-D3EA-B248-88FD-3C87DF8AEA16}" dt="2023-03-02T17:01:17.233" v="10396" actId="20577"/>
      <pc:docMkLst>
        <pc:docMk/>
      </pc:docMkLst>
      <pc:sldChg chg="modSp del mod">
        <pc:chgData name="Daniel Khashabi" userId="62390808-c838-45e6-be59-d6fd0d208bc8" providerId="ADAL" clId="{869B6155-D3EA-B248-88FD-3C87DF8AEA16}" dt="2023-02-28T02:37:22.563" v="8518" actId="2696"/>
        <pc:sldMkLst>
          <pc:docMk/>
          <pc:sldMk cId="0" sldId="258"/>
        </pc:sldMkLst>
        <pc:spChg chg="mod">
          <ac:chgData name="Daniel Khashabi" userId="62390808-c838-45e6-be59-d6fd0d208bc8" providerId="ADAL" clId="{869B6155-D3EA-B248-88FD-3C87DF8AEA16}" dt="2023-02-28T02:33:46.136" v="8386" actId="15"/>
          <ac:spMkLst>
            <pc:docMk/>
            <pc:sldMk cId="0" sldId="258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33:12.779" v="8356" actId="1076"/>
          <ac:spMkLst>
            <pc:docMk/>
            <pc:sldMk cId="0" sldId="258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02:37:22.595" v="8519" actId="2696"/>
        <pc:sldMkLst>
          <pc:docMk/>
          <pc:sldMk cId="0" sldId="259"/>
        </pc:sldMkLst>
      </pc:sldChg>
      <pc:sldChg chg="modSp mod modShow">
        <pc:chgData name="Daniel Khashabi" userId="62390808-c838-45e6-be59-d6fd0d208bc8" providerId="ADAL" clId="{869B6155-D3EA-B248-88FD-3C87DF8AEA16}" dt="2023-02-28T02:44:13.854" v="8563" actId="729"/>
        <pc:sldMkLst>
          <pc:docMk/>
          <pc:sldMk cId="0" sldId="260"/>
        </pc:sldMkLst>
        <pc:spChg chg="mod">
          <ac:chgData name="Daniel Khashabi" userId="62390808-c838-45e6-be59-d6fd0d208bc8" providerId="ADAL" clId="{869B6155-D3EA-B248-88FD-3C87DF8AEA16}" dt="2023-02-28T02:42:38.336" v="8562" actId="2711"/>
          <ac:spMkLst>
            <pc:docMk/>
            <pc:sldMk cId="0" sldId="260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38:19.991" v="8556" actId="1076"/>
          <ac:spMkLst>
            <pc:docMk/>
            <pc:sldMk cId="0" sldId="260"/>
            <ac:spMk id="11" creationId="{00000000-0000-0000-0000-000000000000}"/>
          </ac:spMkLst>
        </pc:spChg>
      </pc:sldChg>
      <pc:sldChg chg="addSp delSp modSp mod modShow">
        <pc:chgData name="Daniel Khashabi" userId="62390808-c838-45e6-be59-d6fd0d208bc8" providerId="ADAL" clId="{869B6155-D3EA-B248-88FD-3C87DF8AEA16}" dt="2023-03-02T14:49:44.764" v="9947"/>
        <pc:sldMkLst>
          <pc:docMk/>
          <pc:sldMk cId="0" sldId="262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62"/>
            <ac:spMk id="11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62"/>
            <ac:spMk id="1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2:38:27.598" v="8559" actId="478"/>
          <ac:spMkLst>
            <pc:docMk/>
            <pc:sldMk cId="0" sldId="262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38:28.021" v="8560"/>
          <ac:spMkLst>
            <pc:docMk/>
            <pc:sldMk cId="0" sldId="262"/>
            <ac:spMk id="16" creationId="{3D23B0C2-FF48-E6BB-CC85-DB55888208B1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26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65"/>
            <ac:spMk id="2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1941674593" sldId="270"/>
        </pc:sldMkLst>
      </pc:sldChg>
      <pc:sldChg chg="mod modShow">
        <pc:chgData name="Daniel Khashabi" userId="62390808-c838-45e6-be59-d6fd0d208bc8" providerId="ADAL" clId="{869B6155-D3EA-B248-88FD-3C87DF8AEA16}" dt="2023-02-28T02:46:14.891" v="8564" actId="729"/>
        <pc:sldMkLst>
          <pc:docMk/>
          <pc:sldMk cId="0" sldId="271"/>
        </pc:sldMkLst>
      </pc:sldChg>
      <pc:sldChg chg="addSp delSp modSp mod chgLayout">
        <pc:chgData name="Daniel Khashabi" userId="62390808-c838-45e6-be59-d6fd0d208bc8" providerId="ADAL" clId="{869B6155-D3EA-B248-88FD-3C87DF8AEA16}" dt="2023-02-28T02:47:05.570" v="8589" actId="20577"/>
        <pc:sldMkLst>
          <pc:docMk/>
          <pc:sldMk cId="0" sldId="272"/>
        </pc:sldMkLst>
        <pc:spChg chg="mod ord">
          <ac:chgData name="Daniel Khashabi" userId="62390808-c838-45e6-be59-d6fd0d208bc8" providerId="ADAL" clId="{869B6155-D3EA-B248-88FD-3C87DF8AEA16}" dt="2023-02-28T02:46:34.635" v="8568" actId="700"/>
          <ac:spMkLst>
            <pc:docMk/>
            <pc:sldMk cId="0" sldId="27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8T02:46:37.157" v="8570" actId="478"/>
          <ac:spMkLst>
            <pc:docMk/>
            <pc:sldMk cId="0" sldId="272"/>
            <ac:spMk id="3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02:47:05.570" v="8589" actId="20577"/>
          <ac:spMkLst>
            <pc:docMk/>
            <pc:sldMk cId="0" sldId="272"/>
            <ac:spMk id="6" creationId="{8AC003F3-C006-3246-2132-D8D6F6395C3C}"/>
          </ac:spMkLst>
        </pc:spChg>
      </pc:sldChg>
      <pc:sldChg chg="modSp add mod">
        <pc:chgData name="Daniel Khashabi" userId="62390808-c838-45e6-be59-d6fd0d208bc8" providerId="ADAL" clId="{869B6155-D3EA-B248-88FD-3C87DF8AEA16}" dt="2023-02-28T02:48:21.961" v="8599" actId="20577"/>
        <pc:sldMkLst>
          <pc:docMk/>
          <pc:sldMk cId="937392597" sldId="273"/>
        </pc:sldMkLst>
        <pc:spChg chg="mod ord">
          <ac:chgData name="Daniel Khashabi" userId="62390808-c838-45e6-be59-d6fd0d208bc8" providerId="ADAL" clId="{869B6155-D3EA-B248-88FD-3C87DF8AEA16}" dt="2023-02-28T02:47:44.518" v="8591" actId="700"/>
          <ac:spMkLst>
            <pc:docMk/>
            <pc:sldMk cId="937392597" sldId="27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8T02:47:46.540" v="8593" actId="478"/>
          <ac:spMkLst>
            <pc:docMk/>
            <pc:sldMk cId="937392597" sldId="273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47:58.762" v="8595" actId="1076"/>
          <ac:spMkLst>
            <pc:docMk/>
            <pc:sldMk cId="937392597" sldId="273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2:47:28.287" v="8590" actId="478"/>
          <ac:spMkLst>
            <pc:docMk/>
            <pc:sldMk cId="937392597" sldId="273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48:19.531" v="8598" actId="1076"/>
          <ac:spMkLst>
            <pc:docMk/>
            <pc:sldMk cId="937392597" sldId="273"/>
            <ac:spMk id="6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48:21.961" v="8599" actId="20577"/>
          <ac:spMkLst>
            <pc:docMk/>
            <pc:sldMk cId="937392597" sldId="273"/>
            <ac:spMk id="9" creationId="{FC840F2D-3A1D-472E-14BF-9432773247DC}"/>
          </ac:spMkLst>
        </pc:spChg>
      </pc:sldChg>
      <pc:sldChg chg="del mod modShow">
        <pc:chgData name="Daniel Khashabi" userId="62390808-c838-45e6-be59-d6fd0d208bc8" providerId="ADAL" clId="{869B6155-D3EA-B248-88FD-3C87DF8AEA16}" dt="2023-02-27T02:20:00.408" v="4156" actId="2696"/>
        <pc:sldMkLst>
          <pc:docMk/>
          <pc:sldMk cId="1255542860" sldId="280"/>
        </pc:sldMkLst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28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88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88"/>
            <ac:spMk id="13" creationId="{BBCA88D0-E8DA-718C-F175-FA37C421284B}"/>
          </ac:spMkLst>
        </pc:spChg>
      </pc:sldChg>
      <pc:sldChg chg="del">
        <pc:chgData name="Daniel Khashabi" userId="62390808-c838-45e6-be59-d6fd0d208bc8" providerId="ADAL" clId="{869B6155-D3EA-B248-88FD-3C87DF8AEA16}" dt="2023-02-28T19:45:19.871" v="8949" actId="2696"/>
        <pc:sldMkLst>
          <pc:docMk/>
          <pc:sldMk cId="0" sldId="289"/>
        </pc:sldMkLst>
      </pc:sldChg>
      <pc:sldChg chg="del">
        <pc:chgData name="Daniel Khashabi" userId="62390808-c838-45e6-be59-d6fd0d208bc8" providerId="ADAL" clId="{869B6155-D3EA-B248-88FD-3C87DF8AEA16}" dt="2023-02-28T19:45:19.871" v="8949" actId="2696"/>
        <pc:sldMkLst>
          <pc:docMk/>
          <pc:sldMk cId="0" sldId="290"/>
        </pc:sldMkLst>
      </pc:sldChg>
      <pc:sldChg chg="del">
        <pc:chgData name="Daniel Khashabi" userId="62390808-c838-45e6-be59-d6fd0d208bc8" providerId="ADAL" clId="{869B6155-D3EA-B248-88FD-3C87DF8AEA16}" dt="2023-02-28T19:45:19.871" v="8949" actId="2696"/>
        <pc:sldMkLst>
          <pc:docMk/>
          <pc:sldMk cId="1598272902" sldId="291"/>
        </pc:sldMkLst>
      </pc:sldChg>
      <pc:sldChg chg="addSp delSp modSp mod chgLayout">
        <pc:chgData name="Daniel Khashabi" userId="62390808-c838-45e6-be59-d6fd0d208bc8" providerId="ADAL" clId="{869B6155-D3EA-B248-88FD-3C87DF8AEA16}" dt="2023-03-02T14:59:40.203" v="10162" actId="368"/>
        <pc:sldMkLst>
          <pc:docMk/>
          <pc:sldMk cId="0" sldId="292"/>
        </pc:sldMkLst>
        <pc:spChg chg="del mod">
          <ac:chgData name="Daniel Khashabi" userId="62390808-c838-45e6-be59-d6fd0d208bc8" providerId="ADAL" clId="{869B6155-D3EA-B248-88FD-3C87DF8AEA16}" dt="2023-02-28T02:10:17.103" v="7562" actId="478"/>
          <ac:spMkLst>
            <pc:docMk/>
            <pc:sldMk cId="0" sldId="292"/>
            <ac:spMk id="2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92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92"/>
            <ac:spMk id="4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92"/>
            <ac:spMk id="8" creationId="{00000000-0000-0000-0000-000000000000}"/>
          </ac:spMkLst>
        </pc:spChg>
        <pc:spChg chg="add del">
          <ac:chgData name="Daniel Khashabi" userId="62390808-c838-45e6-be59-d6fd0d208bc8" providerId="ADAL" clId="{869B6155-D3EA-B248-88FD-3C87DF8AEA16}" dt="2023-02-28T02:10:55.598" v="7575" actId="21"/>
          <ac:spMkLst>
            <pc:docMk/>
            <pc:sldMk cId="0" sldId="292"/>
            <ac:spMk id="9" creationId="{00000000-0000-0000-0000-000000000000}"/>
          </ac:spMkLst>
        </pc:spChg>
        <pc:spChg chg="add del">
          <ac:chgData name="Daniel Khashabi" userId="62390808-c838-45e6-be59-d6fd0d208bc8" providerId="ADAL" clId="{869B6155-D3EA-B248-88FD-3C87DF8AEA16}" dt="2023-02-28T02:10:55.598" v="7575" actId="21"/>
          <ac:spMkLst>
            <pc:docMk/>
            <pc:sldMk cId="0" sldId="292"/>
            <ac:spMk id="13" creationId="{00000000-0000-0000-0000-000000000000}"/>
          </ac:spMkLst>
        </pc:spChg>
        <pc:spChg chg="add del">
          <ac:chgData name="Daniel Khashabi" userId="62390808-c838-45e6-be59-d6fd0d208bc8" providerId="ADAL" clId="{869B6155-D3EA-B248-88FD-3C87DF8AEA16}" dt="2023-02-28T02:10:55.598" v="7575" actId="21"/>
          <ac:spMkLst>
            <pc:docMk/>
            <pc:sldMk cId="0" sldId="292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3-02T14:59:40.203" v="10162" actId="368"/>
          <ac:spMkLst>
            <pc:docMk/>
            <pc:sldMk cId="0" sldId="292"/>
            <ac:spMk id="22" creationId="{342508B4-BDD1-5ECF-B7EE-A81F6B1CE519}"/>
          </ac:spMkLst>
        </pc:spChg>
        <pc:spChg chg="add del mod ord">
          <ac:chgData name="Daniel Khashabi" userId="62390808-c838-45e6-be59-d6fd0d208bc8" providerId="ADAL" clId="{869B6155-D3EA-B248-88FD-3C87DF8AEA16}" dt="2023-02-28T02:10:23.343" v="7566" actId="478"/>
          <ac:spMkLst>
            <pc:docMk/>
            <pc:sldMk cId="0" sldId="292"/>
            <ac:spMk id="23" creationId="{C4D9E48A-C0E0-5A9B-7006-9C8367BDAF0E}"/>
          </ac:spMkLst>
        </pc:spChg>
        <pc:spChg chg="add mod ord">
          <ac:chgData name="Daniel Khashabi" userId="62390808-c838-45e6-be59-d6fd0d208bc8" providerId="ADAL" clId="{869B6155-D3EA-B248-88FD-3C87DF8AEA16}" dt="2023-02-28T02:13:40.353" v="7747" actId="20577"/>
          <ac:spMkLst>
            <pc:docMk/>
            <pc:sldMk cId="0" sldId="292"/>
            <ac:spMk id="24" creationId="{6F630B2D-36EE-C548-27C3-750915AB32A9}"/>
          </ac:spMkLst>
        </pc:spChg>
        <pc:grpChg chg="add del">
          <ac:chgData name="Daniel Khashabi" userId="62390808-c838-45e6-be59-d6fd0d208bc8" providerId="ADAL" clId="{869B6155-D3EA-B248-88FD-3C87DF8AEA16}" dt="2023-02-28T02:10:55.598" v="7575" actId="21"/>
          <ac:grpSpMkLst>
            <pc:docMk/>
            <pc:sldMk cId="0" sldId="292"/>
            <ac:grpSpMk id="5" creationId="{00000000-0000-0000-0000-000000000000}"/>
          </ac:grpSpMkLst>
        </pc:grpChg>
        <pc:grpChg chg="add del">
          <ac:chgData name="Daniel Khashabi" userId="62390808-c838-45e6-be59-d6fd0d208bc8" providerId="ADAL" clId="{869B6155-D3EA-B248-88FD-3C87DF8AEA16}" dt="2023-02-28T02:10:55.598" v="7575" actId="21"/>
          <ac:grpSpMkLst>
            <pc:docMk/>
            <pc:sldMk cId="0" sldId="292"/>
            <ac:grpSpMk id="10" creationId="{00000000-0000-0000-0000-000000000000}"/>
          </ac:grpSpMkLst>
        </pc:grp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5" creationId="{00000000-0000-0000-0000-000000000000}"/>
          </ac:graphicFrameMkLst>
        </pc:graphicFrame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6" creationId="{00000000-0000-0000-0000-000000000000}"/>
          </ac:graphicFrameMkLst>
        </pc:graphicFrame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7" creationId="{00000000-0000-0000-0000-000000000000}"/>
          </ac:graphicFrameMkLst>
        </pc:graphicFrame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8" creationId="{00000000-0000-0000-0000-000000000000}"/>
          </ac:graphicFrameMkLst>
        </pc:graphicFrameChg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0" sldId="293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1095976228" sldId="294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295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2807870808" sldId="296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00"/>
        </pc:sldMkLst>
      </pc:sldChg>
      <pc:sldChg chg="modSp mod">
        <pc:chgData name="Daniel Khashabi" userId="62390808-c838-45e6-be59-d6fd0d208bc8" providerId="ADAL" clId="{869B6155-D3EA-B248-88FD-3C87DF8AEA16}" dt="2023-02-23T18:41:44.659" v="98" actId="1035"/>
        <pc:sldMkLst>
          <pc:docMk/>
          <pc:sldMk cId="0" sldId="301"/>
        </pc:sldMkLst>
        <pc:spChg chg="mod">
          <ac:chgData name="Daniel Khashabi" userId="62390808-c838-45e6-be59-d6fd0d208bc8" providerId="ADAL" clId="{869B6155-D3EA-B248-88FD-3C87DF8AEA16}" dt="2023-02-23T18:41:44.659" v="98" actId="1035"/>
          <ac:spMkLst>
            <pc:docMk/>
            <pc:sldMk cId="0" sldId="301"/>
            <ac:spMk id="59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2435866567" sldId="302"/>
        </pc:sldMkLst>
      </pc:sldChg>
      <pc:sldChg chg="modSp add mod">
        <pc:chgData name="Daniel Khashabi" userId="62390808-c838-45e6-be59-d6fd0d208bc8" providerId="ADAL" clId="{869B6155-D3EA-B248-88FD-3C87DF8AEA16}" dt="2023-02-27T00:06:13.894" v="1568" actId="1076"/>
        <pc:sldMkLst>
          <pc:docMk/>
          <pc:sldMk cId="3022393508" sldId="304"/>
        </pc:sldMkLst>
        <pc:spChg chg="mod">
          <ac:chgData name="Daniel Khashabi" userId="62390808-c838-45e6-be59-d6fd0d208bc8" providerId="ADAL" clId="{869B6155-D3EA-B248-88FD-3C87DF8AEA16}" dt="2023-02-27T00:06:13.894" v="1568" actId="1076"/>
          <ac:spMkLst>
            <pc:docMk/>
            <pc:sldMk cId="3022393508" sldId="304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7T00:05:42.713" v="1560" actId="2696"/>
        <pc:sldMkLst>
          <pc:docMk/>
          <pc:sldMk cId="3539864448" sldId="304"/>
        </pc:sldMkLst>
      </pc:sldChg>
      <pc:sldChg chg="modSp mod">
        <pc:chgData name="Daniel Khashabi" userId="62390808-c838-45e6-be59-d6fd0d208bc8" providerId="ADAL" clId="{869B6155-D3EA-B248-88FD-3C87DF8AEA16}" dt="2023-02-27T15:39:13.775" v="6537" actId="115"/>
        <pc:sldMkLst>
          <pc:docMk/>
          <pc:sldMk cId="330968175" sldId="305"/>
        </pc:sldMkLst>
        <pc:spChg chg="mod">
          <ac:chgData name="Daniel Khashabi" userId="62390808-c838-45e6-be59-d6fd0d208bc8" providerId="ADAL" clId="{869B6155-D3EA-B248-88FD-3C87DF8AEA16}" dt="2023-02-27T15:39:13.775" v="6537" actId="115"/>
          <ac:spMkLst>
            <pc:docMk/>
            <pc:sldMk cId="330968175" sldId="305"/>
            <ac:spMk id="113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06"/>
        </pc:sldMkLst>
      </pc:sldChg>
      <pc:sldChg chg="addSp delSp modSp mod chgLayout">
        <pc:chgData name="Daniel Khashabi" userId="62390808-c838-45e6-be59-d6fd0d208bc8" providerId="ADAL" clId="{869B6155-D3EA-B248-88FD-3C87DF8AEA16}" dt="2023-03-02T14:55:14.713" v="9965" actId="207"/>
        <pc:sldMkLst>
          <pc:docMk/>
          <pc:sldMk cId="0" sldId="307"/>
        </pc:sldMkLst>
        <pc:spChg chg="mod ord">
          <ac:chgData name="Daniel Khashabi" userId="62390808-c838-45e6-be59-d6fd0d208bc8" providerId="ADAL" clId="{869B6155-D3EA-B248-88FD-3C87DF8AEA16}" dt="2023-03-02T14:54:42.116" v="9952" actId="700"/>
          <ac:spMkLst>
            <pc:docMk/>
            <pc:sldMk cId="0" sldId="307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3-02T14:54:45.356" v="9954" actId="478"/>
          <ac:spMkLst>
            <pc:docMk/>
            <pc:sldMk cId="0" sldId="307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69B6155-D3EA-B248-88FD-3C87DF8AEA16}" dt="2023-03-02T14:54:42.116" v="9952" actId="700"/>
          <ac:spMkLst>
            <pc:docMk/>
            <pc:sldMk cId="0" sldId="307"/>
            <ac:spMk id="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3-02T14:55:14.713" v="9965" actId="207"/>
          <ac:spMkLst>
            <pc:docMk/>
            <pc:sldMk cId="0" sldId="307"/>
            <ac:spMk id="8" creationId="{3DD61DC7-86D5-ACD3-2279-8736B7FD257C}"/>
          </ac:spMkLst>
        </pc:spChg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1332084147" sldId="308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09"/>
        </pc:sldMkLst>
      </pc:sldChg>
      <pc:sldChg chg="del">
        <pc:chgData name="Daniel Khashabi" userId="62390808-c838-45e6-be59-d6fd0d208bc8" providerId="ADAL" clId="{869B6155-D3EA-B248-88FD-3C87DF8AEA16}" dt="2023-02-28T02:16:45.521" v="7759" actId="2696"/>
        <pc:sldMkLst>
          <pc:docMk/>
          <pc:sldMk cId="0" sldId="310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11"/>
        </pc:sldMkLst>
      </pc:sldChg>
      <pc:sldChg chg="del">
        <pc:chgData name="Daniel Khashabi" userId="62390808-c838-45e6-be59-d6fd0d208bc8" providerId="ADAL" clId="{869B6155-D3EA-B248-88FD-3C87DF8AEA16}" dt="2023-02-23T18:40:42.705" v="3" actId="2696"/>
        <pc:sldMkLst>
          <pc:docMk/>
          <pc:sldMk cId="3260301037" sldId="312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13"/>
        </pc:sldMkLst>
      </pc:sldChg>
      <pc:sldChg chg="modSp mod">
        <pc:chgData name="Daniel Khashabi" userId="62390808-c838-45e6-be59-d6fd0d208bc8" providerId="ADAL" clId="{869B6155-D3EA-B248-88FD-3C87DF8AEA16}" dt="2023-03-02T14:57:44.843" v="10152"/>
        <pc:sldMkLst>
          <pc:docMk/>
          <pc:sldMk cId="2770273199" sldId="318"/>
        </pc:sldMkLst>
        <pc:spChg chg="mod">
          <ac:chgData name="Daniel Khashabi" userId="62390808-c838-45e6-be59-d6fd0d208bc8" providerId="ADAL" clId="{869B6155-D3EA-B248-88FD-3C87DF8AEA16}" dt="2023-02-28T02:32:00.097" v="8225" actId="20577"/>
          <ac:spMkLst>
            <pc:docMk/>
            <pc:sldMk cId="2770273199" sldId="318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770273199" sldId="318"/>
            <ac:spMk id="7" creationId="{00000000-0000-0000-0000-000000000000}"/>
          </ac:spMkLst>
        </pc:spChg>
        <pc:grpChg chg="mod">
          <ac:chgData name="Daniel Khashabi" userId="62390808-c838-45e6-be59-d6fd0d208bc8" providerId="ADAL" clId="{869B6155-D3EA-B248-88FD-3C87DF8AEA16}" dt="2023-02-28T02:32:20.137" v="8234" actId="1036"/>
          <ac:grpSpMkLst>
            <pc:docMk/>
            <pc:sldMk cId="2770273199" sldId="318"/>
            <ac:grpSpMk id="3" creationId="{00000000-0000-0000-0000-000000000000}"/>
          </ac:grpSpMkLst>
        </pc:grpChg>
      </pc:sldChg>
      <pc:sldChg chg="modSp mod">
        <pc:chgData name="Daniel Khashabi" userId="62390808-c838-45e6-be59-d6fd0d208bc8" providerId="ADAL" clId="{869B6155-D3EA-B248-88FD-3C87DF8AEA16}" dt="2023-03-02T14:57:44.843" v="10152"/>
        <pc:sldMkLst>
          <pc:docMk/>
          <pc:sldMk cId="3429003378" sldId="319"/>
        </pc:sldMkLst>
        <pc:spChg chg="mod">
          <ac:chgData name="Daniel Khashabi" userId="62390808-c838-45e6-be59-d6fd0d208bc8" providerId="ADAL" clId="{869B6155-D3EA-B248-88FD-3C87DF8AEA16}" dt="2023-02-28T02:29:03.896" v="8180" actId="20577"/>
          <ac:spMkLst>
            <pc:docMk/>
            <pc:sldMk cId="3429003378" sldId="319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429003378" sldId="319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429003378" sldId="319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429003378" sldId="319"/>
            <ac:spMk id="7" creationId="{00000000-0000-0000-0000-000000000000}"/>
          </ac:spMkLst>
        </pc:spChg>
      </pc:sldChg>
      <pc:sldChg chg="modSp add del mod">
        <pc:chgData name="Daniel Khashabi" userId="62390808-c838-45e6-be59-d6fd0d208bc8" providerId="ADAL" clId="{869B6155-D3EA-B248-88FD-3C87DF8AEA16}" dt="2023-02-28T19:44:06.580" v="8941" actId="2696"/>
        <pc:sldMkLst>
          <pc:docMk/>
          <pc:sldMk cId="617374293" sldId="320"/>
        </pc:sldMkLst>
        <pc:spChg chg="mod">
          <ac:chgData name="Daniel Khashabi" userId="62390808-c838-45e6-be59-d6fd0d208bc8" providerId="ADAL" clId="{869B6155-D3EA-B248-88FD-3C87DF8AEA16}" dt="2023-02-23T18:40:48.461" v="12" actId="20577"/>
          <ac:spMkLst>
            <pc:docMk/>
            <pc:sldMk cId="617374293" sldId="320"/>
            <ac:spMk id="2" creationId="{7963FB8C-984D-4963-B21F-E3CA415E94CA}"/>
          </ac:spMkLst>
        </pc:spChg>
      </pc:sldChg>
      <pc:sldChg chg="modSp mod">
        <pc:chgData name="Daniel Khashabi" userId="62390808-c838-45e6-be59-d6fd0d208bc8" providerId="ADAL" clId="{869B6155-D3EA-B248-88FD-3C87DF8AEA16}" dt="2023-02-28T02:28:40.101" v="8146" actId="207"/>
        <pc:sldMkLst>
          <pc:docMk/>
          <pc:sldMk cId="4174653646" sldId="321"/>
        </pc:sldMkLst>
        <pc:spChg chg="mod">
          <ac:chgData name="Daniel Khashabi" userId="62390808-c838-45e6-be59-d6fd0d208bc8" providerId="ADAL" clId="{869B6155-D3EA-B248-88FD-3C87DF8AEA16}" dt="2023-02-28T02:28:40.101" v="8146" actId="207"/>
          <ac:spMkLst>
            <pc:docMk/>
            <pc:sldMk cId="4174653646" sldId="321"/>
            <ac:spMk id="5" creationId="{C9833472-4CAC-AAB4-C6B6-E25F63A23E4C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3990693390" sldId="322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990693390" sldId="322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990693390" sldId="322"/>
            <ac:spMk id="8" creationId="{00000000-0000-0000-0000-000000000000}"/>
          </ac:spMkLst>
        </pc:spChg>
      </pc:sldChg>
      <pc:sldChg chg="modSp mod">
        <pc:chgData name="Daniel Khashabi" userId="62390808-c838-45e6-be59-d6fd0d208bc8" providerId="ADAL" clId="{869B6155-D3EA-B248-88FD-3C87DF8AEA16}" dt="2023-03-02T14:49:44.764" v="9947"/>
        <pc:sldMkLst>
          <pc:docMk/>
          <pc:sldMk cId="4081051651" sldId="323"/>
        </pc:sldMkLst>
        <pc:spChg chg="mod">
          <ac:chgData name="Daniel Khashabi" userId="62390808-c838-45e6-be59-d6fd0d208bc8" providerId="ADAL" clId="{869B6155-D3EA-B248-88FD-3C87DF8AEA16}" dt="2023-02-28T02:26:02.450" v="8006" actId="1036"/>
          <ac:spMkLst>
            <pc:docMk/>
            <pc:sldMk cId="4081051651" sldId="323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26:04.456" v="8010" actId="1036"/>
          <ac:spMkLst>
            <pc:docMk/>
            <pc:sldMk cId="4081051651" sldId="323"/>
            <ac:spMk id="6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4081051651" sldId="323"/>
            <ac:spMk id="15" creationId="{00000000-0000-0000-0000-000000000000}"/>
          </ac:spMkLst>
        </pc:spChg>
      </pc:sldChg>
      <pc:sldChg chg="modSp add">
        <pc:chgData name="Daniel Khashabi" userId="62390808-c838-45e6-be59-d6fd0d208bc8" providerId="ADAL" clId="{869B6155-D3EA-B248-88FD-3C87DF8AEA16}" dt="2023-03-02T14:49:44.764" v="9947"/>
        <pc:sldMkLst>
          <pc:docMk/>
          <pc:sldMk cId="1482481836" sldId="32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482481836" sldId="324"/>
            <ac:spMk id="10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6T23:40:22.894" v="973" actId="2696"/>
        <pc:sldMkLst>
          <pc:docMk/>
          <pc:sldMk cId="1882086378" sldId="324"/>
        </pc:sldMkLst>
      </pc:sldChg>
      <pc:sldChg chg="add 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3808398057" sldId="324"/>
        </pc:sldMkLst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32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328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328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328"/>
            <ac:spMk id="9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7T00:40:10.779" v="2341" actId="2696"/>
        <pc:sldMkLst>
          <pc:docMk/>
          <pc:sldMk cId="1782586008" sldId="330"/>
        </pc:sldMkLst>
      </pc:sldChg>
      <pc:sldChg chg="modSp add">
        <pc:chgData name="Daniel Khashabi" userId="62390808-c838-45e6-be59-d6fd0d208bc8" providerId="ADAL" clId="{869B6155-D3EA-B248-88FD-3C87DF8AEA16}" dt="2023-03-02T14:57:44.843" v="10152"/>
        <pc:sldMkLst>
          <pc:docMk/>
          <pc:sldMk cId="814921833" sldId="333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814921833" sldId="333"/>
            <ac:spMk id="5" creationId="{00000000-0000-0000-0000-000000000000}"/>
          </ac:spMkLst>
        </pc:spChg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3909922209" sldId="333"/>
        </pc:sldMkLst>
        <pc:spChg chg="add del mod">
          <ac:chgData name="Daniel Khashabi" userId="62390808-c838-45e6-be59-d6fd0d208bc8" providerId="ADAL" clId="{869B6155-D3EA-B248-88FD-3C87DF8AEA16}" dt="2023-02-28T01:33:03.991" v="7430" actId="20577"/>
          <ac:spMkLst>
            <pc:docMk/>
            <pc:sldMk cId="3909922209" sldId="333"/>
            <ac:spMk id="6" creationId="{1DDAEEFE-2653-DB31-8D0C-7B55F445EEB5}"/>
          </ac:spMkLst>
        </pc:spChg>
        <pc:spChg chg="add del mod">
          <ac:chgData name="Daniel Khashabi" userId="62390808-c838-45e6-be59-d6fd0d208bc8" providerId="ADAL" clId="{869B6155-D3EA-B248-88FD-3C87DF8AEA16}" dt="2023-02-28T01:31:20.401" v="7118" actId="478"/>
          <ac:spMkLst>
            <pc:docMk/>
            <pc:sldMk cId="3909922209" sldId="333"/>
            <ac:spMk id="9" creationId="{45CA8F71-9D0C-80E3-2584-119C342F9184}"/>
          </ac:spMkLst>
        </pc:spChg>
        <pc:picChg chg="del mod">
          <ac:chgData name="Daniel Khashabi" userId="62390808-c838-45e6-be59-d6fd0d208bc8" providerId="ADAL" clId="{869B6155-D3EA-B248-88FD-3C87DF8AEA16}" dt="2023-02-28T01:31:22.327" v="7123" actId="21"/>
          <ac:picMkLst>
            <pc:docMk/>
            <pc:sldMk cId="3909922209" sldId="333"/>
            <ac:picMk id="3" creationId="{00000000-0000-0000-0000-000000000000}"/>
          </ac:picMkLst>
        </pc:picChg>
        <pc:picChg chg="add del mod">
          <ac:chgData name="Daniel Khashabi" userId="62390808-c838-45e6-be59-d6fd0d208bc8" providerId="ADAL" clId="{869B6155-D3EA-B248-88FD-3C87DF8AEA16}" dt="2023-02-28T01:31:21.453" v="7122"/>
          <ac:picMkLst>
            <pc:docMk/>
            <pc:sldMk cId="3909922209" sldId="333"/>
            <ac:picMk id="7" creationId="{2D859E65-BC60-8CF8-8335-8C775E113197}"/>
          </ac:picMkLst>
        </pc:picChg>
        <pc:picChg chg="add mod">
          <ac:chgData name="Daniel Khashabi" userId="62390808-c838-45e6-be59-d6fd0d208bc8" providerId="ADAL" clId="{869B6155-D3EA-B248-88FD-3C87DF8AEA16}" dt="2023-02-28T01:31:27.239" v="7126" actId="1076"/>
          <ac:picMkLst>
            <pc:docMk/>
            <pc:sldMk cId="3909922209" sldId="333"/>
            <ac:picMk id="10" creationId="{AA9899B8-115C-CDBE-A23B-584B9B6DDDBB}"/>
          </ac:picMkLst>
        </pc:picChg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1096237941" sldId="335"/>
        </pc:sldMkLst>
        <pc:spChg chg="add del">
          <ac:chgData name="Daniel Khashabi" userId="62390808-c838-45e6-be59-d6fd0d208bc8" providerId="ADAL" clId="{869B6155-D3EA-B248-88FD-3C87DF8AEA16}" dt="2023-02-28T01:29:10.592" v="7102"/>
          <ac:spMkLst>
            <pc:docMk/>
            <pc:sldMk cId="1096237941" sldId="335"/>
            <ac:spMk id="7" creationId="{F96B6F18-3D21-297A-46E0-B5085395BB69}"/>
          </ac:spMkLst>
        </pc:spChg>
        <pc:picChg chg="mod">
          <ac:chgData name="Daniel Khashabi" userId="62390808-c838-45e6-be59-d6fd0d208bc8" providerId="ADAL" clId="{869B6155-D3EA-B248-88FD-3C87DF8AEA16}" dt="2023-02-28T01:29:10.998" v="7104" actId="1076"/>
          <ac:picMkLst>
            <pc:docMk/>
            <pc:sldMk cId="1096237941" sldId="335"/>
            <ac:picMk id="3" creationId="{00000000-0000-0000-0000-000000000000}"/>
          </ac:picMkLst>
        </pc:picChg>
        <pc:picChg chg="add del">
          <ac:chgData name="Daniel Khashabi" userId="62390808-c838-45e6-be59-d6fd0d208bc8" providerId="ADAL" clId="{869B6155-D3EA-B248-88FD-3C87DF8AEA16}" dt="2023-02-28T01:29:10.392" v="7100" actId="478"/>
          <ac:picMkLst>
            <pc:docMk/>
            <pc:sldMk cId="1096237941" sldId="335"/>
            <ac:picMk id="4" creationId="{00000000-0000-0000-0000-000000000000}"/>
          </ac:picMkLst>
        </pc:picChg>
        <pc:picChg chg="add del mod">
          <ac:chgData name="Daniel Khashabi" userId="62390808-c838-45e6-be59-d6fd0d208bc8" providerId="ADAL" clId="{869B6155-D3EA-B248-88FD-3C87DF8AEA16}" dt="2023-02-28T01:29:14.704" v="7108" actId="14100"/>
          <ac:picMkLst>
            <pc:docMk/>
            <pc:sldMk cId="1096237941" sldId="335"/>
            <ac:picMk id="8" creationId="{6468CD67-225D-735B-2669-16427DDAFE4C}"/>
          </ac:picMkLst>
        </pc:picChg>
      </pc:sldChg>
      <pc:sldChg chg="modSp add">
        <pc:chgData name="Daniel Khashabi" userId="62390808-c838-45e6-be59-d6fd0d208bc8" providerId="ADAL" clId="{869B6155-D3EA-B248-88FD-3C87DF8AEA16}" dt="2023-03-02T14:57:44.843" v="10152"/>
        <pc:sldMkLst>
          <pc:docMk/>
          <pc:sldMk cId="3340573015" sldId="335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340573015" sldId="335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869B6155-D3EA-B248-88FD-3C87DF8AEA16}" dt="2023-03-02T14:57:44.843" v="10152"/>
        <pc:sldMkLst>
          <pc:docMk/>
          <pc:sldMk cId="1121871667" sldId="337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1121871667" sldId="337"/>
            <ac:spMk id="7" creationId="{00000000-0000-0000-0000-000000000000}"/>
          </ac:spMkLst>
        </pc:spChg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4039986460" sldId="337"/>
        </pc:sldMkLst>
        <pc:spChg chg="mod">
          <ac:chgData name="Daniel Khashabi" userId="62390808-c838-45e6-be59-d6fd0d208bc8" providerId="ADAL" clId="{869B6155-D3EA-B248-88FD-3C87DF8AEA16}" dt="2023-02-28T01:25:01.888" v="7072" actId="1076"/>
          <ac:spMkLst>
            <pc:docMk/>
            <pc:sldMk cId="4039986460" sldId="337"/>
            <ac:spMk id="7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1:24:55.289" v="7070"/>
          <ac:spMkLst>
            <pc:docMk/>
            <pc:sldMk cId="4039986460" sldId="337"/>
            <ac:spMk id="8" creationId="{955FE260-E95C-C748-7A0A-146A046032C3}"/>
          </ac:spMkLst>
        </pc:spChg>
        <pc:grpChg chg="mod">
          <ac:chgData name="Daniel Khashabi" userId="62390808-c838-45e6-be59-d6fd0d208bc8" providerId="ADAL" clId="{869B6155-D3EA-B248-88FD-3C87DF8AEA16}" dt="2023-02-28T01:25:16.277" v="7078" actId="1076"/>
          <ac:grpSpMkLst>
            <pc:docMk/>
            <pc:sldMk cId="4039986460" sldId="337"/>
            <ac:grpSpMk id="3" creationId="{00000000-0000-0000-0000-000000000000}"/>
          </ac:grpSpMkLst>
        </pc:grpChg>
        <pc:picChg chg="add mod">
          <ac:chgData name="Daniel Khashabi" userId="62390808-c838-45e6-be59-d6fd0d208bc8" providerId="ADAL" clId="{869B6155-D3EA-B248-88FD-3C87DF8AEA16}" dt="2023-02-28T01:25:09.567" v="7075" actId="1076"/>
          <ac:picMkLst>
            <pc:docMk/>
            <pc:sldMk cId="4039986460" sldId="337"/>
            <ac:picMk id="9" creationId="{C92704F9-77FC-C4E8-5921-7AB7DAD88B09}"/>
          </ac:picMkLst>
        </pc:picChg>
      </pc:sldChg>
      <pc:sldChg chg="del mod modShow">
        <pc:chgData name="Daniel Khashabi" userId="62390808-c838-45e6-be59-d6fd0d208bc8" providerId="ADAL" clId="{869B6155-D3EA-B248-88FD-3C87DF8AEA16}" dt="2023-02-28T01:34:12.257" v="7431" actId="2696"/>
        <pc:sldMkLst>
          <pc:docMk/>
          <pc:sldMk cId="2182665769" sldId="338"/>
        </pc:sldMkLst>
      </pc:sldChg>
      <pc:sldChg chg="modSp add">
        <pc:chgData name="Daniel Khashabi" userId="62390808-c838-45e6-be59-d6fd0d208bc8" providerId="ADAL" clId="{869B6155-D3EA-B248-88FD-3C87DF8AEA16}" dt="2023-03-02T14:57:44.843" v="10152"/>
        <pc:sldMkLst>
          <pc:docMk/>
          <pc:sldMk cId="3693352940" sldId="338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693352940" sldId="338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57:44.843" v="10152"/>
        <pc:sldMkLst>
          <pc:docMk/>
          <pc:sldMk cId="1924744907" sldId="340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1924744907" sldId="340"/>
            <ac:spMk id="8" creationId="{00000000-0000-0000-0000-000000000000}"/>
          </ac:spMkLst>
        </pc:spChg>
      </pc:sldChg>
      <pc:sldChg chg="addSp delSp modSp mod">
        <pc:chgData name="Daniel Khashabi" userId="62390808-c838-45e6-be59-d6fd0d208bc8" providerId="ADAL" clId="{869B6155-D3EA-B248-88FD-3C87DF8AEA16}" dt="2023-03-02T14:57:44.843" v="10152"/>
        <pc:sldMkLst>
          <pc:docMk/>
          <pc:sldMk cId="3245543822" sldId="341"/>
        </pc:sldMkLst>
        <pc:spChg chg="del mod">
          <ac:chgData name="Daniel Khashabi" userId="62390808-c838-45e6-be59-d6fd0d208bc8" providerId="ADAL" clId="{869B6155-D3EA-B248-88FD-3C87DF8AEA16}" dt="2023-02-28T02:18:36.238" v="7801" actId="478"/>
          <ac:spMkLst>
            <pc:docMk/>
            <pc:sldMk cId="3245543822" sldId="341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245543822" sldId="341"/>
            <ac:spMk id="3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18:36.314" v="7802" actId="27636"/>
          <ac:spMkLst>
            <pc:docMk/>
            <pc:sldMk cId="3245543822" sldId="341"/>
            <ac:spMk id="16" creationId="{48B43DC1-AAF9-5917-E2B4-F19651DABAE8}"/>
          </ac:spMkLst>
        </pc:spChg>
      </pc:sldChg>
      <pc:sldChg chg="addSp delSp modSp mod chgLayout">
        <pc:chgData name="Daniel Khashabi" userId="62390808-c838-45e6-be59-d6fd0d208bc8" providerId="ADAL" clId="{869B6155-D3EA-B248-88FD-3C87DF8AEA16}" dt="2023-02-28T00:53:06.692" v="6907" actId="20577"/>
        <pc:sldMkLst>
          <pc:docMk/>
          <pc:sldMk cId="105956048" sldId="342"/>
        </pc:sldMkLst>
        <pc:spChg chg="mod ord">
          <ac:chgData name="Daniel Khashabi" userId="62390808-c838-45e6-be59-d6fd0d208bc8" providerId="ADAL" clId="{869B6155-D3EA-B248-88FD-3C87DF8AEA16}" dt="2023-02-28T00:44:56.249" v="6729" actId="700"/>
          <ac:spMkLst>
            <pc:docMk/>
            <pc:sldMk cId="105956048" sldId="342"/>
            <ac:spMk id="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0:44:53.890" v="6728" actId="478"/>
          <ac:spMkLst>
            <pc:docMk/>
            <pc:sldMk cId="105956048" sldId="342"/>
            <ac:spMk id="3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0:44:53.890" v="6728" actId="478"/>
          <ac:spMkLst>
            <pc:docMk/>
            <pc:sldMk cId="105956048" sldId="342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0:44:53.890" v="6728" actId="478"/>
          <ac:spMkLst>
            <pc:docMk/>
            <pc:sldMk cId="105956048" sldId="342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00:53:06.692" v="6907" actId="20577"/>
          <ac:spMkLst>
            <pc:docMk/>
            <pc:sldMk cId="105956048" sldId="342"/>
            <ac:spMk id="6" creationId="{1BBF074E-03F7-9D02-74CA-990E521D13CC}"/>
          </ac:spMkLst>
        </pc:spChg>
      </pc:sldChg>
      <pc:sldChg chg="modSp mod">
        <pc:chgData name="Daniel Khashabi" userId="62390808-c838-45e6-be59-d6fd0d208bc8" providerId="ADAL" clId="{869B6155-D3EA-B248-88FD-3C87DF8AEA16}" dt="2023-03-02T14:49:44.764" v="9947"/>
        <pc:sldMkLst>
          <pc:docMk/>
          <pc:sldMk cId="2154282925" sldId="351"/>
        </pc:sldMkLst>
        <pc:spChg chg="mod">
          <ac:chgData name="Daniel Khashabi" userId="62390808-c838-45e6-be59-d6fd0d208bc8" providerId="ADAL" clId="{869B6155-D3EA-B248-88FD-3C87DF8AEA16}" dt="2023-02-28T02:24:08.389" v="7973"/>
          <ac:spMkLst>
            <pc:docMk/>
            <pc:sldMk cId="2154282925" sldId="351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2154282925" sldId="351"/>
            <ac:spMk id="4" creationId="{00000000-0000-0000-0000-000000000000}"/>
          </ac:spMkLst>
        </pc:spChg>
      </pc:sldChg>
      <pc:sldChg chg="modSp mod">
        <pc:chgData name="Daniel Khashabi" userId="62390808-c838-45e6-be59-d6fd0d208bc8" providerId="ADAL" clId="{869B6155-D3EA-B248-88FD-3C87DF8AEA16}" dt="2023-03-02T14:49:44.764" v="9947"/>
        <pc:sldMkLst>
          <pc:docMk/>
          <pc:sldMk cId="2160004654" sldId="352"/>
        </pc:sldMkLst>
        <pc:spChg chg="mod">
          <ac:chgData name="Daniel Khashabi" userId="62390808-c838-45e6-be59-d6fd0d208bc8" providerId="ADAL" clId="{869B6155-D3EA-B248-88FD-3C87DF8AEA16}" dt="2023-02-28T02:24:05.569" v="7972"/>
          <ac:spMkLst>
            <pc:docMk/>
            <pc:sldMk cId="2160004654" sldId="352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2160004654" sldId="352"/>
            <ac:spMk id="4" creationId="{00000000-0000-0000-0000-000000000000}"/>
          </ac:spMkLst>
        </pc:spChg>
      </pc:sldChg>
      <pc:sldChg chg="modSp mod">
        <pc:chgData name="Daniel Khashabi" userId="62390808-c838-45e6-be59-d6fd0d208bc8" providerId="ADAL" clId="{869B6155-D3EA-B248-88FD-3C87DF8AEA16}" dt="2023-03-02T14:49:44.764" v="9947"/>
        <pc:sldMkLst>
          <pc:docMk/>
          <pc:sldMk cId="96379504" sldId="353"/>
        </pc:sldMkLst>
        <pc:spChg chg="mod">
          <ac:chgData name="Daniel Khashabi" userId="62390808-c838-45e6-be59-d6fd0d208bc8" providerId="ADAL" clId="{869B6155-D3EA-B248-88FD-3C87DF8AEA16}" dt="2023-02-28T02:24:03.323" v="7971"/>
          <ac:spMkLst>
            <pc:docMk/>
            <pc:sldMk cId="96379504" sldId="353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96379504" sldId="353"/>
            <ac:spMk id="3" creationId="{00000000-0000-0000-0000-000000000000}"/>
          </ac:spMkLst>
        </pc:spChg>
      </pc:sldChg>
      <pc:sldChg chg="modSp mod">
        <pc:chgData name="Daniel Khashabi" userId="62390808-c838-45e6-be59-d6fd0d208bc8" providerId="ADAL" clId="{869B6155-D3EA-B248-88FD-3C87DF8AEA16}" dt="2023-03-02T14:49:44.764" v="9947"/>
        <pc:sldMkLst>
          <pc:docMk/>
          <pc:sldMk cId="4201799900" sldId="354"/>
        </pc:sldMkLst>
        <pc:spChg chg="mod">
          <ac:chgData name="Daniel Khashabi" userId="62390808-c838-45e6-be59-d6fd0d208bc8" providerId="ADAL" clId="{869B6155-D3EA-B248-88FD-3C87DF8AEA16}" dt="2023-02-28T02:23:50.487" v="7970" actId="20577"/>
          <ac:spMkLst>
            <pc:docMk/>
            <pc:sldMk cId="4201799900" sldId="354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4201799900" sldId="354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659791266" sldId="35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59791266" sldId="355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163036182" sldId="35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63036182" sldId="356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84390282" sldId="357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84390282" sldId="357"/>
            <ac:spMk id="3" creationId="{00000000-0000-0000-0000-000000000000}"/>
          </ac:spMkLst>
        </pc:spChg>
      </pc:sldChg>
      <pc:sldChg chg="addSp modSp mod">
        <pc:chgData name="Daniel Khashabi" userId="62390808-c838-45e6-be59-d6fd0d208bc8" providerId="ADAL" clId="{869B6155-D3EA-B248-88FD-3C87DF8AEA16}" dt="2023-03-02T14:49:44.764" v="9947"/>
        <pc:sldMkLst>
          <pc:docMk/>
          <pc:sldMk cId="1364432378" sldId="35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364432378" sldId="358"/>
            <ac:spMk id="3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21:20.482" v="7867" actId="1076"/>
          <ac:spMkLst>
            <pc:docMk/>
            <pc:sldMk cId="1364432378" sldId="358"/>
            <ac:spMk id="6" creationId="{19FFA8AA-9B60-47DA-42D6-6339FD221F4E}"/>
          </ac:spMkLst>
        </pc:spChg>
        <pc:spChg chg="mod">
          <ac:chgData name="Daniel Khashabi" userId="62390808-c838-45e6-be59-d6fd0d208bc8" providerId="ADAL" clId="{869B6155-D3EA-B248-88FD-3C87DF8AEA16}" dt="2023-02-28T02:21:37.010" v="7915" actId="1076"/>
          <ac:spMkLst>
            <pc:docMk/>
            <pc:sldMk cId="1364432378" sldId="358"/>
            <ac:spMk id="7" creationId="{902FB25E-6A34-8FEC-EA96-A9A939C83B8E}"/>
          </ac:spMkLst>
        </pc:spChg>
      </pc:sldChg>
      <pc:sldChg chg="modSp mod">
        <pc:chgData name="Daniel Khashabi" userId="62390808-c838-45e6-be59-d6fd0d208bc8" providerId="ADAL" clId="{869B6155-D3EA-B248-88FD-3C87DF8AEA16}" dt="2023-03-02T14:57:44.843" v="10152"/>
        <pc:sldMkLst>
          <pc:docMk/>
          <pc:sldMk cId="2617117690" sldId="359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617117690" sldId="359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617117690" sldId="359"/>
            <ac:spMk id="11" creationId="{00000000-0000-0000-0000-000000000000}"/>
          </ac:spMkLst>
        </pc:spChg>
      </pc:sldChg>
      <pc:sldChg chg="addSp delSp modSp mod">
        <pc:chgData name="Daniel Khashabi" userId="62390808-c838-45e6-be59-d6fd0d208bc8" providerId="ADAL" clId="{869B6155-D3EA-B248-88FD-3C87DF8AEA16}" dt="2023-02-28T02:18:58.256" v="7809"/>
        <pc:sldMkLst>
          <pc:docMk/>
          <pc:sldMk cId="1748400698" sldId="361"/>
        </pc:sldMkLst>
        <pc:spChg chg="del mod">
          <ac:chgData name="Daniel Khashabi" userId="62390808-c838-45e6-be59-d6fd0d208bc8" providerId="ADAL" clId="{869B6155-D3EA-B248-88FD-3C87DF8AEA16}" dt="2023-02-28T02:18:55.480" v="7804" actId="478"/>
          <ac:spMkLst>
            <pc:docMk/>
            <pc:sldMk cId="1748400698" sldId="361"/>
            <ac:spMk id="2" creationId="{D037BE77-B556-EC38-199D-9D971F5FC786}"/>
          </ac:spMkLst>
        </pc:spChg>
        <pc:spChg chg="add del mod">
          <ac:chgData name="Daniel Khashabi" userId="62390808-c838-45e6-be59-d6fd0d208bc8" providerId="ADAL" clId="{869B6155-D3EA-B248-88FD-3C87DF8AEA16}" dt="2023-02-28T02:18:58.013" v="7808" actId="478"/>
          <ac:spMkLst>
            <pc:docMk/>
            <pc:sldMk cId="1748400698" sldId="361"/>
            <ac:spMk id="5" creationId="{CB254F88-FB8B-4AB0-776A-00C2FD9A4E95}"/>
          </ac:spMkLst>
        </pc:spChg>
        <pc:spChg chg="add del mod">
          <ac:chgData name="Daniel Khashabi" userId="62390808-c838-45e6-be59-d6fd0d208bc8" providerId="ADAL" clId="{869B6155-D3EA-B248-88FD-3C87DF8AEA16}" dt="2023-02-28T02:18:56.708" v="7807"/>
          <ac:spMkLst>
            <pc:docMk/>
            <pc:sldMk cId="1748400698" sldId="361"/>
            <ac:spMk id="6" creationId="{99272B8F-4CFA-BD14-BE0C-476EEA1C0460}"/>
          </ac:spMkLst>
        </pc:spChg>
        <pc:spChg chg="add mod">
          <ac:chgData name="Daniel Khashabi" userId="62390808-c838-45e6-be59-d6fd0d208bc8" providerId="ADAL" clId="{869B6155-D3EA-B248-88FD-3C87DF8AEA16}" dt="2023-02-28T02:18:58.256" v="7809"/>
          <ac:spMkLst>
            <pc:docMk/>
            <pc:sldMk cId="1748400698" sldId="361"/>
            <ac:spMk id="7" creationId="{1C14DC80-1F08-1B3F-AC6C-044CCB2CFC6B}"/>
          </ac:spMkLst>
        </pc:spChg>
      </pc:sldChg>
      <pc:sldChg chg="add">
        <pc:chgData name="Daniel Khashabi" userId="62390808-c838-45e6-be59-d6fd0d208bc8" providerId="ADAL" clId="{869B6155-D3EA-B248-88FD-3C87DF8AEA16}" dt="2023-02-28T01:34:29.179" v="7432"/>
        <pc:sldMkLst>
          <pc:docMk/>
          <pc:sldMk cId="1092934777" sldId="362"/>
        </pc:sldMkLst>
      </pc:sldChg>
      <pc:sldChg chg="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2478595923" sldId="362"/>
        </pc:sldMkLst>
      </pc:sldChg>
      <pc:sldChg chg="delSp del mod">
        <pc:chgData name="Daniel Khashabi" userId="62390808-c838-45e6-be59-d6fd0d208bc8" providerId="ADAL" clId="{869B6155-D3EA-B248-88FD-3C87DF8AEA16}" dt="2023-02-27T00:07:21.860" v="1587" actId="2696"/>
        <pc:sldMkLst>
          <pc:docMk/>
          <pc:sldMk cId="168093930" sldId="366"/>
        </pc:sldMkLst>
        <pc:picChg chg="del">
          <ac:chgData name="Daniel Khashabi" userId="62390808-c838-45e6-be59-d6fd0d208bc8" providerId="ADAL" clId="{869B6155-D3EA-B248-88FD-3C87DF8AEA16}" dt="2023-02-27T00:06:46.426" v="1570" actId="21"/>
          <ac:picMkLst>
            <pc:docMk/>
            <pc:sldMk cId="168093930" sldId="366"/>
            <ac:picMk id="439" creationId="{00000000-0000-0000-0000-000000000000}"/>
          </ac:picMkLst>
        </pc:picChg>
      </pc:sldChg>
      <pc:sldChg chg="modSp del mod">
        <pc:chgData name="Daniel Khashabi" userId="62390808-c838-45e6-be59-d6fd0d208bc8" providerId="ADAL" clId="{869B6155-D3EA-B248-88FD-3C87DF8AEA16}" dt="2023-02-27T00:07:21.241" v="1586" actId="2696"/>
        <pc:sldMkLst>
          <pc:docMk/>
          <pc:sldMk cId="3245048435" sldId="367"/>
        </pc:sldMkLst>
        <pc:spChg chg="mod">
          <ac:chgData name="Daniel Khashabi" userId="62390808-c838-45e6-be59-d6fd0d208bc8" providerId="ADAL" clId="{869B6155-D3EA-B248-88FD-3C87DF8AEA16}" dt="2023-02-27T00:07:06.585" v="1578" actId="21"/>
          <ac:spMkLst>
            <pc:docMk/>
            <pc:sldMk cId="3245048435" sldId="367"/>
            <ac:spMk id="404" creationId="{00000000-0000-0000-0000-000000000000}"/>
          </ac:spMkLst>
        </pc:spChg>
      </pc:sldChg>
      <pc:sldChg chg="addSp modSp mod ord">
        <pc:chgData name="Daniel Khashabi" userId="62390808-c838-45e6-be59-d6fd0d208bc8" providerId="ADAL" clId="{869B6155-D3EA-B248-88FD-3C87DF8AEA16}" dt="2023-02-27T00:48:41.504" v="2903" actId="20578"/>
        <pc:sldMkLst>
          <pc:docMk/>
          <pc:sldMk cId="513380657" sldId="368"/>
        </pc:sldMkLst>
        <pc:spChg chg="add mod">
          <ac:chgData name="Daniel Khashabi" userId="62390808-c838-45e6-be59-d6fd0d208bc8" providerId="ADAL" clId="{869B6155-D3EA-B248-88FD-3C87DF8AEA16}" dt="2023-02-27T00:07:19.511" v="1585" actId="1076"/>
          <ac:spMkLst>
            <pc:docMk/>
            <pc:sldMk cId="513380657" sldId="368"/>
            <ac:spMk id="5" creationId="{367190B3-00C1-118F-FBB6-3AAD5C23DD3C}"/>
          </ac:spMkLst>
        </pc:spChg>
        <pc:picChg chg="add mod">
          <ac:chgData name="Daniel Khashabi" userId="62390808-c838-45e6-be59-d6fd0d208bc8" providerId="ADAL" clId="{869B6155-D3EA-B248-88FD-3C87DF8AEA16}" dt="2023-02-27T00:07:10.953" v="1580" actId="1076"/>
          <ac:picMkLst>
            <pc:docMk/>
            <pc:sldMk cId="513380657" sldId="368"/>
            <ac:picMk id="3" creationId="{4C83BA5D-C537-A376-9765-D6BB96CA86D5}"/>
          </ac:picMkLst>
        </pc:picChg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77"/>
        </pc:sldMkLst>
      </pc:sldChg>
      <pc:sldChg chg="add del">
        <pc:chgData name="Daniel Khashabi" userId="62390808-c838-45e6-be59-d6fd0d208bc8" providerId="ADAL" clId="{869B6155-D3EA-B248-88FD-3C87DF8AEA16}" dt="2023-02-28T02:51:31.495" v="8634" actId="2696"/>
        <pc:sldMkLst>
          <pc:docMk/>
          <pc:sldMk cId="562671787" sldId="37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80587743" sldId="37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78"/>
        </pc:sldMkLst>
      </pc:sldChg>
      <pc:sldChg chg="add del">
        <pc:chgData name="Daniel Khashabi" userId="62390808-c838-45e6-be59-d6fd0d208bc8" providerId="ADAL" clId="{869B6155-D3EA-B248-88FD-3C87DF8AEA16}" dt="2023-02-28T02:51:31.492" v="8633" actId="2696"/>
        <pc:sldMkLst>
          <pc:docMk/>
          <pc:sldMk cId="1362044086" sldId="37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656147616" sldId="37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0"/>
        </pc:sldMkLst>
      </pc:sldChg>
      <pc:sldChg chg="add del">
        <pc:chgData name="Daniel Khashabi" userId="62390808-c838-45e6-be59-d6fd0d208bc8" providerId="ADAL" clId="{869B6155-D3EA-B248-88FD-3C87DF8AEA16}" dt="2023-02-28T02:51:31.485" v="8631" actId="2696"/>
        <pc:sldMkLst>
          <pc:docMk/>
          <pc:sldMk cId="1148784718" sldId="38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042665556" sldId="380"/>
        </pc:sldMkLst>
      </pc:sldChg>
      <pc:sldChg chg="add del">
        <pc:chgData name="Daniel Khashabi" userId="62390808-c838-45e6-be59-d6fd0d208bc8" providerId="ADAL" clId="{869B6155-D3EA-B248-88FD-3C87DF8AEA16}" dt="2023-02-27T00:09:54.294" v="1647" actId="2696"/>
        <pc:sldMkLst>
          <pc:docMk/>
          <pc:sldMk cId="2400136594" sldId="381"/>
        </pc:sldMkLst>
      </pc:sldChg>
      <pc:sldChg chg="del">
        <pc:chgData name="Daniel Khashabi" userId="62390808-c838-45e6-be59-d6fd0d208bc8" providerId="ADAL" clId="{869B6155-D3EA-B248-88FD-3C87DF8AEA16}" dt="2023-02-27T00:09:50.125" v="1645" actId="2696"/>
        <pc:sldMkLst>
          <pc:docMk/>
          <pc:sldMk cId="2452002964" sldId="381"/>
        </pc:sldMkLst>
      </pc:sldChg>
      <pc:sldChg chg="modSp del mod">
        <pc:chgData name="Daniel Khashabi" userId="62390808-c838-45e6-be59-d6fd0d208bc8" providerId="ADAL" clId="{869B6155-D3EA-B248-88FD-3C87DF8AEA16}" dt="2023-02-27T00:11:19.035" v="1669" actId="2696"/>
        <pc:sldMkLst>
          <pc:docMk/>
          <pc:sldMk cId="3897567501" sldId="382"/>
        </pc:sldMkLst>
        <pc:spChg chg="mod">
          <ac:chgData name="Daniel Khashabi" userId="62390808-c838-45e6-be59-d6fd0d208bc8" providerId="ADAL" clId="{869B6155-D3EA-B248-88FD-3C87DF8AEA16}" dt="2023-02-27T00:06:33.147" v="1569" actId="14100"/>
          <ac:spMkLst>
            <pc:docMk/>
            <pc:sldMk cId="3897567501" sldId="382"/>
            <ac:spMk id="4" creationId="{00000000-0000-0000-0000-000000000000}"/>
          </ac:spMkLst>
        </pc:spChg>
      </pc:sldChg>
      <pc:sldChg chg="add">
        <pc:chgData name="Daniel Khashabi" userId="62390808-c838-45e6-be59-d6fd0d208bc8" providerId="ADAL" clId="{869B6155-D3EA-B248-88FD-3C87DF8AEA16}" dt="2023-02-27T00:05:52.663" v="1563"/>
        <pc:sldMkLst>
          <pc:docMk/>
          <pc:sldMk cId="1819666990" sldId="383"/>
        </pc:sldMkLst>
      </pc:sldChg>
      <pc:sldChg chg="del mod modShow">
        <pc:chgData name="Daniel Khashabi" userId="62390808-c838-45e6-be59-d6fd0d208bc8" providerId="ADAL" clId="{869B6155-D3EA-B248-88FD-3C87DF8AEA16}" dt="2023-02-27T00:05:51.083" v="1562" actId="2696"/>
        <pc:sldMkLst>
          <pc:docMk/>
          <pc:sldMk cId="2688652433" sldId="383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5"/>
        </pc:sldMkLst>
      </pc:sldChg>
      <pc:sldChg chg="add del">
        <pc:chgData name="Daniel Khashabi" userId="62390808-c838-45e6-be59-d6fd0d208bc8" providerId="ADAL" clId="{869B6155-D3EA-B248-88FD-3C87DF8AEA16}" dt="2023-02-28T02:51:31.468" v="8626" actId="2696"/>
        <pc:sldMkLst>
          <pc:docMk/>
          <pc:sldMk cId="664859268" sldId="385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994241549" sldId="385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6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565416197" sldId="386"/>
        </pc:sldMkLst>
      </pc:sldChg>
      <pc:sldChg chg="add del">
        <pc:chgData name="Daniel Khashabi" userId="62390808-c838-45e6-be59-d6fd0d208bc8" providerId="ADAL" clId="{869B6155-D3EA-B248-88FD-3C87DF8AEA16}" dt="2023-02-28T02:51:31.465" v="8625" actId="2696"/>
        <pc:sldMkLst>
          <pc:docMk/>
          <pc:sldMk cId="1785131865" sldId="386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887325858" sldId="387"/>
        </pc:sldMkLst>
      </pc:sldChg>
      <pc:sldChg chg="add del">
        <pc:chgData name="Daniel Khashabi" userId="62390808-c838-45e6-be59-d6fd0d208bc8" providerId="ADAL" clId="{869B6155-D3EA-B248-88FD-3C87DF8AEA16}" dt="2023-02-28T02:51:31.463" v="8624" actId="2696"/>
        <pc:sldMkLst>
          <pc:docMk/>
          <pc:sldMk cId="4156548590" sldId="38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8"/>
        </pc:sldMkLst>
      </pc:sldChg>
      <pc:sldChg chg="add del">
        <pc:chgData name="Daniel Khashabi" userId="62390808-c838-45e6-be59-d6fd0d208bc8" providerId="ADAL" clId="{869B6155-D3EA-B248-88FD-3C87DF8AEA16}" dt="2023-02-28T02:51:31.460" v="8623" actId="2696"/>
        <pc:sldMkLst>
          <pc:docMk/>
          <pc:sldMk cId="2322045996" sldId="38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563112638" sldId="38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9"/>
        </pc:sldMkLst>
      </pc:sldChg>
      <pc:sldChg chg="add del">
        <pc:chgData name="Daniel Khashabi" userId="62390808-c838-45e6-be59-d6fd0d208bc8" providerId="ADAL" clId="{869B6155-D3EA-B248-88FD-3C87DF8AEA16}" dt="2023-02-28T02:51:31.455" v="8622" actId="2696"/>
        <pc:sldMkLst>
          <pc:docMk/>
          <pc:sldMk cId="1929465243" sldId="38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170471384" sldId="38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763604943" sldId="390"/>
        </pc:sldMkLst>
      </pc:sldChg>
      <pc:sldChg chg="add del">
        <pc:chgData name="Daniel Khashabi" userId="62390808-c838-45e6-be59-d6fd0d208bc8" providerId="ADAL" clId="{869B6155-D3EA-B248-88FD-3C87DF8AEA16}" dt="2023-02-28T02:51:31.452" v="8621" actId="2696"/>
        <pc:sldMkLst>
          <pc:docMk/>
          <pc:sldMk cId="3677366502" sldId="39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82287908" sldId="391"/>
        </pc:sldMkLst>
      </pc:sldChg>
      <pc:sldChg chg="add del">
        <pc:chgData name="Daniel Khashabi" userId="62390808-c838-45e6-be59-d6fd0d208bc8" providerId="ADAL" clId="{869B6155-D3EA-B248-88FD-3C87DF8AEA16}" dt="2023-02-28T02:51:31.449" v="8620" actId="2696"/>
        <pc:sldMkLst>
          <pc:docMk/>
          <pc:sldMk cId="2163867075" sldId="39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2"/>
        </pc:sldMkLst>
      </pc:sldChg>
      <pc:sldChg chg="add del">
        <pc:chgData name="Daniel Khashabi" userId="62390808-c838-45e6-be59-d6fd0d208bc8" providerId="ADAL" clId="{869B6155-D3EA-B248-88FD-3C87DF8AEA16}" dt="2023-02-28T02:51:31.446" v="8619" actId="2696"/>
        <pc:sldMkLst>
          <pc:docMk/>
          <pc:sldMk cId="1686644543" sldId="39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905568187" sldId="39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404843765" sldId="393"/>
        </pc:sldMkLst>
      </pc:sldChg>
      <pc:sldChg chg="add del">
        <pc:chgData name="Daniel Khashabi" userId="62390808-c838-45e6-be59-d6fd0d208bc8" providerId="ADAL" clId="{869B6155-D3EA-B248-88FD-3C87DF8AEA16}" dt="2023-02-28T02:51:31.442" v="8618" actId="2696"/>
        <pc:sldMkLst>
          <pc:docMk/>
          <pc:sldMk cId="4028205298" sldId="393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4"/>
        </pc:sldMkLst>
      </pc:sldChg>
      <pc:sldChg chg="add del">
        <pc:chgData name="Daniel Khashabi" userId="62390808-c838-45e6-be59-d6fd0d208bc8" providerId="ADAL" clId="{869B6155-D3EA-B248-88FD-3C87DF8AEA16}" dt="2023-02-28T02:51:31.439" v="8617" actId="2696"/>
        <pc:sldMkLst>
          <pc:docMk/>
          <pc:sldMk cId="3120769271" sldId="394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867891711" sldId="394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5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912656810" sldId="395"/>
        </pc:sldMkLst>
      </pc:sldChg>
      <pc:sldChg chg="add del">
        <pc:chgData name="Daniel Khashabi" userId="62390808-c838-45e6-be59-d6fd0d208bc8" providerId="ADAL" clId="{869B6155-D3EA-B248-88FD-3C87DF8AEA16}" dt="2023-02-28T02:51:31.436" v="8616" actId="2696"/>
        <pc:sldMkLst>
          <pc:docMk/>
          <pc:sldMk cId="1823376631" sldId="395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6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287338277" sldId="396"/>
        </pc:sldMkLst>
      </pc:sldChg>
      <pc:sldChg chg="add del">
        <pc:chgData name="Daniel Khashabi" userId="62390808-c838-45e6-be59-d6fd0d208bc8" providerId="ADAL" clId="{869B6155-D3EA-B248-88FD-3C87DF8AEA16}" dt="2023-02-28T02:51:31.432" v="8615" actId="2696"/>
        <pc:sldMkLst>
          <pc:docMk/>
          <pc:sldMk cId="2590976880" sldId="396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9429410" sldId="397"/>
        </pc:sldMkLst>
      </pc:sldChg>
      <pc:sldChg chg="add del">
        <pc:chgData name="Daniel Khashabi" userId="62390808-c838-45e6-be59-d6fd0d208bc8" providerId="ADAL" clId="{869B6155-D3EA-B248-88FD-3C87DF8AEA16}" dt="2023-02-28T02:51:31.427" v="8614" actId="2696"/>
        <pc:sldMkLst>
          <pc:docMk/>
          <pc:sldMk cId="3548850629" sldId="39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8"/>
        </pc:sldMkLst>
      </pc:sldChg>
      <pc:sldChg chg="add del">
        <pc:chgData name="Daniel Khashabi" userId="62390808-c838-45e6-be59-d6fd0d208bc8" providerId="ADAL" clId="{869B6155-D3EA-B248-88FD-3C87DF8AEA16}" dt="2023-02-28T02:51:31.423" v="8613" actId="2696"/>
        <pc:sldMkLst>
          <pc:docMk/>
          <pc:sldMk cId="3622109324" sldId="39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4246217007" sldId="39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9"/>
        </pc:sldMkLst>
      </pc:sldChg>
      <pc:sldChg chg="add del">
        <pc:chgData name="Daniel Khashabi" userId="62390808-c838-45e6-be59-d6fd0d208bc8" providerId="ADAL" clId="{869B6155-D3EA-B248-88FD-3C87DF8AEA16}" dt="2023-02-28T02:51:31.420" v="8612" actId="2696"/>
        <pc:sldMkLst>
          <pc:docMk/>
          <pc:sldMk cId="1849408823" sldId="39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000075679" sldId="39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740678968" sldId="400"/>
        </pc:sldMkLst>
      </pc:sldChg>
      <pc:sldChg chg="add del">
        <pc:chgData name="Daniel Khashabi" userId="62390808-c838-45e6-be59-d6fd0d208bc8" providerId="ADAL" clId="{869B6155-D3EA-B248-88FD-3C87DF8AEA16}" dt="2023-02-28T02:51:31.415" v="8611" actId="2696"/>
        <pc:sldMkLst>
          <pc:docMk/>
          <pc:sldMk cId="4172458221" sldId="40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1"/>
        </pc:sldMkLst>
      </pc:sldChg>
      <pc:sldChg chg="add del">
        <pc:chgData name="Daniel Khashabi" userId="62390808-c838-45e6-be59-d6fd0d208bc8" providerId="ADAL" clId="{869B6155-D3EA-B248-88FD-3C87DF8AEA16}" dt="2023-02-28T02:51:31.411" v="8610" actId="2696"/>
        <pc:sldMkLst>
          <pc:docMk/>
          <pc:sldMk cId="2157142981" sldId="40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894523690" sldId="40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2"/>
        </pc:sldMkLst>
      </pc:sldChg>
      <pc:sldChg chg="add del">
        <pc:chgData name="Daniel Khashabi" userId="62390808-c838-45e6-be59-d6fd0d208bc8" providerId="ADAL" clId="{869B6155-D3EA-B248-88FD-3C87DF8AEA16}" dt="2023-02-28T02:51:31.408" v="8609" actId="2696"/>
        <pc:sldMkLst>
          <pc:docMk/>
          <pc:sldMk cId="2834563790" sldId="40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15387555" sldId="40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3"/>
        </pc:sldMkLst>
      </pc:sldChg>
      <pc:sldChg chg="add del">
        <pc:chgData name="Daniel Khashabi" userId="62390808-c838-45e6-be59-d6fd0d208bc8" providerId="ADAL" clId="{869B6155-D3EA-B248-88FD-3C87DF8AEA16}" dt="2023-02-28T02:51:31.404" v="8608" actId="2696"/>
        <pc:sldMkLst>
          <pc:docMk/>
          <pc:sldMk cId="2998290638" sldId="40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562413421" sldId="403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4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524977837" sldId="404"/>
        </pc:sldMkLst>
      </pc:sldChg>
      <pc:sldChg chg="add del">
        <pc:chgData name="Daniel Khashabi" userId="62390808-c838-45e6-be59-d6fd0d208bc8" providerId="ADAL" clId="{869B6155-D3EA-B248-88FD-3C87DF8AEA16}" dt="2023-02-28T02:51:31.399" v="8607" actId="2696"/>
        <pc:sldMkLst>
          <pc:docMk/>
          <pc:sldMk cId="2857964003" sldId="404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931466860" sldId="408"/>
        </pc:sldMkLst>
      </pc:sldChg>
      <pc:sldChg chg="add del">
        <pc:chgData name="Daniel Khashabi" userId="62390808-c838-45e6-be59-d6fd0d208bc8" providerId="ADAL" clId="{869B6155-D3EA-B248-88FD-3C87DF8AEA16}" dt="2023-02-28T02:51:31.394" v="8606" actId="2696"/>
        <pc:sldMkLst>
          <pc:docMk/>
          <pc:sldMk cId="3056724909" sldId="408"/>
        </pc:sldMkLst>
      </pc:sldChg>
      <pc:sldChg chg="del ord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038254164" sldId="409"/>
        </pc:sldMkLst>
      </pc:sldChg>
      <pc:sldChg chg="add del">
        <pc:chgData name="Daniel Khashabi" userId="62390808-c838-45e6-be59-d6fd0d208bc8" providerId="ADAL" clId="{869B6155-D3EA-B248-88FD-3C87DF8AEA16}" dt="2023-02-28T02:51:31.388" v="8605" actId="2696"/>
        <pc:sldMkLst>
          <pc:docMk/>
          <pc:sldMk cId="4191340630" sldId="409"/>
        </pc:sldMkLst>
      </pc:sldChg>
      <pc:sldChg chg="add del">
        <pc:chgData name="Daniel Khashabi" userId="62390808-c838-45e6-be59-d6fd0d208bc8" providerId="ADAL" clId="{869B6155-D3EA-B248-88FD-3C87DF8AEA16}" dt="2023-03-02T14:47:52.200" v="9921" actId="2696"/>
        <pc:sldMkLst>
          <pc:docMk/>
          <pc:sldMk cId="1919312046" sldId="466"/>
        </pc:sldMkLst>
      </pc:sldChg>
      <pc:sldChg chg="del">
        <pc:chgData name="Daniel Khashabi" userId="62390808-c838-45e6-be59-d6fd0d208bc8" providerId="ADAL" clId="{869B6155-D3EA-B248-88FD-3C87DF8AEA16}" dt="2023-02-28T01:34:54.224" v="7433" actId="2696"/>
        <pc:sldMkLst>
          <pc:docMk/>
          <pc:sldMk cId="3775750179" sldId="466"/>
        </pc:sldMkLst>
      </pc:sldChg>
      <pc:sldChg chg="del">
        <pc:chgData name="Daniel Khashabi" userId="62390808-c838-45e6-be59-d6fd0d208bc8" providerId="ADAL" clId="{869B6155-D3EA-B248-88FD-3C87DF8AEA16}" dt="2023-02-27T00:08:52.987" v="1642" actId="2696"/>
        <pc:sldMkLst>
          <pc:docMk/>
          <pc:sldMk cId="0" sldId="467"/>
        </pc:sldMkLst>
      </pc:sldChg>
      <pc:sldChg chg="del">
        <pc:chgData name="Daniel Khashabi" userId="62390808-c838-45e6-be59-d6fd0d208bc8" providerId="ADAL" clId="{869B6155-D3EA-B248-88FD-3C87DF8AEA16}" dt="2023-02-27T00:09:00.173" v="1643" actId="2696"/>
        <pc:sldMkLst>
          <pc:docMk/>
          <pc:sldMk cId="0" sldId="468"/>
        </pc:sldMkLst>
      </pc:sldChg>
      <pc:sldChg chg="del">
        <pc:chgData name="Daniel Khashabi" userId="62390808-c838-45e6-be59-d6fd0d208bc8" providerId="ADAL" clId="{869B6155-D3EA-B248-88FD-3C87DF8AEA16}" dt="2023-02-27T00:09:03.649" v="1644" actId="2696"/>
        <pc:sldMkLst>
          <pc:docMk/>
          <pc:sldMk cId="0" sldId="469"/>
        </pc:sldMkLst>
      </pc:sldChg>
      <pc:sldChg chg="delSp modSp del mod">
        <pc:chgData name="Daniel Khashabi" userId="62390808-c838-45e6-be59-d6fd0d208bc8" providerId="ADAL" clId="{869B6155-D3EA-B248-88FD-3C87DF8AEA16}" dt="2023-02-27T02:42:29.313" v="4406" actId="20577"/>
        <pc:sldMkLst>
          <pc:docMk/>
          <pc:sldMk cId="2958822401" sldId="470"/>
        </pc:sldMkLst>
        <pc:spChg chg="mod ord">
          <ac:chgData name="Daniel Khashabi" userId="62390808-c838-45e6-be59-d6fd0d208bc8" providerId="ADAL" clId="{869B6155-D3EA-B248-88FD-3C87DF8AEA16}" dt="2023-02-27T00:11:29.586" v="1686" actId="20577"/>
          <ac:spMkLst>
            <pc:docMk/>
            <pc:sldMk cId="2958822401" sldId="470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0:12:04.523" v="1698" actId="478"/>
          <ac:spMkLst>
            <pc:docMk/>
            <pc:sldMk cId="2958822401" sldId="470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0:39:29.695" v="2334" actId="478"/>
          <ac:spMkLst>
            <pc:docMk/>
            <pc:sldMk cId="2958822401" sldId="470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39:37.943" v="2339" actId="478"/>
          <ac:spMkLst>
            <pc:docMk/>
            <pc:sldMk cId="2958822401" sldId="470"/>
            <ac:spMk id="6" creationId="{208F9EFA-255A-F6FA-AF42-77597E6B1DC2}"/>
          </ac:spMkLst>
        </pc:spChg>
        <pc:spChg chg="mod">
          <ac:chgData name="Daniel Khashabi" userId="62390808-c838-45e6-be59-d6fd0d208bc8" providerId="ADAL" clId="{869B6155-D3EA-B248-88FD-3C87DF8AEA16}" dt="2023-02-27T02:42:29.313" v="4406" actId="20577"/>
          <ac:spMkLst>
            <pc:docMk/>
            <pc:sldMk cId="2958822401" sldId="470"/>
            <ac:spMk id="7" creationId="{090096AD-61D0-E983-D6D7-DC628BD5FF10}"/>
          </ac:spMkLst>
        </pc:spChg>
        <pc:spChg chg="add del mod">
          <ac:chgData name="Daniel Khashabi" userId="62390808-c838-45e6-be59-d6fd0d208bc8" providerId="ADAL" clId="{869B6155-D3EA-B248-88FD-3C87DF8AEA16}" dt="2023-02-27T00:11:48.284" v="1693" actId="478"/>
          <ac:spMkLst>
            <pc:docMk/>
            <pc:sldMk cId="2958822401" sldId="470"/>
            <ac:spMk id="9" creationId="{F0766C44-1667-5E56-47A9-6CFAEA301DDF}"/>
          </ac:spMkLst>
        </pc:spChg>
      </pc:sldChg>
      <pc:sldChg chg="del mod modShow">
        <pc:chgData name="Daniel Khashabi" userId="62390808-c838-45e6-be59-d6fd0d208bc8" providerId="ADAL" clId="{869B6155-D3EA-B248-88FD-3C87DF8AEA16}" dt="2023-02-27T02:19:42.560" v="4153" actId="2696"/>
        <pc:sldMkLst>
          <pc:docMk/>
          <pc:sldMk cId="232136219" sldId="471"/>
        </pc:sldMkLst>
      </pc:sldChg>
      <pc:sldChg chg="del mod modShow">
        <pc:chgData name="Daniel Khashabi" userId="62390808-c838-45e6-be59-d6fd0d208bc8" providerId="ADAL" clId="{869B6155-D3EA-B248-88FD-3C87DF8AEA16}" dt="2023-02-27T02:19:43.685" v="4154" actId="2696"/>
        <pc:sldMkLst>
          <pc:docMk/>
          <pc:sldMk cId="1009279437" sldId="472"/>
        </pc:sldMkLst>
      </pc:sldChg>
      <pc:sldChg chg="del">
        <pc:chgData name="Daniel Khashabi" userId="62390808-c838-45e6-be59-d6fd0d208bc8" providerId="ADAL" clId="{869B6155-D3EA-B248-88FD-3C87DF8AEA16}" dt="2023-02-27T00:48:12.164" v="2900" actId="2696"/>
        <pc:sldMkLst>
          <pc:docMk/>
          <pc:sldMk cId="456681400" sldId="473"/>
        </pc:sldMkLst>
        <pc:spChg chg="del mod">
          <ac:chgData name="Daniel Khashabi" userId="62390808-c838-45e6-be59-d6fd0d208bc8" providerId="ADAL" clId="{869B6155-D3EA-B248-88FD-3C87DF8AEA16}" dt="2023-02-27T01:22:46.562" v="3393" actId="478"/>
          <ac:spMkLst>
            <pc:docMk/>
            <pc:sldMk cId="456681400" sldId="47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3:06.036" v="3420"/>
          <ac:spMkLst>
            <pc:docMk/>
            <pc:sldMk cId="456681400" sldId="473"/>
            <ac:spMk id="8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3:00.781" v="3413" actId="478"/>
          <ac:spMkLst>
            <pc:docMk/>
            <pc:sldMk cId="456681400" sldId="473"/>
            <ac:spMk id="9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3:05.798" v="3418" actId="478"/>
          <ac:spMkLst>
            <pc:docMk/>
            <pc:sldMk cId="456681400" sldId="473"/>
            <ac:spMk id="10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7T00:48:25.551" v="2902" actId="14100"/>
          <ac:spMkLst>
            <pc:docMk/>
            <pc:sldMk cId="456681400" sldId="473"/>
            <ac:spMk id="2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01:22:48.203" v="3395" actId="20577"/>
          <ac:spMkLst>
            <pc:docMk/>
            <pc:sldMk cId="456681400" sldId="473"/>
            <ac:spMk id="27" creationId="{92A8D1B0-9DD4-A064-B153-DD29A996C380}"/>
          </ac:spMkLst>
        </pc:spChg>
        <pc:spChg chg="add mod ord">
          <ac:chgData name="Daniel Khashabi" userId="62390808-c838-45e6-be59-d6fd0d208bc8" providerId="ADAL" clId="{869B6155-D3EA-B248-88FD-3C87DF8AEA16}" dt="2023-02-27T01:23:27.689" v="3456" actId="1038"/>
          <ac:spMkLst>
            <pc:docMk/>
            <pc:sldMk cId="456681400" sldId="473"/>
            <ac:spMk id="28" creationId="{E6559CD1-8DB1-A792-DDE1-A2B837AE6F3E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00:55:00.833" v="3387" actId="207"/>
        <pc:sldMkLst>
          <pc:docMk/>
          <pc:sldMk cId="2452697234" sldId="474"/>
        </pc:sldMkLst>
        <pc:spChg chg="del mod">
          <ac:chgData name="Daniel Khashabi" userId="62390808-c838-45e6-be59-d6fd0d208bc8" providerId="ADAL" clId="{869B6155-D3EA-B248-88FD-3C87DF8AEA16}" dt="2023-02-27T00:52:16.129" v="3094" actId="478"/>
          <ac:spMkLst>
            <pc:docMk/>
            <pc:sldMk cId="2452697234" sldId="474"/>
            <ac:spMk id="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50:34.671" v="2916" actId="478"/>
          <ac:spMkLst>
            <pc:docMk/>
            <pc:sldMk cId="2452697234" sldId="474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0:53:08.165" v="3146" actId="478"/>
          <ac:spMkLst>
            <pc:docMk/>
            <pc:sldMk cId="2452697234" sldId="474"/>
            <ac:spMk id="4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2-27T00:52:29.971" v="3101" actId="478"/>
          <ac:spMkLst>
            <pc:docMk/>
            <pc:sldMk cId="2452697234" sldId="474"/>
            <ac:spMk id="22" creationId="{00000000-0000-0000-0000-000000000000}"/>
          </ac:spMkLst>
        </pc:spChg>
        <pc:spChg chg="add del mod ord">
          <ac:chgData name="Daniel Khashabi" userId="62390808-c838-45e6-be59-d6fd0d208bc8" providerId="ADAL" clId="{869B6155-D3EA-B248-88FD-3C87DF8AEA16}" dt="2023-02-27T00:52:13.546" v="3092" actId="700"/>
          <ac:spMkLst>
            <pc:docMk/>
            <pc:sldMk cId="2452697234" sldId="474"/>
            <ac:spMk id="26" creationId="{9A4267E2-E253-FDF9-4F48-06FD35EE0392}"/>
          </ac:spMkLst>
        </pc:spChg>
        <pc:spChg chg="add del mod ord">
          <ac:chgData name="Daniel Khashabi" userId="62390808-c838-45e6-be59-d6fd0d208bc8" providerId="ADAL" clId="{869B6155-D3EA-B248-88FD-3C87DF8AEA16}" dt="2023-02-27T00:52:13.546" v="3092" actId="700"/>
          <ac:spMkLst>
            <pc:docMk/>
            <pc:sldMk cId="2452697234" sldId="474"/>
            <ac:spMk id="27" creationId="{57205490-3DEB-5740-6E6E-9217F83BB946}"/>
          </ac:spMkLst>
        </pc:spChg>
        <pc:spChg chg="add del mod ord">
          <ac:chgData name="Daniel Khashabi" userId="62390808-c838-45e6-be59-d6fd0d208bc8" providerId="ADAL" clId="{869B6155-D3EA-B248-88FD-3C87DF8AEA16}" dt="2023-02-27T00:53:20.426" v="3152"/>
          <ac:spMkLst>
            <pc:docMk/>
            <pc:sldMk cId="2452697234" sldId="474"/>
            <ac:spMk id="28" creationId="{DD3194AC-C347-287F-322D-B176A5F8DFE6}"/>
          </ac:spMkLst>
        </pc:spChg>
        <pc:spChg chg="add mod ord">
          <ac:chgData name="Daniel Khashabi" userId="62390808-c838-45e6-be59-d6fd0d208bc8" providerId="ADAL" clId="{869B6155-D3EA-B248-88FD-3C87DF8AEA16}" dt="2023-02-27T00:55:00.833" v="3387" actId="207"/>
          <ac:spMkLst>
            <pc:docMk/>
            <pc:sldMk cId="2452697234" sldId="474"/>
            <ac:spMk id="29" creationId="{23C91C34-8C75-2630-DBC2-DA1D0335937D}"/>
          </ac:spMkLst>
        </pc:spChg>
      </pc:sldChg>
      <pc:sldChg chg="del">
        <pc:chgData name="Daniel Khashabi" userId="62390808-c838-45e6-be59-d6fd0d208bc8" providerId="ADAL" clId="{869B6155-D3EA-B248-88FD-3C87DF8AEA16}" dt="2023-02-27T00:49:37.269" v="2908" actId="2696"/>
        <pc:sldMkLst>
          <pc:docMk/>
          <pc:sldMk cId="0" sldId="475"/>
        </pc:sldMkLst>
      </pc:sldChg>
      <pc:sldChg chg="add del">
        <pc:chgData name="Daniel Khashabi" userId="62390808-c838-45e6-be59-d6fd0d208bc8" providerId="ADAL" clId="{869B6155-D3EA-B248-88FD-3C87DF8AEA16}" dt="2023-02-27T01:23:52.445" v="3457" actId="2696"/>
        <pc:sldMkLst>
          <pc:docMk/>
          <pc:sldMk cId="3641549977" sldId="475"/>
        </pc:sldMk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1390607952" sldId="476"/>
        </pc:sldMkLst>
        <pc:spChg chg="mod ord">
          <ac:chgData name="Daniel Khashabi" userId="62390808-c838-45e6-be59-d6fd0d208bc8" providerId="ADAL" clId="{869B6155-D3EA-B248-88FD-3C87DF8AEA16}" dt="2023-02-27T01:24:43.294" v="3470" actId="20577"/>
          <ac:spMkLst>
            <pc:docMk/>
            <pc:sldMk cId="1390607952" sldId="476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1:03:21.150" v="6912" actId="1076"/>
          <ac:spMkLst>
            <pc:docMk/>
            <pc:sldMk cId="1390607952" sldId="476"/>
            <ac:spMk id="1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1:03:21.150" v="6912" actId="1076"/>
          <ac:spMkLst>
            <pc:docMk/>
            <pc:sldMk cId="1390607952" sldId="476"/>
            <ac:spMk id="2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1:03:21.150" v="6912" actId="1076"/>
          <ac:spMkLst>
            <pc:docMk/>
            <pc:sldMk cId="1390607952" sldId="476"/>
            <ac:spMk id="2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01:03:56.110" v="6968" actId="5793"/>
          <ac:spMkLst>
            <pc:docMk/>
            <pc:sldMk cId="1390607952" sldId="476"/>
            <ac:spMk id="30" creationId="{A50F1B4F-ECFC-124C-07D8-5B56A74857FF}"/>
          </ac:spMkLst>
        </pc:spChg>
        <pc:grpChg chg="mod">
          <ac:chgData name="Daniel Khashabi" userId="62390808-c838-45e6-be59-d6fd0d208bc8" providerId="ADAL" clId="{869B6155-D3EA-B248-88FD-3C87DF8AEA16}" dt="2023-02-28T01:03:21.150" v="6912" actId="1076"/>
          <ac:grpSpMkLst>
            <pc:docMk/>
            <pc:sldMk cId="1390607952" sldId="476"/>
            <ac:grpSpMk id="3" creationId="{00000000-0000-0000-0000-000000000000}"/>
          </ac:grpSpMkLst>
        </pc:grpChg>
        <pc:grpChg chg="mod">
          <ac:chgData name="Daniel Khashabi" userId="62390808-c838-45e6-be59-d6fd0d208bc8" providerId="ADAL" clId="{869B6155-D3EA-B248-88FD-3C87DF8AEA16}" dt="2023-02-28T01:03:21.150" v="6912" actId="1076"/>
          <ac:grpSpMkLst>
            <pc:docMk/>
            <pc:sldMk cId="1390607952" sldId="476"/>
            <ac:grpSpMk id="18" creationId="{00000000-0000-0000-0000-000000000000}"/>
          </ac:grpSpMkLst>
        </pc:grpChg>
        <pc:grpChg chg="mod">
          <ac:chgData name="Daniel Khashabi" userId="62390808-c838-45e6-be59-d6fd0d208bc8" providerId="ADAL" clId="{869B6155-D3EA-B248-88FD-3C87DF8AEA16}" dt="2023-02-28T01:03:21.150" v="6912" actId="1076"/>
          <ac:grpSpMkLst>
            <pc:docMk/>
            <pc:sldMk cId="1390607952" sldId="476"/>
            <ac:grpSpMk id="23" creationId="{00000000-0000-0000-0000-000000000000}"/>
          </ac:grpSpMkLst>
        </pc:grpChg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77"/>
        </pc:sldMkLst>
      </pc:sldChg>
      <pc:sldChg chg="addSp delSp modSp add del mod chgLayout">
        <pc:chgData name="Daniel Khashabi" userId="62390808-c838-45e6-be59-d6fd0d208bc8" providerId="ADAL" clId="{869B6155-D3EA-B248-88FD-3C87DF8AEA16}" dt="2023-02-27T01:49:13.953" v="3560" actId="2696"/>
        <pc:sldMkLst>
          <pc:docMk/>
          <pc:sldMk cId="827162523" sldId="477"/>
        </pc:sldMkLst>
        <pc:spChg chg="mod ord">
          <ac:chgData name="Daniel Khashabi" userId="62390808-c838-45e6-be59-d6fd0d208bc8" providerId="ADAL" clId="{869B6155-D3EA-B248-88FD-3C87DF8AEA16}" dt="2023-02-27T01:24:54.941" v="3472"/>
          <ac:spMkLst>
            <pc:docMk/>
            <pc:sldMk cId="827162523" sldId="477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7T01:26:44.736" v="3544" actId="1076"/>
          <ac:spMkLst>
            <pc:docMk/>
            <pc:sldMk cId="827162523" sldId="477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4:58.223" v="3474" actId="478"/>
          <ac:spMkLst>
            <pc:docMk/>
            <pc:sldMk cId="827162523" sldId="477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01:26:41.589" v="3542" actId="1036"/>
          <ac:spMkLst>
            <pc:docMk/>
            <pc:sldMk cId="827162523" sldId="477"/>
            <ac:spMk id="7" creationId="{56E0409A-7F39-78FC-D96F-6D02D0F632B7}"/>
          </ac:spMkLst>
        </pc:spChg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78"/>
        </pc:sldMkLst>
      </pc:sldChg>
      <pc:sldChg chg="modSp add del mod">
        <pc:chgData name="Daniel Khashabi" userId="62390808-c838-45e6-be59-d6fd0d208bc8" providerId="ADAL" clId="{869B6155-D3EA-B248-88FD-3C87DF8AEA16}" dt="2023-02-27T01:53:43.082" v="3650" actId="2696"/>
        <pc:sldMkLst>
          <pc:docMk/>
          <pc:sldMk cId="2050205664" sldId="478"/>
        </pc:sldMkLst>
        <pc:spChg chg="mod">
          <ac:chgData name="Daniel Khashabi" userId="62390808-c838-45e6-be59-d6fd0d208bc8" providerId="ADAL" clId="{869B6155-D3EA-B248-88FD-3C87DF8AEA16}" dt="2023-02-27T01:53:29.955" v="3649" actId="20577"/>
          <ac:spMkLst>
            <pc:docMk/>
            <pc:sldMk cId="2050205664" sldId="478"/>
            <ac:spMk id="16" creationId="{00000000-0000-0000-0000-000000000000}"/>
          </ac:spMkLst>
        </pc:spChg>
        <pc:grpChg chg="mod">
          <ac:chgData name="Daniel Khashabi" userId="62390808-c838-45e6-be59-d6fd0d208bc8" providerId="ADAL" clId="{869B6155-D3EA-B248-88FD-3C87DF8AEA16}" dt="2023-02-27T01:49:42.075" v="3569" actId="1036"/>
          <ac:grpSpMkLst>
            <pc:docMk/>
            <pc:sldMk cId="2050205664" sldId="478"/>
            <ac:grpSpMk id="7" creationId="{00000000-0000-0000-0000-000000000000}"/>
          </ac:grpSpMkLst>
        </pc:grpChg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1303495507" sldId="479"/>
        </pc:sldMk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2895565554" sldId="480"/>
        </pc:sldMk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1"/>
        </pc:sldMkLst>
      </pc:sldChg>
      <pc:sldChg chg="addSp delSp modSp add del mod chgLayout">
        <pc:chgData name="Daniel Khashabi" userId="62390808-c838-45e6-be59-d6fd0d208bc8" providerId="ADAL" clId="{869B6155-D3EA-B248-88FD-3C87DF8AEA16}" dt="2023-02-27T02:03:48.538" v="3844" actId="2696"/>
        <pc:sldMkLst>
          <pc:docMk/>
          <pc:sldMk cId="1330660636" sldId="481"/>
        </pc:sldMkLst>
        <pc:spChg chg="mod ord">
          <ac:chgData name="Daniel Khashabi" userId="62390808-c838-45e6-be59-d6fd0d208bc8" providerId="ADAL" clId="{869B6155-D3EA-B248-88FD-3C87DF8AEA16}" dt="2023-02-27T01:57:20.717" v="3666" actId="700"/>
          <ac:spMkLst>
            <pc:docMk/>
            <pc:sldMk cId="1330660636" sldId="48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69B6155-D3EA-B248-88FD-3C87DF8AEA16}" dt="2023-02-27T01:58:50.014" v="3667" actId="478"/>
          <ac:spMkLst>
            <pc:docMk/>
            <pc:sldMk cId="1330660636" sldId="481"/>
            <ac:spMk id="8" creationId="{146253E3-48CE-1FD5-DF25-963BE0054F15}"/>
          </ac:spMkLst>
        </pc:spChg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2"/>
        </pc:sldMkLst>
      </pc:sldChg>
      <pc:sldChg chg="add del">
        <pc:chgData name="Daniel Khashabi" userId="62390808-c838-45e6-be59-d6fd0d208bc8" providerId="ADAL" clId="{869B6155-D3EA-B248-88FD-3C87DF8AEA16}" dt="2023-02-27T02:09:02.461" v="3964" actId="2696"/>
        <pc:sldMkLst>
          <pc:docMk/>
          <pc:sldMk cId="1450154971" sldId="482"/>
        </pc:sldMk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3"/>
        </pc:sldMkLst>
      </pc:sldChg>
      <pc:sldChg chg="add del mod modShow">
        <pc:chgData name="Daniel Khashabi" userId="62390808-c838-45e6-be59-d6fd0d208bc8" providerId="ADAL" clId="{869B6155-D3EA-B248-88FD-3C87DF8AEA16}" dt="2023-02-27T02:15:15.522" v="4014" actId="2696"/>
        <pc:sldMkLst>
          <pc:docMk/>
          <pc:sldMk cId="697162808" sldId="483"/>
        </pc:sldMk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592883905" sldId="484"/>
        </pc:sldMkLst>
        <pc:spChg chg="add del">
          <ac:chgData name="Daniel Khashabi" userId="62390808-c838-45e6-be59-d6fd0d208bc8" providerId="ADAL" clId="{869B6155-D3EA-B248-88FD-3C87DF8AEA16}" dt="2023-02-27T02:17:23.370" v="4118" actId="478"/>
          <ac:spMkLst>
            <pc:docMk/>
            <pc:sldMk cId="592883905" sldId="48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69B6155-D3EA-B248-88FD-3C87DF8AEA16}" dt="2023-02-27T02:17:11.074" v="4110" actId="20577"/>
          <ac:spMkLst>
            <pc:docMk/>
            <pc:sldMk cId="592883905" sldId="484"/>
            <ac:spMk id="3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10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11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1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21" creationId="{F2F649B5-8B18-0E45-849B-8F7BDCE80DCA}"/>
          </ac:spMkLst>
        </pc:spChg>
        <pc:spChg chg="add del mod ord">
          <ac:chgData name="Daniel Khashabi" userId="62390808-c838-45e6-be59-d6fd0d208bc8" providerId="ADAL" clId="{869B6155-D3EA-B248-88FD-3C87DF8AEA16}" dt="2023-02-27T02:17:18.835" v="4116" actId="21"/>
          <ac:spMkLst>
            <pc:docMk/>
            <pc:sldMk cId="592883905" sldId="484"/>
            <ac:spMk id="22" creationId="{E5E0CDF5-6313-2F4C-652D-FB674F53D6B6}"/>
          </ac:spMkLst>
        </pc:spChg>
        <pc:spChg chg="add del mod">
          <ac:chgData name="Daniel Khashabi" userId="62390808-c838-45e6-be59-d6fd0d208bc8" providerId="ADAL" clId="{869B6155-D3EA-B248-88FD-3C87DF8AEA16}" dt="2023-02-27T02:17:22.480" v="4117" actId="478"/>
          <ac:spMkLst>
            <pc:docMk/>
            <pc:sldMk cId="592883905" sldId="484"/>
            <ac:spMk id="24" creationId="{9531FFFF-11CB-F5A9-22C5-88A92F7D6B07}"/>
          </ac:spMkLst>
        </pc:spChg>
        <pc:spChg chg="add mod">
          <ac:chgData name="Daniel Khashabi" userId="62390808-c838-45e6-be59-d6fd0d208bc8" providerId="ADAL" clId="{869B6155-D3EA-B248-88FD-3C87DF8AEA16}" dt="2023-02-27T02:19:17.576" v="4149" actId="20577"/>
          <ac:spMkLst>
            <pc:docMk/>
            <pc:sldMk cId="592883905" sldId="484"/>
            <ac:spMk id="25" creationId="{4238A324-8258-0777-3A29-D4D98DC25548}"/>
          </ac:spMkLst>
        </pc:spChg>
        <pc:spChg chg="add mod">
          <ac:chgData name="Daniel Khashabi" userId="62390808-c838-45e6-be59-d6fd0d208bc8" providerId="ADAL" clId="{869B6155-D3EA-B248-88FD-3C87DF8AEA16}" dt="2023-02-27T02:19:36.219" v="4151"/>
          <ac:spMkLst>
            <pc:docMk/>
            <pc:sldMk cId="592883905" sldId="484"/>
            <ac:spMk id="26" creationId="{27FE0EBF-1C2C-14B6-B5DD-D76042B671D3}"/>
          </ac:spMkLst>
        </pc:spChg>
        <pc:grpChg chg="del">
          <ac:chgData name="Daniel Khashabi" userId="62390808-c838-45e6-be59-d6fd0d208bc8" providerId="ADAL" clId="{869B6155-D3EA-B248-88FD-3C87DF8AEA16}" dt="2023-02-27T02:17:45.079" v="4123" actId="478"/>
          <ac:grpSpMkLst>
            <pc:docMk/>
            <pc:sldMk cId="592883905" sldId="484"/>
            <ac:grpSpMk id="4" creationId="{00000000-0000-0000-0000-000000000000}"/>
          </ac:grpSpMkLst>
        </pc:grpChg>
        <pc:grpChg chg="del">
          <ac:chgData name="Daniel Khashabi" userId="62390808-c838-45e6-be59-d6fd0d208bc8" providerId="ADAL" clId="{869B6155-D3EA-B248-88FD-3C87DF8AEA16}" dt="2023-02-27T02:17:45.079" v="4123" actId="478"/>
          <ac:grpSpMkLst>
            <pc:docMk/>
            <pc:sldMk cId="592883905" sldId="484"/>
            <ac:grpSpMk id="13" creationId="{00000000-0000-0000-0000-000000000000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69B6155-D3EA-B248-88FD-3C87DF8AEA16}" dt="2023-02-27T02:19:32.897" v="4150"/>
              <pc2:cmMkLst xmlns:pc2="http://schemas.microsoft.com/office/powerpoint/2019/9/main/command">
                <pc:docMk/>
                <pc:sldMk cId="592883905" sldId="484"/>
                <pc2:cmMk id="{3031F8B1-AE4A-AA4A-8513-8D5EF58CBBF7}"/>
              </pc2:cmMkLst>
            </pc226:cmChg>
          </p:ext>
        </pc:ext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5"/>
        </pc:sldMkLst>
      </pc:sldChg>
      <pc:sldChg chg="add del">
        <pc:chgData name="Daniel Khashabi" userId="62390808-c838-45e6-be59-d6fd0d208bc8" providerId="ADAL" clId="{869B6155-D3EA-B248-88FD-3C87DF8AEA16}" dt="2023-02-27T02:19:38.938" v="4152" actId="2696"/>
        <pc:sldMkLst>
          <pc:docMk/>
          <pc:sldMk cId="891318736" sldId="485"/>
        </pc:sldMkLst>
      </pc:sldChg>
      <pc:sldChg chg="del">
        <pc:chgData name="Daniel Khashabi" userId="62390808-c838-45e6-be59-d6fd0d208bc8" providerId="ADAL" clId="{869B6155-D3EA-B248-88FD-3C87DF8AEA16}" dt="2023-02-28T02:16:20.382" v="7757" actId="2696"/>
        <pc:sldMkLst>
          <pc:docMk/>
          <pc:sldMk cId="0" sldId="513"/>
        </pc:sldMkLst>
      </pc:sldChg>
      <pc:sldChg chg="del">
        <pc:chgData name="Daniel Khashabi" userId="62390808-c838-45e6-be59-d6fd0d208bc8" providerId="ADAL" clId="{869B6155-D3EA-B248-88FD-3C87DF8AEA16}" dt="2023-02-28T02:16:21.267" v="7758" actId="2696"/>
        <pc:sldMkLst>
          <pc:docMk/>
          <pc:sldMk cId="0" sldId="514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515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516"/>
        </pc:sldMkLst>
      </pc:sldChg>
      <pc:sldChg chg="del">
        <pc:chgData name="Daniel Khashabi" userId="62390808-c838-45e6-be59-d6fd0d208bc8" providerId="ADAL" clId="{869B6155-D3EA-B248-88FD-3C87DF8AEA16}" dt="2023-02-23T18:40:58.736" v="28" actId="2696"/>
        <pc:sldMkLst>
          <pc:docMk/>
          <pc:sldMk cId="3306956304" sldId="592"/>
        </pc:sldMkLst>
      </pc:sldChg>
      <pc:sldChg chg="del">
        <pc:chgData name="Daniel Khashabi" userId="62390808-c838-45e6-be59-d6fd0d208bc8" providerId="ADAL" clId="{869B6155-D3EA-B248-88FD-3C87DF8AEA16}" dt="2023-02-23T18:40:38.512" v="1" actId="2696"/>
        <pc:sldMkLst>
          <pc:docMk/>
          <pc:sldMk cId="3241233427" sldId="596"/>
        </pc:sldMkLst>
      </pc:sldChg>
      <pc:sldChg chg="del">
        <pc:chgData name="Daniel Khashabi" userId="62390808-c838-45e6-be59-d6fd0d208bc8" providerId="ADAL" clId="{869B6155-D3EA-B248-88FD-3C87DF8AEA16}" dt="2023-02-23T18:40:57.646" v="13" actId="2696"/>
        <pc:sldMkLst>
          <pc:docMk/>
          <pc:sldMk cId="277184893" sldId="1596"/>
        </pc:sldMkLst>
      </pc:sldChg>
      <pc:sldChg chg="del">
        <pc:chgData name="Daniel Khashabi" userId="62390808-c838-45e6-be59-d6fd0d208bc8" providerId="ADAL" clId="{869B6155-D3EA-B248-88FD-3C87DF8AEA16}" dt="2023-02-23T18:40:41.903" v="2" actId="2696"/>
        <pc:sldMkLst>
          <pc:docMk/>
          <pc:sldMk cId="2829751526" sldId="1600"/>
        </pc:sldMkLst>
      </pc:sldChg>
      <pc:sldChg chg="del">
        <pc:chgData name="Daniel Khashabi" userId="62390808-c838-45e6-be59-d6fd0d208bc8" providerId="ADAL" clId="{869B6155-D3EA-B248-88FD-3C87DF8AEA16}" dt="2023-02-23T18:40:57.656" v="14" actId="2696"/>
        <pc:sldMkLst>
          <pc:docMk/>
          <pc:sldMk cId="977812050" sldId="1601"/>
        </pc:sldMkLst>
      </pc:sldChg>
      <pc:sldChg chg="del">
        <pc:chgData name="Daniel Khashabi" userId="62390808-c838-45e6-be59-d6fd0d208bc8" providerId="ADAL" clId="{869B6155-D3EA-B248-88FD-3C87DF8AEA16}" dt="2023-02-23T18:40:57.728" v="17" actId="2696"/>
        <pc:sldMkLst>
          <pc:docMk/>
          <pc:sldMk cId="3048726238" sldId="1605"/>
        </pc:sldMkLst>
      </pc:sldChg>
      <pc:sldChg chg="del">
        <pc:chgData name="Daniel Khashabi" userId="62390808-c838-45e6-be59-d6fd0d208bc8" providerId="ADAL" clId="{869B6155-D3EA-B248-88FD-3C87DF8AEA16}" dt="2023-02-23T18:40:58.709" v="27" actId="2696"/>
        <pc:sldMkLst>
          <pc:docMk/>
          <pc:sldMk cId="3352225948" sldId="1606"/>
        </pc:sldMkLst>
      </pc:sldChg>
      <pc:sldChg chg="del">
        <pc:chgData name="Daniel Khashabi" userId="62390808-c838-45e6-be59-d6fd0d208bc8" providerId="ADAL" clId="{869B6155-D3EA-B248-88FD-3C87DF8AEA16}" dt="2023-02-23T18:40:57.906" v="19" actId="2696"/>
        <pc:sldMkLst>
          <pc:docMk/>
          <pc:sldMk cId="848025613" sldId="1610"/>
        </pc:sldMkLst>
      </pc:sldChg>
      <pc:sldChg chg="del">
        <pc:chgData name="Daniel Khashabi" userId="62390808-c838-45e6-be59-d6fd0d208bc8" providerId="ADAL" clId="{869B6155-D3EA-B248-88FD-3C87DF8AEA16}" dt="2023-02-23T18:40:58.024" v="20" actId="2696"/>
        <pc:sldMkLst>
          <pc:docMk/>
          <pc:sldMk cId="590724948" sldId="1611"/>
        </pc:sldMkLst>
      </pc:sldChg>
      <pc:sldChg chg="del">
        <pc:chgData name="Daniel Khashabi" userId="62390808-c838-45e6-be59-d6fd0d208bc8" providerId="ADAL" clId="{869B6155-D3EA-B248-88FD-3C87DF8AEA16}" dt="2023-02-23T18:40:58.161" v="21" actId="2696"/>
        <pc:sldMkLst>
          <pc:docMk/>
          <pc:sldMk cId="3169511776" sldId="1612"/>
        </pc:sldMkLst>
      </pc:sldChg>
      <pc:sldChg chg="del">
        <pc:chgData name="Daniel Khashabi" userId="62390808-c838-45e6-be59-d6fd0d208bc8" providerId="ADAL" clId="{869B6155-D3EA-B248-88FD-3C87DF8AEA16}" dt="2023-02-23T18:40:58.251" v="22" actId="2696"/>
        <pc:sldMkLst>
          <pc:docMk/>
          <pc:sldMk cId="609025459" sldId="1613"/>
        </pc:sldMkLst>
      </pc:sldChg>
      <pc:sldChg chg="del">
        <pc:chgData name="Daniel Khashabi" userId="62390808-c838-45e6-be59-d6fd0d208bc8" providerId="ADAL" clId="{869B6155-D3EA-B248-88FD-3C87DF8AEA16}" dt="2023-02-23T18:41:24.030" v="68" actId="2696"/>
        <pc:sldMkLst>
          <pc:docMk/>
          <pc:sldMk cId="1576146767" sldId="1614"/>
        </pc:sldMkLst>
      </pc:sldChg>
      <pc:sldChg chg="del">
        <pc:chgData name="Daniel Khashabi" userId="62390808-c838-45e6-be59-d6fd0d208bc8" providerId="ADAL" clId="{869B6155-D3EA-B248-88FD-3C87DF8AEA16}" dt="2023-02-23T18:40:58.758" v="29" actId="2696"/>
        <pc:sldMkLst>
          <pc:docMk/>
          <pc:sldMk cId="3536256777" sldId="1619"/>
        </pc:sldMkLst>
      </pc:sldChg>
      <pc:sldChg chg="del">
        <pc:chgData name="Daniel Khashabi" userId="62390808-c838-45e6-be59-d6fd0d208bc8" providerId="ADAL" clId="{869B6155-D3EA-B248-88FD-3C87DF8AEA16}" dt="2023-02-23T18:40:58.769" v="30" actId="2696"/>
        <pc:sldMkLst>
          <pc:docMk/>
          <pc:sldMk cId="3959706283" sldId="1620"/>
        </pc:sldMkLst>
      </pc:sldChg>
      <pc:sldChg chg="del">
        <pc:chgData name="Daniel Khashabi" userId="62390808-c838-45e6-be59-d6fd0d208bc8" providerId="ADAL" clId="{869B6155-D3EA-B248-88FD-3C87DF8AEA16}" dt="2023-02-23T18:41:24.018" v="67" actId="2696"/>
        <pc:sldMkLst>
          <pc:docMk/>
          <pc:sldMk cId="1422955403" sldId="1627"/>
        </pc:sldMkLst>
      </pc:sldChg>
      <pc:sldChg chg="delSp modSp mod delAnim modAnim">
        <pc:chgData name="Daniel Khashabi" userId="62390808-c838-45e6-be59-d6fd0d208bc8" providerId="ADAL" clId="{869B6155-D3EA-B248-88FD-3C87DF8AEA16}" dt="2023-03-02T01:45:12.990" v="8984" actId="1076"/>
        <pc:sldMkLst>
          <pc:docMk/>
          <pc:sldMk cId="1639325383" sldId="1628"/>
        </pc:sldMkLst>
        <pc:spChg chg="mod">
          <ac:chgData name="Daniel Khashabi" userId="62390808-c838-45e6-be59-d6fd0d208bc8" providerId="ADAL" clId="{869B6155-D3EA-B248-88FD-3C87DF8AEA16}" dt="2023-03-02T01:45:12.990" v="8984" actId="1076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869B6155-D3EA-B248-88FD-3C87DF8AEA16}" dt="2023-03-02T01:45:12.990" v="8984" actId="1076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869B6155-D3EA-B248-88FD-3C87DF8AEA16}" dt="2023-03-02T01:45:12.990" v="8984" actId="1076"/>
          <ac:spMkLst>
            <pc:docMk/>
            <pc:sldMk cId="1639325383" sldId="1628"/>
            <ac:spMk id="19" creationId="{B265745C-AFE6-948F-9BE8-DE587FB73D3B}"/>
          </ac:spMkLst>
        </pc:spChg>
        <pc:spChg chg="del">
          <ac:chgData name="Daniel Khashabi" userId="62390808-c838-45e6-be59-d6fd0d208bc8" providerId="ADAL" clId="{869B6155-D3EA-B248-88FD-3C87DF8AEA16}" dt="2023-03-02T01:45:08.009" v="8983" actId="478"/>
          <ac:spMkLst>
            <pc:docMk/>
            <pc:sldMk cId="1639325383" sldId="1628"/>
            <ac:spMk id="20" creationId="{B2EE4C14-48A0-EEDC-61B0-F35E42FF53E6}"/>
          </ac:spMkLst>
        </pc:spChg>
        <pc:spChg chg="del">
          <ac:chgData name="Daniel Khashabi" userId="62390808-c838-45e6-be59-d6fd0d208bc8" providerId="ADAL" clId="{869B6155-D3EA-B248-88FD-3C87DF8AEA16}" dt="2023-03-02T01:45:08.009" v="8983" actId="478"/>
          <ac:spMkLst>
            <pc:docMk/>
            <pc:sldMk cId="1639325383" sldId="1628"/>
            <ac:spMk id="21" creationId="{5B342666-698F-6B05-4FD7-C970ECD7E799}"/>
          </ac:spMkLst>
        </pc:spChg>
        <pc:spChg chg="del">
          <ac:chgData name="Daniel Khashabi" userId="62390808-c838-45e6-be59-d6fd0d208bc8" providerId="ADAL" clId="{869B6155-D3EA-B248-88FD-3C87DF8AEA16}" dt="2023-03-02T01:45:08.009" v="8983" actId="478"/>
          <ac:spMkLst>
            <pc:docMk/>
            <pc:sldMk cId="1639325383" sldId="1628"/>
            <ac:spMk id="22" creationId="{9CC86EC6-0049-C9F8-F9D8-CE20AA8688F7}"/>
          </ac:spMkLst>
        </pc:spChg>
        <pc:grpChg chg="mod">
          <ac:chgData name="Daniel Khashabi" userId="62390808-c838-45e6-be59-d6fd0d208bc8" providerId="ADAL" clId="{869B6155-D3EA-B248-88FD-3C87DF8AEA16}" dt="2023-03-02T01:45:12.990" v="8984" actId="1076"/>
          <ac:grpSpMkLst>
            <pc:docMk/>
            <pc:sldMk cId="1639325383" sldId="1628"/>
            <ac:grpSpMk id="5" creationId="{0153ED93-1DC9-D4EA-48D3-1C4CEB55935E}"/>
          </ac:grpSpMkLst>
        </pc:grpChg>
        <pc:picChg chg="mod">
          <ac:chgData name="Daniel Khashabi" userId="62390808-c838-45e6-be59-d6fd0d208bc8" providerId="ADAL" clId="{869B6155-D3EA-B248-88FD-3C87DF8AEA16}" dt="2023-03-02T01:45:12.990" v="8984" actId="1076"/>
          <ac:picMkLst>
            <pc:docMk/>
            <pc:sldMk cId="1639325383" sldId="1628"/>
            <ac:picMk id="4" creationId="{084D2F9B-F1C7-F0F5-EF3E-975E743EB9B5}"/>
          </ac:picMkLst>
        </pc:picChg>
        <pc:picChg chg="mod">
          <ac:chgData name="Daniel Khashabi" userId="62390808-c838-45e6-be59-d6fd0d208bc8" providerId="ADAL" clId="{869B6155-D3EA-B248-88FD-3C87DF8AEA16}" dt="2023-03-02T01:45:12.990" v="8984" actId="1076"/>
          <ac:picMkLst>
            <pc:docMk/>
            <pc:sldMk cId="1639325383" sldId="1628"/>
            <ac:picMk id="18" creationId="{3D8E5641-0BE2-A83B-9DB2-5FB1A63DE74F}"/>
          </ac:picMkLst>
        </pc:picChg>
      </pc:sldChg>
      <pc:sldChg chg="del">
        <pc:chgData name="Daniel Khashabi" userId="62390808-c838-45e6-be59-d6fd0d208bc8" providerId="ADAL" clId="{869B6155-D3EA-B248-88FD-3C87DF8AEA16}" dt="2023-02-23T18:40:58.325" v="23" actId="2696"/>
        <pc:sldMkLst>
          <pc:docMk/>
          <pc:sldMk cId="601207151" sldId="1630"/>
        </pc:sldMkLst>
      </pc:sldChg>
      <pc:sldChg chg="add">
        <pc:chgData name="Daniel Khashabi" userId="62390808-c838-45e6-be59-d6fd0d208bc8" providerId="ADAL" clId="{869B6155-D3EA-B248-88FD-3C87DF8AEA16}" dt="2023-02-27T00:07:40.357" v="1590"/>
        <pc:sldMkLst>
          <pc:docMk/>
          <pc:sldMk cId="534599414" sldId="1633"/>
        </pc:sldMkLst>
      </pc:sldChg>
      <pc:sldChg chg="modSp del mod">
        <pc:chgData name="Daniel Khashabi" userId="62390808-c838-45e6-be59-d6fd0d208bc8" providerId="ADAL" clId="{869B6155-D3EA-B248-88FD-3C87DF8AEA16}" dt="2023-02-27T00:07:30.524" v="1589" actId="2696"/>
        <pc:sldMkLst>
          <pc:docMk/>
          <pc:sldMk cId="1393260160" sldId="1633"/>
        </pc:sldMkLst>
        <pc:spChg chg="mod">
          <ac:chgData name="Daniel Khashabi" userId="62390808-c838-45e6-be59-d6fd0d208bc8" providerId="ADAL" clId="{869B6155-D3EA-B248-88FD-3C87DF8AEA16}" dt="2023-02-26T23:51:27.462" v="1044" actId="20577"/>
          <ac:spMkLst>
            <pc:docMk/>
            <pc:sldMk cId="1393260160" sldId="1633"/>
            <ac:spMk id="2" creationId="{A65C4E69-7300-95A8-4ECC-09D570119D66}"/>
          </ac:spMkLst>
        </pc:spChg>
        <pc:spChg chg="mod">
          <ac:chgData name="Daniel Khashabi" userId="62390808-c838-45e6-be59-d6fd0d208bc8" providerId="ADAL" clId="{869B6155-D3EA-B248-88FD-3C87DF8AEA16}" dt="2023-02-26T23:57:04.728" v="1555" actId="20577"/>
          <ac:spMkLst>
            <pc:docMk/>
            <pc:sldMk cId="1393260160" sldId="1633"/>
            <ac:spMk id="3" creationId="{D7323995-35CE-7B26-C2E2-8FD107523DFA}"/>
          </ac:spMkLst>
        </pc:spChg>
      </pc:sldChg>
      <pc:sldChg chg="modSp mod">
        <pc:chgData name="Daniel Khashabi" userId="62390808-c838-45e6-be59-d6fd0d208bc8" providerId="ADAL" clId="{869B6155-D3EA-B248-88FD-3C87DF8AEA16}" dt="2023-02-23T18:41:16.364" v="66" actId="20577"/>
        <pc:sldMkLst>
          <pc:docMk/>
          <pc:sldMk cId="295670356" sldId="1634"/>
        </pc:sldMkLst>
        <pc:spChg chg="mod">
          <ac:chgData name="Daniel Khashabi" userId="62390808-c838-45e6-be59-d6fd0d208bc8" providerId="ADAL" clId="{869B6155-D3EA-B248-88FD-3C87DF8AEA16}" dt="2023-02-23T18:41:16.364" v="66" actId="20577"/>
          <ac:spMkLst>
            <pc:docMk/>
            <pc:sldMk cId="295670356" sldId="1634"/>
            <ac:spMk id="2" creationId="{0E2E5F0B-58B1-5210-F2E8-99FAAEA698C1}"/>
          </ac:spMkLst>
        </pc:spChg>
      </pc:sldChg>
      <pc:sldChg chg="del">
        <pc:chgData name="Daniel Khashabi" userId="62390808-c838-45e6-be59-d6fd0d208bc8" providerId="ADAL" clId="{869B6155-D3EA-B248-88FD-3C87DF8AEA16}" dt="2023-02-23T18:41:11.777" v="54" actId="2696"/>
        <pc:sldMkLst>
          <pc:docMk/>
          <pc:sldMk cId="792073243" sldId="1676"/>
        </pc:sldMkLst>
      </pc:sldChg>
      <pc:sldChg chg="del">
        <pc:chgData name="Daniel Khashabi" userId="62390808-c838-45e6-be59-d6fd0d208bc8" providerId="ADAL" clId="{869B6155-D3EA-B248-88FD-3C87DF8AEA16}" dt="2023-02-23T18:41:11.795" v="55" actId="2696"/>
        <pc:sldMkLst>
          <pc:docMk/>
          <pc:sldMk cId="3902540268" sldId="1677"/>
        </pc:sldMkLst>
      </pc:sldChg>
      <pc:sldChg chg="del">
        <pc:chgData name="Daniel Khashabi" userId="62390808-c838-45e6-be59-d6fd0d208bc8" providerId="ADAL" clId="{869B6155-D3EA-B248-88FD-3C87DF8AEA16}" dt="2023-02-23T18:41:11.808" v="56" actId="2696"/>
        <pc:sldMkLst>
          <pc:docMk/>
          <pc:sldMk cId="307258681" sldId="1678"/>
        </pc:sldMkLst>
      </pc:sldChg>
      <pc:sldChg chg="del">
        <pc:chgData name="Daniel Khashabi" userId="62390808-c838-45e6-be59-d6fd0d208bc8" providerId="ADAL" clId="{869B6155-D3EA-B248-88FD-3C87DF8AEA16}" dt="2023-02-28T19:44:32.378" v="8944" actId="2696"/>
        <pc:sldMkLst>
          <pc:docMk/>
          <pc:sldMk cId="3810888665" sldId="1679"/>
        </pc:sldMkLst>
      </pc:sldChg>
      <pc:sldChg chg="del">
        <pc:chgData name="Daniel Khashabi" userId="62390808-c838-45e6-be59-d6fd0d208bc8" providerId="ADAL" clId="{869B6155-D3EA-B248-88FD-3C87DF8AEA16}" dt="2023-02-28T19:45:21.158" v="8950" actId="2696"/>
        <pc:sldMkLst>
          <pc:docMk/>
          <pc:sldMk cId="2928424476" sldId="1681"/>
        </pc:sldMkLst>
      </pc:sldChg>
      <pc:sldChg chg="addSp delSp modSp del mod chgLayout">
        <pc:chgData name="Daniel Khashabi" userId="62390808-c838-45e6-be59-d6fd0d208bc8" providerId="ADAL" clId="{869B6155-D3EA-B248-88FD-3C87DF8AEA16}" dt="2023-02-27T03:18:06.984" v="4605" actId="2696"/>
        <pc:sldMkLst>
          <pc:docMk/>
          <pc:sldMk cId="1360697734" sldId="1684"/>
        </pc:sldMkLst>
        <pc:spChg chg="add mod">
          <ac:chgData name="Daniel Khashabi" userId="62390808-c838-45e6-be59-d6fd0d208bc8" providerId="ADAL" clId="{869B6155-D3EA-B248-88FD-3C87DF8AEA16}" dt="2023-02-27T03:18:04.257" v="4604" actId="20577"/>
          <ac:spMkLst>
            <pc:docMk/>
            <pc:sldMk cId="1360697734" sldId="1684"/>
            <ac:spMk id="5" creationId="{37FB38ED-7A1C-6F62-4BA2-7C9121BAB36C}"/>
          </ac:spMkLst>
        </pc:spChg>
        <pc:spChg chg="mod ord">
          <ac:chgData name="Daniel Khashabi" userId="62390808-c838-45e6-be59-d6fd0d208bc8" providerId="ADAL" clId="{869B6155-D3EA-B248-88FD-3C87DF8AEA16}" dt="2023-02-27T03:17:11.421" v="4579"/>
          <ac:spMkLst>
            <pc:docMk/>
            <pc:sldMk cId="1360697734" sldId="1684"/>
            <ac:spMk id="21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3:16:37.991" v="4559"/>
          <ac:spMkLst>
            <pc:docMk/>
            <pc:sldMk cId="1360697734" sldId="1684"/>
            <ac:spMk id="216" creationId="{00000000-0000-0000-0000-000000000000}"/>
          </ac:spMkLst>
        </pc:spChg>
        <pc:picChg chg="add del mod ord">
          <ac:chgData name="Daniel Khashabi" userId="62390808-c838-45e6-be59-d6fd0d208bc8" providerId="ADAL" clId="{869B6155-D3EA-B248-88FD-3C87DF8AEA16}" dt="2023-02-27T03:16:50.867" v="4569" actId="21"/>
          <ac:picMkLst>
            <pc:docMk/>
            <pc:sldMk cId="1360697734" sldId="1684"/>
            <ac:picMk id="3" creationId="{CDF7D81B-0303-8A5B-7D96-670D6667112A}"/>
          </ac:picMkLst>
        </pc:picChg>
        <pc:picChg chg="add mod">
          <ac:chgData name="Daniel Khashabi" userId="62390808-c838-45e6-be59-d6fd0d208bc8" providerId="ADAL" clId="{869B6155-D3EA-B248-88FD-3C87DF8AEA16}" dt="2023-02-27T03:17:48.758" v="4597" actId="1076"/>
          <ac:picMkLst>
            <pc:docMk/>
            <pc:sldMk cId="1360697734" sldId="1684"/>
            <ac:picMk id="6" creationId="{50F2BE61-C5D5-B338-C985-AE2E65E7296A}"/>
          </ac:picMkLst>
        </pc:picChg>
        <pc:picChg chg="mod modCrop">
          <ac:chgData name="Daniel Khashabi" userId="62390808-c838-45e6-be59-d6fd0d208bc8" providerId="ADAL" clId="{869B6155-D3EA-B248-88FD-3C87DF8AEA16}" dt="2023-02-27T03:17:47.097" v="4596" actId="1076"/>
          <ac:picMkLst>
            <pc:docMk/>
            <pc:sldMk cId="1360697734" sldId="1684"/>
            <ac:picMk id="215" creationId="{00000000-0000-0000-0000-000000000000}"/>
          </ac:picMkLst>
        </pc:picChg>
      </pc:sldChg>
      <pc:sldChg chg="modSp add mod">
        <pc:chgData name="Daniel Khashabi" userId="62390808-c838-45e6-be59-d6fd0d208bc8" providerId="ADAL" clId="{869B6155-D3EA-B248-88FD-3C87DF8AEA16}" dt="2023-03-02T14:43:23.268" v="9815" actId="20577"/>
        <pc:sldMkLst>
          <pc:docMk/>
          <pc:sldMk cId="2450255140" sldId="1684"/>
        </pc:sldMkLst>
        <pc:spChg chg="mod">
          <ac:chgData name="Daniel Khashabi" userId="62390808-c838-45e6-be59-d6fd0d208bc8" providerId="ADAL" clId="{869B6155-D3EA-B248-88FD-3C87DF8AEA16}" dt="2023-03-02T14:43:23.268" v="9815" actId="20577"/>
          <ac:spMkLst>
            <pc:docMk/>
            <pc:sldMk cId="2450255140" sldId="1684"/>
            <ac:spMk id="5" creationId="{37FB38ED-7A1C-6F62-4BA2-7C9121BAB36C}"/>
          </ac:spMkLst>
        </pc:spChg>
        <pc:picChg chg="mod">
          <ac:chgData name="Daniel Khashabi" userId="62390808-c838-45e6-be59-d6fd0d208bc8" providerId="ADAL" clId="{869B6155-D3EA-B248-88FD-3C87DF8AEA16}" dt="2023-02-27T15:38:54.717" v="6532" actId="1440"/>
          <ac:picMkLst>
            <pc:docMk/>
            <pc:sldMk cId="2450255140" sldId="1684"/>
            <ac:picMk id="215" creationId="{00000000-0000-0000-0000-000000000000}"/>
          </ac:picMkLst>
        </pc:picChg>
      </pc:sldChg>
      <pc:sldChg chg="delSp modSp mod">
        <pc:chgData name="Daniel Khashabi" userId="62390808-c838-45e6-be59-d6fd0d208bc8" providerId="ADAL" clId="{869B6155-D3EA-B248-88FD-3C87DF8AEA16}" dt="2023-02-28T02:08:37.998" v="7528" actId="1076"/>
        <pc:sldMkLst>
          <pc:docMk/>
          <pc:sldMk cId="2245107210" sldId="1685"/>
        </pc:sldMkLst>
        <pc:spChg chg="mod">
          <ac:chgData name="Daniel Khashabi" userId="62390808-c838-45e6-be59-d6fd0d208bc8" providerId="ADAL" clId="{869B6155-D3EA-B248-88FD-3C87DF8AEA16}" dt="2023-02-28T02:08:35.789" v="7527" actId="20577"/>
          <ac:spMkLst>
            <pc:docMk/>
            <pc:sldMk cId="2245107210" sldId="1685"/>
            <ac:spMk id="222" creationId="{00000000-0000-0000-0000-000000000000}"/>
          </ac:spMkLst>
        </pc:spChg>
        <pc:picChg chg="mod modCrop">
          <ac:chgData name="Daniel Khashabi" userId="62390808-c838-45e6-be59-d6fd0d208bc8" providerId="ADAL" clId="{869B6155-D3EA-B248-88FD-3C87DF8AEA16}" dt="2023-02-28T02:08:37.998" v="7528" actId="1076"/>
          <ac:picMkLst>
            <pc:docMk/>
            <pc:sldMk cId="2245107210" sldId="1685"/>
            <ac:picMk id="223" creationId="{00000000-0000-0000-0000-000000000000}"/>
          </ac:picMkLst>
        </pc:picChg>
        <pc:picChg chg="del">
          <ac:chgData name="Daniel Khashabi" userId="62390808-c838-45e6-be59-d6fd0d208bc8" providerId="ADAL" clId="{869B6155-D3EA-B248-88FD-3C87DF8AEA16}" dt="2023-02-27T03:19:31.006" v="4634" actId="478"/>
          <ac:picMkLst>
            <pc:docMk/>
            <pc:sldMk cId="2245107210" sldId="1685"/>
            <ac:picMk id="224" creationId="{00000000-0000-0000-0000-000000000000}"/>
          </ac:picMkLst>
        </pc:picChg>
      </pc:sldChg>
      <pc:sldChg chg="add">
        <pc:chgData name="Daniel Khashabi" userId="62390808-c838-45e6-be59-d6fd0d208bc8" providerId="ADAL" clId="{869B6155-D3EA-B248-88FD-3C87DF8AEA16}" dt="2023-02-28T01:34:29.179" v="7432"/>
        <pc:sldMkLst>
          <pc:docMk/>
          <pc:sldMk cId="1004408255" sldId="1688"/>
        </pc:sldMkLst>
      </pc:sldChg>
      <pc:sldChg chg="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3927706560" sldId="1688"/>
        </pc:sldMkLst>
      </pc:sldChg>
      <pc:sldChg chg="addSp delSp modSp mod ord chgLayout">
        <pc:chgData name="Daniel Khashabi" userId="62390808-c838-45e6-be59-d6fd0d208bc8" providerId="ADAL" clId="{869B6155-D3EA-B248-88FD-3C87DF8AEA16}" dt="2023-03-02T14:58:32.974" v="10155" actId="1076"/>
        <pc:sldMkLst>
          <pc:docMk/>
          <pc:sldMk cId="2507996145" sldId="1689"/>
        </pc:sldMkLst>
        <pc:spChg chg="add del mod">
          <ac:chgData name="Daniel Khashabi" userId="62390808-c838-45e6-be59-d6fd0d208bc8" providerId="ADAL" clId="{869B6155-D3EA-B248-88FD-3C87DF8AEA16}" dt="2023-03-02T14:56:15.005" v="9969"/>
          <ac:spMkLst>
            <pc:docMk/>
            <pc:sldMk cId="2507996145" sldId="1689"/>
            <ac:spMk id="3" creationId="{11A72D6F-08D4-DCEB-DAD1-CD854290E706}"/>
          </ac:spMkLst>
        </pc:spChg>
        <pc:spChg chg="add del mod">
          <ac:chgData name="Daniel Khashabi" userId="62390808-c838-45e6-be59-d6fd0d208bc8" providerId="ADAL" clId="{869B6155-D3EA-B248-88FD-3C87DF8AEA16}" dt="2023-02-28T01:17:08.405" v="7004"/>
          <ac:spMkLst>
            <pc:docMk/>
            <pc:sldMk cId="2507996145" sldId="1689"/>
            <ac:spMk id="3" creationId="{BD8D5AA6-E55F-91B8-1F01-E30F10261171}"/>
          </ac:spMkLst>
        </pc:spChg>
        <pc:spChg chg="add del">
          <ac:chgData name="Daniel Khashabi" userId="62390808-c838-45e6-be59-d6fd0d208bc8" providerId="ADAL" clId="{869B6155-D3EA-B248-88FD-3C87DF8AEA16}" dt="2023-02-28T01:17:37.615" v="7010" actId="22"/>
          <ac:spMkLst>
            <pc:docMk/>
            <pc:sldMk cId="2507996145" sldId="1689"/>
            <ac:spMk id="7" creationId="{75BA2EA5-ECAE-9327-22F3-D7EBE2360D80}"/>
          </ac:spMkLst>
        </pc:spChg>
        <pc:spChg chg="add mod">
          <ac:chgData name="Daniel Khashabi" userId="62390808-c838-45e6-be59-d6fd0d208bc8" providerId="ADAL" clId="{869B6155-D3EA-B248-88FD-3C87DF8AEA16}" dt="2023-03-02T14:57:22.191" v="10150" actId="20577"/>
          <ac:spMkLst>
            <pc:docMk/>
            <pc:sldMk cId="2507996145" sldId="1689"/>
            <ac:spMk id="8" creationId="{10A18503-7FBF-2324-EEBC-325C00695A00}"/>
          </ac:spMkLst>
        </pc:spChg>
        <pc:spChg chg="add mod">
          <ac:chgData name="Daniel Khashabi" userId="62390808-c838-45e6-be59-d6fd0d208bc8" providerId="ADAL" clId="{869B6155-D3EA-B248-88FD-3C87DF8AEA16}" dt="2023-02-28T01:18:17.927" v="7036" actId="1076"/>
          <ac:spMkLst>
            <pc:docMk/>
            <pc:sldMk cId="2507996145" sldId="1689"/>
            <ac:spMk id="9" creationId="{9540453D-3AD6-1714-1A4D-5DA9F7C2A25F}"/>
          </ac:spMkLst>
        </pc:spChg>
        <pc:spChg chg="mod ord">
          <ac:chgData name="Daniel Khashabi" userId="62390808-c838-45e6-be59-d6fd0d208bc8" providerId="ADAL" clId="{869B6155-D3EA-B248-88FD-3C87DF8AEA16}" dt="2023-03-02T14:56:36.793" v="9979" actId="700"/>
          <ac:spMkLst>
            <pc:docMk/>
            <pc:sldMk cId="2507996145" sldId="1689"/>
            <ac:spMk id="195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8T01:16:21.632" v="7003" actId="478"/>
          <ac:spMkLst>
            <pc:docMk/>
            <pc:sldMk cId="2507996145" sldId="1689"/>
            <ac:spMk id="196" creationId="{00000000-0000-0000-0000-000000000000}"/>
          </ac:spMkLst>
        </pc:spChg>
        <pc:picChg chg="add del mod">
          <ac:chgData name="Daniel Khashabi" userId="62390808-c838-45e6-be59-d6fd0d208bc8" providerId="ADAL" clId="{869B6155-D3EA-B248-88FD-3C87DF8AEA16}" dt="2023-03-02T14:56:13.603" v="9968" actId="478"/>
          <ac:picMkLst>
            <pc:docMk/>
            <pc:sldMk cId="2507996145" sldId="1689"/>
            <ac:picMk id="5" creationId="{DF5B6788-1313-4909-1274-D9A0C79B81FD}"/>
          </ac:picMkLst>
        </pc:picChg>
        <pc:picChg chg="add del mod ord modCrop">
          <ac:chgData name="Daniel Khashabi" userId="62390808-c838-45e6-be59-d6fd0d208bc8" providerId="ADAL" clId="{869B6155-D3EA-B248-88FD-3C87DF8AEA16}" dt="2023-03-02T14:56:39.052" v="9980" actId="21"/>
          <ac:picMkLst>
            <pc:docMk/>
            <pc:sldMk cId="2507996145" sldId="1689"/>
            <ac:picMk id="6" creationId="{BC53C8FE-C9E6-B40D-1657-D58A889298E2}"/>
          </ac:picMkLst>
        </pc:picChg>
        <pc:picChg chg="add mod">
          <ac:chgData name="Daniel Khashabi" userId="62390808-c838-45e6-be59-d6fd0d208bc8" providerId="ADAL" clId="{869B6155-D3EA-B248-88FD-3C87DF8AEA16}" dt="2023-03-02T14:58:32.974" v="10155" actId="1076"/>
          <ac:picMkLst>
            <pc:docMk/>
            <pc:sldMk cId="2507996145" sldId="1689"/>
            <ac:picMk id="10" creationId="{C35F4BA4-FD0D-2F2D-39E8-43C546CCCAA7}"/>
          </ac:picMkLst>
        </pc:picChg>
        <pc:picChg chg="del">
          <ac:chgData name="Daniel Khashabi" userId="62390808-c838-45e6-be59-d6fd0d208bc8" providerId="ADAL" clId="{869B6155-D3EA-B248-88FD-3C87DF8AEA16}" dt="2023-02-28T01:16:21.632" v="7003" actId="478"/>
          <ac:picMkLst>
            <pc:docMk/>
            <pc:sldMk cId="2507996145" sldId="1689"/>
            <ac:picMk id="197" creationId="{00000000-0000-0000-0000-000000000000}"/>
          </ac:picMkLst>
        </pc:picChg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2515196147" sldId="1691"/>
        </pc:sldMkLst>
      </pc:sldChg>
      <pc:sldChg chg="addSp delSp modSp del mod">
        <pc:chgData name="Daniel Khashabi" userId="62390808-c838-45e6-be59-d6fd0d208bc8" providerId="ADAL" clId="{869B6155-D3EA-B248-88FD-3C87DF8AEA16}" dt="2023-02-28T19:44:54.256" v="8945" actId="2696"/>
        <pc:sldMkLst>
          <pc:docMk/>
          <pc:sldMk cId="524073824" sldId="1692"/>
        </pc:sldMkLst>
        <pc:picChg chg="add mod">
          <ac:chgData name="Daniel Khashabi" userId="62390808-c838-45e6-be59-d6fd0d208bc8" providerId="ADAL" clId="{869B6155-D3EA-B248-88FD-3C87DF8AEA16}" dt="2023-02-28T16:33:14.301" v="8721"/>
          <ac:picMkLst>
            <pc:docMk/>
            <pc:sldMk cId="524073824" sldId="1692"/>
            <ac:picMk id="4" creationId="{9D3A48D4-E05D-0AE1-1B6A-BC9A93430ECC}"/>
          </ac:picMkLst>
        </pc:picChg>
        <pc:picChg chg="del">
          <ac:chgData name="Daniel Khashabi" userId="62390808-c838-45e6-be59-d6fd0d208bc8" providerId="ADAL" clId="{869B6155-D3EA-B248-88FD-3C87DF8AEA16}" dt="2023-02-28T16:33:13.906" v="8720" actId="478"/>
          <ac:picMkLst>
            <pc:docMk/>
            <pc:sldMk cId="524073824" sldId="1692"/>
            <ac:picMk id="7" creationId="{69E7E51C-C7D5-5B16-7B5D-00C50E4B928C}"/>
          </ac:picMkLst>
        </pc:picChg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2120127745" sldId="1694"/>
        </pc:sldMkLst>
      </pc:sldChg>
      <pc:sldChg chg="del modAnim">
        <pc:chgData name="Daniel Khashabi" userId="62390808-c838-45e6-be59-d6fd0d208bc8" providerId="ADAL" clId="{869B6155-D3EA-B248-88FD-3C87DF8AEA16}" dt="2023-02-28T19:45:10.446" v="8947" actId="2696"/>
        <pc:sldMkLst>
          <pc:docMk/>
          <pc:sldMk cId="1981697071" sldId="1695"/>
        </pc:sldMkLst>
      </pc:sldChg>
      <pc:sldChg chg="modSp del mod">
        <pc:chgData name="Daniel Khashabi" userId="62390808-c838-45e6-be59-d6fd0d208bc8" providerId="ADAL" clId="{869B6155-D3EA-B248-88FD-3C87DF8AEA16}" dt="2023-02-28T19:44:55.494" v="8946" actId="2696"/>
        <pc:sldMkLst>
          <pc:docMk/>
          <pc:sldMk cId="339189038" sldId="1696"/>
        </pc:sldMkLst>
        <pc:spChg chg="mod">
          <ac:chgData name="Daniel Khashabi" userId="62390808-c838-45e6-be59-d6fd0d208bc8" providerId="ADAL" clId="{869B6155-D3EA-B248-88FD-3C87DF8AEA16}" dt="2023-02-28T16:57:32.991" v="8839" actId="207"/>
          <ac:spMkLst>
            <pc:docMk/>
            <pc:sldMk cId="339189038" sldId="1696"/>
            <ac:spMk id="3" creationId="{E2A117A0-4485-230A-7D11-BB43A0049A6E}"/>
          </ac:spMkLst>
        </pc:spChg>
      </pc:sldChg>
      <pc:sldChg chg="modSp mod">
        <pc:chgData name="Daniel Khashabi" userId="62390808-c838-45e6-be59-d6fd0d208bc8" providerId="ADAL" clId="{869B6155-D3EA-B248-88FD-3C87DF8AEA16}" dt="2023-02-28T16:57:57.287" v="8840" actId="14100"/>
        <pc:sldMkLst>
          <pc:docMk/>
          <pc:sldMk cId="3132722689" sldId="1697"/>
        </pc:sldMkLst>
        <pc:spChg chg="mod">
          <ac:chgData name="Daniel Khashabi" userId="62390808-c838-45e6-be59-d6fd0d208bc8" providerId="ADAL" clId="{869B6155-D3EA-B248-88FD-3C87DF8AEA16}" dt="2023-02-28T16:57:57.287" v="8840" actId="14100"/>
          <ac:spMkLst>
            <pc:docMk/>
            <pc:sldMk cId="3132722689" sldId="1697"/>
            <ac:spMk id="3" creationId="{E2A117A0-4485-230A-7D11-BB43A0049A6E}"/>
          </ac:spMkLst>
        </pc:spChg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860883307" sldId="1698"/>
        </pc:sldMkLst>
        <pc:spChg chg="mod">
          <ac:chgData name="Daniel Khashabi" userId="62390808-c838-45e6-be59-d6fd0d208bc8" providerId="ADAL" clId="{869B6155-D3EA-B248-88FD-3C87DF8AEA16}" dt="2023-02-28T16:59:14.584" v="8857" actId="20577"/>
          <ac:spMkLst>
            <pc:docMk/>
            <pc:sldMk cId="860883307" sldId="1698"/>
            <ac:spMk id="3" creationId="{E4F6CD5C-29F6-C7FA-FC43-91F81B44EB28}"/>
          </ac:spMkLst>
        </pc:spChg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1589982863" sldId="1699"/>
        </pc:sldMkLst>
        <pc:spChg chg="mod">
          <ac:chgData name="Daniel Khashabi" userId="62390808-c838-45e6-be59-d6fd0d208bc8" providerId="ADAL" clId="{869B6155-D3EA-B248-88FD-3C87DF8AEA16}" dt="2023-02-28T16:59:45.944" v="8881" actId="1076"/>
          <ac:spMkLst>
            <pc:docMk/>
            <pc:sldMk cId="1589982863" sldId="1699"/>
            <ac:spMk id="4" creationId="{9126D771-1F20-CFEC-333B-28C58C084EF6}"/>
          </ac:spMkLst>
        </pc:spChg>
        <pc:spChg chg="mod">
          <ac:chgData name="Daniel Khashabi" userId="62390808-c838-45e6-be59-d6fd0d208bc8" providerId="ADAL" clId="{869B6155-D3EA-B248-88FD-3C87DF8AEA16}" dt="2023-02-28T16:59:38.370" v="8879" actId="113"/>
          <ac:spMkLst>
            <pc:docMk/>
            <pc:sldMk cId="1589982863" sldId="1699"/>
            <ac:spMk id="8" creationId="{E63DE09C-A19E-F3B1-C5F0-5A7D4F90FE9B}"/>
          </ac:spMkLst>
        </pc:spChg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4279491511" sldId="1700"/>
        </pc:sldMkLst>
        <pc:picChg chg="mod">
          <ac:chgData name="Daniel Khashabi" userId="62390808-c838-45e6-be59-d6fd0d208bc8" providerId="ADAL" clId="{869B6155-D3EA-B248-88FD-3C87DF8AEA16}" dt="2023-02-28T17:00:01.784" v="8893" actId="1440"/>
          <ac:picMkLst>
            <pc:docMk/>
            <pc:sldMk cId="4279491511" sldId="1700"/>
            <ac:picMk id="10" creationId="{870C9351-F169-3DB0-C763-744D63B6ABD4}"/>
          </ac:picMkLst>
        </pc:picChg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3795276424" sldId="1701"/>
        </pc:sldMkLst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226051440" sldId="1702"/>
        </pc:sldMkLst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1168865004" sldId="1703"/>
        </pc:sldMkLst>
        <pc:spChg chg="mod">
          <ac:chgData name="Daniel Khashabi" userId="62390808-c838-45e6-be59-d6fd0d208bc8" providerId="ADAL" clId="{869B6155-D3EA-B248-88FD-3C87DF8AEA16}" dt="2023-02-28T17:00:27.280" v="8902"/>
          <ac:spMkLst>
            <pc:docMk/>
            <pc:sldMk cId="1168865004" sldId="1703"/>
            <ac:spMk id="2" creationId="{91C35241-F2B6-5E9C-5018-0FBF0C0333E6}"/>
          </ac:spMkLst>
        </pc:spChg>
        <pc:spChg chg="mod">
          <ac:chgData name="Daniel Khashabi" userId="62390808-c838-45e6-be59-d6fd0d208bc8" providerId="ADAL" clId="{869B6155-D3EA-B248-88FD-3C87DF8AEA16}" dt="2023-02-28T17:00:31.160" v="8905" actId="403"/>
          <ac:spMkLst>
            <pc:docMk/>
            <pc:sldMk cId="1168865004" sldId="1703"/>
            <ac:spMk id="3" creationId="{AFC09FF9-2B85-894A-2201-A31C9EE9E9B9}"/>
          </ac:spMkLst>
        </pc:spChg>
      </pc:sldChg>
      <pc:sldChg chg="modSp mod">
        <pc:chgData name="Daniel Khashabi" userId="62390808-c838-45e6-be59-d6fd0d208bc8" providerId="ADAL" clId="{869B6155-D3EA-B248-88FD-3C87DF8AEA16}" dt="2023-02-27T03:18:43.759" v="4625" actId="20577"/>
        <pc:sldMkLst>
          <pc:docMk/>
          <pc:sldMk cId="4165398194" sldId="1704"/>
        </pc:sldMkLst>
        <pc:spChg chg="mod">
          <ac:chgData name="Daniel Khashabi" userId="62390808-c838-45e6-be59-d6fd0d208bc8" providerId="ADAL" clId="{869B6155-D3EA-B248-88FD-3C87DF8AEA16}" dt="2023-02-27T03:18:43.759" v="4625" actId="20577"/>
          <ac:spMkLst>
            <pc:docMk/>
            <pc:sldMk cId="4165398194" sldId="1704"/>
            <ac:spMk id="2" creationId="{EAA4E5AE-1C3E-2796-63F2-9096359501A8}"/>
          </ac:spMkLst>
        </pc:spChg>
      </pc:sldChg>
      <pc:sldChg chg="addSp delSp 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2335958500" sldId="1707"/>
        </pc:sldMkLst>
        <pc:spChg chg="mod">
          <ac:chgData name="Daniel Khashabi" userId="62390808-c838-45e6-be59-d6fd0d208bc8" providerId="ADAL" clId="{869B6155-D3EA-B248-88FD-3C87DF8AEA16}" dt="2023-02-26T19:19:48.955" v="582" actId="27636"/>
          <ac:spMkLst>
            <pc:docMk/>
            <pc:sldMk cId="2335958500" sldId="1707"/>
            <ac:spMk id="3" creationId="{BF2F5DA4-C119-FF28-BDEF-5E700E6A2DF9}"/>
          </ac:spMkLst>
        </pc:spChg>
        <pc:picChg chg="del">
          <ac:chgData name="Daniel Khashabi" userId="62390808-c838-45e6-be59-d6fd0d208bc8" providerId="ADAL" clId="{869B6155-D3EA-B248-88FD-3C87DF8AEA16}" dt="2023-02-26T19:19:50.505" v="583" actId="478"/>
          <ac:picMkLst>
            <pc:docMk/>
            <pc:sldMk cId="2335958500" sldId="1707"/>
            <ac:picMk id="5" creationId="{810942FF-3338-66DB-EC73-D972EF6B46CA}"/>
          </ac:picMkLst>
        </pc:picChg>
        <pc:picChg chg="add mod">
          <ac:chgData name="Daniel Khashabi" userId="62390808-c838-45e6-be59-d6fd0d208bc8" providerId="ADAL" clId="{869B6155-D3EA-B248-88FD-3C87DF8AEA16}" dt="2023-02-26T19:20:08.838" v="591" actId="1076"/>
          <ac:picMkLst>
            <pc:docMk/>
            <pc:sldMk cId="2335958500" sldId="1707"/>
            <ac:picMk id="6" creationId="{66F3AF5A-8B9B-1D12-EFDE-0410408F73E7}"/>
          </ac:picMkLst>
        </pc:picChg>
      </pc:sldChg>
      <pc:sldChg chg="del ord">
        <pc:chgData name="Daniel Khashabi" userId="62390808-c838-45e6-be59-d6fd0d208bc8" providerId="ADAL" clId="{869B6155-D3EA-B248-88FD-3C87DF8AEA16}" dt="2023-02-26T23:40:22.894" v="973" actId="2696"/>
        <pc:sldMkLst>
          <pc:docMk/>
          <pc:sldMk cId="1061067491" sldId="1708"/>
        </pc:sldMkLst>
      </pc:sldChg>
      <pc:sldChg chg="add">
        <pc:chgData name="Daniel Khashabi" userId="62390808-c838-45e6-be59-d6fd0d208bc8" providerId="ADAL" clId="{869B6155-D3EA-B248-88FD-3C87DF8AEA16}" dt="2023-02-28T01:34:29.179" v="7432"/>
        <pc:sldMkLst>
          <pc:docMk/>
          <pc:sldMk cId="2960693236" sldId="1708"/>
        </pc:sldMkLst>
      </pc:sldChg>
      <pc:sldChg chg="add 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3328501042" sldId="1708"/>
        </pc:sldMkLst>
      </pc:sldChg>
      <pc:sldChg chg="del mod modShow">
        <pc:chgData name="Daniel Khashabi" userId="62390808-c838-45e6-be59-d6fd0d208bc8" providerId="ADAL" clId="{869B6155-D3EA-B248-88FD-3C87DF8AEA16}" dt="2023-02-27T02:19:47.087" v="4155" actId="2696"/>
        <pc:sldMkLst>
          <pc:docMk/>
          <pc:sldMk cId="1473584143" sldId="1709"/>
        </pc:sldMkLst>
      </pc:sldChg>
      <pc:sldChg chg="modSp mod">
        <pc:chgData name="Daniel Khashabi" userId="62390808-c838-45e6-be59-d6fd0d208bc8" providerId="ADAL" clId="{869B6155-D3EA-B248-88FD-3C87DF8AEA16}" dt="2023-02-27T00:10:42.762" v="1665" actId="20577"/>
        <pc:sldMkLst>
          <pc:docMk/>
          <pc:sldMk cId="3144402979" sldId="1716"/>
        </pc:sldMkLst>
        <pc:spChg chg="mod">
          <ac:chgData name="Daniel Khashabi" userId="62390808-c838-45e6-be59-d6fd0d208bc8" providerId="ADAL" clId="{869B6155-D3EA-B248-88FD-3C87DF8AEA16}" dt="2023-02-27T00:10:42.762" v="1665" actId="20577"/>
          <ac:spMkLst>
            <pc:docMk/>
            <pc:sldMk cId="3144402979" sldId="1716"/>
            <ac:spMk id="2" creationId="{933443C4-5A7E-2B13-BB12-8182F336F7F7}"/>
          </ac:spMkLst>
        </pc:spChg>
      </pc:sldChg>
      <pc:sldChg chg="del">
        <pc:chgData name="Daniel Khashabi" userId="62390808-c838-45e6-be59-d6fd0d208bc8" providerId="ADAL" clId="{869B6155-D3EA-B248-88FD-3C87DF8AEA16}" dt="2023-02-28T19:44:32.378" v="8944" actId="2696"/>
        <pc:sldMkLst>
          <pc:docMk/>
          <pc:sldMk cId="1142527989" sldId="1719"/>
        </pc:sldMkLst>
      </pc:sldChg>
      <pc:sldChg chg="del">
        <pc:chgData name="Daniel Khashabi" userId="62390808-c838-45e6-be59-d6fd0d208bc8" providerId="ADAL" clId="{869B6155-D3EA-B248-88FD-3C87DF8AEA16}" dt="2023-02-23T18:40:58.784" v="31" actId="2696"/>
        <pc:sldMkLst>
          <pc:docMk/>
          <pc:sldMk cId="427231988" sldId="1722"/>
        </pc:sldMkLst>
      </pc:sldChg>
      <pc:sldChg chg="del">
        <pc:chgData name="Daniel Khashabi" userId="62390808-c838-45e6-be59-d6fd0d208bc8" providerId="ADAL" clId="{869B6155-D3EA-B248-88FD-3C87DF8AEA16}" dt="2023-02-23T18:40:58.473" v="24" actId="2696"/>
        <pc:sldMkLst>
          <pc:docMk/>
          <pc:sldMk cId="2283472175" sldId="1723"/>
        </pc:sldMkLst>
      </pc:sldChg>
      <pc:sldChg chg="del">
        <pc:chgData name="Daniel Khashabi" userId="62390808-c838-45e6-be59-d6fd0d208bc8" providerId="ADAL" clId="{869B6155-D3EA-B248-88FD-3C87DF8AEA16}" dt="2023-02-23T18:40:58.595" v="25" actId="2696"/>
        <pc:sldMkLst>
          <pc:docMk/>
          <pc:sldMk cId="1307919850" sldId="1724"/>
        </pc:sldMkLst>
      </pc:sldChg>
      <pc:sldChg chg="del">
        <pc:chgData name="Daniel Khashabi" userId="62390808-c838-45e6-be59-d6fd0d208bc8" providerId="ADAL" clId="{869B6155-D3EA-B248-88FD-3C87DF8AEA16}" dt="2023-02-23T18:40:58.661" v="26" actId="2696"/>
        <pc:sldMkLst>
          <pc:docMk/>
          <pc:sldMk cId="1144263790" sldId="1726"/>
        </pc:sldMkLst>
      </pc:sldChg>
      <pc:sldChg chg="modSp mod">
        <pc:chgData name="Daniel Khashabi" userId="62390808-c838-45e6-be59-d6fd0d208bc8" providerId="ADAL" clId="{869B6155-D3EA-B248-88FD-3C87DF8AEA16}" dt="2023-02-28T01:49:15.506" v="7481" actId="20577"/>
        <pc:sldMkLst>
          <pc:docMk/>
          <pc:sldMk cId="2309835176" sldId="1727"/>
        </pc:sldMkLst>
        <pc:spChg chg="mod">
          <ac:chgData name="Daniel Khashabi" userId="62390808-c838-45e6-be59-d6fd0d208bc8" providerId="ADAL" clId="{869B6155-D3EA-B248-88FD-3C87DF8AEA16}" dt="2023-02-23T18:41:05.136" v="53" actId="20577"/>
          <ac:spMkLst>
            <pc:docMk/>
            <pc:sldMk cId="2309835176" sldId="1727"/>
            <ac:spMk id="2" creationId="{203F98F8-682C-12DA-E8CC-841FC43A8D66}"/>
          </ac:spMkLst>
        </pc:spChg>
        <pc:spChg chg="mod">
          <ac:chgData name="Daniel Khashabi" userId="62390808-c838-45e6-be59-d6fd0d208bc8" providerId="ADAL" clId="{869B6155-D3EA-B248-88FD-3C87DF8AEA16}" dt="2023-02-28T01:49:15.506" v="7481" actId="20577"/>
          <ac:spMkLst>
            <pc:docMk/>
            <pc:sldMk cId="2309835176" sldId="1727"/>
            <ac:spMk id="8" creationId="{5CCED583-FE7C-EA34-63FF-111B9BBED642}"/>
          </ac:spMkLst>
        </pc:spChg>
      </pc:sldChg>
      <pc:sldChg chg="del">
        <pc:chgData name="Daniel Khashabi" userId="62390808-c838-45e6-be59-d6fd0d208bc8" providerId="ADAL" clId="{869B6155-D3EA-B248-88FD-3C87DF8AEA16}" dt="2023-02-23T18:41:11.817" v="57" actId="2696"/>
        <pc:sldMkLst>
          <pc:docMk/>
          <pc:sldMk cId="3414470684" sldId="1729"/>
        </pc:sldMkLst>
      </pc:sldChg>
      <pc:sldChg chg="del">
        <pc:chgData name="Daniel Khashabi" userId="62390808-c838-45e6-be59-d6fd0d208bc8" providerId="ADAL" clId="{869B6155-D3EA-B248-88FD-3C87DF8AEA16}" dt="2023-02-23T18:41:11.826" v="58" actId="2696"/>
        <pc:sldMkLst>
          <pc:docMk/>
          <pc:sldMk cId="3160390091" sldId="1730"/>
        </pc:sldMkLst>
      </pc:sldChg>
      <pc:sldChg chg="del">
        <pc:chgData name="Daniel Khashabi" userId="62390808-c838-45e6-be59-d6fd0d208bc8" providerId="ADAL" clId="{869B6155-D3EA-B248-88FD-3C87DF8AEA16}" dt="2023-02-23T18:41:11.834" v="59" actId="2696"/>
        <pc:sldMkLst>
          <pc:docMk/>
          <pc:sldMk cId="3145848906" sldId="1731"/>
        </pc:sldMkLst>
      </pc:sldChg>
      <pc:sldChg chg="modSp mod">
        <pc:chgData name="Daniel Khashabi" userId="62390808-c838-45e6-be59-d6fd0d208bc8" providerId="ADAL" clId="{869B6155-D3EA-B248-88FD-3C87DF8AEA16}" dt="2023-03-02T17:01:17.233" v="10396" actId="20577"/>
        <pc:sldMkLst>
          <pc:docMk/>
          <pc:sldMk cId="1446965755" sldId="1732"/>
        </pc:sldMkLst>
        <pc:spChg chg="mod">
          <ac:chgData name="Daniel Khashabi" userId="62390808-c838-45e6-be59-d6fd0d208bc8" providerId="ADAL" clId="{869B6155-D3EA-B248-88FD-3C87DF8AEA16}" dt="2023-03-02T17:01:17.233" v="10396" actId="20577"/>
          <ac:spMkLst>
            <pc:docMk/>
            <pc:sldMk cId="1446965755" sldId="1732"/>
            <ac:spMk id="3" creationId="{7B2BFE65-F95C-7CC3-C7B1-AC8F523DFC10}"/>
          </ac:spMkLst>
        </pc:spChg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1734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1735"/>
        </pc:sldMkLst>
      </pc:sldChg>
      <pc:sldChg chg="del">
        <pc:chgData name="Daniel Khashabi" userId="62390808-c838-45e6-be59-d6fd0d208bc8" providerId="ADAL" clId="{869B6155-D3EA-B248-88FD-3C87DF8AEA16}" dt="2023-02-28T19:45:13.522" v="8948" actId="2696"/>
        <pc:sldMkLst>
          <pc:docMk/>
          <pc:sldMk cId="4248584166" sldId="1736"/>
        </pc:sldMkLst>
      </pc:sldChg>
      <pc:sldChg chg="modSp mod">
        <pc:chgData name="Daniel Khashabi" userId="62390808-c838-45e6-be59-d6fd0d208bc8" providerId="ADAL" clId="{869B6155-D3EA-B248-88FD-3C87DF8AEA16}" dt="2023-03-02T14:49:44.764" v="9947"/>
        <pc:sldMkLst>
          <pc:docMk/>
          <pc:sldMk cId="0" sldId="173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38"/>
            <ac:spMk id="4" creationId="{00000000-0000-0000-0000-000000000000}"/>
          </ac:spMkLst>
        </pc:spChg>
      </pc:sldChg>
      <pc:sldChg chg="modSp mod">
        <pc:chgData name="Daniel Khashabi" userId="62390808-c838-45e6-be59-d6fd0d208bc8" providerId="ADAL" clId="{869B6155-D3EA-B248-88FD-3C87DF8AEA16}" dt="2023-03-02T14:48:13.681" v="9938" actId="1076"/>
        <pc:sldMkLst>
          <pc:docMk/>
          <pc:sldMk cId="126430258" sldId="1739"/>
        </pc:sldMkLst>
        <pc:picChg chg="mod">
          <ac:chgData name="Daniel Khashabi" userId="62390808-c838-45e6-be59-d6fd0d208bc8" providerId="ADAL" clId="{869B6155-D3EA-B248-88FD-3C87DF8AEA16}" dt="2023-03-02T14:48:13.681" v="9938" actId="1076"/>
          <ac:picMkLst>
            <pc:docMk/>
            <pc:sldMk cId="126430258" sldId="1739"/>
            <ac:picMk id="4" creationId="{3EFC1115-3AE7-2FA3-87D1-F4E8E9948F44}"/>
          </ac:picMkLst>
        </pc:picChg>
      </pc:sldChg>
      <pc:sldChg chg="modSp mod">
        <pc:chgData name="Daniel Khashabi" userId="62390808-c838-45e6-be59-d6fd0d208bc8" providerId="ADAL" clId="{869B6155-D3EA-B248-88FD-3C87DF8AEA16}" dt="2023-03-02T14:47:23.564" v="9919" actId="1076"/>
        <pc:sldMkLst>
          <pc:docMk/>
          <pc:sldMk cId="1994282376" sldId="1740"/>
        </pc:sldMkLst>
        <pc:spChg chg="mod">
          <ac:chgData name="Daniel Khashabi" userId="62390808-c838-45e6-be59-d6fd0d208bc8" providerId="ADAL" clId="{869B6155-D3EA-B248-88FD-3C87DF8AEA16}" dt="2023-03-02T14:46:23.389" v="9916" actId="20577"/>
          <ac:spMkLst>
            <pc:docMk/>
            <pc:sldMk cId="1994282376" sldId="1740"/>
            <ac:spMk id="3" creationId="{A3D986DC-BDE4-6D83-A8E9-51A35E89DFE6}"/>
          </ac:spMkLst>
        </pc:spChg>
        <pc:picChg chg="mod">
          <ac:chgData name="Daniel Khashabi" userId="62390808-c838-45e6-be59-d6fd0d208bc8" providerId="ADAL" clId="{869B6155-D3EA-B248-88FD-3C87DF8AEA16}" dt="2023-03-02T14:47:23.564" v="9919" actId="1076"/>
          <ac:picMkLst>
            <pc:docMk/>
            <pc:sldMk cId="1994282376" sldId="1740"/>
            <ac:picMk id="2050" creationId="{FCDFB180-5503-D40F-1E47-6571D3F596C9}"/>
          </ac:picMkLst>
        </pc:picChg>
      </pc:sldChg>
      <pc:sldChg chg="del">
        <pc:chgData name="Daniel Khashabi" userId="62390808-c838-45e6-be59-d6fd0d208bc8" providerId="ADAL" clId="{869B6155-D3EA-B248-88FD-3C87DF8AEA16}" dt="2023-02-23T18:40:57.802" v="18" actId="2696"/>
        <pc:sldMkLst>
          <pc:docMk/>
          <pc:sldMk cId="3278760500" sldId="1741"/>
        </pc:sldMkLst>
      </pc:sldChg>
      <pc:sldChg chg="del">
        <pc:chgData name="Daniel Khashabi" userId="62390808-c838-45e6-be59-d6fd0d208bc8" providerId="ADAL" clId="{869B6155-D3EA-B248-88FD-3C87DF8AEA16}" dt="2023-03-02T14:48:35.675" v="9946" actId="2696"/>
        <pc:sldMkLst>
          <pc:docMk/>
          <pc:sldMk cId="2062362447" sldId="1744"/>
        </pc:sldMkLst>
      </pc:sldChg>
      <pc:sldChg chg="modSp mod">
        <pc:chgData name="Daniel Khashabi" userId="62390808-c838-45e6-be59-d6fd0d208bc8" providerId="ADAL" clId="{869B6155-D3EA-B248-88FD-3C87DF8AEA16}" dt="2023-02-28T01:19:06.342" v="7056" actId="20577"/>
        <pc:sldMkLst>
          <pc:docMk/>
          <pc:sldMk cId="1561276032" sldId="1747"/>
        </pc:sldMkLst>
        <pc:spChg chg="mod">
          <ac:chgData name="Daniel Khashabi" userId="62390808-c838-45e6-be59-d6fd0d208bc8" providerId="ADAL" clId="{869B6155-D3EA-B248-88FD-3C87DF8AEA16}" dt="2023-02-28T01:18:39.533" v="7042" actId="20577"/>
          <ac:spMkLst>
            <pc:docMk/>
            <pc:sldMk cId="1561276032" sldId="1747"/>
            <ac:spMk id="2" creationId="{27F57767-9F38-41E5-14CD-3A56AE52B630}"/>
          </ac:spMkLst>
        </pc:spChg>
        <pc:spChg chg="mod">
          <ac:chgData name="Daniel Khashabi" userId="62390808-c838-45e6-be59-d6fd0d208bc8" providerId="ADAL" clId="{869B6155-D3EA-B248-88FD-3C87DF8AEA16}" dt="2023-02-28T01:19:06.342" v="7056" actId="20577"/>
          <ac:spMkLst>
            <pc:docMk/>
            <pc:sldMk cId="1561276032" sldId="1747"/>
            <ac:spMk id="3" creationId="{F4F59BB6-F46C-15A8-EBD1-D1347283E946}"/>
          </ac:spMkLst>
        </pc:spChg>
      </pc:sldChg>
      <pc:sldChg chg="modSp del mod">
        <pc:chgData name="Daniel Khashabi" userId="62390808-c838-45e6-be59-d6fd0d208bc8" providerId="ADAL" clId="{869B6155-D3EA-B248-88FD-3C87DF8AEA16}" dt="2023-02-28T01:18:57.129" v="7054" actId="2696"/>
        <pc:sldMkLst>
          <pc:docMk/>
          <pc:sldMk cId="1057357431" sldId="1748"/>
        </pc:sldMkLst>
        <pc:spChg chg="mod">
          <ac:chgData name="Daniel Khashabi" userId="62390808-c838-45e6-be59-d6fd0d208bc8" providerId="ADAL" clId="{869B6155-D3EA-B248-88FD-3C87DF8AEA16}" dt="2023-02-28T01:18:45.429" v="7045" actId="21"/>
          <ac:spMkLst>
            <pc:docMk/>
            <pc:sldMk cId="1057357431" sldId="1748"/>
            <ac:spMk id="3" creationId="{6D141459-A88C-A5FB-6433-54F0A929B146}"/>
          </ac:spMkLst>
        </pc:spChg>
      </pc:sldChg>
      <pc:sldChg chg="del">
        <pc:chgData name="Daniel Khashabi" userId="62390808-c838-45e6-be59-d6fd0d208bc8" providerId="ADAL" clId="{869B6155-D3EA-B248-88FD-3C87DF8AEA16}" dt="2023-02-27T03:18:30.785" v="4607" actId="2696"/>
        <pc:sldMkLst>
          <pc:docMk/>
          <pc:sldMk cId="3065630538" sldId="1750"/>
        </pc:sldMkLst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3685191956" sldId="1751"/>
        </pc:sldMkLst>
        <pc:spChg chg="mod">
          <ac:chgData name="Daniel Khashabi" userId="62390808-c838-45e6-be59-d6fd0d208bc8" providerId="ADAL" clId="{869B6155-D3EA-B248-88FD-3C87DF8AEA16}" dt="2023-02-26T21:43:13.327" v="625" actId="20577"/>
          <ac:spMkLst>
            <pc:docMk/>
            <pc:sldMk cId="3685191956" sldId="1751"/>
            <ac:spMk id="3" creationId="{BF2F5DA4-C119-FF28-BDEF-5E700E6A2DF9}"/>
          </ac:spMkLst>
        </pc:spChg>
      </pc:sldChg>
      <pc:sldChg chg="mod modShow">
        <pc:chgData name="Daniel Khashabi" userId="62390808-c838-45e6-be59-d6fd0d208bc8" providerId="ADAL" clId="{869B6155-D3EA-B248-88FD-3C87DF8AEA16}" dt="2023-02-26T23:42:00.478" v="978" actId="729"/>
        <pc:sldMkLst>
          <pc:docMk/>
          <pc:sldMk cId="750854351" sldId="1753"/>
        </pc:sldMkLst>
      </pc:sldChg>
      <pc:sldChg chg="addSp delSp modSp mod">
        <pc:chgData name="Daniel Khashabi" userId="62390808-c838-45e6-be59-d6fd0d208bc8" providerId="ADAL" clId="{869B6155-D3EA-B248-88FD-3C87DF8AEA16}" dt="2023-03-02T14:37:36.003" v="9587" actId="21"/>
        <pc:sldMkLst>
          <pc:docMk/>
          <pc:sldMk cId="4058999134" sldId="1754"/>
        </pc:sldMkLst>
        <pc:spChg chg="mod">
          <ac:chgData name="Daniel Khashabi" userId="62390808-c838-45e6-be59-d6fd0d208bc8" providerId="ADAL" clId="{869B6155-D3EA-B248-88FD-3C87DF8AEA16}" dt="2023-02-27T02:41:25.803" v="4343"/>
          <ac:spMkLst>
            <pc:docMk/>
            <pc:sldMk cId="4058999134" sldId="1754"/>
            <ac:spMk id="2" creationId="{521A83E5-080A-BCA3-5A79-FA2F94703974}"/>
          </ac:spMkLst>
        </pc:spChg>
        <pc:spChg chg="mod">
          <ac:chgData name="Daniel Khashabi" userId="62390808-c838-45e6-be59-d6fd0d208bc8" providerId="ADAL" clId="{869B6155-D3EA-B248-88FD-3C87DF8AEA16}" dt="2023-03-02T14:37:07.954" v="9582" actId="20577"/>
          <ac:spMkLst>
            <pc:docMk/>
            <pc:sldMk cId="4058999134" sldId="1754"/>
            <ac:spMk id="3" creationId="{49ED8F0B-7B83-5BFF-404A-C643779F2A22}"/>
          </ac:spMkLst>
        </pc:spChg>
        <pc:spChg chg="add del mod">
          <ac:chgData name="Daniel Khashabi" userId="62390808-c838-45e6-be59-d6fd0d208bc8" providerId="ADAL" clId="{869B6155-D3EA-B248-88FD-3C87DF8AEA16}" dt="2023-03-02T14:37:36.003" v="9587" actId="21"/>
          <ac:spMkLst>
            <pc:docMk/>
            <pc:sldMk cId="4058999134" sldId="1754"/>
            <ac:spMk id="5" creationId="{E46B461D-75E4-BE09-0F9F-6DF467EDABCF}"/>
          </ac:spMkLst>
        </pc:spChg>
        <pc:picChg chg="add mod">
          <ac:chgData name="Daniel Khashabi" userId="62390808-c838-45e6-be59-d6fd0d208bc8" providerId="ADAL" clId="{869B6155-D3EA-B248-88FD-3C87DF8AEA16}" dt="2023-03-02T14:36:17.910" v="9551" actId="1076"/>
          <ac:picMkLst>
            <pc:docMk/>
            <pc:sldMk cId="4058999134" sldId="1754"/>
            <ac:picMk id="1026" creationId="{15168387-F736-31EE-DC68-5A9F9AB2739A}"/>
          </ac:picMkLst>
        </pc:picChg>
      </pc:sldChg>
      <pc:sldChg chg="modSp del mod">
        <pc:chgData name="Daniel Khashabi" userId="62390808-c838-45e6-be59-d6fd0d208bc8" providerId="ADAL" clId="{869B6155-D3EA-B248-88FD-3C87DF8AEA16}" dt="2023-02-27T00:05:32.788" v="1558" actId="2696"/>
        <pc:sldMkLst>
          <pc:docMk/>
          <pc:sldMk cId="80289203" sldId="1758"/>
        </pc:sldMkLst>
        <pc:spChg chg="mod">
          <ac:chgData name="Daniel Khashabi" userId="62390808-c838-45e6-be59-d6fd0d208bc8" providerId="ADAL" clId="{869B6155-D3EA-B248-88FD-3C87DF8AEA16}" dt="2023-02-27T00:05:26.215" v="1557" actId="20577"/>
          <ac:spMkLst>
            <pc:docMk/>
            <pc:sldMk cId="80289203" sldId="1758"/>
            <ac:spMk id="4" creationId="{00000000-0000-0000-0000-000000000000}"/>
          </ac:spMkLst>
        </pc:spChg>
      </pc:sldChg>
      <pc:sldChg chg="addSp delSp modSp add mod addCm chgLayout">
        <pc:chgData name="Daniel Khashabi" userId="62390808-c838-45e6-be59-d6fd0d208bc8" providerId="ADAL" clId="{869B6155-D3EA-B248-88FD-3C87DF8AEA16}" dt="2023-02-27T00:32:34.364" v="2000"/>
        <pc:sldMkLst>
          <pc:docMk/>
          <pc:sldMk cId="3755822236" sldId="1758"/>
        </pc:sldMkLst>
        <pc:spChg chg="mod ord">
          <ac:chgData name="Daniel Khashabi" userId="62390808-c838-45e6-be59-d6fd0d208bc8" providerId="ADAL" clId="{869B6155-D3EA-B248-88FD-3C87DF8AEA16}" dt="2023-02-27T00:10:13.838" v="1648" actId="700"/>
          <ac:spMkLst>
            <pc:docMk/>
            <pc:sldMk cId="3755822236" sldId="1758"/>
            <ac:spMk id="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10:16.699" v="1649" actId="478"/>
          <ac:spMkLst>
            <pc:docMk/>
            <pc:sldMk cId="3755822236" sldId="1758"/>
            <ac:spMk id="6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10:13.838" v="1648" actId="700"/>
          <ac:spMkLst>
            <pc:docMk/>
            <pc:sldMk cId="3755822236" sldId="1758"/>
            <ac:spMk id="7" creationId="{AAA01111-4DF6-6BBB-AB7C-1DC9C8F160AF}"/>
          </ac:spMkLst>
        </pc:spChg>
        <pc:spChg chg="add mod ord">
          <ac:chgData name="Daniel Khashabi" userId="62390808-c838-45e6-be59-d6fd0d208bc8" providerId="ADAL" clId="{869B6155-D3EA-B248-88FD-3C87DF8AEA16}" dt="2023-02-27T00:10:13.838" v="1648" actId="700"/>
          <ac:spMkLst>
            <pc:docMk/>
            <pc:sldMk cId="3755822236" sldId="1758"/>
            <ac:spMk id="8" creationId="{DF3C741B-575D-057E-29D4-F2DCD7357528}"/>
          </ac:spMkLst>
        </pc:spChg>
        <pc:picChg chg="mod">
          <ac:chgData name="Daniel Khashabi" userId="62390808-c838-45e6-be59-d6fd0d208bc8" providerId="ADAL" clId="{869B6155-D3EA-B248-88FD-3C87DF8AEA16}" dt="2023-02-27T00:10:53.760" v="1666" actId="1076"/>
          <ac:picMkLst>
            <pc:docMk/>
            <pc:sldMk cId="3755822236" sldId="1758"/>
            <ac:picMk id="5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69B6155-D3EA-B248-88FD-3C87DF8AEA16}" dt="2023-02-27T00:32:34.364" v="2000"/>
              <pc2:cmMkLst xmlns:pc2="http://schemas.microsoft.com/office/powerpoint/2019/9/main/command">
                <pc:docMk/>
                <pc:sldMk cId="3755822236" sldId="1758"/>
                <pc2:cmMk id="{FCEB6BFB-18FB-0042-900C-CE157CF0D260}"/>
              </pc2:cmMkLst>
            </pc226:cmChg>
          </p:ext>
        </pc:extLst>
      </pc:sldChg>
      <pc:sldChg chg="add">
        <pc:chgData name="Daniel Khashabi" userId="62390808-c838-45e6-be59-d6fd0d208bc8" providerId="ADAL" clId="{869B6155-D3EA-B248-88FD-3C87DF8AEA16}" dt="2023-02-28T01:34:29.179" v="7432"/>
        <pc:sldMkLst>
          <pc:docMk/>
          <pc:sldMk cId="3656988731" sldId="1759"/>
        </pc:sldMkLst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3824973247" sldId="1759"/>
        </pc:sldMkLst>
        <pc:spChg chg="del">
          <ac:chgData name="Daniel Khashabi" userId="62390808-c838-45e6-be59-d6fd0d208bc8" providerId="ADAL" clId="{869B6155-D3EA-B248-88FD-3C87DF8AEA16}" dt="2023-02-28T01:14:58.954" v="6996"/>
          <ac:spMkLst>
            <pc:docMk/>
            <pc:sldMk cId="3824973247" sldId="1759"/>
            <ac:spMk id="2" creationId="{892D64E4-A8AD-4BFC-02B2-F43E2CBE3958}"/>
          </ac:spMkLst>
        </pc:spChg>
        <pc:spChg chg="del">
          <ac:chgData name="Daniel Khashabi" userId="62390808-c838-45e6-be59-d6fd0d208bc8" providerId="ADAL" clId="{869B6155-D3EA-B248-88FD-3C87DF8AEA16}" dt="2023-02-28T01:15:07.813" v="7000" actId="478"/>
          <ac:spMkLst>
            <pc:docMk/>
            <pc:sldMk cId="3824973247" sldId="1759"/>
            <ac:spMk id="3" creationId="{943C0393-BED5-5741-867C-2A8883E05369}"/>
          </ac:spMkLst>
        </pc:spChg>
        <pc:picChg chg="add mod">
          <ac:chgData name="Daniel Khashabi" userId="62390808-c838-45e6-be59-d6fd0d208bc8" providerId="ADAL" clId="{869B6155-D3EA-B248-88FD-3C87DF8AEA16}" dt="2023-02-28T01:15:02.399" v="6999" actId="1076"/>
          <ac:picMkLst>
            <pc:docMk/>
            <pc:sldMk cId="3824973247" sldId="1759"/>
            <ac:picMk id="5" creationId="{D8FF2B8A-A17F-DE0E-2CEE-3CC675B406CB}"/>
          </ac:picMkLst>
        </pc:picChg>
        <pc:picChg chg="del mod modCrop">
          <ac:chgData name="Daniel Khashabi" userId="62390808-c838-45e6-be59-d6fd0d208bc8" providerId="ADAL" clId="{869B6155-D3EA-B248-88FD-3C87DF8AEA16}" dt="2023-02-28T01:14:57.577" v="6995" actId="478"/>
          <ac:picMkLst>
            <pc:docMk/>
            <pc:sldMk cId="3824973247" sldId="1759"/>
            <ac:picMk id="920" creationId="{00000000-0000-0000-0000-000000000000}"/>
          </ac:picMkLst>
        </pc:picChg>
      </pc:sldChg>
      <pc:sldChg chg="modSp mod ord modShow">
        <pc:chgData name="Daniel Khashabi" userId="62390808-c838-45e6-be59-d6fd0d208bc8" providerId="ADAL" clId="{869B6155-D3EA-B248-88FD-3C87DF8AEA16}" dt="2023-03-02T14:49:44.764" v="9947"/>
        <pc:sldMkLst>
          <pc:docMk/>
          <pc:sldMk cId="3236888526" sldId="1760"/>
        </pc:sldMkLst>
        <pc:spChg chg="mod">
          <ac:chgData name="Daniel Khashabi" userId="62390808-c838-45e6-be59-d6fd0d208bc8" providerId="ADAL" clId="{869B6155-D3EA-B248-88FD-3C87DF8AEA16}" dt="2023-02-28T02:27:49.880" v="8083" actId="20577"/>
          <ac:spMkLst>
            <pc:docMk/>
            <pc:sldMk cId="3236888526" sldId="1760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8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9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10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16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669689574" sldId="176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69689574" sldId="1766"/>
            <ac:spMk id="10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69689574" sldId="1766"/>
            <ac:spMk id="11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69689574" sldId="1766"/>
            <ac:spMk id="28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02:35:22.503" v="8396" actId="2696"/>
        <pc:sldMkLst>
          <pc:docMk/>
          <pc:sldMk cId="0" sldId="1769"/>
        </pc:sldMkLst>
      </pc:sldChg>
      <pc:sldChg chg="addSp delSp modSp mod modShow">
        <pc:chgData name="Daniel Khashabi" userId="62390808-c838-45e6-be59-d6fd0d208bc8" providerId="ADAL" clId="{869B6155-D3EA-B248-88FD-3C87DF8AEA16}" dt="2023-02-28T02:44:13.854" v="8563" actId="729"/>
        <pc:sldMkLst>
          <pc:docMk/>
          <pc:sldMk cId="0" sldId="1770"/>
        </pc:sldMkLst>
        <pc:spChg chg="mod">
          <ac:chgData name="Daniel Khashabi" userId="62390808-c838-45e6-be59-d6fd0d208bc8" providerId="ADAL" clId="{869B6155-D3EA-B248-88FD-3C87DF8AEA16}" dt="2023-02-28T02:41:44.735" v="8561" actId="2711"/>
          <ac:spMkLst>
            <pc:docMk/>
            <pc:sldMk cId="0" sldId="1770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2:38:23.994" v="8557" actId="478"/>
          <ac:spMkLst>
            <pc:docMk/>
            <pc:sldMk cId="0" sldId="1770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38:24.409" v="8558"/>
          <ac:spMkLst>
            <pc:docMk/>
            <pc:sldMk cId="0" sldId="1770"/>
            <ac:spMk id="14" creationId="{CBEFBEE1-119F-59E6-1AE2-FC21BAD31DE3}"/>
          </ac:spMkLst>
        </pc:spChg>
      </pc:sldChg>
      <pc:sldChg chg="mod modShow">
        <pc:chgData name="Daniel Khashabi" userId="62390808-c838-45e6-be59-d6fd0d208bc8" providerId="ADAL" clId="{869B6155-D3EA-B248-88FD-3C87DF8AEA16}" dt="2023-02-28T02:46:14.891" v="8564" actId="729"/>
        <pc:sldMkLst>
          <pc:docMk/>
          <pc:sldMk cId="0" sldId="1773"/>
        </pc:sldMkLst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783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3"/>
            <ac:spMk id="3" creationId="{00000000-0000-0000-0000-000000000000}"/>
          </ac:spMkLst>
        </pc:spChg>
      </pc:sldChg>
      <pc:sldChg chg="modSp mod">
        <pc:chgData name="Daniel Khashabi" userId="62390808-c838-45e6-be59-d6fd0d208bc8" providerId="ADAL" clId="{869B6155-D3EA-B248-88FD-3C87DF8AEA16}" dt="2023-02-27T02:26:18.344" v="4249" actId="1076"/>
        <pc:sldMkLst>
          <pc:docMk/>
          <pc:sldMk cId="2894810001" sldId="1784"/>
        </pc:sldMkLst>
        <pc:spChg chg="mod">
          <ac:chgData name="Daniel Khashabi" userId="62390808-c838-45e6-be59-d6fd0d208bc8" providerId="ADAL" clId="{869B6155-D3EA-B248-88FD-3C87DF8AEA16}" dt="2023-02-27T02:26:18.344" v="4249" actId="1076"/>
          <ac:spMkLst>
            <pc:docMk/>
            <pc:sldMk cId="2894810001" sldId="1784"/>
            <ac:spMk id="3" creationId="{742098B5-3716-BBD2-0AAF-42AC45169A7D}"/>
          </ac:spMkLst>
        </pc:spChg>
        <pc:spChg chg="mod">
          <ac:chgData name="Daniel Khashabi" userId="62390808-c838-45e6-be59-d6fd0d208bc8" providerId="ADAL" clId="{869B6155-D3EA-B248-88FD-3C87DF8AEA16}" dt="2023-02-26T18:56:47.787" v="433" actId="20577"/>
          <ac:spMkLst>
            <pc:docMk/>
            <pc:sldMk cId="2894810001" sldId="1784"/>
            <ac:spMk id="59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02:09:03.317" v="7529" actId="2696"/>
        <pc:sldMkLst>
          <pc:docMk/>
          <pc:sldMk cId="3331867881" sldId="1786"/>
        </pc:sldMkLst>
      </pc:sldChg>
      <pc:sldChg chg="addSp delSp modSp mod">
        <pc:chgData name="Daniel Khashabi" userId="62390808-c838-45e6-be59-d6fd0d208bc8" providerId="ADAL" clId="{869B6155-D3EA-B248-88FD-3C87DF8AEA16}" dt="2023-03-02T14:59:48.396" v="10165" actId="368"/>
        <pc:sldMkLst>
          <pc:docMk/>
          <pc:sldMk cId="0" sldId="1787"/>
        </pc:sldMkLst>
        <pc:spChg chg="del">
          <ac:chgData name="Daniel Khashabi" userId="62390808-c838-45e6-be59-d6fd0d208bc8" providerId="ADAL" clId="{869B6155-D3EA-B248-88FD-3C87DF8AEA16}" dt="2023-02-28T02:10:30.018" v="7567" actId="478"/>
          <ac:spMkLst>
            <pc:docMk/>
            <pc:sldMk cId="0" sldId="1787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7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7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9:48.396" v="10165" actId="368"/>
          <ac:spMkLst>
            <pc:docMk/>
            <pc:sldMk cId="0" sldId="1787"/>
            <ac:spMk id="9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14:40.125" v="7756" actId="5793"/>
          <ac:spMkLst>
            <pc:docMk/>
            <pc:sldMk cId="0" sldId="1787"/>
            <ac:spMk id="21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2-28T02:10:33.195" v="7573"/>
          <ac:spMkLst>
            <pc:docMk/>
            <pc:sldMk cId="0" sldId="1787"/>
            <ac:spMk id="26" creationId="{2CE14EBA-0642-5A19-48EE-9D3D2FE8671F}"/>
          </ac:spMkLst>
        </pc:spChg>
        <pc:spChg chg="add del mod">
          <ac:chgData name="Daniel Khashabi" userId="62390808-c838-45e6-be59-d6fd0d208bc8" providerId="ADAL" clId="{869B6155-D3EA-B248-88FD-3C87DF8AEA16}" dt="2023-02-28T02:10:32.239" v="7572"/>
          <ac:spMkLst>
            <pc:docMk/>
            <pc:sldMk cId="0" sldId="1787"/>
            <ac:spMk id="27" creationId="{74703FA8-99DA-DD2A-15AC-FFD104EAD864}"/>
          </ac:spMkLst>
        </pc:spChg>
        <pc:spChg chg="add mod">
          <ac:chgData name="Daniel Khashabi" userId="62390808-c838-45e6-be59-d6fd0d208bc8" providerId="ADAL" clId="{869B6155-D3EA-B248-88FD-3C87DF8AEA16}" dt="2023-03-02T14:59:43.422" v="10163" actId="368"/>
          <ac:spMkLst>
            <pc:docMk/>
            <pc:sldMk cId="0" sldId="1787"/>
            <ac:spMk id="28" creationId="{9C6A3AE1-E626-0C21-AF54-0E450FF5407C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88"/>
        </pc:sldMkLst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89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9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9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9"/>
            <ac:spMk id="14" creationId="{00000000-0000-0000-0000-000000000000}"/>
          </ac:spMkLst>
        </pc:spChg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0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0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0"/>
            <ac:spMk id="19" creationId="{00000000-0000-0000-0000-000000000000}"/>
          </ac:spMkLst>
        </pc:spChg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1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1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1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1"/>
            <ac:spMk id="20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2"/>
        </pc:sldMkLst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3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3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3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3"/>
            <ac:spMk id="8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4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5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6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7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8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9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800"/>
        </pc:sldMkLst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0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4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4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4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0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5"/>
            <ac:spMk id="6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5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5"/>
            <ac:spMk id="11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1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0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0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0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11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1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1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1"/>
            <ac:spMk id="8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1280531687" sldId="182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280531687" sldId="1825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1428968377" sldId="182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428968377" sldId="1826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1971986060" sldId="183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971986060" sldId="1830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3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8465980" sldId="1837"/>
        </pc:sldMkLst>
      </pc:sldChg>
      <pc:sldChg chg="add del">
        <pc:chgData name="Daniel Khashabi" userId="62390808-c838-45e6-be59-d6fd0d208bc8" providerId="ADAL" clId="{869B6155-D3EA-B248-88FD-3C87DF8AEA16}" dt="2023-02-28T02:51:31.524" v="8644" actId="2696"/>
        <pc:sldMkLst>
          <pc:docMk/>
          <pc:sldMk cId="3656011362" sldId="183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3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82666202" sldId="1838"/>
        </pc:sldMkLst>
      </pc:sldChg>
      <pc:sldChg chg="add del">
        <pc:chgData name="Daniel Khashabi" userId="62390808-c838-45e6-be59-d6fd0d208bc8" providerId="ADAL" clId="{869B6155-D3EA-B248-88FD-3C87DF8AEA16}" dt="2023-02-28T02:51:31.521" v="8643" actId="2696"/>
        <pc:sldMkLst>
          <pc:docMk/>
          <pc:sldMk cId="1655310243" sldId="183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3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956144117" sldId="1839"/>
        </pc:sldMkLst>
      </pc:sldChg>
      <pc:sldChg chg="add del">
        <pc:chgData name="Daniel Khashabi" userId="62390808-c838-45e6-be59-d6fd0d208bc8" providerId="ADAL" clId="{869B6155-D3EA-B248-88FD-3C87DF8AEA16}" dt="2023-02-28T02:51:31.518" v="8642" actId="2696"/>
        <pc:sldMkLst>
          <pc:docMk/>
          <pc:sldMk cId="1719278880" sldId="183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0"/>
        </pc:sldMkLst>
      </pc:sldChg>
      <pc:sldChg chg="add del">
        <pc:chgData name="Daniel Khashabi" userId="62390808-c838-45e6-be59-d6fd0d208bc8" providerId="ADAL" clId="{869B6155-D3EA-B248-88FD-3C87DF8AEA16}" dt="2023-02-28T02:51:31.516" v="8641" actId="2696"/>
        <pc:sldMkLst>
          <pc:docMk/>
          <pc:sldMk cId="1363765062" sldId="184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062983873" sldId="184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1"/>
        </pc:sldMkLst>
      </pc:sldChg>
      <pc:sldChg chg="add del">
        <pc:chgData name="Daniel Khashabi" userId="62390808-c838-45e6-be59-d6fd0d208bc8" providerId="ADAL" clId="{869B6155-D3EA-B248-88FD-3C87DF8AEA16}" dt="2023-02-28T02:51:31.513" v="8640" actId="2696"/>
        <pc:sldMkLst>
          <pc:docMk/>
          <pc:sldMk cId="1064663321" sldId="184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529667388" sldId="184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986426555" sldId="1842"/>
        </pc:sldMkLst>
      </pc:sldChg>
      <pc:sldChg chg="add del">
        <pc:chgData name="Daniel Khashabi" userId="62390808-c838-45e6-be59-d6fd0d208bc8" providerId="ADAL" clId="{869B6155-D3EA-B248-88FD-3C87DF8AEA16}" dt="2023-02-28T02:51:31.510" v="8639" actId="2696"/>
        <pc:sldMkLst>
          <pc:docMk/>
          <pc:sldMk cId="4080667640" sldId="184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3"/>
        </pc:sldMkLst>
      </pc:sldChg>
      <pc:sldChg chg="add del">
        <pc:chgData name="Daniel Khashabi" userId="62390808-c838-45e6-be59-d6fd0d208bc8" providerId="ADAL" clId="{869B6155-D3EA-B248-88FD-3C87DF8AEA16}" dt="2023-02-28T02:50:52.592" v="8604" actId="2696"/>
        <pc:sldMkLst>
          <pc:docMk/>
          <pc:sldMk cId="3189723764" sldId="184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708536290" sldId="1843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4"/>
        </pc:sldMkLst>
      </pc:sldChg>
      <pc:sldChg chg="add del">
        <pc:chgData name="Daniel Khashabi" userId="62390808-c838-45e6-be59-d6fd0d208bc8" providerId="ADAL" clId="{869B6155-D3EA-B248-88FD-3C87DF8AEA16}" dt="2023-02-28T02:51:31.508" v="8638" actId="2696"/>
        <pc:sldMkLst>
          <pc:docMk/>
          <pc:sldMk cId="130502483" sldId="1844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902114518" sldId="1844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5"/>
        </pc:sldMkLst>
      </pc:sldChg>
      <pc:sldChg chg="add del">
        <pc:chgData name="Daniel Khashabi" userId="62390808-c838-45e6-be59-d6fd0d208bc8" providerId="ADAL" clId="{869B6155-D3EA-B248-88FD-3C87DF8AEA16}" dt="2023-02-28T02:51:31.504" v="8637" actId="2696"/>
        <pc:sldMkLst>
          <pc:docMk/>
          <pc:sldMk cId="29964278" sldId="1845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12267687" sldId="1845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6"/>
        </pc:sldMkLst>
      </pc:sldChg>
      <pc:sldChg chg="add del">
        <pc:chgData name="Daniel Khashabi" userId="62390808-c838-45e6-be59-d6fd0d208bc8" providerId="ADAL" clId="{869B6155-D3EA-B248-88FD-3C87DF8AEA16}" dt="2023-02-28T02:51:31.501" v="8636" actId="2696"/>
        <pc:sldMkLst>
          <pc:docMk/>
          <pc:sldMk cId="1264738898" sldId="1846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692850823" sldId="1846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788964764" sldId="1847"/>
        </pc:sldMkLst>
      </pc:sldChg>
      <pc:sldChg chg="add del">
        <pc:chgData name="Daniel Khashabi" userId="62390808-c838-45e6-be59-d6fd0d208bc8" providerId="ADAL" clId="{869B6155-D3EA-B248-88FD-3C87DF8AEA16}" dt="2023-02-28T02:51:31.498" v="8635" actId="2696"/>
        <pc:sldMkLst>
          <pc:docMk/>
          <pc:sldMk cId="4101995341" sldId="184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8"/>
        </pc:sldMkLst>
      </pc:sldChg>
      <pc:sldChg chg="add del">
        <pc:chgData name="Daniel Khashabi" userId="62390808-c838-45e6-be59-d6fd0d208bc8" providerId="ADAL" clId="{869B6155-D3EA-B248-88FD-3C87DF8AEA16}" dt="2023-02-28T02:51:31.488" v="8632" actId="2696"/>
        <pc:sldMkLst>
          <pc:docMk/>
          <pc:sldMk cId="1827002466" sldId="184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000940658" sldId="184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9"/>
        </pc:sldMkLst>
      </pc:sldChg>
      <pc:sldChg chg="add del">
        <pc:chgData name="Daniel Khashabi" userId="62390808-c838-45e6-be59-d6fd0d208bc8" providerId="ADAL" clId="{869B6155-D3EA-B248-88FD-3C87DF8AEA16}" dt="2023-02-28T02:51:31.482" v="8630" actId="2696"/>
        <pc:sldMkLst>
          <pc:docMk/>
          <pc:sldMk cId="170288444" sldId="184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75127652" sldId="184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5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524233844" sldId="1850"/>
        </pc:sldMkLst>
      </pc:sldChg>
      <pc:sldChg chg="add del">
        <pc:chgData name="Daniel Khashabi" userId="62390808-c838-45e6-be59-d6fd0d208bc8" providerId="ADAL" clId="{869B6155-D3EA-B248-88FD-3C87DF8AEA16}" dt="2023-02-28T02:51:31.479" v="8629" actId="2696"/>
        <pc:sldMkLst>
          <pc:docMk/>
          <pc:sldMk cId="4054456673" sldId="185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5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69141274" sldId="1851"/>
        </pc:sldMkLst>
      </pc:sldChg>
      <pc:sldChg chg="add del">
        <pc:chgData name="Daniel Khashabi" userId="62390808-c838-45e6-be59-d6fd0d208bc8" providerId="ADAL" clId="{869B6155-D3EA-B248-88FD-3C87DF8AEA16}" dt="2023-02-28T02:51:31.475" v="8628" actId="2696"/>
        <pc:sldMkLst>
          <pc:docMk/>
          <pc:sldMk cId="3771818045" sldId="185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5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881569418" sldId="1852"/>
        </pc:sldMkLst>
      </pc:sldChg>
      <pc:sldChg chg="add del">
        <pc:chgData name="Daniel Khashabi" userId="62390808-c838-45e6-be59-d6fd0d208bc8" providerId="ADAL" clId="{869B6155-D3EA-B248-88FD-3C87DF8AEA16}" dt="2023-02-28T02:51:31.472" v="8627" actId="2696"/>
        <pc:sldMkLst>
          <pc:docMk/>
          <pc:sldMk cId="3056417199" sldId="185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1232130096" sldId="185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922203577" sldId="1853"/>
        </pc:sldMkLst>
      </pc:sldChg>
      <pc:sldChg chg="add del">
        <pc:chgData name="Daniel Khashabi" userId="62390808-c838-45e6-be59-d6fd0d208bc8" providerId="ADAL" clId="{869B6155-D3EA-B248-88FD-3C87DF8AEA16}" dt="2023-02-28T02:51:31.526" v="8645" actId="2696"/>
        <pc:sldMkLst>
          <pc:docMk/>
          <pc:sldMk cId="2559652993" sldId="1853"/>
        </pc:sldMkLst>
      </pc:sldChg>
      <pc:sldChg chg="del">
        <pc:chgData name="Daniel Khashabi" userId="62390808-c838-45e6-be59-d6fd0d208bc8" providerId="ADAL" clId="{869B6155-D3EA-B248-88FD-3C87DF8AEA16}" dt="2023-02-27T00:08:48.478" v="1641" actId="2696"/>
        <pc:sldMkLst>
          <pc:docMk/>
          <pc:sldMk cId="640746392" sldId="1857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745030195" sldId="1859"/>
        </pc:sldMkLst>
      </pc:sldChg>
      <pc:sldChg chg="modSp mod">
        <pc:chgData name="Daniel Khashabi" userId="62390808-c838-45e6-be59-d6fd0d208bc8" providerId="ADAL" clId="{869B6155-D3EA-B248-88FD-3C87DF8AEA16}" dt="2023-02-24T23:01:47.525" v="341" actId="20577"/>
        <pc:sldMkLst>
          <pc:docMk/>
          <pc:sldMk cId="1097139008" sldId="1861"/>
        </pc:sldMkLst>
        <pc:spChg chg="mod">
          <ac:chgData name="Daniel Khashabi" userId="62390808-c838-45e6-be59-d6fd0d208bc8" providerId="ADAL" clId="{869B6155-D3EA-B248-88FD-3C87DF8AEA16}" dt="2023-02-24T23:01:47.525" v="341" actId="20577"/>
          <ac:spMkLst>
            <pc:docMk/>
            <pc:sldMk cId="1097139008" sldId="1861"/>
            <ac:spMk id="2" creationId="{7D78EB87-8E66-9B1D-483A-FBB415F625E3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69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69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77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77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7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78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79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79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8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80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88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84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91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914"/>
            <ac:spMk id="3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931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931"/>
            <ac:spMk id="4" creationId="{00000000-0000-0000-0000-000000000000}"/>
          </ac:spMkLst>
        </pc:spChg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194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946"/>
            <ac:spMk id="3" creationId="{00000000-0000-0000-0000-000000000000}"/>
          </ac:spMkLst>
        </pc:spChg>
      </pc:sldChg>
      <pc:sldChg chg="add mod ord modShow">
        <pc:chgData name="Daniel Khashabi" userId="62390808-c838-45e6-be59-d6fd0d208bc8" providerId="ADAL" clId="{869B6155-D3EA-B248-88FD-3C87DF8AEA16}" dt="2023-02-28T02:22:01.309" v="7918" actId="20578"/>
        <pc:sldMkLst>
          <pc:docMk/>
          <pc:sldMk cId="1731438675" sldId="1951"/>
        </pc:sldMkLst>
      </pc:sldChg>
      <pc:sldChg chg="add del">
        <pc:chgData name="Daniel Khashabi" userId="62390808-c838-45e6-be59-d6fd0d208bc8" providerId="ADAL" clId="{869B6155-D3EA-B248-88FD-3C87DF8AEA16}" dt="2023-02-28T02:20:30.971" v="7842" actId="2696"/>
        <pc:sldMkLst>
          <pc:docMk/>
          <pc:sldMk cId="2330934471" sldId="1951"/>
        </pc:sldMkLst>
      </pc:sldChg>
      <pc:sldChg chg="add del">
        <pc:chgData name="Daniel Khashabi" userId="62390808-c838-45e6-be59-d6fd0d208bc8" providerId="ADAL" clId="{869B6155-D3EA-B248-88FD-3C87DF8AEA16}" dt="2023-02-28T00:42:32.778" v="6662" actId="2696"/>
        <pc:sldMkLst>
          <pc:docMk/>
          <pc:sldMk cId="3484034011" sldId="1951"/>
        </pc:sldMkLst>
      </pc:sldChg>
      <pc:sldChg chg="modSp mod">
        <pc:chgData name="Daniel Khashabi" userId="62390808-c838-45e6-be59-d6fd0d208bc8" providerId="ADAL" clId="{869B6155-D3EA-B248-88FD-3C87DF8AEA16}" dt="2023-02-26T18:54:16.051" v="414" actId="20577"/>
        <pc:sldMkLst>
          <pc:docMk/>
          <pc:sldMk cId="423261872" sldId="1957"/>
        </pc:sldMkLst>
        <pc:spChg chg="mod">
          <ac:chgData name="Daniel Khashabi" userId="62390808-c838-45e6-be59-d6fd0d208bc8" providerId="ADAL" clId="{869B6155-D3EA-B248-88FD-3C87DF8AEA16}" dt="2023-02-26T18:54:16.051" v="414" actId="20577"/>
          <ac:spMkLst>
            <pc:docMk/>
            <pc:sldMk cId="423261872" sldId="1957"/>
            <ac:spMk id="59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02:37:58.483" v="8554" actId="2696"/>
        <pc:sldMkLst>
          <pc:docMk/>
          <pc:sldMk cId="2965324948" sldId="1966"/>
        </pc:sldMkLst>
      </pc:sldChg>
      <pc:sldChg chg="modSp add">
        <pc:chgData name="Daniel Khashabi" userId="62390808-c838-45e6-be59-d6fd0d208bc8" providerId="ADAL" clId="{869B6155-D3EA-B248-88FD-3C87DF8AEA16}" dt="2023-03-02T14:57:44.843" v="10152"/>
        <pc:sldMkLst>
          <pc:docMk/>
          <pc:sldMk cId="3605480706" sldId="1966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605480706" sldId="1966"/>
            <ac:spMk id="4" creationId="{A0CC89AA-4044-3582-DB7D-C1610D420FF8}"/>
          </ac:spMkLst>
        </pc:spChg>
      </pc:sldChg>
      <pc:sldChg chg="del">
        <pc:chgData name="Daniel Khashabi" userId="62390808-c838-45e6-be59-d6fd0d208bc8" providerId="ADAL" clId="{869B6155-D3EA-B248-88FD-3C87DF8AEA16}" dt="2023-02-28T02:37:58.483" v="8554" actId="2696"/>
        <pc:sldMkLst>
          <pc:docMk/>
          <pc:sldMk cId="2360467095" sldId="1967"/>
        </pc:sldMkLst>
      </pc:sldChg>
      <pc:sldChg chg="modSp add">
        <pc:chgData name="Daniel Khashabi" userId="62390808-c838-45e6-be59-d6fd0d208bc8" providerId="ADAL" clId="{869B6155-D3EA-B248-88FD-3C87DF8AEA16}" dt="2023-03-02T14:57:44.843" v="10152"/>
        <pc:sldMkLst>
          <pc:docMk/>
          <pc:sldMk cId="2401821691" sldId="1967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401821691" sldId="1967"/>
            <ac:spMk id="4" creationId="{A0CC89AA-4044-3582-DB7D-C1610D420FF8}"/>
          </ac:spMkLst>
        </pc:spChg>
      </pc:sldChg>
      <pc:sldChg chg="del">
        <pc:chgData name="Daniel Khashabi" userId="62390808-c838-45e6-be59-d6fd0d208bc8" providerId="ADAL" clId="{869B6155-D3EA-B248-88FD-3C87DF8AEA16}" dt="2023-02-23T18:40:57.666" v="15" actId="2696"/>
        <pc:sldMkLst>
          <pc:docMk/>
          <pc:sldMk cId="4186629334" sldId="1968"/>
        </pc:sldMkLst>
      </pc:sldChg>
      <pc:sldChg chg="modSp add mod ord">
        <pc:chgData name="Daniel Khashabi" userId="62390808-c838-45e6-be59-d6fd0d208bc8" providerId="ADAL" clId="{869B6155-D3EA-B248-88FD-3C87DF8AEA16}" dt="2023-02-23T23:32:47.612" v="140" actId="20577"/>
        <pc:sldMkLst>
          <pc:docMk/>
          <pc:sldMk cId="4283832194" sldId="1968"/>
        </pc:sldMkLst>
        <pc:spChg chg="mod">
          <ac:chgData name="Daniel Khashabi" userId="62390808-c838-45e6-be59-d6fd0d208bc8" providerId="ADAL" clId="{869B6155-D3EA-B248-88FD-3C87DF8AEA16}" dt="2023-02-23T23:32:47.612" v="140" actId="20577"/>
          <ac:spMkLst>
            <pc:docMk/>
            <pc:sldMk cId="4283832194" sldId="1968"/>
            <ac:spMk id="4" creationId="{71C54779-DB5C-FF1A-BDD2-3401B75A8FC6}"/>
          </ac:spMkLst>
        </pc:spChg>
      </pc:sldChg>
      <pc:sldChg chg="del">
        <pc:chgData name="Daniel Khashabi" userId="62390808-c838-45e6-be59-d6fd0d208bc8" providerId="ADAL" clId="{869B6155-D3EA-B248-88FD-3C87DF8AEA16}" dt="2023-02-23T18:40:57.686" v="16" actId="2696"/>
        <pc:sldMkLst>
          <pc:docMk/>
          <pc:sldMk cId="895824458" sldId="1969"/>
        </pc:sldMkLst>
      </pc:sldChg>
      <pc:sldChg chg="modSp new mod ord">
        <pc:chgData name="Daniel Khashabi" userId="62390808-c838-45e6-be59-d6fd0d208bc8" providerId="ADAL" clId="{869B6155-D3EA-B248-88FD-3C87DF8AEA16}" dt="2023-02-23T23:34:09.500" v="291" actId="20577"/>
        <pc:sldMkLst>
          <pc:docMk/>
          <pc:sldMk cId="1239335412" sldId="1969"/>
        </pc:sldMkLst>
        <pc:spChg chg="mod">
          <ac:chgData name="Daniel Khashabi" userId="62390808-c838-45e6-be59-d6fd0d208bc8" providerId="ADAL" clId="{869B6155-D3EA-B248-88FD-3C87DF8AEA16}" dt="2023-02-23T23:32:59.810" v="176" actId="27636"/>
          <ac:spMkLst>
            <pc:docMk/>
            <pc:sldMk cId="1239335412" sldId="1969"/>
            <ac:spMk id="2" creationId="{62C37B3A-9527-DCB0-B5EF-519105FD53A2}"/>
          </ac:spMkLst>
        </pc:spChg>
        <pc:spChg chg="mod">
          <ac:chgData name="Daniel Khashabi" userId="62390808-c838-45e6-be59-d6fd0d208bc8" providerId="ADAL" clId="{869B6155-D3EA-B248-88FD-3C87DF8AEA16}" dt="2023-02-23T23:34:09.500" v="291" actId="20577"/>
          <ac:spMkLst>
            <pc:docMk/>
            <pc:sldMk cId="1239335412" sldId="1969"/>
            <ac:spMk id="3" creationId="{BB232C89-3F12-75D4-885E-605E1A1C6B30}"/>
          </ac:spMkLst>
        </pc:spChg>
      </pc:sldChg>
      <pc:sldChg chg="modSp new del mod">
        <pc:chgData name="Daniel Khashabi" userId="62390808-c838-45e6-be59-d6fd0d208bc8" providerId="ADAL" clId="{869B6155-D3EA-B248-88FD-3C87DF8AEA16}" dt="2023-02-26T18:53:13.917" v="363" actId="2696"/>
        <pc:sldMkLst>
          <pc:docMk/>
          <pc:sldMk cId="1281720679" sldId="1970"/>
        </pc:sldMkLst>
        <pc:spChg chg="mod">
          <ac:chgData name="Daniel Khashabi" userId="62390808-c838-45e6-be59-d6fd0d208bc8" providerId="ADAL" clId="{869B6155-D3EA-B248-88FD-3C87DF8AEA16}" dt="2023-02-24T13:41:28.507" v="310" actId="20577"/>
          <ac:spMkLst>
            <pc:docMk/>
            <pc:sldMk cId="1281720679" sldId="1970"/>
            <ac:spMk id="2" creationId="{B9028C74-4D03-6442-61C5-7DD58B73AB6C}"/>
          </ac:spMkLst>
        </pc:spChg>
      </pc:sldChg>
      <pc:sldChg chg="add">
        <pc:chgData name="Daniel Khashabi" userId="62390808-c838-45e6-be59-d6fd0d208bc8" providerId="ADAL" clId="{869B6155-D3EA-B248-88FD-3C87DF8AEA16}" dt="2023-02-26T18:53:22.825" v="364"/>
        <pc:sldMkLst>
          <pc:docMk/>
          <pc:sldMk cId="3602590369" sldId="1970"/>
        </pc:sldMkLst>
      </pc:sldChg>
      <pc:sldChg chg="add">
        <pc:chgData name="Daniel Khashabi" userId="62390808-c838-45e6-be59-d6fd0d208bc8" providerId="ADAL" clId="{869B6155-D3EA-B248-88FD-3C87DF8AEA16}" dt="2023-02-26T18:53:22.825" v="364"/>
        <pc:sldMkLst>
          <pc:docMk/>
          <pc:sldMk cId="754482116" sldId="1971"/>
        </pc:sldMkLst>
      </pc:sldChg>
      <pc:sldChg chg="addSp delSp modSp new del mod modClrScheme chgLayout">
        <pc:chgData name="Daniel Khashabi" userId="62390808-c838-45e6-be59-d6fd0d208bc8" providerId="ADAL" clId="{869B6155-D3EA-B248-88FD-3C87DF8AEA16}" dt="2023-02-26T18:53:13.917" v="363" actId="2696"/>
        <pc:sldMkLst>
          <pc:docMk/>
          <pc:sldMk cId="4020052965" sldId="1971"/>
        </pc:sldMkLst>
        <pc:spChg chg="del mod ord">
          <ac:chgData name="Daniel Khashabi" userId="62390808-c838-45e6-be59-d6fd0d208bc8" providerId="ADAL" clId="{869B6155-D3EA-B248-88FD-3C87DF8AEA16}" dt="2023-02-24T13:41:37.055" v="312" actId="700"/>
          <ac:spMkLst>
            <pc:docMk/>
            <pc:sldMk cId="4020052965" sldId="1971"/>
            <ac:spMk id="2" creationId="{2CA7A2F6-6E72-1875-9E10-10DD8EFF18AA}"/>
          </ac:spMkLst>
        </pc:spChg>
        <pc:spChg chg="add mod ord">
          <ac:chgData name="Daniel Khashabi" userId="62390808-c838-45e6-be59-d6fd0d208bc8" providerId="ADAL" clId="{869B6155-D3EA-B248-88FD-3C87DF8AEA16}" dt="2023-02-24T13:43:51.431" v="337" actId="20577"/>
          <ac:spMkLst>
            <pc:docMk/>
            <pc:sldMk cId="4020052965" sldId="1971"/>
            <ac:spMk id="3" creationId="{BE67A39E-7D83-0097-87B2-641E95F849B4}"/>
          </ac:spMkLst>
        </pc:spChg>
        <pc:spChg chg="add mod ord">
          <ac:chgData name="Daniel Khashabi" userId="62390808-c838-45e6-be59-d6fd0d208bc8" providerId="ADAL" clId="{869B6155-D3EA-B248-88FD-3C87DF8AEA16}" dt="2023-02-24T13:41:54.248" v="324" actId="20577"/>
          <ac:spMkLst>
            <pc:docMk/>
            <pc:sldMk cId="4020052965" sldId="1971"/>
            <ac:spMk id="4" creationId="{E1571F13-291F-D0DC-9DE9-3DAC2B4978F7}"/>
          </ac:spMkLst>
        </pc:spChg>
      </pc:sldChg>
      <pc:sldChg chg="add del">
        <pc:chgData name="Daniel Khashabi" userId="62390808-c838-45e6-be59-d6fd0d208bc8" providerId="ADAL" clId="{869B6155-D3EA-B248-88FD-3C87DF8AEA16}" dt="2023-03-02T14:44:10.065" v="9829" actId="2696"/>
        <pc:sldMkLst>
          <pc:docMk/>
          <pc:sldMk cId="209688428" sldId="1972"/>
        </pc:sldMkLst>
      </pc:sldChg>
      <pc:sldChg chg="modSp new del mod modShow">
        <pc:chgData name="Daniel Khashabi" userId="62390808-c838-45e6-be59-d6fd0d208bc8" providerId="ADAL" clId="{869B6155-D3EA-B248-88FD-3C87DF8AEA16}" dt="2023-02-28T19:44:14.463" v="8942" actId="2696"/>
        <pc:sldMkLst>
          <pc:docMk/>
          <pc:sldMk cId="2787734292" sldId="1972"/>
        </pc:sldMkLst>
        <pc:spChg chg="mod">
          <ac:chgData name="Daniel Khashabi" userId="62390808-c838-45e6-be59-d6fd0d208bc8" providerId="ADAL" clId="{869B6155-D3EA-B248-88FD-3C87DF8AEA16}" dt="2023-02-26T17:48:33.592" v="361" actId="27636"/>
          <ac:spMkLst>
            <pc:docMk/>
            <pc:sldMk cId="2787734292" sldId="1972"/>
            <ac:spMk id="2" creationId="{D3D09DED-C5B5-5082-3459-8D9DCAC89D7C}"/>
          </ac:spMkLst>
        </pc:spChg>
        <pc:spChg chg="mod">
          <ac:chgData name="Daniel Khashabi" userId="62390808-c838-45e6-be59-d6fd0d208bc8" providerId="ADAL" clId="{869B6155-D3EA-B248-88FD-3C87DF8AEA16}" dt="2023-02-26T17:48:34.805" v="362" actId="5793"/>
          <ac:spMkLst>
            <pc:docMk/>
            <pc:sldMk cId="2787734292" sldId="1972"/>
            <ac:spMk id="3" creationId="{4F7952E8-86FD-E38A-9463-11FC79BCFD32}"/>
          </ac:spMkLst>
        </pc:spChg>
      </pc:sldChg>
      <pc:sldChg chg="addSp delSp modSp new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961066820" sldId="1973"/>
        </pc:sldMkLst>
        <pc:spChg chg="mod">
          <ac:chgData name="Daniel Khashabi" userId="62390808-c838-45e6-be59-d6fd0d208bc8" providerId="ADAL" clId="{869B6155-D3EA-B248-88FD-3C87DF8AEA16}" dt="2023-02-26T19:15:26.906" v="481" actId="20577"/>
          <ac:spMkLst>
            <pc:docMk/>
            <pc:sldMk cId="961066820" sldId="1973"/>
            <ac:spMk id="2" creationId="{71C4777C-EE79-BC70-4847-D5F9F3145FE7}"/>
          </ac:spMkLst>
        </pc:spChg>
        <pc:spChg chg="del">
          <ac:chgData name="Daniel Khashabi" userId="62390808-c838-45e6-be59-d6fd0d208bc8" providerId="ADAL" clId="{869B6155-D3EA-B248-88FD-3C87DF8AEA16}" dt="2023-02-26T19:15:20.581" v="461"/>
          <ac:spMkLst>
            <pc:docMk/>
            <pc:sldMk cId="961066820" sldId="1973"/>
            <ac:spMk id="3" creationId="{553A59A6-D6B2-C4FF-B2D4-EF39025040D0}"/>
          </ac:spMkLst>
        </pc:spChg>
        <pc:picChg chg="add mod modCrop">
          <ac:chgData name="Daniel Khashabi" userId="62390808-c838-45e6-be59-d6fd0d208bc8" providerId="ADAL" clId="{869B6155-D3EA-B248-88FD-3C87DF8AEA16}" dt="2023-02-28T16:59:30.332" v="8878" actId="1036"/>
          <ac:picMkLst>
            <pc:docMk/>
            <pc:sldMk cId="961066820" sldId="1973"/>
            <ac:picMk id="5" creationId="{22E34F58-D3D8-B575-7C67-F143F16E741C}"/>
          </ac:picMkLst>
        </pc:picChg>
      </pc:sldChg>
      <pc:sldChg chg="addSp delSp modSp new del mod">
        <pc:chgData name="Daniel Khashabi" userId="62390808-c838-45e6-be59-d6fd0d208bc8" providerId="ADAL" clId="{869B6155-D3EA-B248-88FD-3C87DF8AEA16}" dt="2023-02-28T19:44:06.580" v="8941" actId="2696"/>
        <pc:sldMkLst>
          <pc:docMk/>
          <pc:sldMk cId="158036805" sldId="1974"/>
        </pc:sldMkLst>
        <pc:spChg chg="mod">
          <ac:chgData name="Daniel Khashabi" userId="62390808-c838-45e6-be59-d6fd0d208bc8" providerId="ADAL" clId="{869B6155-D3EA-B248-88FD-3C87DF8AEA16}" dt="2023-02-26T19:16:37.179" v="526" actId="20577"/>
          <ac:spMkLst>
            <pc:docMk/>
            <pc:sldMk cId="158036805" sldId="1974"/>
            <ac:spMk id="2" creationId="{8EC83DDD-8519-ED30-44DE-00FF4585086E}"/>
          </ac:spMkLst>
        </pc:spChg>
        <pc:spChg chg="del">
          <ac:chgData name="Daniel Khashabi" userId="62390808-c838-45e6-be59-d6fd0d208bc8" providerId="ADAL" clId="{869B6155-D3EA-B248-88FD-3C87DF8AEA16}" dt="2023-02-26T19:16:46.817" v="527"/>
          <ac:spMkLst>
            <pc:docMk/>
            <pc:sldMk cId="158036805" sldId="1974"/>
            <ac:spMk id="3" creationId="{ED89BE87-D4BE-805C-4C01-BB4C1278841E}"/>
          </ac:spMkLst>
        </pc:spChg>
        <pc:picChg chg="add mod">
          <ac:chgData name="Daniel Khashabi" userId="62390808-c838-45e6-be59-d6fd0d208bc8" providerId="ADAL" clId="{869B6155-D3EA-B248-88FD-3C87DF8AEA16}" dt="2023-02-28T01:49:02.028" v="7473" actId="1076"/>
          <ac:picMkLst>
            <pc:docMk/>
            <pc:sldMk cId="158036805" sldId="1974"/>
            <ac:picMk id="5" creationId="{D8EC9118-010B-808F-8CB0-7A1621E3D627}"/>
          </ac:picMkLst>
        </pc:picChg>
      </pc:sldChg>
      <pc:sldChg chg="modSp add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1853419716" sldId="1975"/>
        </pc:sldMkLst>
        <pc:spChg chg="mod">
          <ac:chgData name="Daniel Khashabi" userId="62390808-c838-45e6-be59-d6fd0d208bc8" providerId="ADAL" clId="{869B6155-D3EA-B248-88FD-3C87DF8AEA16}" dt="2023-02-26T21:42:45.875" v="618" actId="27636"/>
          <ac:spMkLst>
            <pc:docMk/>
            <pc:sldMk cId="1853419716" sldId="1975"/>
            <ac:spMk id="3" creationId="{BF2F5DA4-C119-FF28-BDEF-5E700E6A2DF9}"/>
          </ac:spMkLst>
        </pc:spChg>
        <pc:picChg chg="mod">
          <ac:chgData name="Daniel Khashabi" userId="62390808-c838-45e6-be59-d6fd0d208bc8" providerId="ADAL" clId="{869B6155-D3EA-B248-88FD-3C87DF8AEA16}" dt="2023-02-26T19:21:36.706" v="601" actId="1076"/>
          <ac:picMkLst>
            <pc:docMk/>
            <pc:sldMk cId="1853419716" sldId="1975"/>
            <ac:picMk id="5" creationId="{810942FF-3338-66DB-EC73-D972EF6B46CA}"/>
          </ac:picMkLst>
        </pc:picChg>
      </pc:sldChg>
      <pc:sldChg chg="addSp modSp new mod">
        <pc:chgData name="Daniel Khashabi" userId="62390808-c838-45e6-be59-d6fd0d208bc8" providerId="ADAL" clId="{869B6155-D3EA-B248-88FD-3C87DF8AEA16}" dt="2023-02-26T23:32:41.002" v="906" actId="962"/>
        <pc:sldMkLst>
          <pc:docMk/>
          <pc:sldMk cId="2369294088" sldId="1976"/>
        </pc:sldMkLst>
        <pc:spChg chg="mod">
          <ac:chgData name="Daniel Khashabi" userId="62390808-c838-45e6-be59-d6fd0d208bc8" providerId="ADAL" clId="{869B6155-D3EA-B248-88FD-3C87DF8AEA16}" dt="2023-02-26T21:44:30.676" v="685" actId="20577"/>
          <ac:spMkLst>
            <pc:docMk/>
            <pc:sldMk cId="2369294088" sldId="1976"/>
            <ac:spMk id="2" creationId="{3B4580B3-5099-1C23-8572-573B2AD7483D}"/>
          </ac:spMkLst>
        </pc:spChg>
        <pc:spChg chg="mod">
          <ac:chgData name="Daniel Khashabi" userId="62390808-c838-45e6-be59-d6fd0d208bc8" providerId="ADAL" clId="{869B6155-D3EA-B248-88FD-3C87DF8AEA16}" dt="2023-02-26T21:45:54.248" v="902" actId="20577"/>
          <ac:spMkLst>
            <pc:docMk/>
            <pc:sldMk cId="2369294088" sldId="1976"/>
            <ac:spMk id="3" creationId="{A4B454DC-CDAF-E799-D576-0DCDBE347632}"/>
          </ac:spMkLst>
        </pc:spChg>
        <pc:picChg chg="add mod">
          <ac:chgData name="Daniel Khashabi" userId="62390808-c838-45e6-be59-d6fd0d208bc8" providerId="ADAL" clId="{869B6155-D3EA-B248-88FD-3C87DF8AEA16}" dt="2023-02-26T23:32:41.002" v="906" actId="962"/>
          <ac:picMkLst>
            <pc:docMk/>
            <pc:sldMk cId="2369294088" sldId="1976"/>
            <ac:picMk id="5" creationId="{FF90C698-2E65-7E3C-12B2-5222D2EBF7E9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2-28T02:20:02.343" v="7841" actId="1036"/>
        <pc:sldMkLst>
          <pc:docMk/>
          <pc:sldMk cId="718193449" sldId="1977"/>
        </pc:sldMkLst>
        <pc:spChg chg="del">
          <ac:chgData name="Daniel Khashabi" userId="62390808-c838-45e6-be59-d6fd0d208bc8" providerId="ADAL" clId="{869B6155-D3EA-B248-88FD-3C87DF8AEA16}" dt="2023-02-28T02:19:01.495" v="7810" actId="478"/>
          <ac:spMkLst>
            <pc:docMk/>
            <pc:sldMk cId="718193449" sldId="1977"/>
            <ac:spMk id="2" creationId="{F88C372A-92FB-D67D-2F46-09A4D302F6E9}"/>
          </ac:spMkLst>
        </pc:spChg>
        <pc:spChg chg="del">
          <ac:chgData name="Daniel Khashabi" userId="62390808-c838-45e6-be59-d6fd0d208bc8" providerId="ADAL" clId="{869B6155-D3EA-B248-88FD-3C87DF8AEA16}" dt="2023-02-26T23:36:47.548" v="914"/>
          <ac:spMkLst>
            <pc:docMk/>
            <pc:sldMk cId="718193449" sldId="1977"/>
            <ac:spMk id="3" creationId="{E6001A7B-F3B9-3180-BBC1-D3F3F7BC3477}"/>
          </ac:spMkLst>
        </pc:spChg>
        <pc:spChg chg="add del mod">
          <ac:chgData name="Daniel Khashabi" userId="62390808-c838-45e6-be59-d6fd0d208bc8" providerId="ADAL" clId="{869B6155-D3EA-B248-88FD-3C87DF8AEA16}" dt="2023-02-28T02:19:03.347" v="7814" actId="478"/>
          <ac:spMkLst>
            <pc:docMk/>
            <pc:sldMk cId="718193449" sldId="1977"/>
            <ac:spMk id="4" creationId="{9DEDBB4E-52F9-F33C-18BB-78A7EF96CC85}"/>
          </ac:spMkLst>
        </pc:spChg>
        <pc:spChg chg="add del mod">
          <ac:chgData name="Daniel Khashabi" userId="62390808-c838-45e6-be59-d6fd0d208bc8" providerId="ADAL" clId="{869B6155-D3EA-B248-88FD-3C87DF8AEA16}" dt="2023-02-28T02:19:02.354" v="7813"/>
          <ac:spMkLst>
            <pc:docMk/>
            <pc:sldMk cId="718193449" sldId="1977"/>
            <ac:spMk id="6" creationId="{6BE1C8F5-6A90-3ED0-3E30-0F252339E623}"/>
          </ac:spMkLst>
        </pc:spChg>
        <pc:spChg chg="add mod">
          <ac:chgData name="Daniel Khashabi" userId="62390808-c838-45e6-be59-d6fd0d208bc8" providerId="ADAL" clId="{869B6155-D3EA-B248-88FD-3C87DF8AEA16}" dt="2023-02-28T02:20:02.343" v="7841" actId="1036"/>
          <ac:spMkLst>
            <pc:docMk/>
            <pc:sldMk cId="718193449" sldId="1977"/>
            <ac:spMk id="7" creationId="{824B719B-82FC-121F-BFD6-6EB163E33138}"/>
          </ac:spMkLst>
        </pc:spChg>
        <pc:spChg chg="add mod">
          <ac:chgData name="Daniel Khashabi" userId="62390808-c838-45e6-be59-d6fd0d208bc8" providerId="ADAL" clId="{869B6155-D3EA-B248-88FD-3C87DF8AEA16}" dt="2023-02-28T02:19:03.678" v="7815"/>
          <ac:spMkLst>
            <pc:docMk/>
            <pc:sldMk cId="718193449" sldId="1977"/>
            <ac:spMk id="8" creationId="{865F9982-81F5-D9E3-8CC1-A1A4E596CFA9}"/>
          </ac:spMkLst>
        </pc:spChg>
        <pc:picChg chg="add mod modCrop">
          <ac:chgData name="Daniel Khashabi" userId="62390808-c838-45e6-be59-d6fd0d208bc8" providerId="ADAL" clId="{869B6155-D3EA-B248-88FD-3C87DF8AEA16}" dt="2023-02-28T02:19:21.745" v="7816" actId="732"/>
          <ac:picMkLst>
            <pc:docMk/>
            <pc:sldMk cId="718193449" sldId="1977"/>
            <ac:picMk id="5" creationId="{ABE7EDEA-811F-7810-7F76-D3874701CCDB}"/>
          </ac:picMkLst>
        </pc:picChg>
        <pc:picChg chg="del">
          <ac:chgData name="Daniel Khashabi" userId="62390808-c838-45e6-be59-d6fd0d208bc8" providerId="ADAL" clId="{869B6155-D3EA-B248-88FD-3C87DF8AEA16}" dt="2023-02-26T23:36:44.997" v="913" actId="478"/>
          <ac:picMkLst>
            <pc:docMk/>
            <pc:sldMk cId="718193449" sldId="1977"/>
            <ac:picMk id="10242" creationId="{2F90DCFF-3402-AE62-A925-EEE5B96E44A0}"/>
          </ac:picMkLst>
        </pc:picChg>
      </pc:sldChg>
      <pc:sldChg chg="addSp delSp modSp add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3239277226" sldId="1978"/>
        </pc:sldMkLst>
        <pc:spChg chg="add del mod">
          <ac:chgData name="Daniel Khashabi" userId="62390808-c838-45e6-be59-d6fd0d208bc8" providerId="ADAL" clId="{869B6155-D3EA-B248-88FD-3C87DF8AEA16}" dt="2023-02-26T23:38:25.114" v="927"/>
          <ac:spMkLst>
            <pc:docMk/>
            <pc:sldMk cId="3239277226" sldId="1978"/>
            <ac:spMk id="4" creationId="{60ED5D80-4688-9BB1-37DA-7F5D7102F144}"/>
          </ac:spMkLst>
        </pc:spChg>
        <pc:picChg chg="del">
          <ac:chgData name="Daniel Khashabi" userId="62390808-c838-45e6-be59-d6fd0d208bc8" providerId="ADAL" clId="{869B6155-D3EA-B248-88FD-3C87DF8AEA16}" dt="2023-02-26T23:38:23.197" v="926" actId="478"/>
          <ac:picMkLst>
            <pc:docMk/>
            <pc:sldMk cId="3239277226" sldId="1978"/>
            <ac:picMk id="5" creationId="{ABE7EDEA-811F-7810-7F76-D3874701CCDB}"/>
          </ac:picMkLst>
        </pc:picChg>
        <pc:picChg chg="add mod">
          <ac:chgData name="Daniel Khashabi" userId="62390808-c838-45e6-be59-d6fd0d208bc8" providerId="ADAL" clId="{869B6155-D3EA-B248-88FD-3C87DF8AEA16}" dt="2023-02-26T23:38:26.067" v="930" actId="962"/>
          <ac:picMkLst>
            <pc:docMk/>
            <pc:sldMk cId="3239277226" sldId="1978"/>
            <ac:picMk id="8" creationId="{9D55D88A-BCCF-5906-1B17-8E5ECA8805C1}"/>
          </ac:picMkLst>
        </pc:picChg>
      </pc:sldChg>
      <pc:sldChg chg="add">
        <pc:chgData name="Daniel Khashabi" userId="62390808-c838-45e6-be59-d6fd0d208bc8" providerId="ADAL" clId="{869B6155-D3EA-B248-88FD-3C87DF8AEA16}" dt="2023-02-28T01:34:29.179" v="7432"/>
        <pc:sldMkLst>
          <pc:docMk/>
          <pc:sldMk cId="4036649788" sldId="1978"/>
        </pc:sldMkLst>
      </pc:sldChg>
      <pc:sldChg chg="addSp modSp new del mod">
        <pc:chgData name="Daniel Khashabi" userId="62390808-c838-45e6-be59-d6fd0d208bc8" providerId="ADAL" clId="{869B6155-D3EA-B248-88FD-3C87DF8AEA16}" dt="2023-02-26T23:40:29.192" v="975" actId="2696"/>
        <pc:sldMkLst>
          <pc:docMk/>
          <pc:sldMk cId="127480206" sldId="1979"/>
        </pc:sldMkLst>
        <pc:spChg chg="mod">
          <ac:chgData name="Daniel Khashabi" userId="62390808-c838-45e6-be59-d6fd0d208bc8" providerId="ADAL" clId="{869B6155-D3EA-B248-88FD-3C87DF8AEA16}" dt="2023-02-26T23:39:32.980" v="967" actId="20577"/>
          <ac:spMkLst>
            <pc:docMk/>
            <pc:sldMk cId="127480206" sldId="1979"/>
            <ac:spMk id="2" creationId="{AB075533-9D0A-37BD-E843-D9CE480E1AF8}"/>
          </ac:spMkLst>
        </pc:spChg>
        <pc:spChg chg="add mod">
          <ac:chgData name="Daniel Khashabi" userId="62390808-c838-45e6-be59-d6fd0d208bc8" providerId="ADAL" clId="{869B6155-D3EA-B248-88FD-3C87DF8AEA16}" dt="2023-02-26T23:39:48.677" v="972" actId="20577"/>
          <ac:spMkLst>
            <pc:docMk/>
            <pc:sldMk cId="127480206" sldId="1979"/>
            <ac:spMk id="5" creationId="{E23BF7E5-01EB-9AE0-4F1D-C5323876E508}"/>
          </ac:spMkLst>
        </pc:spChg>
      </pc:sldChg>
      <pc:sldChg chg="add del">
        <pc:chgData name="Daniel Khashabi" userId="62390808-c838-45e6-be59-d6fd0d208bc8" providerId="ADAL" clId="{869B6155-D3EA-B248-88FD-3C87DF8AEA16}" dt="2023-02-28T01:23:48.732" v="7069" actId="2696"/>
        <pc:sldMkLst>
          <pc:docMk/>
          <pc:sldMk cId="2419909565" sldId="1979"/>
        </pc:sldMkLst>
      </pc:sldChg>
      <pc:sldChg chg="addSp modSp add del mod">
        <pc:chgData name="Daniel Khashabi" userId="62390808-c838-45e6-be59-d6fd0d208bc8" providerId="ADAL" clId="{869B6155-D3EA-B248-88FD-3C87DF8AEA16}" dt="2023-02-27T00:07:30.524" v="1589" actId="2696"/>
        <pc:sldMkLst>
          <pc:docMk/>
          <pc:sldMk cId="515819043" sldId="1980"/>
        </pc:sldMkLst>
        <pc:spChg chg="mod">
          <ac:chgData name="Daniel Khashabi" userId="62390808-c838-45e6-be59-d6fd0d208bc8" providerId="ADAL" clId="{869B6155-D3EA-B248-88FD-3C87DF8AEA16}" dt="2023-02-26T23:52:00.490" v="1166" actId="20577"/>
          <ac:spMkLst>
            <pc:docMk/>
            <pc:sldMk cId="515819043" sldId="1980"/>
            <ac:spMk id="2" creationId="{A65C4E69-7300-95A8-4ECC-09D570119D66}"/>
          </ac:spMkLst>
        </pc:spChg>
        <pc:spChg chg="mod">
          <ac:chgData name="Daniel Khashabi" userId="62390808-c838-45e6-be59-d6fd0d208bc8" providerId="ADAL" clId="{869B6155-D3EA-B248-88FD-3C87DF8AEA16}" dt="2023-02-26T23:52:43.685" v="1349" actId="20577"/>
          <ac:spMkLst>
            <pc:docMk/>
            <pc:sldMk cId="515819043" sldId="1980"/>
            <ac:spMk id="3" creationId="{D7323995-35CE-7B26-C2E2-8FD107523DFA}"/>
          </ac:spMkLst>
        </pc:spChg>
        <pc:spChg chg="add mod">
          <ac:chgData name="Daniel Khashabi" userId="62390808-c838-45e6-be59-d6fd0d208bc8" providerId="ADAL" clId="{869B6155-D3EA-B248-88FD-3C87DF8AEA16}" dt="2023-02-26T23:53:10.596" v="1354" actId="1076"/>
          <ac:spMkLst>
            <pc:docMk/>
            <pc:sldMk cId="515819043" sldId="1980"/>
            <ac:spMk id="5" creationId="{662A632E-F670-CA29-9837-447C4F9631D8}"/>
          </ac:spMkLst>
        </pc:spChg>
        <pc:spChg chg="add mod">
          <ac:chgData name="Daniel Khashabi" userId="62390808-c838-45e6-be59-d6fd0d208bc8" providerId="ADAL" clId="{869B6155-D3EA-B248-88FD-3C87DF8AEA16}" dt="2023-02-26T23:54:11.429" v="1410" actId="1037"/>
          <ac:spMkLst>
            <pc:docMk/>
            <pc:sldMk cId="515819043" sldId="1980"/>
            <ac:spMk id="7" creationId="{0C56B9B1-A390-8C6E-CB2D-4D71D759CAE8}"/>
          </ac:spMkLst>
        </pc:spChg>
        <pc:picChg chg="add mod">
          <ac:chgData name="Daniel Khashabi" userId="62390808-c838-45e6-be59-d6fd0d208bc8" providerId="ADAL" clId="{869B6155-D3EA-B248-88FD-3C87DF8AEA16}" dt="2023-02-26T23:53:12.760" v="1355" actId="1076"/>
          <ac:picMkLst>
            <pc:docMk/>
            <pc:sldMk cId="515819043" sldId="1980"/>
            <ac:picMk id="1026" creationId="{D7C90F47-8124-5D09-B671-DC91FA8020BE}"/>
          </ac:picMkLst>
        </pc:picChg>
      </pc:sldChg>
      <pc:sldChg chg="add">
        <pc:chgData name="Daniel Khashabi" userId="62390808-c838-45e6-be59-d6fd0d208bc8" providerId="ADAL" clId="{869B6155-D3EA-B248-88FD-3C87DF8AEA16}" dt="2023-02-27T00:07:40.357" v="1590"/>
        <pc:sldMkLst>
          <pc:docMk/>
          <pc:sldMk cId="2190952757" sldId="1980"/>
        </pc:sldMkLst>
      </pc:sldChg>
      <pc:sldChg chg="addSp delSp modSp add del mod">
        <pc:chgData name="Daniel Khashabi" userId="62390808-c838-45e6-be59-d6fd0d208bc8" providerId="ADAL" clId="{869B6155-D3EA-B248-88FD-3C87DF8AEA16}" dt="2023-02-27T00:07:30.524" v="1589" actId="2696"/>
        <pc:sldMkLst>
          <pc:docMk/>
          <pc:sldMk cId="1703152198" sldId="1981"/>
        </pc:sldMkLst>
        <pc:spChg chg="mod">
          <ac:chgData name="Daniel Khashabi" userId="62390808-c838-45e6-be59-d6fd0d208bc8" providerId="ADAL" clId="{869B6155-D3EA-B248-88FD-3C87DF8AEA16}" dt="2023-02-26T23:54:54.115" v="1416"/>
          <ac:spMkLst>
            <pc:docMk/>
            <pc:sldMk cId="1703152198" sldId="1981"/>
            <ac:spMk id="5" creationId="{662A632E-F670-CA29-9837-447C4F9631D8}"/>
          </ac:spMkLst>
        </pc:spChg>
        <pc:spChg chg="mod">
          <ac:chgData name="Daniel Khashabi" userId="62390808-c838-45e6-be59-d6fd0d208bc8" providerId="ADAL" clId="{869B6155-D3EA-B248-88FD-3C87DF8AEA16}" dt="2023-02-26T23:56:19.028" v="1437" actId="1076"/>
          <ac:spMkLst>
            <pc:docMk/>
            <pc:sldMk cId="1703152198" sldId="1981"/>
            <ac:spMk id="7" creationId="{0C56B9B1-A390-8C6E-CB2D-4D71D759CAE8}"/>
          </ac:spMkLst>
        </pc:spChg>
        <pc:picChg chg="del">
          <ac:chgData name="Daniel Khashabi" userId="62390808-c838-45e6-be59-d6fd0d208bc8" providerId="ADAL" clId="{869B6155-D3EA-B248-88FD-3C87DF8AEA16}" dt="2023-02-26T23:55:00.133" v="1417" actId="478"/>
          <ac:picMkLst>
            <pc:docMk/>
            <pc:sldMk cId="1703152198" sldId="1981"/>
            <ac:picMk id="1026" creationId="{D7C90F47-8124-5D09-B671-DC91FA8020BE}"/>
          </ac:picMkLst>
        </pc:picChg>
        <pc:picChg chg="add mod">
          <ac:chgData name="Daniel Khashabi" userId="62390808-c838-45e6-be59-d6fd0d208bc8" providerId="ADAL" clId="{869B6155-D3EA-B248-88FD-3C87DF8AEA16}" dt="2023-02-26T23:55:12.528" v="1423" actId="1076"/>
          <ac:picMkLst>
            <pc:docMk/>
            <pc:sldMk cId="1703152198" sldId="1981"/>
            <ac:picMk id="2050" creationId="{ECDE8E7A-AC35-65DE-7EC4-EC9742D73CBC}"/>
          </ac:picMkLst>
        </pc:picChg>
      </pc:sldChg>
      <pc:sldChg chg="add">
        <pc:chgData name="Daniel Khashabi" userId="62390808-c838-45e6-be59-d6fd0d208bc8" providerId="ADAL" clId="{869B6155-D3EA-B248-88FD-3C87DF8AEA16}" dt="2023-02-27T00:07:40.357" v="1590"/>
        <pc:sldMkLst>
          <pc:docMk/>
          <pc:sldMk cId="3831824080" sldId="1981"/>
        </pc:sldMkLst>
      </pc:sldChg>
      <pc:sldChg chg="delSp modSp new mod">
        <pc:chgData name="Daniel Khashabi" userId="62390808-c838-45e6-be59-d6fd0d208bc8" providerId="ADAL" clId="{869B6155-D3EA-B248-88FD-3C87DF8AEA16}" dt="2023-02-27T00:08:20.516" v="1640" actId="1036"/>
        <pc:sldMkLst>
          <pc:docMk/>
          <pc:sldMk cId="2175633578" sldId="1982"/>
        </pc:sldMkLst>
        <pc:spChg chg="mod">
          <ac:chgData name="Daniel Khashabi" userId="62390808-c838-45e6-be59-d6fd0d208bc8" providerId="ADAL" clId="{869B6155-D3EA-B248-88FD-3C87DF8AEA16}" dt="2023-02-27T00:08:20.516" v="1640" actId="1036"/>
          <ac:spMkLst>
            <pc:docMk/>
            <pc:sldMk cId="2175633578" sldId="1982"/>
            <ac:spMk id="2" creationId="{5CC74A6D-BD7F-A270-E325-5716B7C90FC5}"/>
          </ac:spMkLst>
        </pc:spChg>
        <pc:spChg chg="del">
          <ac:chgData name="Daniel Khashabi" userId="62390808-c838-45e6-be59-d6fd0d208bc8" providerId="ADAL" clId="{869B6155-D3EA-B248-88FD-3C87DF8AEA16}" dt="2023-02-27T00:07:50.742" v="1592" actId="478"/>
          <ac:spMkLst>
            <pc:docMk/>
            <pc:sldMk cId="2175633578" sldId="1982"/>
            <ac:spMk id="3" creationId="{B639F95D-CD65-83C4-E652-E78CD8CC4EE7}"/>
          </ac:spMkLst>
        </pc:spChg>
      </pc:sldChg>
      <pc:sldChg chg="modSp new mod">
        <pc:chgData name="Daniel Khashabi" userId="62390808-c838-45e6-be59-d6fd0d208bc8" providerId="ADAL" clId="{869B6155-D3EA-B248-88FD-3C87DF8AEA16}" dt="2023-02-27T00:47:33.880" v="2898" actId="20577"/>
        <pc:sldMkLst>
          <pc:docMk/>
          <pc:sldMk cId="2518002378" sldId="1983"/>
        </pc:sldMkLst>
        <pc:spChg chg="mod">
          <ac:chgData name="Daniel Khashabi" userId="62390808-c838-45e6-be59-d6fd0d208bc8" providerId="ADAL" clId="{869B6155-D3EA-B248-88FD-3C87DF8AEA16}" dt="2023-02-27T00:40:42.494" v="2356" actId="20577"/>
          <ac:spMkLst>
            <pc:docMk/>
            <pc:sldMk cId="2518002378" sldId="1983"/>
            <ac:spMk id="2" creationId="{0F50D78F-C78A-956F-1170-884599038960}"/>
          </ac:spMkLst>
        </pc:spChg>
        <pc:spChg chg="mod">
          <ac:chgData name="Daniel Khashabi" userId="62390808-c838-45e6-be59-d6fd0d208bc8" providerId="ADAL" clId="{869B6155-D3EA-B248-88FD-3C87DF8AEA16}" dt="2023-02-27T00:47:33.880" v="2898" actId="20577"/>
          <ac:spMkLst>
            <pc:docMk/>
            <pc:sldMk cId="2518002378" sldId="1983"/>
            <ac:spMk id="3" creationId="{F5F7AFFF-10C3-A499-5CB5-094FB103D7B3}"/>
          </ac:spMkLst>
        </pc:spChg>
      </pc:sldChg>
      <pc:sldChg chg="new del">
        <pc:chgData name="Daniel Khashabi" userId="62390808-c838-45e6-be59-d6fd0d208bc8" providerId="ADAL" clId="{869B6155-D3EA-B248-88FD-3C87DF8AEA16}" dt="2023-02-27T00:42:39.451" v="2730" actId="680"/>
        <pc:sldMkLst>
          <pc:docMk/>
          <pc:sldMk cId="805197955" sldId="1984"/>
        </pc:sldMkLst>
      </pc:sldChg>
      <pc:sldChg chg="modSp new mod">
        <pc:chgData name="Daniel Khashabi" userId="62390808-c838-45e6-be59-d6fd0d208bc8" providerId="ADAL" clId="{869B6155-D3EA-B248-88FD-3C87DF8AEA16}" dt="2023-02-27T00:42:52.647" v="2774" actId="20577"/>
        <pc:sldMkLst>
          <pc:docMk/>
          <pc:sldMk cId="1694851328" sldId="1984"/>
        </pc:sldMkLst>
        <pc:spChg chg="mod">
          <ac:chgData name="Daniel Khashabi" userId="62390808-c838-45e6-be59-d6fd0d208bc8" providerId="ADAL" clId="{869B6155-D3EA-B248-88FD-3C87DF8AEA16}" dt="2023-02-27T00:42:52.647" v="2774" actId="20577"/>
          <ac:spMkLst>
            <pc:docMk/>
            <pc:sldMk cId="1694851328" sldId="1984"/>
            <ac:spMk id="2" creationId="{2A1688F4-29FA-3550-8E54-97D8A227E9AC}"/>
          </ac:spMkLst>
        </pc:spChg>
      </pc:sldChg>
      <pc:sldChg chg="addSp modSp new mod">
        <pc:chgData name="Daniel Khashabi" userId="62390808-c838-45e6-be59-d6fd0d208bc8" providerId="ADAL" clId="{869B6155-D3EA-B248-88FD-3C87DF8AEA16}" dt="2023-02-27T01:49:12.948" v="3559"/>
        <pc:sldMkLst>
          <pc:docMk/>
          <pc:sldMk cId="3067692112" sldId="1985"/>
        </pc:sldMkLst>
        <pc:spChg chg="mod">
          <ac:chgData name="Daniel Khashabi" userId="62390808-c838-45e6-be59-d6fd0d208bc8" providerId="ADAL" clId="{869B6155-D3EA-B248-88FD-3C87DF8AEA16}" dt="2023-02-27T01:49:06.613" v="3556"/>
          <ac:spMkLst>
            <pc:docMk/>
            <pc:sldMk cId="3067692112" sldId="1985"/>
            <ac:spMk id="2" creationId="{2A123561-AB8A-1CC5-880D-57468786354E}"/>
          </ac:spMkLst>
        </pc:spChg>
        <pc:spChg chg="mod">
          <ac:chgData name="Daniel Khashabi" userId="62390808-c838-45e6-be59-d6fd0d208bc8" providerId="ADAL" clId="{869B6155-D3EA-B248-88FD-3C87DF8AEA16}" dt="2023-02-27T01:48:59.121" v="3553"/>
          <ac:spMkLst>
            <pc:docMk/>
            <pc:sldMk cId="3067692112" sldId="1985"/>
            <ac:spMk id="3" creationId="{10D943E1-355A-6454-0A9D-28C2CD46BCD7}"/>
          </ac:spMkLst>
        </pc:spChg>
        <pc:spChg chg="add mod">
          <ac:chgData name="Daniel Khashabi" userId="62390808-c838-45e6-be59-d6fd0d208bc8" providerId="ADAL" clId="{869B6155-D3EA-B248-88FD-3C87DF8AEA16}" dt="2023-02-27T01:49:02.736" v="3554"/>
          <ac:spMkLst>
            <pc:docMk/>
            <pc:sldMk cId="3067692112" sldId="1985"/>
            <ac:spMk id="4" creationId="{79F02634-7863-F23D-058A-9D256C0A8CF2}"/>
          </ac:spMkLst>
        </pc:spChg>
        <pc:spChg chg="add mod">
          <ac:chgData name="Daniel Khashabi" userId="62390808-c838-45e6-be59-d6fd0d208bc8" providerId="ADAL" clId="{869B6155-D3EA-B248-88FD-3C87DF8AEA16}" dt="2023-02-27T01:49:12.948" v="3559"/>
          <ac:spMkLst>
            <pc:docMk/>
            <pc:sldMk cId="3067692112" sldId="1985"/>
            <ac:spMk id="5" creationId="{3B511CDB-A967-41B7-60DC-52DB8C7E46EF}"/>
          </ac:spMkLst>
        </pc:spChg>
      </pc:sldChg>
      <pc:sldChg chg="addSp delSp modSp add mod">
        <pc:chgData name="Daniel Khashabi" userId="62390808-c838-45e6-be59-d6fd0d208bc8" providerId="ADAL" clId="{869B6155-D3EA-B248-88FD-3C87DF8AEA16}" dt="2023-02-27T01:59:42.919" v="3704" actId="20577"/>
        <pc:sldMkLst>
          <pc:docMk/>
          <pc:sldMk cId="2495022789" sldId="1986"/>
        </pc:sldMkLst>
        <pc:spChg chg="mod">
          <ac:chgData name="Daniel Khashabi" userId="62390808-c838-45e6-be59-d6fd0d208bc8" providerId="ADAL" clId="{869B6155-D3EA-B248-88FD-3C87DF8AEA16}" dt="2023-02-27T01:59:42.919" v="3704" actId="20577"/>
          <ac:spMkLst>
            <pc:docMk/>
            <pc:sldMk cId="2495022789" sldId="1986"/>
            <ac:spMk id="3" creationId="{10D943E1-355A-6454-0A9D-28C2CD46BCD7}"/>
          </ac:spMkLst>
        </pc:spChg>
        <pc:spChg chg="del">
          <ac:chgData name="Daniel Khashabi" userId="62390808-c838-45e6-be59-d6fd0d208bc8" providerId="ADAL" clId="{869B6155-D3EA-B248-88FD-3C87DF8AEA16}" dt="2023-02-27T01:49:36.814" v="3562" actId="478"/>
          <ac:spMkLst>
            <pc:docMk/>
            <pc:sldMk cId="2495022789" sldId="1986"/>
            <ac:spMk id="4" creationId="{79F02634-7863-F23D-058A-9D256C0A8CF2}"/>
          </ac:spMkLst>
        </pc:spChg>
        <pc:spChg chg="add 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6" creationId="{0BF023D8-4CB8-481D-66EF-A1D9D9DD3D3D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8" creationId="{C2F61A12-38AD-E117-292E-36F2AC0B08A1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9" creationId="{20F07C60-E176-C01E-120B-B24DFCAA819D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10" creationId="{B2869BAE-EB62-AE18-71C8-93FD65690440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11" creationId="{62722F3D-EBC9-1FEF-4C2F-0151948A82F0}"/>
          </ac:spMkLst>
        </pc:spChg>
        <pc:grpChg chg="add mod">
          <ac:chgData name="Daniel Khashabi" userId="62390808-c838-45e6-be59-d6fd0d208bc8" providerId="ADAL" clId="{869B6155-D3EA-B248-88FD-3C87DF8AEA16}" dt="2023-02-27T01:49:44.717" v="3570"/>
          <ac:grpSpMkLst>
            <pc:docMk/>
            <pc:sldMk cId="2495022789" sldId="1986"/>
            <ac:grpSpMk id="7" creationId="{80032F7D-637F-8915-B2AD-20B2CF255814}"/>
          </ac:grpSpMkLst>
        </pc:grpChg>
        <pc:picChg chg="add mod">
          <ac:chgData name="Daniel Khashabi" userId="62390808-c838-45e6-be59-d6fd0d208bc8" providerId="ADAL" clId="{869B6155-D3EA-B248-88FD-3C87DF8AEA16}" dt="2023-02-27T01:52:15.019" v="3625" actId="14100"/>
          <ac:picMkLst>
            <pc:docMk/>
            <pc:sldMk cId="2495022789" sldId="1986"/>
            <ac:picMk id="13" creationId="{619B44F0-1420-2574-01F6-EE91E9AEE120}"/>
          </ac:picMkLst>
        </pc:picChg>
        <pc:picChg chg="add del mod">
          <ac:chgData name="Daniel Khashabi" userId="62390808-c838-45e6-be59-d6fd0d208bc8" providerId="ADAL" clId="{869B6155-D3EA-B248-88FD-3C87DF8AEA16}" dt="2023-02-27T01:52:28.217" v="3626" actId="478"/>
          <ac:picMkLst>
            <pc:docMk/>
            <pc:sldMk cId="2495022789" sldId="1986"/>
            <ac:picMk id="15" creationId="{C87F8B8E-C322-BEA0-7218-547F5FCE8332}"/>
          </ac:picMkLst>
        </pc:picChg>
      </pc:sldChg>
      <pc:sldChg chg="add del">
        <pc:chgData name="Daniel Khashabi" userId="62390808-c838-45e6-be59-d6fd0d208bc8" providerId="ADAL" clId="{869B6155-D3EA-B248-88FD-3C87DF8AEA16}" dt="2023-02-27T02:03:51.991" v="3845" actId="2696"/>
        <pc:sldMkLst>
          <pc:docMk/>
          <pc:sldMk cId="3974052918" sldId="1987"/>
        </pc:sldMkLst>
      </pc:sldChg>
      <pc:sldChg chg="addSp modSp new mod">
        <pc:chgData name="Daniel Khashabi" userId="62390808-c838-45e6-be59-d6fd0d208bc8" providerId="ADAL" clId="{869B6155-D3EA-B248-88FD-3C87DF8AEA16}" dt="2023-02-28T01:04:29.415" v="6992" actId="1076"/>
        <pc:sldMkLst>
          <pc:docMk/>
          <pc:sldMk cId="2050025572" sldId="1988"/>
        </pc:sldMkLst>
        <pc:spChg chg="mod">
          <ac:chgData name="Daniel Khashabi" userId="62390808-c838-45e6-be59-d6fd0d208bc8" providerId="ADAL" clId="{869B6155-D3EA-B248-88FD-3C87DF8AEA16}" dt="2023-02-27T02:09:17.034" v="3986" actId="20577"/>
          <ac:spMkLst>
            <pc:docMk/>
            <pc:sldMk cId="2050025572" sldId="1988"/>
            <ac:spMk id="2" creationId="{A4354CEA-19F2-5B8E-E296-974A8F532BC8}"/>
          </ac:spMkLst>
        </pc:spChg>
        <pc:spChg chg="mod">
          <ac:chgData name="Daniel Khashabi" userId="62390808-c838-45e6-be59-d6fd0d208bc8" providerId="ADAL" clId="{869B6155-D3EA-B248-88FD-3C87DF8AEA16}" dt="2023-02-27T02:03:00.959" v="3830" actId="113"/>
          <ac:spMkLst>
            <pc:docMk/>
            <pc:sldMk cId="2050025572" sldId="1988"/>
            <ac:spMk id="3" creationId="{EFD28D65-D197-6BF4-83AE-01EF3A5EC3E5}"/>
          </ac:spMkLst>
        </pc:spChg>
        <pc:spChg chg="add mod">
          <ac:chgData name="Daniel Khashabi" userId="62390808-c838-45e6-be59-d6fd0d208bc8" providerId="ADAL" clId="{869B6155-D3EA-B248-88FD-3C87DF8AEA16}" dt="2023-02-27T02:08:59.981" v="3963"/>
          <ac:spMkLst>
            <pc:docMk/>
            <pc:sldMk cId="2050025572" sldId="1988"/>
            <ac:spMk id="5" creationId="{0446A3A6-6913-97D0-AFEA-406253F8588B}"/>
          </ac:spMkLst>
        </pc:spChg>
        <pc:spChg chg="add mod">
          <ac:chgData name="Daniel Khashabi" userId="62390808-c838-45e6-be59-d6fd0d208bc8" providerId="ADAL" clId="{869B6155-D3EA-B248-88FD-3C87DF8AEA16}" dt="2023-02-28T01:04:29.415" v="6992" actId="1076"/>
          <ac:spMkLst>
            <pc:docMk/>
            <pc:sldMk cId="2050025572" sldId="1988"/>
            <ac:spMk id="7" creationId="{7A91CD56-800A-8F0C-2FC3-5AE927B160DC}"/>
          </ac:spMkLst>
        </pc:spChg>
        <pc:graphicFrameChg chg="add mod modGraphic">
          <ac:chgData name="Daniel Khashabi" userId="62390808-c838-45e6-be59-d6fd0d208bc8" providerId="ADAL" clId="{869B6155-D3EA-B248-88FD-3C87DF8AEA16}" dt="2023-02-27T02:04:30.927" v="3873" actId="122"/>
          <ac:graphicFrameMkLst>
            <pc:docMk/>
            <pc:sldMk cId="2050025572" sldId="1988"/>
            <ac:graphicFrameMk id="4" creationId="{37D93264-3664-D93B-8328-34619D2724BD}"/>
          </ac:graphicFrameMkLst>
        </pc:graphicFrameChg>
      </pc:sldChg>
      <pc:sldChg chg="addSp delSp modSp add mod">
        <pc:chgData name="Daniel Khashabi" userId="62390808-c838-45e6-be59-d6fd0d208bc8" providerId="ADAL" clId="{869B6155-D3EA-B248-88FD-3C87DF8AEA16}" dt="2023-02-28T01:04:31.447" v="6993"/>
        <pc:sldMkLst>
          <pc:docMk/>
          <pc:sldMk cId="2115029569" sldId="1989"/>
        </pc:sldMkLst>
        <pc:spChg chg="mod">
          <ac:chgData name="Daniel Khashabi" userId="62390808-c838-45e6-be59-d6fd0d208bc8" providerId="ADAL" clId="{869B6155-D3EA-B248-88FD-3C87DF8AEA16}" dt="2023-02-27T02:09:27.554" v="4001" actId="20577"/>
          <ac:spMkLst>
            <pc:docMk/>
            <pc:sldMk cId="2115029569" sldId="1989"/>
            <ac:spMk id="2" creationId="{A4354CEA-19F2-5B8E-E296-974A8F532BC8}"/>
          </ac:spMkLst>
        </pc:spChg>
        <pc:spChg chg="mod">
          <ac:chgData name="Daniel Khashabi" userId="62390808-c838-45e6-be59-d6fd0d208bc8" providerId="ADAL" clId="{869B6155-D3EA-B248-88FD-3C87DF8AEA16}" dt="2023-02-27T02:08:47.957" v="3961" actId="27636"/>
          <ac:spMkLst>
            <pc:docMk/>
            <pc:sldMk cId="2115029569" sldId="1989"/>
            <ac:spMk id="3" creationId="{EFD28D65-D197-6BF4-83AE-01EF3A5EC3E5}"/>
          </ac:spMkLst>
        </pc:spChg>
        <pc:spChg chg="add mod">
          <ac:chgData name="Daniel Khashabi" userId="62390808-c838-45e6-be59-d6fd0d208bc8" providerId="ADAL" clId="{869B6155-D3EA-B248-88FD-3C87DF8AEA16}" dt="2023-02-27T02:08:58.698" v="3962"/>
          <ac:spMkLst>
            <pc:docMk/>
            <pc:sldMk cId="2115029569" sldId="1989"/>
            <ac:spMk id="6" creationId="{9E17C72B-ACEB-59DD-93E9-A3B9E4951553}"/>
          </ac:spMkLst>
        </pc:spChg>
        <pc:spChg chg="add mod">
          <ac:chgData name="Daniel Khashabi" userId="62390808-c838-45e6-be59-d6fd0d208bc8" providerId="ADAL" clId="{869B6155-D3EA-B248-88FD-3C87DF8AEA16}" dt="2023-02-28T01:04:31.447" v="6993"/>
          <ac:spMkLst>
            <pc:docMk/>
            <pc:sldMk cId="2115029569" sldId="1989"/>
            <ac:spMk id="7" creationId="{63760DBB-B04C-71BC-AC4A-67DBC9ADDCF8}"/>
          </ac:spMkLst>
        </pc:spChg>
        <pc:graphicFrameChg chg="del modGraphic">
          <ac:chgData name="Daniel Khashabi" userId="62390808-c838-45e6-be59-d6fd0d208bc8" providerId="ADAL" clId="{869B6155-D3EA-B248-88FD-3C87DF8AEA16}" dt="2023-02-27T02:03:57.859" v="3847" actId="478"/>
          <ac:graphicFrameMkLst>
            <pc:docMk/>
            <pc:sldMk cId="2115029569" sldId="1989"/>
            <ac:graphicFrameMk id="4" creationId="{37D93264-3664-D93B-8328-34619D2724BD}"/>
          </ac:graphicFrameMkLst>
        </pc:graphicFrameChg>
        <pc:graphicFrameChg chg="add mod modGraphic">
          <ac:chgData name="Daniel Khashabi" userId="62390808-c838-45e6-be59-d6fd0d208bc8" providerId="ADAL" clId="{869B6155-D3EA-B248-88FD-3C87DF8AEA16}" dt="2023-02-27T02:04:38.526" v="3882" actId="20577"/>
          <ac:graphicFrameMkLst>
            <pc:docMk/>
            <pc:sldMk cId="2115029569" sldId="1989"/>
            <ac:graphicFrameMk id="5" creationId="{C425A3F0-C0E4-B863-4BC0-6BDFAC491AD8}"/>
          </ac:graphicFrameMkLst>
        </pc:graphicFrameChg>
      </pc:sldChg>
      <pc:sldChg chg="addSp modSp new mod">
        <pc:chgData name="Daniel Khashabi" userId="62390808-c838-45e6-be59-d6fd0d208bc8" providerId="ADAL" clId="{869B6155-D3EA-B248-88FD-3C87DF8AEA16}" dt="2023-02-27T02:16:42.457" v="4076" actId="5793"/>
        <pc:sldMkLst>
          <pc:docMk/>
          <pc:sldMk cId="2643503907" sldId="1990"/>
        </pc:sldMkLst>
        <pc:spChg chg="mod">
          <ac:chgData name="Daniel Khashabi" userId="62390808-c838-45e6-be59-d6fd0d208bc8" providerId="ADAL" clId="{869B6155-D3EA-B248-88FD-3C87DF8AEA16}" dt="2023-02-27T02:14:54.738" v="4006" actId="27636"/>
          <ac:spMkLst>
            <pc:docMk/>
            <pc:sldMk cId="2643503907" sldId="1990"/>
            <ac:spMk id="2" creationId="{B741603D-E9C2-6BCD-2509-7B04003CC3C9}"/>
          </ac:spMkLst>
        </pc:spChg>
        <pc:spChg chg="mod">
          <ac:chgData name="Daniel Khashabi" userId="62390808-c838-45e6-be59-d6fd0d208bc8" providerId="ADAL" clId="{869B6155-D3EA-B248-88FD-3C87DF8AEA16}" dt="2023-02-27T02:16:42.457" v="4076" actId="5793"/>
          <ac:spMkLst>
            <pc:docMk/>
            <pc:sldMk cId="2643503907" sldId="1990"/>
            <ac:spMk id="3" creationId="{31AFC839-4662-BC86-A764-4CD69552B20A}"/>
          </ac:spMkLst>
        </pc:spChg>
        <pc:spChg chg="add mod">
          <ac:chgData name="Daniel Khashabi" userId="62390808-c838-45e6-be59-d6fd0d208bc8" providerId="ADAL" clId="{869B6155-D3EA-B248-88FD-3C87DF8AEA16}" dt="2023-02-27T02:15:04.036" v="4011"/>
          <ac:spMkLst>
            <pc:docMk/>
            <pc:sldMk cId="2643503907" sldId="1990"/>
            <ac:spMk id="4" creationId="{BEB0E802-8D11-22F8-EB5B-8F580B4ACDC9}"/>
          </ac:spMkLst>
        </pc:spChg>
      </pc:sldChg>
      <pc:sldChg chg="addSp delSp modSp new del mod addCm modCm">
        <pc:chgData name="Daniel Khashabi" userId="62390808-c838-45e6-be59-d6fd0d208bc8" providerId="ADAL" clId="{869B6155-D3EA-B248-88FD-3C87DF8AEA16}" dt="2023-03-02T14:43:55.704" v="9827" actId="2696"/>
        <pc:sldMkLst>
          <pc:docMk/>
          <pc:sldMk cId="918904744" sldId="1991"/>
        </pc:sldMkLst>
        <pc:spChg chg="mod">
          <ac:chgData name="Daniel Khashabi" userId="62390808-c838-45e6-be59-d6fd0d208bc8" providerId="ADAL" clId="{869B6155-D3EA-B248-88FD-3C87DF8AEA16}" dt="2023-03-02T14:43:51.367" v="9826" actId="20577"/>
          <ac:spMkLst>
            <pc:docMk/>
            <pc:sldMk cId="918904744" sldId="1991"/>
            <ac:spMk id="2" creationId="{B54F3702-BF47-8FD2-2A73-411585681A7A}"/>
          </ac:spMkLst>
        </pc:spChg>
        <pc:spChg chg="del">
          <ac:chgData name="Daniel Khashabi" userId="62390808-c838-45e6-be59-d6fd0d208bc8" providerId="ADAL" clId="{869B6155-D3EA-B248-88FD-3C87DF8AEA16}" dt="2023-02-27T02:21:47.106" v="4160"/>
          <ac:spMkLst>
            <pc:docMk/>
            <pc:sldMk cId="918904744" sldId="1991"/>
            <ac:spMk id="3" creationId="{07888F39-EA7B-D1D2-8248-B9EC302E675E}"/>
          </ac:spMkLst>
        </pc:spChg>
        <pc:spChg chg="add mod">
          <ac:chgData name="Daniel Khashabi" userId="62390808-c838-45e6-be59-d6fd0d208bc8" providerId="ADAL" clId="{869B6155-D3EA-B248-88FD-3C87DF8AEA16}" dt="2023-03-02T14:13:16.404" v="9310" actId="27636"/>
          <ac:spMkLst>
            <pc:docMk/>
            <pc:sldMk cId="918904744" sldId="1991"/>
            <ac:spMk id="4" creationId="{C22A6682-09E6-7C42-36B1-2A9E75AE7599}"/>
          </ac:spMkLst>
        </pc:spChg>
        <pc:spChg chg="add mod">
          <ac:chgData name="Daniel Khashabi" userId="62390808-c838-45e6-be59-d6fd0d208bc8" providerId="ADAL" clId="{869B6155-D3EA-B248-88FD-3C87DF8AEA16}" dt="2023-03-02T14:13:40.214" v="9362" actId="1035"/>
          <ac:spMkLst>
            <pc:docMk/>
            <pc:sldMk cId="918904744" sldId="1991"/>
            <ac:spMk id="8" creationId="{DE4DE76E-15A3-E35F-81A0-AD2FBC3B27E5}"/>
          </ac:spMkLst>
        </pc:spChg>
        <pc:picChg chg="add del mod">
          <ac:chgData name="Daniel Khashabi" userId="62390808-c838-45e6-be59-d6fd0d208bc8" providerId="ADAL" clId="{869B6155-D3EA-B248-88FD-3C87DF8AEA16}" dt="2023-03-02T14:08:25.546" v="9026" actId="21"/>
          <ac:picMkLst>
            <pc:docMk/>
            <pc:sldMk cId="918904744" sldId="1991"/>
            <ac:picMk id="5" creationId="{ED5ABBE7-D723-617D-734C-F1C2132BEB36}"/>
          </ac:picMkLst>
        </pc:picChg>
        <pc:picChg chg="add del mod">
          <ac:chgData name="Daniel Khashabi" userId="62390808-c838-45e6-be59-d6fd0d208bc8" providerId="ADAL" clId="{869B6155-D3EA-B248-88FD-3C87DF8AEA16}" dt="2023-03-02T14:12:01.580" v="9258" actId="478"/>
          <ac:picMkLst>
            <pc:docMk/>
            <pc:sldMk cId="918904744" sldId="1991"/>
            <ac:picMk id="6" creationId="{7E9CD7E7-FD15-9A49-6509-4AEC39F33B9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aniel Khashabi" userId="62390808-c838-45e6-be59-d6fd0d208bc8" providerId="ADAL" clId="{869B6155-D3EA-B248-88FD-3C87DF8AEA16}" dt="2023-03-02T14:13:53.417" v="9363"/>
              <pc2:cmMkLst xmlns:pc2="http://schemas.microsoft.com/office/powerpoint/2019/9/main/command">
                <pc:docMk/>
                <pc:sldMk cId="918904744" sldId="1991"/>
                <pc2:cmMk id="{FDE3DD3C-015E-C54E-BD8A-73CD3ACF6006}"/>
              </pc2:cmMkLst>
            </pc226:cmChg>
          </p:ext>
        </pc:extLst>
      </pc:sldChg>
      <pc:sldChg chg="modSp add mod">
        <pc:chgData name="Daniel Khashabi" userId="62390808-c838-45e6-be59-d6fd0d208bc8" providerId="ADAL" clId="{869B6155-D3EA-B248-88FD-3C87DF8AEA16}" dt="2023-03-02T14:44:17.451" v="9843" actId="20577"/>
        <pc:sldMkLst>
          <pc:docMk/>
          <pc:sldMk cId="3708536808" sldId="1991"/>
        </pc:sldMkLst>
        <pc:spChg chg="mod">
          <ac:chgData name="Daniel Khashabi" userId="62390808-c838-45e6-be59-d6fd0d208bc8" providerId="ADAL" clId="{869B6155-D3EA-B248-88FD-3C87DF8AEA16}" dt="2023-03-02T14:44:17.451" v="9843" actId="20577"/>
          <ac:spMkLst>
            <pc:docMk/>
            <pc:sldMk cId="3708536808" sldId="1991"/>
            <ac:spMk id="2" creationId="{B54F3702-BF47-8FD2-2A73-411585681A7A}"/>
          </ac:spMkLst>
        </pc:spChg>
      </pc:sldChg>
      <pc:sldChg chg="addSp modSp new mod">
        <pc:chgData name="Daniel Khashabi" userId="62390808-c838-45e6-be59-d6fd0d208bc8" providerId="ADAL" clId="{869B6155-D3EA-B248-88FD-3C87DF8AEA16}" dt="2023-02-27T02:23:52.643" v="4226" actId="962"/>
        <pc:sldMkLst>
          <pc:docMk/>
          <pc:sldMk cId="1709155341" sldId="1992"/>
        </pc:sldMkLst>
        <pc:spChg chg="mod">
          <ac:chgData name="Daniel Khashabi" userId="62390808-c838-45e6-be59-d6fd0d208bc8" providerId="ADAL" clId="{869B6155-D3EA-B248-88FD-3C87DF8AEA16}" dt="2023-02-27T02:23:17.456" v="4218" actId="20577"/>
          <ac:spMkLst>
            <pc:docMk/>
            <pc:sldMk cId="1709155341" sldId="1992"/>
            <ac:spMk id="2" creationId="{C4FE4A16-41EA-0E4A-4DCC-0886C63D3DDA}"/>
          </ac:spMkLst>
        </pc:spChg>
        <pc:spChg chg="mod">
          <ac:chgData name="Daniel Khashabi" userId="62390808-c838-45e6-be59-d6fd0d208bc8" providerId="ADAL" clId="{869B6155-D3EA-B248-88FD-3C87DF8AEA16}" dt="2023-02-27T02:23:35.750" v="4222" actId="20577"/>
          <ac:spMkLst>
            <pc:docMk/>
            <pc:sldMk cId="1709155341" sldId="1992"/>
            <ac:spMk id="3" creationId="{560B3BD7-CE84-5564-CDCA-C98DB03367F4}"/>
          </ac:spMkLst>
        </pc:spChg>
        <pc:spChg chg="add mod">
          <ac:chgData name="Daniel Khashabi" userId="62390808-c838-45e6-be59-d6fd0d208bc8" providerId="ADAL" clId="{869B6155-D3EA-B248-88FD-3C87DF8AEA16}" dt="2023-02-27T02:23:30.961" v="4220" actId="1076"/>
          <ac:spMkLst>
            <pc:docMk/>
            <pc:sldMk cId="1709155341" sldId="1992"/>
            <ac:spMk id="5" creationId="{C42AC1FA-9D90-1571-A712-91FC21E56FAB}"/>
          </ac:spMkLst>
        </pc:spChg>
        <pc:picChg chg="add mod">
          <ac:chgData name="Daniel Khashabi" userId="62390808-c838-45e6-be59-d6fd0d208bc8" providerId="ADAL" clId="{869B6155-D3EA-B248-88FD-3C87DF8AEA16}" dt="2023-02-27T02:23:52.643" v="4226" actId="962"/>
          <ac:picMkLst>
            <pc:docMk/>
            <pc:sldMk cId="1709155341" sldId="1992"/>
            <ac:picMk id="7" creationId="{F50020A5-58FA-84D8-B059-BFE741690483}"/>
          </ac:picMkLst>
        </pc:picChg>
      </pc:sldChg>
      <pc:sldChg chg="addSp modSp new mod">
        <pc:chgData name="Daniel Khashabi" userId="62390808-c838-45e6-be59-d6fd0d208bc8" providerId="ADAL" clId="{869B6155-D3EA-B248-88FD-3C87DF8AEA16}" dt="2023-02-27T02:27:09.615" v="4259" actId="1076"/>
        <pc:sldMkLst>
          <pc:docMk/>
          <pc:sldMk cId="2653590996" sldId="1993"/>
        </pc:sldMkLst>
        <pc:spChg chg="mod">
          <ac:chgData name="Daniel Khashabi" userId="62390808-c838-45e6-be59-d6fd0d208bc8" providerId="ADAL" clId="{869B6155-D3EA-B248-88FD-3C87DF8AEA16}" dt="2023-02-27T02:26:01.869" v="4236"/>
          <ac:spMkLst>
            <pc:docMk/>
            <pc:sldMk cId="2653590996" sldId="1993"/>
            <ac:spMk id="2" creationId="{2CDDB250-0FBA-3A94-0C21-B480F770999B}"/>
          </ac:spMkLst>
        </pc:spChg>
        <pc:spChg chg="mod">
          <ac:chgData name="Daniel Khashabi" userId="62390808-c838-45e6-be59-d6fd0d208bc8" providerId="ADAL" clId="{869B6155-D3EA-B248-88FD-3C87DF8AEA16}" dt="2023-02-27T02:26:53.944" v="4254" actId="20577"/>
          <ac:spMkLst>
            <pc:docMk/>
            <pc:sldMk cId="2653590996" sldId="1993"/>
            <ac:spMk id="3" creationId="{520E9FD3-3637-90D8-4DDD-37B69D81AB30}"/>
          </ac:spMkLst>
        </pc:spChg>
        <pc:spChg chg="add mod">
          <ac:chgData name="Daniel Khashabi" userId="62390808-c838-45e6-be59-d6fd0d208bc8" providerId="ADAL" clId="{869B6155-D3EA-B248-88FD-3C87DF8AEA16}" dt="2023-02-27T02:26:46.907" v="4252" actId="122"/>
          <ac:spMkLst>
            <pc:docMk/>
            <pc:sldMk cId="2653590996" sldId="1993"/>
            <ac:spMk id="5" creationId="{0E3130B3-DAA5-1AB3-7E80-016FEAACF40F}"/>
          </ac:spMkLst>
        </pc:spChg>
        <pc:picChg chg="add mod">
          <ac:chgData name="Daniel Khashabi" userId="62390808-c838-45e6-be59-d6fd0d208bc8" providerId="ADAL" clId="{869B6155-D3EA-B248-88FD-3C87DF8AEA16}" dt="2023-02-27T02:27:09.615" v="4259" actId="1076"/>
          <ac:picMkLst>
            <pc:docMk/>
            <pc:sldMk cId="2653590996" sldId="1993"/>
            <ac:picMk id="7" creationId="{DFB8C0E8-F439-DB59-6571-9A8634FEC3CD}"/>
          </ac:picMkLst>
        </pc:picChg>
      </pc:sldChg>
      <pc:sldChg chg="modSp add mod">
        <pc:chgData name="Daniel Khashabi" userId="62390808-c838-45e6-be59-d6fd0d208bc8" providerId="ADAL" clId="{869B6155-D3EA-B248-88FD-3C87DF8AEA16}" dt="2023-02-27T02:30:26.680" v="4283" actId="20577"/>
        <pc:sldMkLst>
          <pc:docMk/>
          <pc:sldMk cId="1105420554" sldId="1994"/>
        </pc:sldMkLst>
        <pc:spChg chg="mod">
          <ac:chgData name="Daniel Khashabi" userId="62390808-c838-45e6-be59-d6fd0d208bc8" providerId="ADAL" clId="{869B6155-D3EA-B248-88FD-3C87DF8AEA16}" dt="2023-02-27T02:30:26.680" v="4283" actId="20577"/>
          <ac:spMkLst>
            <pc:docMk/>
            <pc:sldMk cId="1105420554" sldId="1994"/>
            <ac:spMk id="59" creationId="{00000000-0000-0000-0000-000000000000}"/>
          </ac:spMkLst>
        </pc:spChg>
      </pc:sldChg>
      <pc:sldChg chg="add">
        <pc:chgData name="Daniel Khashabi" userId="62390808-c838-45e6-be59-d6fd0d208bc8" providerId="ADAL" clId="{869B6155-D3EA-B248-88FD-3C87DF8AEA16}" dt="2023-02-27T02:30:29.197" v="4284"/>
        <pc:sldMkLst>
          <pc:docMk/>
          <pc:sldMk cId="415636418" sldId="1995"/>
        </pc:sldMkLst>
      </pc:sldChg>
      <pc:sldChg chg="modSp new mod">
        <pc:chgData name="Daniel Khashabi" userId="62390808-c838-45e6-be59-d6fd0d208bc8" providerId="ADAL" clId="{869B6155-D3EA-B248-88FD-3C87DF8AEA16}" dt="2023-02-27T02:31:08.590" v="4294" actId="20577"/>
        <pc:sldMkLst>
          <pc:docMk/>
          <pc:sldMk cId="1001808723" sldId="1996"/>
        </pc:sldMkLst>
        <pc:spChg chg="mod">
          <ac:chgData name="Daniel Khashabi" userId="62390808-c838-45e6-be59-d6fd0d208bc8" providerId="ADAL" clId="{869B6155-D3EA-B248-88FD-3C87DF8AEA16}" dt="2023-02-27T02:30:58.549" v="4288" actId="27636"/>
          <ac:spMkLst>
            <pc:docMk/>
            <pc:sldMk cId="1001808723" sldId="1996"/>
            <ac:spMk id="2" creationId="{F5432772-9BBF-AB1D-CC41-7F2720B05511}"/>
          </ac:spMkLst>
        </pc:spChg>
        <pc:spChg chg="mod">
          <ac:chgData name="Daniel Khashabi" userId="62390808-c838-45e6-be59-d6fd0d208bc8" providerId="ADAL" clId="{869B6155-D3EA-B248-88FD-3C87DF8AEA16}" dt="2023-02-27T02:31:08.590" v="4294" actId="20577"/>
          <ac:spMkLst>
            <pc:docMk/>
            <pc:sldMk cId="1001808723" sldId="1996"/>
            <ac:spMk id="3" creationId="{AB81ADA9-648A-2AB3-1563-BB1DB2AA22E4}"/>
          </ac:spMkLst>
        </pc:spChg>
      </pc:sldChg>
      <pc:sldChg chg="addSp delSp modSp new add del mod">
        <pc:chgData name="Daniel Khashabi" userId="62390808-c838-45e6-be59-d6fd0d208bc8" providerId="ADAL" clId="{869B6155-D3EA-B248-88FD-3C87DF8AEA16}" dt="2023-03-02T14:07:44.537" v="9020" actId="2696"/>
        <pc:sldMkLst>
          <pc:docMk/>
          <pc:sldMk cId="360286625" sldId="1997"/>
        </pc:sldMkLst>
        <pc:spChg chg="mod">
          <ac:chgData name="Daniel Khashabi" userId="62390808-c838-45e6-be59-d6fd0d208bc8" providerId="ADAL" clId="{869B6155-D3EA-B248-88FD-3C87DF8AEA16}" dt="2023-02-27T02:32:44.138" v="4321" actId="20577"/>
          <ac:spMkLst>
            <pc:docMk/>
            <pc:sldMk cId="360286625" sldId="1997"/>
            <ac:spMk id="2" creationId="{BC15B7A8-35AB-AA99-EA9D-2BAD686B63D1}"/>
          </ac:spMkLst>
        </pc:spChg>
        <pc:spChg chg="del">
          <ac:chgData name="Daniel Khashabi" userId="62390808-c838-45e6-be59-d6fd0d208bc8" providerId="ADAL" clId="{869B6155-D3EA-B248-88FD-3C87DF8AEA16}" dt="2023-02-27T02:32:16.348" v="4301"/>
          <ac:spMkLst>
            <pc:docMk/>
            <pc:sldMk cId="360286625" sldId="1997"/>
            <ac:spMk id="3" creationId="{759FA4D8-D01E-E242-2E25-08826EB4DD0C}"/>
          </ac:spMkLst>
        </pc:spChg>
        <pc:spChg chg="add mod">
          <ac:chgData name="Daniel Khashabi" userId="62390808-c838-45e6-be59-d6fd0d208bc8" providerId="ADAL" clId="{869B6155-D3EA-B248-88FD-3C87DF8AEA16}" dt="2023-02-27T02:32:36.838" v="4318" actId="20577"/>
          <ac:spMkLst>
            <pc:docMk/>
            <pc:sldMk cId="360286625" sldId="1997"/>
            <ac:spMk id="7" creationId="{5F0CA2A3-50DA-5A73-F34A-38804F5A7D37}"/>
          </ac:spMkLst>
        </pc:spChg>
        <pc:picChg chg="add del mod">
          <ac:chgData name="Daniel Khashabi" userId="62390808-c838-45e6-be59-d6fd0d208bc8" providerId="ADAL" clId="{869B6155-D3EA-B248-88FD-3C87DF8AEA16}" dt="2023-02-27T02:32:18.155" v="4303" actId="21"/>
          <ac:picMkLst>
            <pc:docMk/>
            <pc:sldMk cId="360286625" sldId="1997"/>
            <ac:picMk id="5" creationId="{1356B8D5-821A-FA1C-CCE6-13AF555F8319}"/>
          </ac:picMkLst>
        </pc:picChg>
        <pc:picChg chg="add mod">
          <ac:chgData name="Daniel Khashabi" userId="62390808-c838-45e6-be59-d6fd0d208bc8" providerId="ADAL" clId="{869B6155-D3EA-B248-88FD-3C87DF8AEA16}" dt="2023-02-27T02:32:20.253" v="4306"/>
          <ac:picMkLst>
            <pc:docMk/>
            <pc:sldMk cId="360286625" sldId="1997"/>
            <ac:picMk id="8" creationId="{EBBB9126-DDB0-5CA9-A662-54890126533A}"/>
          </ac:picMkLst>
        </pc:picChg>
      </pc:sldChg>
      <pc:sldChg chg="add">
        <pc:chgData name="Daniel Khashabi" userId="62390808-c838-45e6-be59-d6fd0d208bc8" providerId="ADAL" clId="{869B6155-D3EA-B248-88FD-3C87DF8AEA16}" dt="2023-03-02T14:07:58.572" v="9021"/>
        <pc:sldMkLst>
          <pc:docMk/>
          <pc:sldMk cId="3735310071" sldId="1997"/>
        </pc:sldMkLst>
      </pc:sldChg>
      <pc:sldChg chg="modSp add del mod">
        <pc:chgData name="Daniel Khashabi" userId="62390808-c838-45e6-be59-d6fd0d208bc8" providerId="ADAL" clId="{869B6155-D3EA-B248-88FD-3C87DF8AEA16}" dt="2023-02-27T03:33:18.751" v="5040" actId="2696"/>
        <pc:sldMkLst>
          <pc:docMk/>
          <pc:sldMk cId="359647009" sldId="1998"/>
        </pc:sldMkLst>
        <pc:spChg chg="mod">
          <ac:chgData name="Daniel Khashabi" userId="62390808-c838-45e6-be59-d6fd0d208bc8" providerId="ADAL" clId="{869B6155-D3EA-B248-88FD-3C87DF8AEA16}" dt="2023-02-27T02:43:22.592" v="4431" actId="20577"/>
          <ac:spMkLst>
            <pc:docMk/>
            <pc:sldMk cId="359647009" sldId="1998"/>
            <ac:spMk id="3" creationId="{49ED8F0B-7B83-5BFF-404A-C643779F2A22}"/>
          </ac:spMkLst>
        </pc:spChg>
      </pc:sldChg>
      <pc:sldChg chg="addSp delSp modSp add mod">
        <pc:chgData name="Daniel Khashabi" userId="62390808-c838-45e6-be59-d6fd0d208bc8" providerId="ADAL" clId="{869B6155-D3EA-B248-88FD-3C87DF8AEA16}" dt="2023-02-27T03:33:30.740" v="5044" actId="478"/>
        <pc:sldMkLst>
          <pc:docMk/>
          <pc:sldMk cId="3384254903" sldId="1999"/>
        </pc:sldMkLst>
        <pc:spChg chg="del mod">
          <ac:chgData name="Daniel Khashabi" userId="62390808-c838-45e6-be59-d6fd0d208bc8" providerId="ADAL" clId="{869B6155-D3EA-B248-88FD-3C87DF8AEA16}" dt="2023-02-27T02:43:54.829" v="4437"/>
          <ac:spMkLst>
            <pc:docMk/>
            <pc:sldMk cId="3384254903" sldId="1999"/>
            <ac:spMk id="3" creationId="{49ED8F0B-7B83-5BFF-404A-C643779F2A22}"/>
          </ac:spMkLst>
        </pc:spChg>
        <pc:spChg chg="del">
          <ac:chgData name="Daniel Khashabi" userId="62390808-c838-45e6-be59-d6fd0d208bc8" providerId="ADAL" clId="{869B6155-D3EA-B248-88FD-3C87DF8AEA16}" dt="2023-02-27T02:43:44.514" v="4433" actId="478"/>
          <ac:spMkLst>
            <pc:docMk/>
            <pc:sldMk cId="3384254903" sldId="1999"/>
            <ac:spMk id="5" creationId="{E46B461D-75E4-BE09-0F9F-6DF467EDABCF}"/>
          </ac:spMkLst>
        </pc:spChg>
        <pc:spChg chg="add mod">
          <ac:chgData name="Daniel Khashabi" userId="62390808-c838-45e6-be59-d6fd0d208bc8" providerId="ADAL" clId="{869B6155-D3EA-B248-88FD-3C87DF8AEA16}" dt="2023-02-27T02:43:46.968" v="4435" actId="1076"/>
          <ac:spMkLst>
            <pc:docMk/>
            <pc:sldMk cId="3384254903" sldId="1999"/>
            <ac:spMk id="6" creationId="{317B591E-E776-AC77-6A77-BACFBE6CFB2E}"/>
          </ac:spMkLst>
        </pc:spChg>
        <pc:spChg chg="add del mod">
          <ac:chgData name="Daniel Khashabi" userId="62390808-c838-45e6-be59-d6fd0d208bc8" providerId="ADAL" clId="{869B6155-D3EA-B248-88FD-3C87DF8AEA16}" dt="2023-02-27T03:33:30.740" v="5044" actId="478"/>
          <ac:spMkLst>
            <pc:docMk/>
            <pc:sldMk cId="3384254903" sldId="1999"/>
            <ac:spMk id="10" creationId="{B398FBB2-2C5E-2AB0-2FA5-DA7D8C2D4776}"/>
          </ac:spMkLst>
        </pc:spChg>
        <pc:picChg chg="add del mod">
          <ac:chgData name="Daniel Khashabi" userId="62390808-c838-45e6-be59-d6fd0d208bc8" providerId="ADAL" clId="{869B6155-D3EA-B248-88FD-3C87DF8AEA16}" dt="2023-02-27T03:33:30.740" v="5044" actId="478"/>
          <ac:picMkLst>
            <pc:docMk/>
            <pc:sldMk cId="3384254903" sldId="1999"/>
            <ac:picMk id="8" creationId="{3EEA7D5B-9C9C-593B-C785-334C595BA907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2-27T03:34:04.792" v="5083" actId="1038"/>
        <pc:sldMkLst>
          <pc:docMk/>
          <pc:sldMk cId="1052118452" sldId="2000"/>
        </pc:sldMkLst>
        <pc:spChg chg="add del mod">
          <ac:chgData name="Daniel Khashabi" userId="62390808-c838-45e6-be59-d6fd0d208bc8" providerId="ADAL" clId="{869B6155-D3EA-B248-88FD-3C87DF8AEA16}" dt="2023-02-27T02:44:20.196" v="4443" actId="478"/>
          <ac:spMkLst>
            <pc:docMk/>
            <pc:sldMk cId="1052118452" sldId="2000"/>
            <ac:spMk id="7" creationId="{61231534-E658-BEAA-81E3-68FF7D2ED090}"/>
          </ac:spMkLst>
        </pc:spChg>
        <pc:picChg chg="add del mod">
          <ac:chgData name="Daniel Khashabi" userId="62390808-c838-45e6-be59-d6fd0d208bc8" providerId="ADAL" clId="{869B6155-D3EA-B248-88FD-3C87DF8AEA16}" dt="2023-02-27T03:33:40.046" v="5045" actId="478"/>
          <ac:picMkLst>
            <pc:docMk/>
            <pc:sldMk cId="1052118452" sldId="2000"/>
            <ac:picMk id="4" creationId="{D4C055A4-EFB6-01BB-2239-A26D722B1C62}"/>
          </ac:picMkLst>
        </pc:picChg>
        <pc:picChg chg="del">
          <ac:chgData name="Daniel Khashabi" userId="62390808-c838-45e6-be59-d6fd0d208bc8" providerId="ADAL" clId="{869B6155-D3EA-B248-88FD-3C87DF8AEA16}" dt="2023-02-27T02:44:18.729" v="4442" actId="478"/>
          <ac:picMkLst>
            <pc:docMk/>
            <pc:sldMk cId="1052118452" sldId="2000"/>
            <ac:picMk id="8" creationId="{3EEA7D5B-9C9C-593B-C785-334C595BA907}"/>
          </ac:picMkLst>
        </pc:picChg>
        <pc:picChg chg="add mod">
          <ac:chgData name="Daniel Khashabi" userId="62390808-c838-45e6-be59-d6fd0d208bc8" providerId="ADAL" clId="{869B6155-D3EA-B248-88FD-3C87DF8AEA16}" dt="2023-02-27T03:34:04.792" v="5083" actId="1038"/>
          <ac:picMkLst>
            <pc:docMk/>
            <pc:sldMk cId="1052118452" sldId="2000"/>
            <ac:picMk id="10" creationId="{26FE99A4-B980-A02C-419D-36F6ED0BA55A}"/>
          </ac:picMkLst>
        </pc:picChg>
      </pc:sldChg>
      <pc:sldChg chg="addSp modSp new mod">
        <pc:chgData name="Daniel Khashabi" userId="62390808-c838-45e6-be59-d6fd0d208bc8" providerId="ADAL" clId="{869B6155-D3EA-B248-88FD-3C87DF8AEA16}" dt="2023-03-02T14:37:37.091" v="9588"/>
        <pc:sldMkLst>
          <pc:docMk/>
          <pc:sldMk cId="140350879" sldId="2001"/>
        </pc:sldMkLst>
        <pc:spChg chg="mod">
          <ac:chgData name="Daniel Khashabi" userId="62390808-c838-45e6-be59-d6fd0d208bc8" providerId="ADAL" clId="{869B6155-D3EA-B248-88FD-3C87DF8AEA16}" dt="2023-02-27T02:45:19.732" v="4500"/>
          <ac:spMkLst>
            <pc:docMk/>
            <pc:sldMk cId="140350879" sldId="2001"/>
            <ac:spMk id="2" creationId="{F60AC63E-D80A-4B90-B464-4C3EAF5E8A65}"/>
          </ac:spMkLst>
        </pc:spChg>
        <pc:spChg chg="mod">
          <ac:chgData name="Daniel Khashabi" userId="62390808-c838-45e6-be59-d6fd0d208bc8" providerId="ADAL" clId="{869B6155-D3EA-B248-88FD-3C87DF8AEA16}" dt="2023-02-27T02:45:27.170" v="4501"/>
          <ac:spMkLst>
            <pc:docMk/>
            <pc:sldMk cId="140350879" sldId="2001"/>
            <ac:spMk id="3" creationId="{B00E1FEA-245D-81DD-5ECF-D58A9900F66F}"/>
          </ac:spMkLst>
        </pc:spChg>
        <pc:spChg chg="add mod">
          <ac:chgData name="Daniel Khashabi" userId="62390808-c838-45e6-be59-d6fd0d208bc8" providerId="ADAL" clId="{869B6155-D3EA-B248-88FD-3C87DF8AEA16}" dt="2023-03-02T14:37:37.091" v="9588"/>
          <ac:spMkLst>
            <pc:docMk/>
            <pc:sldMk cId="140350879" sldId="2001"/>
            <ac:spMk id="4" creationId="{3A57B3FA-CEF2-1774-599F-C63D344470A8}"/>
          </ac:spMkLst>
        </pc:spChg>
        <pc:picChg chg="add mod">
          <ac:chgData name="Daniel Khashabi" userId="62390808-c838-45e6-be59-d6fd0d208bc8" providerId="ADAL" clId="{869B6155-D3EA-B248-88FD-3C87DF8AEA16}" dt="2023-02-27T02:45:35.776" v="4506" actId="1076"/>
          <ac:picMkLst>
            <pc:docMk/>
            <pc:sldMk cId="140350879" sldId="2001"/>
            <ac:picMk id="5" creationId="{49B793E1-CA01-8923-40C2-4583A09EC257}"/>
          </ac:picMkLst>
        </pc:picChg>
      </pc:sldChg>
      <pc:sldChg chg="modSp new mod">
        <pc:chgData name="Daniel Khashabi" userId="62390808-c838-45e6-be59-d6fd0d208bc8" providerId="ADAL" clId="{869B6155-D3EA-B248-88FD-3C87DF8AEA16}" dt="2023-02-27T02:47:03.411" v="4534" actId="20577"/>
        <pc:sldMkLst>
          <pc:docMk/>
          <pc:sldMk cId="110927811" sldId="2002"/>
        </pc:sldMkLst>
        <pc:spChg chg="mod">
          <ac:chgData name="Daniel Khashabi" userId="62390808-c838-45e6-be59-d6fd0d208bc8" providerId="ADAL" clId="{869B6155-D3EA-B248-88FD-3C87DF8AEA16}" dt="2023-02-27T02:46:12.816" v="4509" actId="27636"/>
          <ac:spMkLst>
            <pc:docMk/>
            <pc:sldMk cId="110927811" sldId="2002"/>
            <ac:spMk id="2" creationId="{AB1F6121-3F48-0D6C-AA32-5747EF34D70D}"/>
          </ac:spMkLst>
        </pc:spChg>
        <pc:spChg chg="mod">
          <ac:chgData name="Daniel Khashabi" userId="62390808-c838-45e6-be59-d6fd0d208bc8" providerId="ADAL" clId="{869B6155-D3EA-B248-88FD-3C87DF8AEA16}" dt="2023-02-27T02:47:03.411" v="4534" actId="20577"/>
          <ac:spMkLst>
            <pc:docMk/>
            <pc:sldMk cId="110927811" sldId="2002"/>
            <ac:spMk id="3" creationId="{55CCBB0C-160E-1598-CF56-9EAE46DD37E8}"/>
          </ac:spMkLst>
        </pc:spChg>
      </pc:sldChg>
      <pc:sldChg chg="addSp delSp modSp add mod modAnim">
        <pc:chgData name="Daniel Khashabi" userId="62390808-c838-45e6-be59-d6fd0d208bc8" providerId="ADAL" clId="{869B6155-D3EA-B248-88FD-3C87DF8AEA16}" dt="2023-03-02T14:21:24.042" v="9515" actId="20577"/>
        <pc:sldMkLst>
          <pc:docMk/>
          <pc:sldMk cId="1060711321" sldId="2003"/>
        </pc:sldMkLst>
        <pc:spChg chg="mod">
          <ac:chgData name="Daniel Khashabi" userId="62390808-c838-45e6-be59-d6fd0d208bc8" providerId="ADAL" clId="{869B6155-D3EA-B248-88FD-3C87DF8AEA16}" dt="2023-02-27T03:35:43.788" v="5086" actId="20577"/>
          <ac:spMkLst>
            <pc:docMk/>
            <pc:sldMk cId="1060711321" sldId="2003"/>
            <ac:spMk id="2" creationId="{321406D6-CE7E-D2AD-286F-F22BCA382AB3}"/>
          </ac:spMkLst>
        </pc:spChg>
        <pc:spChg chg="add mod">
          <ac:chgData name="Daniel Khashabi" userId="62390808-c838-45e6-be59-d6fd0d208bc8" providerId="ADAL" clId="{869B6155-D3EA-B248-88FD-3C87DF8AEA16}" dt="2023-03-02T14:21:24.042" v="9515" actId="20577"/>
          <ac:spMkLst>
            <pc:docMk/>
            <pc:sldMk cId="1060711321" sldId="2003"/>
            <ac:spMk id="3" creationId="{E22743D9-9D95-EADA-59F4-6DBAA1155097}"/>
          </ac:spMkLst>
        </pc:spChg>
        <pc:spChg chg="add mod">
          <ac:chgData name="Daniel Khashabi" userId="62390808-c838-45e6-be59-d6fd0d208bc8" providerId="ADAL" clId="{869B6155-D3EA-B248-88FD-3C87DF8AEA16}" dt="2023-03-02T14:20:31.713" v="9484" actId="14100"/>
          <ac:spMkLst>
            <pc:docMk/>
            <pc:sldMk cId="1060711321" sldId="2003"/>
            <ac:spMk id="4" creationId="{58AC3465-700C-204E-2680-8F747583BC4D}"/>
          </ac:spMkLst>
        </pc:spChg>
        <pc:picChg chg="del">
          <ac:chgData name="Daniel Khashabi" userId="62390808-c838-45e6-be59-d6fd0d208bc8" providerId="ADAL" clId="{869B6155-D3EA-B248-88FD-3C87DF8AEA16}" dt="2023-02-27T03:31:19.957" v="4939" actId="21"/>
          <ac:picMkLst>
            <pc:docMk/>
            <pc:sldMk cId="1060711321" sldId="2003"/>
            <ac:picMk id="5" creationId="{636CD4F9-DACF-41C3-96A2-AF59A86CE4FC}"/>
          </ac:picMkLst>
        </pc:picChg>
        <pc:picChg chg="add del mod">
          <ac:chgData name="Daniel Khashabi" userId="62390808-c838-45e6-be59-d6fd0d208bc8" providerId="ADAL" clId="{869B6155-D3EA-B248-88FD-3C87DF8AEA16}" dt="2023-02-27T03:37:34.877" v="5165" actId="478"/>
          <ac:picMkLst>
            <pc:docMk/>
            <pc:sldMk cId="1060711321" sldId="2003"/>
            <ac:picMk id="6" creationId="{451D2ADC-BDCF-135B-DEA7-EDEADCD25675}"/>
          </ac:picMkLst>
        </pc:picChg>
      </pc:sldChg>
      <pc:sldChg chg="addSp delSp modSp new del mod">
        <pc:chgData name="Daniel Khashabi" userId="62390808-c838-45e6-be59-d6fd0d208bc8" providerId="ADAL" clId="{869B6155-D3EA-B248-88FD-3C87DF8AEA16}" dt="2023-02-27T03:29:33.530" v="4902" actId="2696"/>
        <pc:sldMkLst>
          <pc:docMk/>
          <pc:sldMk cId="1975491020" sldId="2003"/>
        </pc:sldMkLst>
        <pc:spChg chg="mod">
          <ac:chgData name="Daniel Khashabi" userId="62390808-c838-45e6-be59-d6fd0d208bc8" providerId="ADAL" clId="{869B6155-D3EA-B248-88FD-3C87DF8AEA16}" dt="2023-02-27T02:48:20.235" v="4551" actId="20577"/>
          <ac:spMkLst>
            <pc:docMk/>
            <pc:sldMk cId="1975491020" sldId="2003"/>
            <ac:spMk id="2" creationId="{321406D6-CE7E-D2AD-286F-F22BCA382AB3}"/>
          </ac:spMkLst>
        </pc:spChg>
        <pc:spChg chg="del">
          <ac:chgData name="Daniel Khashabi" userId="62390808-c838-45e6-be59-d6fd0d208bc8" providerId="ADAL" clId="{869B6155-D3EA-B248-88FD-3C87DF8AEA16}" dt="2023-02-27T02:48:24.489" v="4552"/>
          <ac:spMkLst>
            <pc:docMk/>
            <pc:sldMk cId="1975491020" sldId="2003"/>
            <ac:spMk id="3" creationId="{DF8B1A6D-12BC-1F31-59F8-289AA6934784}"/>
          </ac:spMkLst>
        </pc:spChg>
        <pc:picChg chg="add mod">
          <ac:chgData name="Daniel Khashabi" userId="62390808-c838-45e6-be59-d6fd0d208bc8" providerId="ADAL" clId="{869B6155-D3EA-B248-88FD-3C87DF8AEA16}" dt="2023-02-27T02:48:29.628" v="4558" actId="1076"/>
          <ac:picMkLst>
            <pc:docMk/>
            <pc:sldMk cId="1975491020" sldId="2003"/>
            <ac:picMk id="5" creationId="{636CD4F9-DACF-41C3-96A2-AF59A86CE4FC}"/>
          </ac:picMkLst>
        </pc:picChg>
      </pc:sldChg>
      <pc:sldChg chg="modSp new mod">
        <pc:chgData name="Daniel Khashabi" userId="62390808-c838-45e6-be59-d6fd0d208bc8" providerId="ADAL" clId="{869B6155-D3EA-B248-88FD-3C87DF8AEA16}" dt="2023-03-02T14:16:19.017" v="9396" actId="207"/>
        <pc:sldMkLst>
          <pc:docMk/>
          <pc:sldMk cId="224863723" sldId="2004"/>
        </pc:sldMkLst>
        <pc:spChg chg="mod">
          <ac:chgData name="Daniel Khashabi" userId="62390808-c838-45e6-be59-d6fd0d208bc8" providerId="ADAL" clId="{869B6155-D3EA-B248-88FD-3C87DF8AEA16}" dt="2023-02-27T03:25:12.802" v="4801" actId="20577"/>
          <ac:spMkLst>
            <pc:docMk/>
            <pc:sldMk cId="224863723" sldId="2004"/>
            <ac:spMk id="2" creationId="{FD045F9B-589A-9503-2B8C-2551D50C0A32}"/>
          </ac:spMkLst>
        </pc:spChg>
        <pc:spChg chg="mod">
          <ac:chgData name="Daniel Khashabi" userId="62390808-c838-45e6-be59-d6fd0d208bc8" providerId="ADAL" clId="{869B6155-D3EA-B248-88FD-3C87DF8AEA16}" dt="2023-03-02T14:16:19.017" v="9396" actId="207"/>
          <ac:spMkLst>
            <pc:docMk/>
            <pc:sldMk cId="224863723" sldId="2004"/>
            <ac:spMk id="3" creationId="{12241314-D28D-FAC8-DFDC-2BFB29D4A3FE}"/>
          </ac:spMkLst>
        </pc:spChg>
      </pc:sldChg>
      <pc:sldChg chg="add">
        <pc:chgData name="Daniel Khashabi" userId="62390808-c838-45e6-be59-d6fd0d208bc8" providerId="ADAL" clId="{869B6155-D3EA-B248-88FD-3C87DF8AEA16}" dt="2023-02-27T04:09:07.802" v="6080"/>
        <pc:sldMkLst>
          <pc:docMk/>
          <pc:sldMk cId="3150989394" sldId="2005"/>
        </pc:sldMkLst>
      </pc:sldChg>
      <pc:sldChg chg="addSp delSp modSp new del mod">
        <pc:chgData name="Daniel Khashabi" userId="62390808-c838-45e6-be59-d6fd0d208bc8" providerId="ADAL" clId="{869B6155-D3EA-B248-88FD-3C87DF8AEA16}" dt="2023-02-27T04:09:00.799" v="6079" actId="2696"/>
        <pc:sldMkLst>
          <pc:docMk/>
          <pc:sldMk cId="3445246052" sldId="2005"/>
        </pc:sldMkLst>
        <pc:spChg chg="mod">
          <ac:chgData name="Daniel Khashabi" userId="62390808-c838-45e6-be59-d6fd0d208bc8" providerId="ADAL" clId="{869B6155-D3EA-B248-88FD-3C87DF8AEA16}" dt="2023-02-27T03:29:49.434" v="4910" actId="20577"/>
          <ac:spMkLst>
            <pc:docMk/>
            <pc:sldMk cId="3445246052" sldId="2005"/>
            <ac:spMk id="2" creationId="{12EE4A6D-4020-BE5E-00FD-0A985DFAAD41}"/>
          </ac:spMkLst>
        </pc:spChg>
        <pc:spChg chg="del">
          <ac:chgData name="Daniel Khashabi" userId="62390808-c838-45e6-be59-d6fd0d208bc8" providerId="ADAL" clId="{869B6155-D3EA-B248-88FD-3C87DF8AEA16}" dt="2023-02-27T03:26:27.665" v="4876"/>
          <ac:spMkLst>
            <pc:docMk/>
            <pc:sldMk cId="3445246052" sldId="2005"/>
            <ac:spMk id="3" creationId="{7CECC6C0-98AC-40D5-AE91-CB922DBE4A76}"/>
          </ac:spMkLst>
        </pc:spChg>
        <pc:spChg chg="add mod">
          <ac:chgData name="Daniel Khashabi" userId="62390808-c838-45e6-be59-d6fd0d208bc8" providerId="ADAL" clId="{869B6155-D3EA-B248-88FD-3C87DF8AEA16}" dt="2023-02-27T03:30:26.115" v="4914" actId="5793"/>
          <ac:spMkLst>
            <pc:docMk/>
            <pc:sldMk cId="3445246052" sldId="2005"/>
            <ac:spMk id="7" creationId="{EEDC8CBD-2662-FB92-C4AB-651E4B263740}"/>
          </ac:spMkLst>
        </pc:spChg>
        <pc:picChg chg="add del mod">
          <ac:chgData name="Daniel Khashabi" userId="62390808-c838-45e6-be59-d6fd0d208bc8" providerId="ADAL" clId="{869B6155-D3EA-B248-88FD-3C87DF8AEA16}" dt="2023-02-27T03:26:31.020" v="4881" actId="21"/>
          <ac:picMkLst>
            <pc:docMk/>
            <pc:sldMk cId="3445246052" sldId="2005"/>
            <ac:picMk id="5" creationId="{DB55950D-ECD2-3F00-395E-B693CCD9199F}"/>
          </ac:picMkLst>
        </pc:picChg>
        <pc:picChg chg="add del mod">
          <ac:chgData name="Daniel Khashabi" userId="62390808-c838-45e6-be59-d6fd0d208bc8" providerId="ADAL" clId="{869B6155-D3EA-B248-88FD-3C87DF8AEA16}" dt="2023-02-27T03:27:58.430" v="4894" actId="478"/>
          <ac:picMkLst>
            <pc:docMk/>
            <pc:sldMk cId="3445246052" sldId="2005"/>
            <ac:picMk id="8" creationId="{30861F03-B631-2B25-262E-22370CB2D504}"/>
          </ac:picMkLst>
        </pc:picChg>
        <pc:picChg chg="add mod">
          <ac:chgData name="Daniel Khashabi" userId="62390808-c838-45e6-be59-d6fd0d208bc8" providerId="ADAL" clId="{869B6155-D3EA-B248-88FD-3C87DF8AEA16}" dt="2023-02-27T03:30:23.534" v="4911" actId="1076"/>
          <ac:picMkLst>
            <pc:docMk/>
            <pc:sldMk cId="3445246052" sldId="2005"/>
            <ac:picMk id="10" creationId="{2D886FAC-DF99-304E-1785-ECB08FAEDFAB}"/>
          </ac:picMkLst>
        </pc:picChg>
      </pc:sldChg>
      <pc:sldChg chg="add mod modShow">
        <pc:chgData name="Daniel Khashabi" userId="62390808-c838-45e6-be59-d6fd0d208bc8" providerId="ADAL" clId="{869B6155-D3EA-B248-88FD-3C87DF8AEA16}" dt="2023-03-02T14:46:50.999" v="9917" actId="729"/>
        <pc:sldMkLst>
          <pc:docMk/>
          <pc:sldMk cId="833131720" sldId="2006"/>
        </pc:sldMkLst>
      </pc:sldChg>
      <pc:sldChg chg="modSp add del mod">
        <pc:chgData name="Daniel Khashabi" userId="62390808-c838-45e6-be59-d6fd0d208bc8" providerId="ADAL" clId="{869B6155-D3EA-B248-88FD-3C87DF8AEA16}" dt="2023-02-27T04:09:00.799" v="6079" actId="2696"/>
        <pc:sldMkLst>
          <pc:docMk/>
          <pc:sldMk cId="2261714272" sldId="2006"/>
        </pc:sldMkLst>
        <pc:spChg chg="mod">
          <ac:chgData name="Daniel Khashabi" userId="62390808-c838-45e6-be59-d6fd0d208bc8" providerId="ADAL" clId="{869B6155-D3EA-B248-88FD-3C87DF8AEA16}" dt="2023-02-27T03:30:58.842" v="4924" actId="113"/>
          <ac:spMkLst>
            <pc:docMk/>
            <pc:sldMk cId="2261714272" sldId="2006"/>
            <ac:spMk id="7" creationId="{EEDC8CBD-2662-FB92-C4AB-651E4B263740}"/>
          </ac:spMkLst>
        </pc:spChg>
      </pc:sldChg>
      <pc:sldChg chg="add del">
        <pc:chgData name="Daniel Khashabi" userId="62390808-c838-45e6-be59-d6fd0d208bc8" providerId="ADAL" clId="{869B6155-D3EA-B248-88FD-3C87DF8AEA16}" dt="2023-02-27T03:42:37.078" v="5439" actId="2696"/>
        <pc:sldMkLst>
          <pc:docMk/>
          <pc:sldMk cId="515787902" sldId="2007"/>
        </pc:sldMkLst>
      </pc:sldChg>
      <pc:sldChg chg="addSp modSp add mod">
        <pc:chgData name="Daniel Khashabi" userId="62390808-c838-45e6-be59-d6fd0d208bc8" providerId="ADAL" clId="{869B6155-D3EA-B248-88FD-3C87DF8AEA16}" dt="2023-03-02T14:16:57.482" v="9405" actId="20577"/>
        <pc:sldMkLst>
          <pc:docMk/>
          <pc:sldMk cId="676366699" sldId="2007"/>
        </pc:sldMkLst>
        <pc:spChg chg="mod">
          <ac:chgData name="Daniel Khashabi" userId="62390808-c838-45e6-be59-d6fd0d208bc8" providerId="ADAL" clId="{869B6155-D3EA-B248-88FD-3C87DF8AEA16}" dt="2023-03-02T14:16:57.482" v="9405" actId="20577"/>
          <ac:spMkLst>
            <pc:docMk/>
            <pc:sldMk cId="676366699" sldId="2007"/>
            <ac:spMk id="3" creationId="{9A1F5D14-2DF4-DF58-4C92-54331A1D1ED8}"/>
          </ac:spMkLst>
        </pc:spChg>
        <pc:picChg chg="add mod modCrop">
          <ac:chgData name="Daniel Khashabi" userId="62390808-c838-45e6-be59-d6fd0d208bc8" providerId="ADAL" clId="{869B6155-D3EA-B248-88FD-3C87DF8AEA16}" dt="2023-03-02T14:16:45.277" v="9401" actId="1076"/>
          <ac:picMkLst>
            <pc:docMk/>
            <pc:sldMk cId="676366699" sldId="2007"/>
            <ac:picMk id="5" creationId="{F8366807-44E3-E340-5344-84277C06606B}"/>
          </ac:picMkLst>
        </pc:picChg>
      </pc:sldChg>
      <pc:sldChg chg="new del">
        <pc:chgData name="Daniel Khashabi" userId="62390808-c838-45e6-be59-d6fd0d208bc8" providerId="ADAL" clId="{869B6155-D3EA-B248-88FD-3C87DF8AEA16}" dt="2023-02-27T03:47:56.049" v="5441" actId="2696"/>
        <pc:sldMkLst>
          <pc:docMk/>
          <pc:sldMk cId="1159644438" sldId="2007"/>
        </pc:sldMkLst>
      </pc:sldChg>
      <pc:sldChg chg="modSp new del mod">
        <pc:chgData name="Daniel Khashabi" userId="62390808-c838-45e6-be59-d6fd0d208bc8" providerId="ADAL" clId="{869B6155-D3EA-B248-88FD-3C87DF8AEA16}" dt="2023-02-27T03:50:20.028" v="5689" actId="2696"/>
        <pc:sldMkLst>
          <pc:docMk/>
          <pc:sldMk cId="3563460562" sldId="2007"/>
        </pc:sldMkLst>
        <pc:spChg chg="mod">
          <ac:chgData name="Daniel Khashabi" userId="62390808-c838-45e6-be59-d6fd0d208bc8" providerId="ADAL" clId="{869B6155-D3EA-B248-88FD-3C87DF8AEA16}" dt="2023-02-27T03:48:17.501" v="5476" actId="20577"/>
          <ac:spMkLst>
            <pc:docMk/>
            <pc:sldMk cId="3563460562" sldId="2007"/>
            <ac:spMk id="2" creationId="{5ECEDB45-EFEE-BBD0-BED9-7684D2DA2FE3}"/>
          </ac:spMkLst>
        </pc:spChg>
        <pc:spChg chg="mod">
          <ac:chgData name="Daniel Khashabi" userId="62390808-c838-45e6-be59-d6fd0d208bc8" providerId="ADAL" clId="{869B6155-D3EA-B248-88FD-3C87DF8AEA16}" dt="2023-02-27T03:49:41.148" v="5654" actId="20577"/>
          <ac:spMkLst>
            <pc:docMk/>
            <pc:sldMk cId="3563460562" sldId="2007"/>
            <ac:spMk id="3" creationId="{9A1F5D14-2DF4-DF58-4C92-54331A1D1ED8}"/>
          </ac:spMkLst>
        </pc:spChg>
      </pc:sldChg>
      <pc:sldChg chg="addSp modSp new mod modShow">
        <pc:chgData name="Daniel Khashabi" userId="62390808-c838-45e6-be59-d6fd0d208bc8" providerId="ADAL" clId="{869B6155-D3EA-B248-88FD-3C87DF8AEA16}" dt="2023-03-02T14:42:21.021" v="9756" actId="729"/>
        <pc:sldMkLst>
          <pc:docMk/>
          <pc:sldMk cId="3195971232" sldId="2008"/>
        </pc:sldMkLst>
        <pc:spChg chg="mod">
          <ac:chgData name="Daniel Khashabi" userId="62390808-c838-45e6-be59-d6fd0d208bc8" providerId="ADAL" clId="{869B6155-D3EA-B248-88FD-3C87DF8AEA16}" dt="2023-02-27T15:33:52.812" v="6472" actId="20577"/>
          <ac:spMkLst>
            <pc:docMk/>
            <pc:sldMk cId="3195971232" sldId="2008"/>
            <ac:spMk id="2" creationId="{5EEDE19D-86BA-76EC-B800-4D96A76E69A6}"/>
          </ac:spMkLst>
        </pc:spChg>
        <pc:spChg chg="mod">
          <ac:chgData name="Daniel Khashabi" userId="62390808-c838-45e6-be59-d6fd0d208bc8" providerId="ADAL" clId="{869B6155-D3EA-B248-88FD-3C87DF8AEA16}" dt="2023-02-27T15:35:51.600" v="6530" actId="27636"/>
          <ac:spMkLst>
            <pc:docMk/>
            <pc:sldMk cId="3195971232" sldId="2008"/>
            <ac:spMk id="3" creationId="{10435767-2843-BDAD-830D-C1DCBD7A57FA}"/>
          </ac:spMkLst>
        </pc:spChg>
        <pc:picChg chg="add mod">
          <ac:chgData name="Daniel Khashabi" userId="62390808-c838-45e6-be59-d6fd0d208bc8" providerId="ADAL" clId="{869B6155-D3EA-B248-88FD-3C87DF8AEA16}" dt="2023-02-27T15:33:56.237" v="6473"/>
          <ac:picMkLst>
            <pc:docMk/>
            <pc:sldMk cId="3195971232" sldId="2008"/>
            <ac:picMk id="4" creationId="{0DC2CB0F-57D7-0D25-A0F9-1D8B0B99BA41}"/>
          </ac:picMkLst>
        </pc:picChg>
      </pc:sldChg>
      <pc:sldChg chg="addSp delSp modSp new del mod">
        <pc:chgData name="Daniel Khashabi" userId="62390808-c838-45e6-be59-d6fd0d208bc8" providerId="ADAL" clId="{869B6155-D3EA-B248-88FD-3C87DF8AEA16}" dt="2023-02-27T15:27:48.397" v="6328" actId="2696"/>
        <pc:sldMkLst>
          <pc:docMk/>
          <pc:sldMk cId="2151119970" sldId="2009"/>
        </pc:sldMkLst>
        <pc:spChg chg="mod">
          <ac:chgData name="Daniel Khashabi" userId="62390808-c838-45e6-be59-d6fd0d208bc8" providerId="ADAL" clId="{869B6155-D3EA-B248-88FD-3C87DF8AEA16}" dt="2023-02-27T03:52:11.594" v="5795"/>
          <ac:spMkLst>
            <pc:docMk/>
            <pc:sldMk cId="2151119970" sldId="2009"/>
            <ac:spMk id="2" creationId="{99419404-D303-4EB4-6857-C72B645E91E5}"/>
          </ac:spMkLst>
        </pc:spChg>
        <pc:spChg chg="del">
          <ac:chgData name="Daniel Khashabi" userId="62390808-c838-45e6-be59-d6fd0d208bc8" providerId="ADAL" clId="{869B6155-D3EA-B248-88FD-3C87DF8AEA16}" dt="2023-02-27T03:52:01.539" v="5790"/>
          <ac:spMkLst>
            <pc:docMk/>
            <pc:sldMk cId="2151119970" sldId="2009"/>
            <ac:spMk id="3" creationId="{DCFDC0A9-43F6-4463-47BF-F797E19525A5}"/>
          </ac:spMkLst>
        </pc:spChg>
        <pc:spChg chg="add mod">
          <ac:chgData name="Daniel Khashabi" userId="62390808-c838-45e6-be59-d6fd0d208bc8" providerId="ADAL" clId="{869B6155-D3EA-B248-88FD-3C87DF8AEA16}" dt="2023-02-27T03:52:29.065" v="5797" actId="20577"/>
          <ac:spMkLst>
            <pc:docMk/>
            <pc:sldMk cId="2151119970" sldId="2009"/>
            <ac:spMk id="7" creationId="{68728C57-3D3D-3C41-0AC6-882D211C1DF9}"/>
          </ac:spMkLst>
        </pc:spChg>
        <pc:picChg chg="add del mod">
          <ac:chgData name="Daniel Khashabi" userId="62390808-c838-45e6-be59-d6fd0d208bc8" providerId="ADAL" clId="{869B6155-D3EA-B248-88FD-3C87DF8AEA16}" dt="2023-02-27T03:52:28.219" v="5796" actId="21"/>
          <ac:picMkLst>
            <pc:docMk/>
            <pc:sldMk cId="2151119970" sldId="2009"/>
            <ac:picMk id="5" creationId="{F06EE438-39E9-71E8-7F8E-1BFA991EE53B}"/>
          </ac:picMkLst>
        </pc:picChg>
        <pc:picChg chg="add mod">
          <ac:chgData name="Daniel Khashabi" userId="62390808-c838-45e6-be59-d6fd0d208bc8" providerId="ADAL" clId="{869B6155-D3EA-B248-88FD-3C87DF8AEA16}" dt="2023-02-27T03:52:29.851" v="5798"/>
          <ac:picMkLst>
            <pc:docMk/>
            <pc:sldMk cId="2151119970" sldId="2009"/>
            <ac:picMk id="8" creationId="{7342618B-85FD-88EC-4102-F91D621A0FF9}"/>
          </ac:picMkLst>
        </pc:picChg>
      </pc:sldChg>
      <pc:sldChg chg="modSp add del mod modAnim">
        <pc:chgData name="Daniel Khashabi" userId="62390808-c838-45e6-be59-d6fd0d208bc8" providerId="ADAL" clId="{869B6155-D3EA-B248-88FD-3C87DF8AEA16}" dt="2023-03-02T14:20:56.370" v="9514" actId="2696"/>
        <pc:sldMkLst>
          <pc:docMk/>
          <pc:sldMk cId="2547108209" sldId="2010"/>
        </pc:sldMkLst>
        <pc:spChg chg="mod">
          <ac:chgData name="Daniel Khashabi" userId="62390808-c838-45e6-be59-d6fd0d208bc8" providerId="ADAL" clId="{869B6155-D3EA-B248-88FD-3C87DF8AEA16}" dt="2023-02-27T03:54:13.843" v="5807" actId="20577"/>
          <ac:spMkLst>
            <pc:docMk/>
            <pc:sldMk cId="2547108209" sldId="2010"/>
            <ac:spMk id="2" creationId="{321406D6-CE7E-D2AD-286F-F22BCA382AB3}"/>
          </ac:spMkLst>
        </pc:spChg>
        <pc:spChg chg="mod">
          <ac:chgData name="Daniel Khashabi" userId="62390808-c838-45e6-be59-d6fd0d208bc8" providerId="ADAL" clId="{869B6155-D3EA-B248-88FD-3C87DF8AEA16}" dt="2023-02-27T03:56:56.191" v="5940" actId="20577"/>
          <ac:spMkLst>
            <pc:docMk/>
            <pc:sldMk cId="2547108209" sldId="2010"/>
            <ac:spMk id="4" creationId="{58AC3465-700C-204E-2680-8F747583BC4D}"/>
          </ac:spMkLst>
        </pc:spChg>
      </pc:sldChg>
      <pc:sldChg chg="addSp delSp modSp new mod chgLayout">
        <pc:chgData name="Daniel Khashabi" userId="62390808-c838-45e6-be59-d6fd0d208bc8" providerId="ADAL" clId="{869B6155-D3EA-B248-88FD-3C87DF8AEA16}" dt="2023-03-02T14:23:36.051" v="9547" actId="1036"/>
        <pc:sldMkLst>
          <pc:docMk/>
          <pc:sldMk cId="1897881730" sldId="2011"/>
        </pc:sldMkLst>
        <pc:spChg chg="add del mod">
          <ac:chgData name="Daniel Khashabi" userId="62390808-c838-45e6-be59-d6fd0d208bc8" providerId="ADAL" clId="{869B6155-D3EA-B248-88FD-3C87DF8AEA16}" dt="2023-02-27T04:05:41.893" v="6018" actId="20577"/>
          <ac:spMkLst>
            <pc:docMk/>
            <pc:sldMk cId="1897881730" sldId="2011"/>
            <ac:spMk id="2" creationId="{F5B03E9A-EDF1-6455-6ED0-7387F4ADB870}"/>
          </ac:spMkLst>
        </pc:spChg>
        <pc:spChg chg="del">
          <ac:chgData name="Daniel Khashabi" userId="62390808-c838-45e6-be59-d6fd0d208bc8" providerId="ADAL" clId="{869B6155-D3EA-B248-88FD-3C87DF8AEA16}" dt="2023-02-27T03:59:39.159" v="5942"/>
          <ac:spMkLst>
            <pc:docMk/>
            <pc:sldMk cId="1897881730" sldId="2011"/>
            <ac:spMk id="3" creationId="{7EC8453B-DAD1-55C4-8AC4-E11F066BC545}"/>
          </ac:spMkLst>
        </pc:spChg>
        <pc:spChg chg="add del mod ord">
          <ac:chgData name="Daniel Khashabi" userId="62390808-c838-45e6-be59-d6fd0d208bc8" providerId="ADAL" clId="{869B6155-D3EA-B248-88FD-3C87DF8AEA16}" dt="2023-02-27T04:05:08.053" v="5968" actId="700"/>
          <ac:spMkLst>
            <pc:docMk/>
            <pc:sldMk cId="1897881730" sldId="2011"/>
            <ac:spMk id="9" creationId="{F817EB9D-0FFE-80A1-6934-82ADDAB7D043}"/>
          </ac:spMkLst>
        </pc:spChg>
        <pc:spChg chg="add mod">
          <ac:chgData name="Daniel Khashabi" userId="62390808-c838-45e6-be59-d6fd0d208bc8" providerId="ADAL" clId="{869B6155-D3EA-B248-88FD-3C87DF8AEA16}" dt="2023-02-28T16:51:47.489" v="8728" actId="207"/>
          <ac:spMkLst>
            <pc:docMk/>
            <pc:sldMk cId="1897881730" sldId="2011"/>
            <ac:spMk id="11" creationId="{DE422531-E00A-8E2B-23F0-B0D4D219D4E6}"/>
          </ac:spMkLst>
        </pc:spChg>
        <pc:grpChg chg="add mod">
          <ac:chgData name="Daniel Khashabi" userId="62390808-c838-45e6-be59-d6fd0d208bc8" providerId="ADAL" clId="{869B6155-D3EA-B248-88FD-3C87DF8AEA16}" dt="2023-03-02T14:23:36.051" v="9547" actId="1036"/>
          <ac:grpSpMkLst>
            <pc:docMk/>
            <pc:sldMk cId="1897881730" sldId="2011"/>
            <ac:grpSpMk id="5" creationId="{54AAEBE9-3259-39D8-AC25-864DCC8F6131}"/>
          </ac:grpSpMkLst>
        </pc:grpChg>
        <pc:picChg chg="add mod modCrop">
          <ac:chgData name="Daniel Khashabi" userId="62390808-c838-45e6-be59-d6fd0d208bc8" providerId="ADAL" clId="{869B6155-D3EA-B248-88FD-3C87DF8AEA16}" dt="2023-03-02T14:23:16.316" v="9526" actId="1076"/>
          <ac:picMkLst>
            <pc:docMk/>
            <pc:sldMk cId="1897881730" sldId="2011"/>
            <ac:picMk id="3" creationId="{8FC44E46-65D8-0491-B0B2-B256A7D85AF9}"/>
          </ac:picMkLst>
        </pc:picChg>
        <pc:picChg chg="add del mod modCrop">
          <ac:chgData name="Daniel Khashabi" userId="62390808-c838-45e6-be59-d6fd0d208bc8" providerId="ADAL" clId="{869B6155-D3EA-B248-88FD-3C87DF8AEA16}" dt="2023-03-02T14:23:03.041" v="9524" actId="478"/>
          <ac:picMkLst>
            <pc:docMk/>
            <pc:sldMk cId="1897881730" sldId="2011"/>
            <ac:picMk id="4" creationId="{7128A6D0-9A38-7799-A662-49C3E7076A1A}"/>
          </ac:picMkLst>
        </pc:picChg>
        <pc:picChg chg="add del mod ord modCrop">
          <ac:chgData name="Daniel Khashabi" userId="62390808-c838-45e6-be59-d6fd0d208bc8" providerId="ADAL" clId="{869B6155-D3EA-B248-88FD-3C87DF8AEA16}" dt="2023-02-27T04:05:12.534" v="5969" actId="21"/>
          <ac:picMkLst>
            <pc:docMk/>
            <pc:sldMk cId="1897881730" sldId="2011"/>
            <ac:picMk id="5" creationId="{E80C1CD8-CE5F-0355-8620-199B34F416ED}"/>
          </ac:picMkLst>
        </pc:picChg>
        <pc:picChg chg="add del mod modCrop">
          <ac:chgData name="Daniel Khashabi" userId="62390808-c838-45e6-be59-d6fd0d208bc8" providerId="ADAL" clId="{869B6155-D3EA-B248-88FD-3C87DF8AEA16}" dt="2023-02-27T04:05:12.534" v="5969" actId="21"/>
          <ac:picMkLst>
            <pc:docMk/>
            <pc:sldMk cId="1897881730" sldId="2011"/>
            <ac:picMk id="7" creationId="{979AA49D-D347-C412-B949-90D97DD41406}"/>
          </ac:picMkLst>
        </pc:picChg>
        <pc:picChg chg="add del mod modCrop">
          <ac:chgData name="Daniel Khashabi" userId="62390808-c838-45e6-be59-d6fd0d208bc8" providerId="ADAL" clId="{869B6155-D3EA-B248-88FD-3C87DF8AEA16}" dt="2023-02-27T04:05:12.534" v="5969" actId="21"/>
          <ac:picMkLst>
            <pc:docMk/>
            <pc:sldMk cId="1897881730" sldId="2011"/>
            <ac:picMk id="8" creationId="{FA9F01B6-FF50-2A1A-D45A-A495B8546A97}"/>
          </ac:picMkLst>
        </pc:picChg>
        <pc:picChg chg="add mod">
          <ac:chgData name="Daniel Khashabi" userId="62390808-c838-45e6-be59-d6fd0d208bc8" providerId="ADAL" clId="{869B6155-D3EA-B248-88FD-3C87DF8AEA16}" dt="2023-03-02T14:23:20.980" v="9527" actId="1076"/>
          <ac:picMkLst>
            <pc:docMk/>
            <pc:sldMk cId="1897881730" sldId="2011"/>
            <ac:picMk id="12" creationId="{23E3691B-9162-C70E-D3D1-D663EB1DC17D}"/>
          </ac:picMkLst>
        </pc:picChg>
        <pc:picChg chg="add mod modCrop">
          <ac:chgData name="Daniel Khashabi" userId="62390808-c838-45e6-be59-d6fd0d208bc8" providerId="ADAL" clId="{869B6155-D3EA-B248-88FD-3C87DF8AEA16}" dt="2023-03-02T14:23:09.447" v="9525" actId="732"/>
          <ac:picMkLst>
            <pc:docMk/>
            <pc:sldMk cId="1897881730" sldId="2011"/>
            <ac:picMk id="13" creationId="{2C2F52D0-3A71-BDE2-D10B-85C2FD12800E}"/>
          </ac:picMkLst>
        </pc:picChg>
        <pc:picChg chg="add mod">
          <ac:chgData name="Daniel Khashabi" userId="62390808-c838-45e6-be59-d6fd0d208bc8" providerId="ADAL" clId="{869B6155-D3EA-B248-88FD-3C87DF8AEA16}" dt="2023-03-02T14:23:20.980" v="9527" actId="1076"/>
          <ac:picMkLst>
            <pc:docMk/>
            <pc:sldMk cId="1897881730" sldId="2011"/>
            <ac:picMk id="14" creationId="{A6CB082B-B524-7CB2-9EFA-563384E85AAC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2-28T16:55:09.398" v="8814" actId="207"/>
        <pc:sldMkLst>
          <pc:docMk/>
          <pc:sldMk cId="733607112" sldId="2012"/>
        </pc:sldMkLst>
        <pc:spChg chg="mod">
          <ac:chgData name="Daniel Khashabi" userId="62390808-c838-45e6-be59-d6fd0d208bc8" providerId="ADAL" clId="{869B6155-D3EA-B248-88FD-3C87DF8AEA16}" dt="2023-02-28T16:55:09.398" v="8814" actId="207"/>
          <ac:spMkLst>
            <pc:docMk/>
            <pc:sldMk cId="733607112" sldId="2012"/>
            <ac:spMk id="11" creationId="{DE422531-E00A-8E2B-23F0-B0D4D219D4E6}"/>
          </ac:spMkLst>
        </pc:spChg>
        <pc:picChg chg="add del mod">
          <ac:chgData name="Daniel Khashabi" userId="62390808-c838-45e6-be59-d6fd0d208bc8" providerId="ADAL" clId="{869B6155-D3EA-B248-88FD-3C87DF8AEA16}" dt="2023-02-27T04:06:45.055" v="6028" actId="478"/>
          <ac:picMkLst>
            <pc:docMk/>
            <pc:sldMk cId="733607112" sldId="2012"/>
            <ac:picMk id="4" creationId="{DEFD0723-672B-A452-BB55-FEEEF481ABB8}"/>
          </ac:picMkLst>
        </pc:picChg>
        <pc:picChg chg="add mod">
          <ac:chgData name="Daniel Khashabi" userId="62390808-c838-45e6-be59-d6fd0d208bc8" providerId="ADAL" clId="{869B6155-D3EA-B248-88FD-3C87DF8AEA16}" dt="2023-02-27T04:08:28.242" v="6078" actId="1035"/>
          <ac:picMkLst>
            <pc:docMk/>
            <pc:sldMk cId="733607112" sldId="2012"/>
            <ac:picMk id="6" creationId="{BCCA6229-ED65-C1E7-ACFB-9CA6E5C2E74A}"/>
          </ac:picMkLst>
        </pc:picChg>
        <pc:picChg chg="del">
          <ac:chgData name="Daniel Khashabi" userId="62390808-c838-45e6-be59-d6fd0d208bc8" providerId="ADAL" clId="{869B6155-D3EA-B248-88FD-3C87DF8AEA16}" dt="2023-02-27T04:06:40.337" v="6023" actId="478"/>
          <ac:picMkLst>
            <pc:docMk/>
            <pc:sldMk cId="733607112" sldId="2012"/>
            <ac:picMk id="12" creationId="{23E3691B-9162-C70E-D3D1-D663EB1DC17D}"/>
          </ac:picMkLst>
        </pc:picChg>
        <pc:picChg chg="del">
          <ac:chgData name="Daniel Khashabi" userId="62390808-c838-45e6-be59-d6fd0d208bc8" providerId="ADAL" clId="{869B6155-D3EA-B248-88FD-3C87DF8AEA16}" dt="2023-02-27T04:06:40.337" v="6023" actId="478"/>
          <ac:picMkLst>
            <pc:docMk/>
            <pc:sldMk cId="733607112" sldId="2012"/>
            <ac:picMk id="13" creationId="{2C2F52D0-3A71-BDE2-D10B-85C2FD12800E}"/>
          </ac:picMkLst>
        </pc:picChg>
        <pc:picChg chg="del">
          <ac:chgData name="Daniel Khashabi" userId="62390808-c838-45e6-be59-d6fd0d208bc8" providerId="ADAL" clId="{869B6155-D3EA-B248-88FD-3C87DF8AEA16}" dt="2023-02-27T04:06:40.337" v="6023" actId="478"/>
          <ac:picMkLst>
            <pc:docMk/>
            <pc:sldMk cId="733607112" sldId="2012"/>
            <ac:picMk id="14" creationId="{A6CB082B-B524-7CB2-9EFA-563384E85AAC}"/>
          </ac:picMkLst>
        </pc:picChg>
      </pc:sldChg>
      <pc:sldChg chg="addSp delSp modSp new mod">
        <pc:chgData name="Daniel Khashabi" userId="62390808-c838-45e6-be59-d6fd0d208bc8" providerId="ADAL" clId="{869B6155-D3EA-B248-88FD-3C87DF8AEA16}" dt="2023-03-02T14:40:14.625" v="9724" actId="1076"/>
        <pc:sldMkLst>
          <pc:docMk/>
          <pc:sldMk cId="2151964613" sldId="2013"/>
        </pc:sldMkLst>
        <pc:spChg chg="mod">
          <ac:chgData name="Daniel Khashabi" userId="62390808-c838-45e6-be59-d6fd0d208bc8" providerId="ADAL" clId="{869B6155-D3EA-B248-88FD-3C87DF8AEA16}" dt="2023-02-27T04:10:56.115" v="6130" actId="20577"/>
          <ac:spMkLst>
            <pc:docMk/>
            <pc:sldMk cId="2151964613" sldId="2013"/>
            <ac:spMk id="2" creationId="{31C03A56-3726-8E5F-40FF-CB7DD2612A6F}"/>
          </ac:spMkLst>
        </pc:spChg>
        <pc:spChg chg="del">
          <ac:chgData name="Daniel Khashabi" userId="62390808-c838-45e6-be59-d6fd0d208bc8" providerId="ADAL" clId="{869B6155-D3EA-B248-88FD-3C87DF8AEA16}" dt="2023-02-27T04:11:31.330" v="6131"/>
          <ac:spMkLst>
            <pc:docMk/>
            <pc:sldMk cId="2151964613" sldId="2013"/>
            <ac:spMk id="3" creationId="{9B0E002F-52EE-9802-74EB-6D9E26B5B959}"/>
          </ac:spMkLst>
        </pc:spChg>
        <pc:spChg chg="add mod">
          <ac:chgData name="Daniel Khashabi" userId="62390808-c838-45e6-be59-d6fd0d208bc8" providerId="ADAL" clId="{869B6155-D3EA-B248-88FD-3C87DF8AEA16}" dt="2023-03-02T14:40:11.576" v="9723" actId="20577"/>
          <ac:spMkLst>
            <pc:docMk/>
            <pc:sldMk cId="2151964613" sldId="2013"/>
            <ac:spMk id="7" creationId="{44E0B538-4269-8394-8DEF-B4E381909C53}"/>
          </ac:spMkLst>
        </pc:spChg>
        <pc:picChg chg="add del mod">
          <ac:chgData name="Daniel Khashabi" userId="62390808-c838-45e6-be59-d6fd0d208bc8" providerId="ADAL" clId="{869B6155-D3EA-B248-88FD-3C87DF8AEA16}" dt="2023-02-27T04:12:01.811" v="6135" actId="21"/>
          <ac:picMkLst>
            <pc:docMk/>
            <pc:sldMk cId="2151964613" sldId="2013"/>
            <ac:picMk id="5" creationId="{56C33A83-D7D2-EDAF-58DC-A7591FD399F4}"/>
          </ac:picMkLst>
        </pc:picChg>
        <pc:picChg chg="add mod">
          <ac:chgData name="Daniel Khashabi" userId="62390808-c838-45e6-be59-d6fd0d208bc8" providerId="ADAL" clId="{869B6155-D3EA-B248-88FD-3C87DF8AEA16}" dt="2023-03-02T14:40:14.625" v="9724" actId="1076"/>
          <ac:picMkLst>
            <pc:docMk/>
            <pc:sldMk cId="2151964613" sldId="2013"/>
            <ac:picMk id="8" creationId="{5DFF8FB8-BE69-0918-35FA-DC9F0B984A21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3-02T14:41:41.744" v="9755" actId="14100"/>
        <pc:sldMkLst>
          <pc:docMk/>
          <pc:sldMk cId="3777729592" sldId="2014"/>
        </pc:sldMkLst>
        <pc:spChg chg="mod">
          <ac:chgData name="Daniel Khashabi" userId="62390808-c838-45e6-be59-d6fd0d208bc8" providerId="ADAL" clId="{869B6155-D3EA-B248-88FD-3C87DF8AEA16}" dt="2023-03-02T14:41:41.744" v="9755" actId="14100"/>
          <ac:spMkLst>
            <pc:docMk/>
            <pc:sldMk cId="3777729592" sldId="2014"/>
            <ac:spMk id="7" creationId="{44E0B538-4269-8394-8DEF-B4E381909C53}"/>
          </ac:spMkLst>
        </pc:spChg>
        <pc:picChg chg="add mod">
          <ac:chgData name="Daniel Khashabi" userId="62390808-c838-45e6-be59-d6fd0d208bc8" providerId="ADAL" clId="{869B6155-D3EA-B248-88FD-3C87DF8AEA16}" dt="2023-02-27T04:15:32.201" v="6287" actId="1076"/>
          <ac:picMkLst>
            <pc:docMk/>
            <pc:sldMk cId="3777729592" sldId="2014"/>
            <ac:picMk id="4" creationId="{8F9E1B8F-6BBE-CAC0-67E8-061139850153}"/>
          </ac:picMkLst>
        </pc:picChg>
        <pc:picChg chg="add mod">
          <ac:chgData name="Daniel Khashabi" userId="62390808-c838-45e6-be59-d6fd0d208bc8" providerId="ADAL" clId="{869B6155-D3EA-B248-88FD-3C87DF8AEA16}" dt="2023-02-27T04:15:34.016" v="6288" actId="1076"/>
          <ac:picMkLst>
            <pc:docMk/>
            <pc:sldMk cId="3777729592" sldId="2014"/>
            <ac:picMk id="6" creationId="{D036F778-00CF-6CC0-84E4-12AD0A9D5FD2}"/>
          </ac:picMkLst>
        </pc:picChg>
        <pc:picChg chg="del">
          <ac:chgData name="Daniel Khashabi" userId="62390808-c838-45e6-be59-d6fd0d208bc8" providerId="ADAL" clId="{869B6155-D3EA-B248-88FD-3C87DF8AEA16}" dt="2023-02-27T04:12:37.016" v="6204" actId="478"/>
          <ac:picMkLst>
            <pc:docMk/>
            <pc:sldMk cId="3777729592" sldId="2014"/>
            <ac:picMk id="8" creationId="{5DFF8FB8-BE69-0918-35FA-DC9F0B984A21}"/>
          </ac:picMkLst>
        </pc:picChg>
      </pc:sldChg>
      <pc:sldChg chg="addSp delSp modSp add mod modClrScheme chgLayout">
        <pc:chgData name="Daniel Khashabi" userId="62390808-c838-45e6-be59-d6fd0d208bc8" providerId="ADAL" clId="{869B6155-D3EA-B248-88FD-3C87DF8AEA16}" dt="2023-02-27T15:55:28.764" v="6603" actId="478"/>
        <pc:sldMkLst>
          <pc:docMk/>
          <pc:sldMk cId="0" sldId="2015"/>
        </pc:sldMkLst>
        <pc:spChg chg="mod ord">
          <ac:chgData name="Daniel Khashabi" userId="62390808-c838-45e6-be59-d6fd0d208bc8" providerId="ADAL" clId="{869B6155-D3EA-B248-88FD-3C87DF8AEA16}" dt="2023-02-27T15:30:46.951" v="6344" actId="20577"/>
          <ac:spMkLst>
            <pc:docMk/>
            <pc:sldMk cId="0" sldId="2015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28.764" v="6603" actId="478"/>
          <ac:spMkLst>
            <pc:docMk/>
            <pc:sldMk cId="0" sldId="2015"/>
            <ac:spMk id="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5"/>
            <ac:spMk id="8" creationId="{32A55380-C314-8C65-DEE7-CDC8826CCCCB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5"/>
            <ac:spMk id="9" creationId="{FCBC1E58-7F07-4D85-D3EF-B12E62DF6242}"/>
          </ac:spMkLst>
        </pc:spChg>
        <pc:spChg chg="add mod">
          <ac:chgData name="Daniel Khashabi" userId="62390808-c838-45e6-be59-d6fd0d208bc8" providerId="ADAL" clId="{869B6155-D3EA-B248-88FD-3C87DF8AEA16}" dt="2023-02-27T15:55:22.370" v="6600" actId="14100"/>
          <ac:spMkLst>
            <pc:docMk/>
            <pc:sldMk cId="0" sldId="2015"/>
            <ac:spMk id="11" creationId="{87905A1A-5E96-93CA-8B37-557EF96AF4DE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16"/>
        </pc:sldMkLst>
        <pc:spChg chg="mod ord">
          <ac:chgData name="Daniel Khashabi" userId="62390808-c838-45e6-be59-d6fd0d208bc8" providerId="ADAL" clId="{869B6155-D3EA-B248-88FD-3C87DF8AEA16}" dt="2023-02-27T15:30:49.702" v="6345"/>
          <ac:spMkLst>
            <pc:docMk/>
            <pc:sldMk cId="0" sldId="2016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16"/>
            <ac:spMk id="7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31.568" v="6604" actId="478"/>
          <ac:spMkLst>
            <pc:docMk/>
            <pc:sldMk cId="0" sldId="2016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6"/>
            <ac:spMk id="13" creationId="{AA62336D-A63F-7ABB-1BC2-0DC240155C25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6"/>
            <ac:spMk id="14" creationId="{0D5A9971-17ED-722E-B1DA-314EF5281D94}"/>
          </ac:spMkLst>
        </pc:spChg>
        <pc:spChg chg="add del mod">
          <ac:chgData name="Daniel Khashabi" userId="62390808-c838-45e6-be59-d6fd0d208bc8" providerId="ADAL" clId="{869B6155-D3EA-B248-88FD-3C87DF8AEA16}" dt="2023-02-27T15:55:26.054" v="6602"/>
          <ac:spMkLst>
            <pc:docMk/>
            <pc:sldMk cId="0" sldId="2016"/>
            <ac:spMk id="15" creationId="{9B0F9B29-0004-EB8E-3E73-A327DEFB830A}"/>
          </ac:spMkLst>
        </pc:spChg>
        <pc:spChg chg="add mod">
          <ac:chgData name="Daniel Khashabi" userId="62390808-c838-45e6-be59-d6fd0d208bc8" providerId="ADAL" clId="{869B6155-D3EA-B248-88FD-3C87DF8AEA16}" dt="2023-02-27T15:55:31.854" v="6605"/>
          <ac:spMkLst>
            <pc:docMk/>
            <pc:sldMk cId="0" sldId="2016"/>
            <ac:spMk id="16" creationId="{85C8243E-C8B1-4F66-EC21-9820E599CCC8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17"/>
        </pc:sldMkLst>
        <pc:spChg chg="mod ord">
          <ac:chgData name="Daniel Khashabi" userId="62390808-c838-45e6-be59-d6fd0d208bc8" providerId="ADAL" clId="{869B6155-D3EA-B248-88FD-3C87DF8AEA16}" dt="2023-02-27T15:30:51.808" v="6346"/>
          <ac:spMkLst>
            <pc:docMk/>
            <pc:sldMk cId="0" sldId="2017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17"/>
            <ac:spMk id="7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36.946" v="6606" actId="478"/>
          <ac:spMkLst>
            <pc:docMk/>
            <pc:sldMk cId="0" sldId="2017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7"/>
            <ac:spMk id="13" creationId="{52DB8F63-DA18-27AB-A865-4DA8AABFA3D2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7"/>
            <ac:spMk id="14" creationId="{26D1C008-EE21-499E-5177-819646290B39}"/>
          </ac:spMkLst>
        </pc:spChg>
        <pc:spChg chg="add mod">
          <ac:chgData name="Daniel Khashabi" userId="62390808-c838-45e6-be59-d6fd0d208bc8" providerId="ADAL" clId="{869B6155-D3EA-B248-88FD-3C87DF8AEA16}" dt="2023-02-27T15:55:37.271" v="6607"/>
          <ac:spMkLst>
            <pc:docMk/>
            <pc:sldMk cId="0" sldId="2017"/>
            <ac:spMk id="15" creationId="{3B093803-73FD-08C4-CF6B-970C0075DF10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18"/>
        </pc:sldMkLst>
        <pc:spChg chg="mod ord">
          <ac:chgData name="Daniel Khashabi" userId="62390808-c838-45e6-be59-d6fd0d208bc8" providerId="ADAL" clId="{869B6155-D3EA-B248-88FD-3C87DF8AEA16}" dt="2023-02-27T15:30:53.958" v="6347"/>
          <ac:spMkLst>
            <pc:docMk/>
            <pc:sldMk cId="0" sldId="2018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18"/>
            <ac:spMk id="7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43.314" v="6608" actId="478"/>
          <ac:spMkLst>
            <pc:docMk/>
            <pc:sldMk cId="0" sldId="2018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8"/>
            <ac:spMk id="13" creationId="{05F15025-4DCC-D802-DAFC-C165CE7D2A84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8"/>
            <ac:spMk id="14" creationId="{2213BC6F-6512-7508-F09B-47FECA73FE7F}"/>
          </ac:spMkLst>
        </pc:spChg>
        <pc:spChg chg="add mod">
          <ac:chgData name="Daniel Khashabi" userId="62390808-c838-45e6-be59-d6fd0d208bc8" providerId="ADAL" clId="{869B6155-D3EA-B248-88FD-3C87DF8AEA16}" dt="2023-02-27T15:55:43.597" v="6609"/>
          <ac:spMkLst>
            <pc:docMk/>
            <pc:sldMk cId="0" sldId="2018"/>
            <ac:spMk id="15" creationId="{F447319E-AFC2-D96D-43A1-E6DE57EA8C05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5:49.619" v="6611"/>
        <pc:sldMkLst>
          <pc:docMk/>
          <pc:sldMk cId="0" sldId="2019"/>
        </pc:sldMkLst>
        <pc:spChg chg="mod ord">
          <ac:chgData name="Daniel Khashabi" userId="62390808-c838-45e6-be59-d6fd0d208bc8" providerId="ADAL" clId="{869B6155-D3EA-B248-88FD-3C87DF8AEA16}" dt="2023-02-27T15:30:56.388" v="6348"/>
          <ac:spMkLst>
            <pc:docMk/>
            <pc:sldMk cId="0" sldId="2019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49.186" v="6610" actId="478"/>
          <ac:spMkLst>
            <pc:docMk/>
            <pc:sldMk cId="0" sldId="2019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9"/>
            <ac:spMk id="15" creationId="{05D463AC-B2E9-4C73-E958-0976A8679D31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9"/>
            <ac:spMk id="16" creationId="{615F4795-F337-99CE-AA15-DFF09993E806}"/>
          </ac:spMkLst>
        </pc:spChg>
        <pc:spChg chg="add mod">
          <ac:chgData name="Daniel Khashabi" userId="62390808-c838-45e6-be59-d6fd0d208bc8" providerId="ADAL" clId="{869B6155-D3EA-B248-88FD-3C87DF8AEA16}" dt="2023-02-27T15:55:49.619" v="6611"/>
          <ac:spMkLst>
            <pc:docMk/>
            <pc:sldMk cId="0" sldId="2019"/>
            <ac:spMk id="17" creationId="{161B4770-22CC-3501-391E-0B37EF048520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5:53.050" v="6613"/>
        <pc:sldMkLst>
          <pc:docMk/>
          <pc:sldMk cId="0" sldId="2020"/>
        </pc:sldMkLst>
        <pc:spChg chg="mod ord">
          <ac:chgData name="Daniel Khashabi" userId="62390808-c838-45e6-be59-d6fd0d208bc8" providerId="ADAL" clId="{869B6155-D3EA-B248-88FD-3C87DF8AEA16}" dt="2023-02-27T15:30:58.743" v="6349"/>
          <ac:spMkLst>
            <pc:docMk/>
            <pc:sldMk cId="0" sldId="2020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52.726" v="6612" actId="478"/>
          <ac:spMkLst>
            <pc:docMk/>
            <pc:sldMk cId="0" sldId="2020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0"/>
            <ac:spMk id="15" creationId="{A369C207-3ED9-8546-1A05-531CB8612D1E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0"/>
            <ac:spMk id="16" creationId="{DBB119B9-A74E-7CBF-2BA8-55B53A9DF279}"/>
          </ac:spMkLst>
        </pc:spChg>
        <pc:spChg chg="add mod">
          <ac:chgData name="Daniel Khashabi" userId="62390808-c838-45e6-be59-d6fd0d208bc8" providerId="ADAL" clId="{869B6155-D3EA-B248-88FD-3C87DF8AEA16}" dt="2023-02-27T15:55:53.050" v="6613"/>
          <ac:spMkLst>
            <pc:docMk/>
            <pc:sldMk cId="0" sldId="2020"/>
            <ac:spMk id="17" creationId="{4390A890-33FD-66B7-C78F-6223F4AEDD39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5:56.709" v="6615"/>
        <pc:sldMkLst>
          <pc:docMk/>
          <pc:sldMk cId="0" sldId="2021"/>
        </pc:sldMkLst>
        <pc:spChg chg="mod ord">
          <ac:chgData name="Daniel Khashabi" userId="62390808-c838-45e6-be59-d6fd0d208bc8" providerId="ADAL" clId="{869B6155-D3EA-B248-88FD-3C87DF8AEA16}" dt="2023-02-27T15:31:01.128" v="6350"/>
          <ac:spMkLst>
            <pc:docMk/>
            <pc:sldMk cId="0" sldId="2021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56.454" v="6614" actId="478"/>
          <ac:spMkLst>
            <pc:docMk/>
            <pc:sldMk cId="0" sldId="2021"/>
            <ac:spMk id="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1"/>
            <ac:spMk id="8" creationId="{1BC0C6CF-CA42-B322-B14E-3AD430F5AD15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1"/>
            <ac:spMk id="9" creationId="{6EA688C1-38EF-616B-CD7D-62935EBAF3DB}"/>
          </ac:spMkLst>
        </pc:spChg>
        <pc:spChg chg="add mod">
          <ac:chgData name="Daniel Khashabi" userId="62390808-c838-45e6-be59-d6fd0d208bc8" providerId="ADAL" clId="{869B6155-D3EA-B248-88FD-3C87DF8AEA16}" dt="2023-02-27T15:55:56.709" v="6615"/>
          <ac:spMkLst>
            <pc:docMk/>
            <pc:sldMk cId="0" sldId="2021"/>
            <ac:spMk id="10" creationId="{A8CE6A91-0081-149E-9CE4-A66393B5B3DC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22"/>
        </pc:sldMkLst>
        <pc:spChg chg="mod ord">
          <ac:chgData name="Daniel Khashabi" userId="62390808-c838-45e6-be59-d6fd0d208bc8" providerId="ADAL" clId="{869B6155-D3EA-B248-88FD-3C87DF8AEA16}" dt="2023-02-27T15:31:04.149" v="6351"/>
          <ac:spMkLst>
            <pc:docMk/>
            <pc:sldMk cId="0" sldId="2022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22"/>
            <ac:spMk id="10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59.985" v="6616" actId="478"/>
          <ac:spMkLst>
            <pc:docMk/>
            <pc:sldMk cId="0" sldId="2022"/>
            <ac:spMk id="11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2"/>
            <ac:spMk id="12" creationId="{10371F77-31F9-F7F4-AE63-326D1158AE14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2"/>
            <ac:spMk id="13" creationId="{35A81FDF-3ACD-F0D6-AFFD-36A51ECFE84E}"/>
          </ac:spMkLst>
        </pc:spChg>
        <pc:spChg chg="add mod">
          <ac:chgData name="Daniel Khashabi" userId="62390808-c838-45e6-be59-d6fd0d208bc8" providerId="ADAL" clId="{869B6155-D3EA-B248-88FD-3C87DF8AEA16}" dt="2023-02-27T15:56:00.183" v="6617"/>
          <ac:spMkLst>
            <pc:docMk/>
            <pc:sldMk cId="0" sldId="2022"/>
            <ac:spMk id="14" creationId="{0720C6A9-EAB2-38DE-D610-4DA09E74F90E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7:44.843" v="10152"/>
        <pc:sldMkLst>
          <pc:docMk/>
          <pc:sldMk cId="0" sldId="2023"/>
        </pc:sldMkLst>
        <pc:spChg chg="mod ord">
          <ac:chgData name="Daniel Khashabi" userId="62390808-c838-45e6-be59-d6fd0d208bc8" providerId="ADAL" clId="{869B6155-D3EA-B248-88FD-3C87DF8AEA16}" dt="2023-02-27T15:31:06.594" v="6352"/>
          <ac:spMkLst>
            <pc:docMk/>
            <pc:sldMk cId="0" sldId="2023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0" sldId="2023"/>
            <ac:spMk id="13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6:03.482" v="6618" actId="478"/>
          <ac:spMkLst>
            <pc:docMk/>
            <pc:sldMk cId="0" sldId="2023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3"/>
            <ac:spMk id="15" creationId="{A498800B-7A74-3E3D-D17B-2B84C5C21875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3"/>
            <ac:spMk id="16" creationId="{E783EED9-EF4E-A061-3609-4ADDDD8984EE}"/>
          </ac:spMkLst>
        </pc:spChg>
        <pc:spChg chg="add mod">
          <ac:chgData name="Daniel Khashabi" userId="62390808-c838-45e6-be59-d6fd0d208bc8" providerId="ADAL" clId="{869B6155-D3EA-B248-88FD-3C87DF8AEA16}" dt="2023-02-27T15:56:03.723" v="6619"/>
          <ac:spMkLst>
            <pc:docMk/>
            <pc:sldMk cId="0" sldId="2023"/>
            <ac:spMk id="17" creationId="{2E9F782A-5E76-3770-2C68-D9CB414A373E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6:06.964" v="6621"/>
        <pc:sldMkLst>
          <pc:docMk/>
          <pc:sldMk cId="0" sldId="2024"/>
        </pc:sldMkLst>
        <pc:spChg chg="mod ord">
          <ac:chgData name="Daniel Khashabi" userId="62390808-c838-45e6-be59-d6fd0d208bc8" providerId="ADAL" clId="{869B6155-D3EA-B248-88FD-3C87DF8AEA16}" dt="2023-02-27T15:31:09.418" v="6353"/>
          <ac:spMkLst>
            <pc:docMk/>
            <pc:sldMk cId="0" sldId="2024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6:06.785" v="6620" actId="478"/>
          <ac:spMkLst>
            <pc:docMk/>
            <pc:sldMk cId="0" sldId="2024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4"/>
            <ac:spMk id="6" creationId="{74C63774-3406-19D4-98A0-17CF8AD8D6F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4"/>
            <ac:spMk id="7" creationId="{8CC950EF-B156-F797-92A6-8ED01B2ACC60}"/>
          </ac:spMkLst>
        </pc:spChg>
        <pc:spChg chg="add mod">
          <ac:chgData name="Daniel Khashabi" userId="62390808-c838-45e6-be59-d6fd0d208bc8" providerId="ADAL" clId="{869B6155-D3EA-B248-88FD-3C87DF8AEA16}" dt="2023-02-27T15:56:06.964" v="6621"/>
          <ac:spMkLst>
            <pc:docMk/>
            <pc:sldMk cId="0" sldId="2024"/>
            <ac:spMk id="8" creationId="{908ED1F6-3DE7-6AAC-3295-98E3D3241B34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8T17:02:34.779" v="8940" actId="207"/>
        <pc:sldMkLst>
          <pc:docMk/>
          <pc:sldMk cId="0" sldId="2025"/>
        </pc:sldMkLst>
        <pc:spChg chg="mod ord">
          <ac:chgData name="Daniel Khashabi" userId="62390808-c838-45e6-be59-d6fd0d208bc8" providerId="ADAL" clId="{869B6155-D3EA-B248-88FD-3C87DF8AEA16}" dt="2023-02-27T15:31:11.897" v="6354"/>
          <ac:spMkLst>
            <pc:docMk/>
            <pc:sldMk cId="0" sldId="2025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15:31:36.378" v="6356" actId="478"/>
          <ac:spMkLst>
            <pc:docMk/>
            <pc:sldMk cId="0" sldId="2025"/>
            <ac:spMk id="4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6:13.084" v="6622" actId="478"/>
          <ac:spMkLst>
            <pc:docMk/>
            <pc:sldMk cId="0" sldId="2025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17:02:34.779" v="8940" actId="207"/>
          <ac:spMkLst>
            <pc:docMk/>
            <pc:sldMk cId="0" sldId="2025"/>
            <ac:spMk id="6" creationId="{BB2D7D99-F015-0597-90B3-433F07CE3A2F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5"/>
            <ac:spMk id="7" creationId="{C6E0867C-A242-7A54-C148-033E108E4514}"/>
          </ac:spMkLst>
        </pc:spChg>
        <pc:spChg chg="add mod">
          <ac:chgData name="Daniel Khashabi" userId="62390808-c838-45e6-be59-d6fd0d208bc8" providerId="ADAL" clId="{869B6155-D3EA-B248-88FD-3C87DF8AEA16}" dt="2023-02-27T15:56:13.321" v="6623"/>
          <ac:spMkLst>
            <pc:docMk/>
            <pc:sldMk cId="0" sldId="2025"/>
            <ac:spMk id="8" creationId="{DEE963EF-6D89-E5CC-C45C-0605AF52315D}"/>
          </ac:spMkLst>
        </pc:spChg>
      </pc:sldChg>
      <pc:sldChg chg="modSp add del mod modShow addCm">
        <pc:chgData name="Daniel Khashabi" userId="62390808-c838-45e6-be59-d6fd0d208bc8" providerId="ADAL" clId="{869B6155-D3EA-B248-88FD-3C87DF8AEA16}" dt="2023-03-02T14:06:55.886" v="8992" actId="729"/>
        <pc:sldMkLst>
          <pc:docMk/>
          <pc:sldMk cId="1492686192" sldId="2026"/>
        </pc:sldMkLst>
        <pc:spChg chg="mod">
          <ac:chgData name="Daniel Khashabi" userId="62390808-c838-45e6-be59-d6fd0d208bc8" providerId="ADAL" clId="{869B6155-D3EA-B248-88FD-3C87DF8AEA16}" dt="2023-02-27T15:39:09.498" v="6536" actId="115"/>
          <ac:spMkLst>
            <pc:docMk/>
            <pc:sldMk cId="1492686192" sldId="2026"/>
            <ac:spMk id="11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69B6155-D3EA-B248-88FD-3C87DF8AEA16}" dt="2023-02-27T15:39:20.988" v="6538"/>
              <pc2:cmMkLst xmlns:pc2="http://schemas.microsoft.com/office/powerpoint/2019/9/main/command">
                <pc:docMk/>
                <pc:sldMk cId="1492686192" sldId="2026"/>
                <pc2:cmMk id="{37F5914D-AAFF-E140-9785-BEA3E7A33878}"/>
              </pc2:cmMkLst>
            </pc226:cmChg>
          </p:ext>
        </pc:extLst>
      </pc:sldChg>
      <pc:sldChg chg="addSp delSp modSp new mod">
        <pc:chgData name="Daniel Khashabi" userId="62390808-c838-45e6-be59-d6fd0d208bc8" providerId="ADAL" clId="{869B6155-D3EA-B248-88FD-3C87DF8AEA16}" dt="2023-03-02T14:07:17.538" v="9017" actId="1035"/>
        <pc:sldMkLst>
          <pc:docMk/>
          <pc:sldMk cId="3721417663" sldId="2027"/>
        </pc:sldMkLst>
        <pc:spChg chg="mod">
          <ac:chgData name="Daniel Khashabi" userId="62390808-c838-45e6-be59-d6fd0d208bc8" providerId="ADAL" clId="{869B6155-D3EA-B248-88FD-3C87DF8AEA16}" dt="2023-02-27T15:42:29.539" v="6570" actId="20577"/>
          <ac:spMkLst>
            <pc:docMk/>
            <pc:sldMk cId="3721417663" sldId="2027"/>
            <ac:spMk id="2" creationId="{1519C29B-62E8-AC32-EE57-67D592AD9B02}"/>
          </ac:spMkLst>
        </pc:spChg>
        <pc:spChg chg="del">
          <ac:chgData name="Daniel Khashabi" userId="62390808-c838-45e6-be59-d6fd0d208bc8" providerId="ADAL" clId="{869B6155-D3EA-B248-88FD-3C87DF8AEA16}" dt="2023-02-27T15:42:41.394" v="6571"/>
          <ac:spMkLst>
            <pc:docMk/>
            <pc:sldMk cId="3721417663" sldId="2027"/>
            <ac:spMk id="3" creationId="{E7B986F5-B076-FFE7-8045-B875875DC0C4}"/>
          </ac:spMkLst>
        </pc:spChg>
        <pc:spChg chg="add mod">
          <ac:chgData name="Daniel Khashabi" userId="62390808-c838-45e6-be59-d6fd0d208bc8" providerId="ADAL" clId="{869B6155-D3EA-B248-88FD-3C87DF8AEA16}" dt="2023-03-02T14:07:11.218" v="8997" actId="1076"/>
          <ac:spMkLst>
            <pc:docMk/>
            <pc:sldMk cId="3721417663" sldId="2027"/>
            <ac:spMk id="4" creationId="{A275C721-3022-5E25-5486-E017832B68D1}"/>
          </ac:spMkLst>
        </pc:spChg>
        <pc:picChg chg="add mod">
          <ac:chgData name="Daniel Khashabi" userId="62390808-c838-45e6-be59-d6fd0d208bc8" providerId="ADAL" clId="{869B6155-D3EA-B248-88FD-3C87DF8AEA16}" dt="2023-03-02T14:07:17.538" v="9017" actId="1035"/>
          <ac:picMkLst>
            <pc:docMk/>
            <pc:sldMk cId="3721417663" sldId="2027"/>
            <ac:picMk id="5" creationId="{FDB1E3ED-007C-6EC3-00AE-F0085E879092}"/>
          </ac:picMkLst>
        </pc:picChg>
      </pc:sldChg>
      <pc:sldChg chg="addSp delSp modSp new mod ord">
        <pc:chgData name="Daniel Khashabi" userId="62390808-c838-45e6-be59-d6fd0d208bc8" providerId="ADAL" clId="{869B6155-D3EA-B248-88FD-3C87DF8AEA16}" dt="2023-02-28T00:41:47.758" v="6659" actId="20577"/>
        <pc:sldMkLst>
          <pc:docMk/>
          <pc:sldMk cId="1677020065" sldId="2028"/>
        </pc:sldMkLst>
        <pc:spChg chg="mod">
          <ac:chgData name="Daniel Khashabi" userId="62390808-c838-45e6-be59-d6fd0d208bc8" providerId="ADAL" clId="{869B6155-D3EA-B248-88FD-3C87DF8AEA16}" dt="2023-02-28T00:41:47.758" v="6659" actId="20577"/>
          <ac:spMkLst>
            <pc:docMk/>
            <pc:sldMk cId="1677020065" sldId="2028"/>
            <ac:spMk id="2" creationId="{3673C834-9BA6-7DD3-D841-67D0D0206889}"/>
          </ac:spMkLst>
        </pc:spChg>
        <pc:spChg chg="del">
          <ac:chgData name="Daniel Khashabi" userId="62390808-c838-45e6-be59-d6fd0d208bc8" providerId="ADAL" clId="{869B6155-D3EA-B248-88FD-3C87DF8AEA16}" dt="2023-02-28T00:41:36.584" v="6629"/>
          <ac:spMkLst>
            <pc:docMk/>
            <pc:sldMk cId="1677020065" sldId="2028"/>
            <ac:spMk id="3" creationId="{29EE743F-FA13-E75C-E86D-AD181F26FBA1}"/>
          </ac:spMkLst>
        </pc:spChg>
        <pc:picChg chg="add mod">
          <ac:chgData name="Daniel Khashabi" userId="62390808-c838-45e6-be59-d6fd0d208bc8" providerId="ADAL" clId="{869B6155-D3EA-B248-88FD-3C87DF8AEA16}" dt="2023-02-28T00:41:38.328" v="6632" actId="962"/>
          <ac:picMkLst>
            <pc:docMk/>
            <pc:sldMk cId="1677020065" sldId="2028"/>
            <ac:picMk id="5" creationId="{E4C1A02E-7EF9-4C58-0C73-80DD54331092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2-28T02:18:34.341" v="7800" actId="27636"/>
        <pc:sldMkLst>
          <pc:docMk/>
          <pc:sldMk cId="206691509" sldId="2029"/>
        </pc:sldMkLst>
        <pc:spChg chg="del">
          <ac:chgData name="Daniel Khashabi" userId="62390808-c838-45e6-be59-d6fd0d208bc8" providerId="ADAL" clId="{869B6155-D3EA-B248-88FD-3C87DF8AEA16}" dt="2023-02-28T02:18:34.328" v="7799" actId="478"/>
          <ac:spMkLst>
            <pc:docMk/>
            <pc:sldMk cId="206691509" sldId="2029"/>
            <ac:spMk id="2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18:34.341" v="7800" actId="27636"/>
          <ac:spMkLst>
            <pc:docMk/>
            <pc:sldMk cId="206691509" sldId="2029"/>
            <ac:spMk id="7" creationId="{F005CC98-D97B-3192-9AFE-1925B41E4794}"/>
          </ac:spMkLst>
        </pc:spChg>
      </pc:sldChg>
      <pc:sldChg chg="new del">
        <pc:chgData name="Daniel Khashabi" userId="62390808-c838-45e6-be59-d6fd0d208bc8" providerId="ADAL" clId="{869B6155-D3EA-B248-88FD-3C87DF8AEA16}" dt="2023-02-28T00:41:41.165" v="6634" actId="680"/>
        <pc:sldMkLst>
          <pc:docMk/>
          <pc:sldMk cId="1219159505" sldId="2029"/>
        </pc:sldMkLst>
      </pc:sldChg>
      <pc:sldChg chg="modSp add mod">
        <pc:chgData name="Daniel Khashabi" userId="62390808-c838-45e6-be59-d6fd0d208bc8" providerId="ADAL" clId="{869B6155-D3EA-B248-88FD-3C87DF8AEA16}" dt="2023-02-28T01:46:48.461" v="7472" actId="1076"/>
        <pc:sldMkLst>
          <pc:docMk/>
          <pc:sldMk cId="2970304630" sldId="2030"/>
        </pc:sldMkLst>
        <pc:spChg chg="mod">
          <ac:chgData name="Daniel Khashabi" userId="62390808-c838-45e6-be59-d6fd0d208bc8" providerId="ADAL" clId="{869B6155-D3EA-B248-88FD-3C87DF8AEA16}" dt="2023-02-28T01:46:48.461" v="7472" actId="1076"/>
          <ac:spMkLst>
            <pc:docMk/>
            <pc:sldMk cId="2970304630" sldId="2030"/>
            <ac:spMk id="5" creationId="{E23BF7E5-01EB-9AE0-4F1D-C5323876E508}"/>
          </ac:spMkLst>
        </pc:spChg>
      </pc:sldChg>
      <pc:sldChg chg="add">
        <pc:chgData name="Daniel Khashabi" userId="62390808-c838-45e6-be59-d6fd0d208bc8" providerId="ADAL" clId="{869B6155-D3EA-B248-88FD-3C87DF8AEA16}" dt="2023-02-28T01:34:29.179" v="7432"/>
        <pc:sldMkLst>
          <pc:docMk/>
          <pc:sldMk cId="506261725" sldId="2031"/>
        </pc:sldMkLst>
      </pc:sldChg>
      <pc:sldChg chg="add 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815987541" sldId="2031"/>
        </pc:sldMkLst>
      </pc:sldChg>
      <pc:sldChg chg="addSp delSp modSp add mod">
        <pc:chgData name="Daniel Khashabi" userId="62390808-c838-45e6-be59-d6fd0d208bc8" providerId="ADAL" clId="{869B6155-D3EA-B248-88FD-3C87DF8AEA16}" dt="2023-02-28T01:46:42.794" v="7471" actId="1076"/>
        <pc:sldMkLst>
          <pc:docMk/>
          <pc:sldMk cId="1832312971" sldId="2032"/>
        </pc:sldMkLst>
        <pc:spChg chg="del">
          <ac:chgData name="Daniel Khashabi" userId="62390808-c838-45e6-be59-d6fd0d208bc8" providerId="ADAL" clId="{869B6155-D3EA-B248-88FD-3C87DF8AEA16}" dt="2023-02-28T01:45:32.808" v="7437"/>
          <ac:spMkLst>
            <pc:docMk/>
            <pc:sldMk cId="1832312971" sldId="2032"/>
            <ac:spMk id="3" creationId="{81F51F9F-5D34-4059-73FB-50877D4D9E7A}"/>
          </ac:spMkLst>
        </pc:spChg>
        <pc:spChg chg="del">
          <ac:chgData name="Daniel Khashabi" userId="62390808-c838-45e6-be59-d6fd0d208bc8" providerId="ADAL" clId="{869B6155-D3EA-B248-88FD-3C87DF8AEA16}" dt="2023-02-28T01:45:36.483" v="7441" actId="478"/>
          <ac:spMkLst>
            <pc:docMk/>
            <pc:sldMk cId="1832312971" sldId="2032"/>
            <ac:spMk id="5" creationId="{E23BF7E5-01EB-9AE0-4F1D-C5323876E508}"/>
          </ac:spMkLst>
        </pc:spChg>
        <pc:picChg chg="add mod modCrop">
          <ac:chgData name="Daniel Khashabi" userId="62390808-c838-45e6-be59-d6fd0d208bc8" providerId="ADAL" clId="{869B6155-D3EA-B248-88FD-3C87DF8AEA16}" dt="2023-02-28T01:46:39.634" v="7470" actId="1035"/>
          <ac:picMkLst>
            <pc:docMk/>
            <pc:sldMk cId="1832312971" sldId="2032"/>
            <ac:picMk id="6" creationId="{386BB96C-C8C0-D45A-7749-360031D9BB2B}"/>
          </ac:picMkLst>
        </pc:picChg>
        <pc:picChg chg="add mod modCrop">
          <ac:chgData name="Daniel Khashabi" userId="62390808-c838-45e6-be59-d6fd0d208bc8" providerId="ADAL" clId="{869B6155-D3EA-B248-88FD-3C87DF8AEA16}" dt="2023-02-28T01:46:39.634" v="7470" actId="1035"/>
          <ac:picMkLst>
            <pc:docMk/>
            <pc:sldMk cId="1832312971" sldId="2032"/>
            <ac:picMk id="7" creationId="{3E7DC193-5DFE-5E0F-5002-B842FD429775}"/>
          </ac:picMkLst>
        </pc:picChg>
        <pc:picChg chg="add mod">
          <ac:chgData name="Daniel Khashabi" userId="62390808-c838-45e6-be59-d6fd0d208bc8" providerId="ADAL" clId="{869B6155-D3EA-B248-88FD-3C87DF8AEA16}" dt="2023-02-28T01:46:42.794" v="7471" actId="1076"/>
          <ac:picMkLst>
            <pc:docMk/>
            <pc:sldMk cId="1832312971" sldId="2032"/>
            <ac:picMk id="9" creationId="{8A4F8CF1-B69F-56B9-9CB8-5310153EBF2D}"/>
          </ac:picMkLst>
        </pc:picChg>
      </pc:sldChg>
      <pc:sldChg chg="addSp modSp new mod">
        <pc:chgData name="Daniel Khashabi" userId="62390808-c838-45e6-be59-d6fd0d208bc8" providerId="ADAL" clId="{869B6155-D3EA-B248-88FD-3C87DF8AEA16}" dt="2023-02-28T02:37:17.597" v="8517" actId="1076"/>
        <pc:sldMkLst>
          <pc:docMk/>
          <pc:sldMk cId="1121421178" sldId="2033"/>
        </pc:sldMkLst>
        <pc:spChg chg="mod">
          <ac:chgData name="Daniel Khashabi" userId="62390808-c838-45e6-be59-d6fd0d208bc8" providerId="ADAL" clId="{869B6155-D3EA-B248-88FD-3C87DF8AEA16}" dt="2023-02-28T02:35:03.849" v="8389" actId="27636"/>
          <ac:spMkLst>
            <pc:docMk/>
            <pc:sldMk cId="1121421178" sldId="2033"/>
            <ac:spMk id="2" creationId="{02C33B67-89D2-2559-7585-1C396A7D0D52}"/>
          </ac:spMkLst>
        </pc:spChg>
        <pc:spChg chg="mod">
          <ac:chgData name="Daniel Khashabi" userId="62390808-c838-45e6-be59-d6fd0d208bc8" providerId="ADAL" clId="{869B6155-D3EA-B248-88FD-3C87DF8AEA16}" dt="2023-02-28T02:37:07.011" v="8515"/>
          <ac:spMkLst>
            <pc:docMk/>
            <pc:sldMk cId="1121421178" sldId="2033"/>
            <ac:spMk id="3" creationId="{DF24B0DC-9339-3EEA-A017-C14E0080C0BC}"/>
          </ac:spMkLst>
        </pc:spChg>
        <pc:spChg chg="add mod">
          <ac:chgData name="Daniel Khashabi" userId="62390808-c838-45e6-be59-d6fd0d208bc8" providerId="ADAL" clId="{869B6155-D3EA-B248-88FD-3C87DF8AEA16}" dt="2023-02-28T02:35:36.487" v="8402" actId="1076"/>
          <ac:spMkLst>
            <pc:docMk/>
            <pc:sldMk cId="1121421178" sldId="2033"/>
            <ac:spMk id="4" creationId="{CBA0D2C5-41D1-378C-64BE-C56F4C2B8A0D}"/>
          </ac:spMkLst>
        </pc:spChg>
        <pc:spChg chg="add mod">
          <ac:chgData name="Daniel Khashabi" userId="62390808-c838-45e6-be59-d6fd0d208bc8" providerId="ADAL" clId="{869B6155-D3EA-B248-88FD-3C87DF8AEA16}" dt="2023-02-28T02:37:17.597" v="8517" actId="1076"/>
          <ac:spMkLst>
            <pc:docMk/>
            <pc:sldMk cId="1121421178" sldId="2033"/>
            <ac:spMk id="5" creationId="{6B174122-59ED-07FC-2EB4-2D6265F38203}"/>
          </ac:spMkLst>
        </pc:spChg>
        <pc:spChg chg="add mod">
          <ac:chgData name="Daniel Khashabi" userId="62390808-c838-45e6-be59-d6fd0d208bc8" providerId="ADAL" clId="{869B6155-D3EA-B248-88FD-3C87DF8AEA16}" dt="2023-02-28T02:37:13.104" v="8516"/>
          <ac:spMkLst>
            <pc:docMk/>
            <pc:sldMk cId="1121421178" sldId="2033"/>
            <ac:spMk id="6" creationId="{B241820E-2ED3-BF13-FA05-7CD32A347D56}"/>
          </ac:spMkLst>
        </pc:spChg>
      </pc:sldChg>
      <pc:sldChg chg="addSp delSp modSp add mod">
        <pc:chgData name="Daniel Khashabi" userId="62390808-c838-45e6-be59-d6fd0d208bc8" providerId="ADAL" clId="{869B6155-D3EA-B248-88FD-3C87DF8AEA16}" dt="2023-02-28T02:37:51.307" v="8553" actId="20577"/>
        <pc:sldMkLst>
          <pc:docMk/>
          <pc:sldMk cId="3960782592" sldId="2034"/>
        </pc:sldMkLst>
        <pc:spChg chg="mod">
          <ac:chgData name="Daniel Khashabi" userId="62390808-c838-45e6-be59-d6fd0d208bc8" providerId="ADAL" clId="{869B6155-D3EA-B248-88FD-3C87DF8AEA16}" dt="2023-02-28T02:37:51.307" v="8553" actId="20577"/>
          <ac:spMkLst>
            <pc:docMk/>
            <pc:sldMk cId="3960782592" sldId="2034"/>
            <ac:spMk id="3" creationId="{DF24B0DC-9339-3EEA-A017-C14E0080C0BC}"/>
          </ac:spMkLst>
        </pc:spChg>
        <pc:spChg chg="add del">
          <ac:chgData name="Daniel Khashabi" userId="62390808-c838-45e6-be59-d6fd0d208bc8" providerId="ADAL" clId="{869B6155-D3EA-B248-88FD-3C87DF8AEA16}" dt="2023-02-28T02:37:44.298" v="8525" actId="478"/>
          <ac:spMkLst>
            <pc:docMk/>
            <pc:sldMk cId="3960782592" sldId="2034"/>
            <ac:spMk id="4" creationId="{CBA0D2C5-41D1-378C-64BE-C56F4C2B8A0D}"/>
          </ac:spMkLst>
        </pc:spChg>
      </pc:sldChg>
      <pc:sldChg chg="add del modAnim">
        <pc:chgData name="Daniel Khashabi" userId="62390808-c838-45e6-be59-d6fd0d208bc8" providerId="ADAL" clId="{869B6155-D3EA-B248-88FD-3C87DF8AEA16}" dt="2023-03-02T01:45:38.905" v="8986" actId="2696"/>
        <pc:sldMkLst>
          <pc:docMk/>
          <pc:sldMk cId="1607707304" sldId="2035"/>
        </pc:sldMkLst>
      </pc:sldChg>
      <pc:sldChg chg="modSp new mod">
        <pc:chgData name="Daniel Khashabi" userId="62390808-c838-45e6-be59-d6fd0d208bc8" providerId="ADAL" clId="{869B6155-D3EA-B248-88FD-3C87DF8AEA16}" dt="2023-03-02T14:07:58.608" v="9022" actId="27636"/>
        <pc:sldMkLst>
          <pc:docMk/>
          <pc:sldMk cId="4124859451" sldId="2036"/>
        </pc:sldMkLst>
        <pc:spChg chg="mod">
          <ac:chgData name="Daniel Khashabi" userId="62390808-c838-45e6-be59-d6fd0d208bc8" providerId="ADAL" clId="{869B6155-D3EA-B248-88FD-3C87DF8AEA16}" dt="2023-03-02T14:07:58.608" v="9022" actId="27636"/>
          <ac:spMkLst>
            <pc:docMk/>
            <pc:sldMk cId="4124859451" sldId="2036"/>
            <ac:spMk id="2" creationId="{C4E877FF-08A3-270F-3774-D249A81199BD}"/>
          </ac:spMkLst>
        </pc:spChg>
        <pc:spChg chg="mod">
          <ac:chgData name="Daniel Khashabi" userId="62390808-c838-45e6-be59-d6fd0d208bc8" providerId="ADAL" clId="{869B6155-D3EA-B248-88FD-3C87DF8AEA16}" dt="2023-02-28T19:47:24.326" v="8982" actId="20577"/>
          <ac:spMkLst>
            <pc:docMk/>
            <pc:sldMk cId="4124859451" sldId="2036"/>
            <ac:spMk id="3" creationId="{E7CFBC2B-7296-8AA3-F6CA-EB59EDE0B9E3}"/>
          </ac:spMkLst>
        </pc:spChg>
      </pc:sldChg>
      <pc:sldChg chg="addSp delSp modSp add">
        <pc:chgData name="Daniel Khashabi" userId="62390808-c838-45e6-be59-d6fd0d208bc8" providerId="ADAL" clId="{869B6155-D3EA-B248-88FD-3C87DF8AEA16}" dt="2023-03-02T14:48:34.026" v="9945" actId="1076"/>
        <pc:sldMkLst>
          <pc:docMk/>
          <pc:sldMk cId="1225566192" sldId="2037"/>
        </pc:sldMkLst>
        <pc:picChg chg="add mod">
          <ac:chgData name="Daniel Khashabi" userId="62390808-c838-45e6-be59-d6fd0d208bc8" providerId="ADAL" clId="{869B6155-D3EA-B248-88FD-3C87DF8AEA16}" dt="2023-03-02T14:48:34.026" v="9945" actId="1076"/>
          <ac:picMkLst>
            <pc:docMk/>
            <pc:sldMk cId="1225566192" sldId="2037"/>
            <ac:picMk id="4" creationId="{AEE86E06-B8B6-AA6B-90AD-E58812845E8A}"/>
          </ac:picMkLst>
        </pc:picChg>
        <pc:picChg chg="del">
          <ac:chgData name="Daniel Khashabi" userId="62390808-c838-45e6-be59-d6fd0d208bc8" providerId="ADAL" clId="{869B6155-D3EA-B248-88FD-3C87DF8AEA16}" dt="2023-03-02T14:48:27.215" v="9940" actId="478"/>
          <ac:picMkLst>
            <pc:docMk/>
            <pc:sldMk cId="1225566192" sldId="2037"/>
            <ac:picMk id="2050" creationId="{FCDFB180-5503-D40F-1E47-6571D3F596C9}"/>
          </ac:picMkLst>
        </pc:picChg>
      </pc:sldChg>
    </pc:docChg>
  </pc:docChgLst>
  <pc:docChgLst>
    <pc:chgData name="Daniel Khashabi" userId="S::dkhasha1@jh.edu::62390808-c838-45e6-be59-d6fd0d208bc8" providerId="AD" clId="Web-{1A93BEC6-7F25-9C5E-FB17-20449AD13C32}"/>
    <pc:docChg chg="modSld">
      <pc:chgData name="Daniel Khashabi" userId="S::dkhasha1@jh.edu::62390808-c838-45e6-be59-d6fd0d208bc8" providerId="AD" clId="Web-{1A93BEC6-7F25-9C5E-FB17-20449AD13C32}" dt="2023-01-11T00:33:00.174" v="9" actId="20577"/>
      <pc:docMkLst>
        <pc:docMk/>
      </pc:docMkLst>
      <pc:sldChg chg="modSp">
        <pc:chgData name="Daniel Khashabi" userId="S::dkhasha1@jh.edu::62390808-c838-45e6-be59-d6fd0d208bc8" providerId="AD" clId="Web-{1A93BEC6-7F25-9C5E-FB17-20449AD13C32}" dt="2023-01-11T00:33:00.174" v="9" actId="20577"/>
        <pc:sldMkLst>
          <pc:docMk/>
          <pc:sldMk cId="0" sldId="301"/>
        </pc:sldMkLst>
        <pc:spChg chg="mod">
          <ac:chgData name="Daniel Khashabi" userId="S::dkhasha1@jh.edu::62390808-c838-45e6-be59-d6fd0d208bc8" providerId="AD" clId="Web-{1A93BEC6-7F25-9C5E-FB17-20449AD13C32}" dt="2023-01-11T00:33:00.174" v="9" actId="20577"/>
          <ac:spMkLst>
            <pc:docMk/>
            <pc:sldMk cId="0" sldId="301"/>
            <ac:spMk id="59" creationId="{00000000-0000-0000-0000-000000000000}"/>
          </ac:spMkLst>
        </pc:spChg>
      </pc:sldChg>
    </pc:docChg>
  </pc:docChgLst>
  <pc:docChgLst>
    <pc:chgData name="Daniel Khashabi" userId="62390808-c838-45e6-be59-d6fd0d208bc8" providerId="ADAL" clId="{19A97A65-FB7E-DC4C-8433-B675572D5E70}"/>
    <pc:docChg chg="undo redo custSel addSld delSld modSld sldOrd modMainMaster modNotesMaster">
      <pc:chgData name="Daniel Khashabi" userId="62390808-c838-45e6-be59-d6fd0d208bc8" providerId="ADAL" clId="{19A97A65-FB7E-DC4C-8433-B675572D5E70}" dt="2023-02-23T16:41:20.836" v="11072"/>
      <pc:docMkLst>
        <pc:docMk/>
      </pc:docMkLst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2" creationId="{B7FE4718-FE4B-A956-25C3-8F4F5674B02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62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7:18.864" v="10493"/>
        <pc:sldMkLst>
          <pc:docMk/>
          <pc:sldMk cId="0" sldId="258"/>
        </pc:sldMkLst>
        <pc:spChg chg="mod">
          <ac:chgData name="Daniel Khashabi" userId="62390808-c838-45e6-be59-d6fd0d208bc8" providerId="ADAL" clId="{19A97A65-FB7E-DC4C-8433-B675572D5E70}" dt="2023-02-22T18:47:18.864" v="10493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14.307" v="10492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53.370" v="8779"/>
          <ac:spMkLst>
            <pc:docMk/>
            <pc:sldMk cId="0" sldId="258"/>
            <ac:spMk id="8" creationId="{C13F98B0-0B7B-9BB0-8452-0D5510EE81AB}"/>
          </ac:spMkLst>
        </pc:spChg>
      </pc:sldChg>
      <pc:sldChg chg="add del">
        <pc:chgData name="Daniel Khashabi" userId="62390808-c838-45e6-be59-d6fd0d208bc8" providerId="ADAL" clId="{19A97A65-FB7E-DC4C-8433-B675572D5E70}" dt="2023-02-13T19:56:41.284" v="2514" actId="2696"/>
        <pc:sldMkLst>
          <pc:docMk/>
          <pc:sldMk cId="2524225896" sldId="258"/>
        </pc:sldMkLst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5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1.420" v="8793"/>
          <ac:spMkLst>
            <pc:docMk/>
            <pc:sldMk cId="0" sldId="259"/>
            <ac:spMk id="26" creationId="{91696801-0DB0-E639-0E97-BC142A52ECDC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6.159" v="8800"/>
          <ac:spMkLst>
            <pc:docMk/>
            <pc:sldMk cId="0" sldId="260"/>
            <ac:spMk id="12" creationId="{22BF34A0-6089-B63C-900F-5A5F700FA458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1"/>
            <ac:spMk id="2" creationId="{B5BB88C5-AF57-14F0-D0A7-2349D74D75F7}"/>
          </ac:spMkLst>
        </pc:spChg>
      </pc:sldChg>
      <pc:sldChg chg="addSp modSp add mod addCm">
        <pc:chgData name="Daniel Khashabi" userId="62390808-c838-45e6-be59-d6fd0d208bc8" providerId="ADAL" clId="{19A97A65-FB7E-DC4C-8433-B675572D5E70}" dt="2023-02-22T19:02:32.126" v="10618"/>
        <pc:sldMkLst>
          <pc:docMk/>
          <pc:sldMk cId="0" sldId="2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24.062" v="8814"/>
          <ac:spMkLst>
            <pc:docMk/>
            <pc:sldMk cId="0" sldId="262"/>
            <ac:spMk id="15" creationId="{E8E1C799-CB1B-55A2-A9A2-7DA363C39D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19:02:32.126" v="10618"/>
              <pc2:cmMkLst xmlns:pc2="http://schemas.microsoft.com/office/powerpoint/2019/9/main/command">
                <pc:docMk/>
                <pc:sldMk cId="0" sldId="262"/>
                <pc2:cmMk id="{BF3B41CB-AEA9-2B43-8992-3AEE83A3E1DB}"/>
              </pc2:cmMkLst>
            </pc226:cmChg>
          </p:ext>
        </pc:extLst>
      </pc:sldChg>
      <pc:sldChg chg="addSp modSp add mod modShow">
        <pc:chgData name="Daniel Khashabi" userId="62390808-c838-45e6-be59-d6fd0d208bc8" providerId="ADAL" clId="{19A97A65-FB7E-DC4C-8433-B675572D5E70}" dt="2023-02-22T18:55:08.426" v="10494" actId="729"/>
        <pc:sldMkLst>
          <pc:docMk/>
          <pc:sldMk cId="0" sldId="2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3.228" v="8821"/>
          <ac:spMkLst>
            <pc:docMk/>
            <pc:sldMk cId="0" sldId="263"/>
            <ac:spMk id="13" creationId="{9888BDB7-0292-F3AC-38A2-78DE32E5F21D}"/>
          </ac:spMkLst>
        </pc:spChg>
      </pc:sldChg>
      <pc:sldChg chg="addSp modSp add mod modShow">
        <pc:chgData name="Daniel Khashabi" userId="62390808-c838-45e6-be59-d6fd0d208bc8" providerId="ADAL" clId="{19A97A65-FB7E-DC4C-8433-B675572D5E70}" dt="2023-02-22T18:55:08.426" v="10494" actId="729"/>
        <pc:sldMkLst>
          <pc:docMk/>
          <pc:sldMk cId="0" sldId="26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7.067" v="8825"/>
          <ac:spMkLst>
            <pc:docMk/>
            <pc:sldMk cId="0" sldId="264"/>
            <ac:spMk id="6" creationId="{DE998942-E746-0D76-3219-F14FA8EB3A58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26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39" creationId="{00000000-0000-0000-0000-000000000000}"/>
          </ac:spMkLst>
        </pc:sp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66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7"/>
            <ac:spMk id="2" creationId="{27A459FD-7A14-A17E-BFE5-E001ADB0F7F3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6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8.369" v="8845"/>
          <ac:spMkLst>
            <pc:docMk/>
            <pc:sldMk cId="0" sldId="268"/>
            <ac:spMk id="11" creationId="{2281745B-39E2-23A7-4875-1AD5116F87E8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07.345" v="8851"/>
          <ac:spMkLst>
            <pc:docMk/>
            <pc:sldMk cId="0" sldId="269"/>
            <ac:spMk id="36" creationId="{4AA4FA34-AAB9-C6EF-B070-75976A96F9FE}"/>
          </ac:spMkLst>
        </pc:spChg>
      </pc:sldChg>
      <pc:sldChg chg="modSp add del mod">
        <pc:chgData name="Daniel Khashabi" userId="62390808-c838-45e6-be59-d6fd0d208bc8" providerId="ADAL" clId="{19A97A65-FB7E-DC4C-8433-B675572D5E70}" dt="2023-02-21T15:29:20.368" v="4612" actId="2696"/>
        <pc:sldMkLst>
          <pc:docMk/>
          <pc:sldMk cId="1705869780" sldId="269"/>
        </pc:sldMkLst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6" creationId="{00000000-0000-0000-0000-000000000000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941674593" sldId="270"/>
        </pc:sldMkLst>
        <pc:spChg chg="mod">
          <ac:chgData name="Daniel Khashabi" userId="62390808-c838-45e6-be59-d6fd0d208bc8" providerId="ADAL" clId="{19A97A65-FB7E-DC4C-8433-B675572D5E70}" dt="2023-02-13T18:54:26.105" v="1051" actId="14100"/>
          <ac:spMkLst>
            <pc:docMk/>
            <pc:sldMk cId="1941674593" sldId="270"/>
            <ac:spMk id="15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21T15:29:45.520" v="4677" actId="1076"/>
          <ac:picMkLst>
            <pc:docMk/>
            <pc:sldMk cId="1941674593" sldId="270"/>
            <ac:picMk id="153" creationId="{00000000-0000-0000-0000-000000000000}"/>
          </ac:picMkLst>
        </pc:picChg>
      </pc:sldChg>
      <pc:sldChg chg="add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4.383" v="8864"/>
          <ac:spMkLst>
            <pc:docMk/>
            <pc:sldMk cId="0" sldId="271"/>
            <ac:spMk id="47" creationId="{7C0CD63F-09C1-C1A6-0AB8-3A2A7B4500D5}"/>
          </ac:spMkLst>
        </pc:spChg>
      </pc:sldChg>
      <pc:sldChg chg="delSp add del mod">
        <pc:chgData name="Daniel Khashabi" userId="62390808-c838-45e6-be59-d6fd0d208bc8" providerId="ADAL" clId="{19A97A65-FB7E-DC4C-8433-B675572D5E70}" dt="2023-02-13T20:25:21.302" v="2765" actId="2696"/>
        <pc:sldMkLst>
          <pc:docMk/>
          <pc:sldMk cId="3000777681" sldId="271"/>
        </pc:sldMkLst>
        <pc:spChg chg="del">
          <ac:chgData name="Daniel Khashabi" userId="62390808-c838-45e6-be59-d6fd0d208bc8" providerId="ADAL" clId="{19A97A65-FB7E-DC4C-8433-B675572D5E70}" dt="2023-02-13T20:24:35.271" v="2758" actId="478"/>
          <ac:spMkLst>
            <pc:docMk/>
            <pc:sldMk cId="3000777681" sldId="271"/>
            <ac:spMk id="3" creationId="{45BA71B7-D8DC-3762-45FB-0E72B9F2679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2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7.474" v="8865"/>
          <ac:spMkLst>
            <pc:docMk/>
            <pc:sldMk cId="0" sldId="272"/>
            <ac:spMk id="5" creationId="{490667F4-685D-A530-56A6-2293B08AA8A4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937392597" sldId="2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37392597" sldId="2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37392597" sldId="2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37392597" sldId="2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37392597" sldId="2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37392597" sldId="273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1.183" v="8871"/>
          <ac:spMkLst>
            <pc:docMk/>
            <pc:sldMk cId="937392597" sldId="273"/>
            <ac:spMk id="8" creationId="{7FFFB3A0-AB15-8FAF-BE7F-5C58B56EA31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500695498" sldId="2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00695498" sldId="2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00695498" sldId="2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00695498" sldId="2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00695498" sldId="2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00695498" sldId="2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00695498" sldId="2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00695498" sldId="2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500695498" sldId="274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2.773" v="8872"/>
          <ac:spMkLst>
            <pc:docMk/>
            <pc:sldMk cId="1500695498" sldId="274"/>
            <ac:spMk id="11" creationId="{69354F22-FAD4-5A53-A31A-C2A3A03BA5DF}"/>
          </ac:spMkLst>
        </pc:spChg>
      </pc:sldChg>
      <pc:sldChg chg="add del">
        <pc:chgData name="Daniel Khashabi" userId="62390808-c838-45e6-be59-d6fd0d208bc8" providerId="ADAL" clId="{19A97A65-FB7E-DC4C-8433-B675572D5E70}" dt="2023-02-13T19:54:12.339" v="2423" actId="2696"/>
        <pc:sldMkLst>
          <pc:docMk/>
          <pc:sldMk cId="824605625" sldId="275"/>
        </pc:sldMkLst>
      </pc:sldChg>
      <pc:sldChg chg="addSp del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1917036192" sldId="27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17036192" sldId="2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17036192" sldId="2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17036192" sldId="2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17036192" sldId="2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17036192" sldId="2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17036192" sldId="2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17036192" sldId="2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17036192" sldId="275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3.761" v="8873"/>
          <ac:spMkLst>
            <pc:docMk/>
            <pc:sldMk cId="1917036192" sldId="275"/>
            <ac:spMk id="11" creationId="{09E92D85-9716-07D9-CD0B-06C67BEC69E5}"/>
          </ac:spMkLst>
        </pc:spChg>
        <pc:picChg chg="del">
          <ac:chgData name="Daniel Khashabi" userId="62390808-c838-45e6-be59-d6fd0d208bc8" providerId="ADAL" clId="{19A97A65-FB7E-DC4C-8433-B675572D5E70}" dt="2023-02-13T20:55:16.914" v="3232" actId="21"/>
          <ac:picMkLst>
            <pc:docMk/>
            <pc:sldMk cId="1917036192" sldId="275"/>
            <ac:picMk id="55" creationId="{00000000-0000-0000-0000-000000000000}"/>
          </ac:picMkLst>
        </pc:pic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2" creationId="{28CE12A6-F51F-B18D-FF66-437A6ED11CC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6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3:02.666" v="2309" actId="2696"/>
        <pc:sldMkLst>
          <pc:docMk/>
          <pc:sldMk cId="1339844861" sldId="276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2" creationId="{A48CFFDD-FBFB-0A14-9892-6EA7673BA9A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7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2:53.289" v="2308" actId="2696"/>
        <pc:sldMkLst>
          <pc:docMk/>
          <pc:sldMk cId="1459597614" sldId="277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8"/>
            <ac:spMk id="2" creationId="{BBD02892-7CC9-CF38-6539-AE509E186A2B}"/>
          </ac:spMkLst>
        </pc:spChg>
      </pc:sldChg>
      <pc:sldChg chg="modSp add del mod">
        <pc:chgData name="Daniel Khashabi" userId="62390808-c838-45e6-be59-d6fd0d208bc8" providerId="ADAL" clId="{19A97A65-FB7E-DC4C-8433-B675572D5E70}" dt="2023-02-13T19:52:51.128" v="2307" actId="2696"/>
        <pc:sldMkLst>
          <pc:docMk/>
          <pc:sldMk cId="2996952011" sldId="278"/>
        </pc:sldMkLst>
        <pc:spChg chg="mod">
          <ac:chgData name="Daniel Khashabi" userId="62390808-c838-45e6-be59-d6fd0d208bc8" providerId="ADAL" clId="{19A97A65-FB7E-DC4C-8433-B675572D5E70}" dt="2023-02-13T19:52:43.379" v="2306" actId="1076"/>
          <ac:spMkLst>
            <pc:docMk/>
            <pc:sldMk cId="2996952011" sldId="278"/>
            <ac:spMk id="138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9"/>
            <ac:spMk id="2" creationId="{22B4FD0A-FABF-7203-D054-C3E00F096403}"/>
          </ac:spMkLst>
        </pc:spChg>
      </pc:sldChg>
      <pc:sldChg chg="add del">
        <pc:chgData name="Daniel Khashabi" userId="62390808-c838-45e6-be59-d6fd0d208bc8" providerId="ADAL" clId="{19A97A65-FB7E-DC4C-8433-B675572D5E70}" dt="2023-02-13T19:51:46.222" v="2258" actId="2696"/>
        <pc:sldMkLst>
          <pc:docMk/>
          <pc:sldMk cId="2431695386" sldId="279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1255542860" sldId="2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55542860" sldId="280"/>
            <ac:spMk id="5" creationId="{13160C0F-F4C9-4FCE-0672-80F2F8E19E61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14:52:09.481" v="8215" actId="2696"/>
        <pc:sldMkLst>
          <pc:docMk/>
          <pc:sldMk cId="3080377119" sldId="280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3080377119" sldId="280"/>
            <ac:spMk id="5" creationId="{13160C0F-F4C9-4FCE-0672-80F2F8E19E61}"/>
          </ac:spMkLst>
        </pc:spChg>
      </pc:sldChg>
      <pc:sldChg chg="add del">
        <pc:chgData name="Daniel Khashabi" userId="62390808-c838-45e6-be59-d6fd0d208bc8" providerId="ADAL" clId="{19A97A65-FB7E-DC4C-8433-B675572D5E70}" dt="2023-02-13T19:51:39.936" v="2257" actId="2696"/>
        <pc:sldMkLst>
          <pc:docMk/>
          <pc:sldMk cId="3343478566" sldId="280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1"/>
        </pc:sldMkLst>
      </pc:sldChg>
      <pc:sldChg chg="add del">
        <pc:chgData name="Daniel Khashabi" userId="62390808-c838-45e6-be59-d6fd0d208bc8" providerId="ADAL" clId="{19A97A65-FB7E-DC4C-8433-B675572D5E70}" dt="2023-02-13T19:56:57.436" v="2516" actId="2696"/>
        <pc:sldMkLst>
          <pc:docMk/>
          <pc:sldMk cId="3540701409" sldId="281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2"/>
            <ac:spMk id="2" creationId="{C6EAAD50-21E8-1FB7-47F3-C4779A4588A1}"/>
          </ac:spMkLst>
        </pc:spChg>
      </pc:sldChg>
      <pc:sldChg chg="add del">
        <pc:chgData name="Daniel Khashabi" userId="62390808-c838-45e6-be59-d6fd0d208bc8" providerId="ADAL" clId="{19A97A65-FB7E-DC4C-8433-B675572D5E70}" dt="2023-02-13T19:57:03.798" v="2517" actId="2696"/>
        <pc:sldMkLst>
          <pc:docMk/>
          <pc:sldMk cId="788618731" sldId="282"/>
        </pc:sldMkLst>
      </pc:sldChg>
      <pc:sldChg chg="modSp add del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3"/>
            <ac:spMk id="2" creationId="{AAEB052D-4C96-3193-66E0-3678E2B787A9}"/>
          </ac:spMkLst>
        </pc:spChg>
      </pc:sldChg>
      <pc:sldChg chg="add del">
        <pc:chgData name="Daniel Khashabi" userId="62390808-c838-45e6-be59-d6fd0d208bc8" providerId="ADAL" clId="{19A97A65-FB7E-DC4C-8433-B675572D5E70}" dt="2023-02-13T19:58:18.224" v="2547" actId="2696"/>
        <pc:sldMkLst>
          <pc:docMk/>
          <pc:sldMk cId="3491273675" sldId="283"/>
        </pc:sldMkLst>
      </pc:sldChg>
      <pc:sldChg chg="addSp delSp modSp add mod modClrScheme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4"/>
        </pc:sldMkLst>
        <pc:spChg chg="add del mod ord">
          <ac:chgData name="Daniel Khashabi" userId="62390808-c838-45e6-be59-d6fd0d208bc8" providerId="ADAL" clId="{19A97A65-FB7E-DC4C-8433-B675572D5E70}" dt="2023-02-13T20:49:09.181" v="3070"/>
          <ac:spMkLst>
            <pc:docMk/>
            <pc:sldMk cId="0" sldId="284"/>
            <ac:spMk id="2" creationId="{1A8523AE-8B87-739C-338D-E8BBDD2F9B7A}"/>
          </ac:spMkLst>
        </pc:spChg>
        <pc:spChg chg="del mod ord">
          <ac:chgData name="Daniel Khashabi" userId="62390808-c838-45e6-be59-d6fd0d208bc8" providerId="ADAL" clId="{19A97A65-FB7E-DC4C-8433-B675572D5E70}" dt="2023-02-13T20:49:13.524" v="3073" actId="478"/>
          <ac:spMkLst>
            <pc:docMk/>
            <pc:sldMk cId="0" sldId="284"/>
            <ac:spMk id="16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13T20:49:07.026" v="3067" actId="700"/>
          <ac:spMkLst>
            <pc:docMk/>
            <pc:sldMk cId="0" sldId="284"/>
            <ac:spMk id="166" creationId="{00000000-0000-0000-0000-000000000000}"/>
          </ac:spMkLst>
        </pc:spChg>
        <pc:spChg chg="add del">
          <ac:chgData name="Daniel Khashabi" userId="62390808-c838-45e6-be59-d6fd0d208bc8" providerId="ADAL" clId="{19A97A65-FB7E-DC4C-8433-B675572D5E70}" dt="2023-02-13T20:49:12.066" v="3072" actId="478"/>
          <ac:spMkLst>
            <pc:docMk/>
            <pc:sldMk cId="0" sldId="284"/>
            <ac:spMk id="1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4"/>
            <ac:spMk id="168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48:46.061" v="3049" actId="478"/>
          <ac:picMkLst>
            <pc:docMk/>
            <pc:sldMk cId="0" sldId="284"/>
            <ac:picMk id="169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19:59:19.675" v="2568" actId="2696"/>
        <pc:sldMkLst>
          <pc:docMk/>
          <pc:sldMk cId="2758497083" sldId="284"/>
        </pc:sldMkLst>
      </pc:sldChg>
      <pc:sldChg chg="add del">
        <pc:chgData name="Daniel Khashabi" userId="62390808-c838-45e6-be59-d6fd0d208bc8" providerId="ADAL" clId="{19A97A65-FB7E-DC4C-8433-B675572D5E70}" dt="2023-02-13T19:58:52.563" v="2564" actId="2696"/>
        <pc:sldMkLst>
          <pc:docMk/>
          <pc:sldMk cId="4145193171" sldId="284"/>
        </pc:sldMkLst>
      </pc:sldChg>
      <pc:sldChg chg="add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0.993" v="8931"/>
          <ac:spMkLst>
            <pc:docMk/>
            <pc:sldMk cId="0" sldId="285"/>
            <ac:spMk id="17" creationId="{31FBCA28-A7EE-E68C-B0C4-7AF82C4001E5}"/>
          </ac:spMkLst>
        </pc:spChg>
      </pc:sldChg>
      <pc:sldChg chg="add del">
        <pc:chgData name="Daniel Khashabi" userId="62390808-c838-45e6-be59-d6fd0d208bc8" providerId="ADAL" clId="{19A97A65-FB7E-DC4C-8433-B675572D5E70}" dt="2023-02-13T19:51:19.650" v="2256" actId="2696"/>
        <pc:sldMkLst>
          <pc:docMk/>
          <pc:sldMk cId="3822667155" sldId="285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888029008" sldId="286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2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1.735" v="8937"/>
          <ac:spMkLst>
            <pc:docMk/>
            <pc:sldMk cId="0" sldId="287"/>
            <ac:spMk id="5" creationId="{3D6B31A3-8B2C-D5F1-0176-02F89644077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15.361" v="4592" actId="478"/>
          <ac:spMkLst>
            <pc:docMk/>
            <pc:sldMk cId="0" sldId="288"/>
            <ac:spMk id="7" creationId="{1F8117D1-D553-3084-109E-649F0CEC7519}"/>
          </ac:spMkLst>
        </pc:spChg>
        <pc:spChg chg="add del mod ord">
          <ac:chgData name="Daniel Khashabi" userId="62390808-c838-45e6-be59-d6fd0d208bc8" providerId="ADAL" clId="{19A97A65-FB7E-DC4C-8433-B675572D5E70}" dt="2023-02-21T15:27:58.893" v="4589" actId="478"/>
          <ac:spMkLst>
            <pc:docMk/>
            <pc:sldMk cId="0" sldId="288"/>
            <ac:spMk id="8" creationId="{3EA9B5C3-DCBC-8618-DB21-2B6FAA5956EA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8"/>
            <ac:spMk id="9" creationId="{24DC90E8-DBFF-AFE1-AA34-2036497E5E85}"/>
          </ac:spMkLst>
        </pc:spChg>
        <pc:spChg chg="add del mod">
          <ac:chgData name="Daniel Khashabi" userId="62390808-c838-45e6-be59-d6fd0d208bc8" providerId="ADAL" clId="{19A97A65-FB7E-DC4C-8433-B675572D5E70}" dt="2023-02-21T15:28:17.358" v="4595" actId="478"/>
          <ac:spMkLst>
            <pc:docMk/>
            <pc:sldMk cId="0" sldId="288"/>
            <ac:spMk id="11" creationId="{4CB6CF69-89F3-D467-EE00-41A411C33666}"/>
          </ac:spMkLst>
        </pc:spChg>
        <pc:spChg chg="add del mod">
          <ac:chgData name="Daniel Khashabi" userId="62390808-c838-45e6-be59-d6fd0d208bc8" providerId="ADAL" clId="{19A97A65-FB7E-DC4C-8433-B675572D5E70}" dt="2023-02-21T15:28:21.469" v="4596" actId="478"/>
          <ac:spMkLst>
            <pc:docMk/>
            <pc:sldMk cId="0" sldId="288"/>
            <ac:spMk id="12" creationId="{FB7B27D3-575A-830E-9F11-0A6D361A7FBD}"/>
          </ac:spMkLst>
        </pc:spChg>
        <pc:spChg chg="add mod">
          <ac:chgData name="Daniel Khashabi" userId="62390808-c838-45e6-be59-d6fd0d208bc8" providerId="ADAL" clId="{19A97A65-FB7E-DC4C-8433-B675572D5E70}" dt="2023-02-21T15:28:21.889" v="4597"/>
          <ac:spMkLst>
            <pc:docMk/>
            <pc:sldMk cId="0" sldId="288"/>
            <ac:spMk id="13" creationId="{BBCA88D0-E8DA-718C-F175-FA37C421284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4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52.814" v="4587" actId="478"/>
          <ac:spMkLst>
            <pc:docMk/>
            <pc:sldMk cId="0" sldId="289"/>
            <ac:spMk id="5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7:56.501" v="4588" actId="478"/>
          <ac:spMkLst>
            <pc:docMk/>
            <pc:sldMk cId="0" sldId="289"/>
            <ac:spMk id="9" creationId="{D67A79EF-3ABC-8F75-90AC-A2059905B8D3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10" creationId="{A0C2EFC7-F6EB-773C-D257-62B9C5CDEFC5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5.496" v="5869" actId="478"/>
          <ac:spMkLst>
            <pc:docMk/>
            <pc:sldMk cId="0" sldId="290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9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0.981" v="4590" actId="478"/>
          <ac:spMkLst>
            <pc:docMk/>
            <pc:sldMk cId="0" sldId="290"/>
            <ac:spMk id="11" creationId="{FFB6A892-D288-558D-3E38-87575A4A2C8D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2" creationId="{346B690F-D6E3-25BC-22B5-E86E131E1875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1598272902" sldId="29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98272902" sldId="2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98272902" sldId="2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98272902" sldId="291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8.958" v="5870" actId="478"/>
          <ac:spMkLst>
            <pc:docMk/>
            <pc:sldMk cId="1598272902" sldId="29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1598272902" sldId="2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98272902" sldId="291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1598272902" sldId="29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3.317" v="4591" actId="478"/>
          <ac:spMkLst>
            <pc:docMk/>
            <pc:sldMk cId="1598272902" sldId="291"/>
            <ac:spMk id="10" creationId="{0C00B661-9D19-7576-1E06-824D07894902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1598272902" sldId="291"/>
            <ac:spMk id="11" creationId="{2E3FB184-CB56-01DB-F739-859DFDD61D1B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3.264" v="9039" actId="1035"/>
          <ac:spMkLst>
            <pc:docMk/>
            <pc:sldMk cId="0" sldId="292"/>
            <ac:spMk id="21" creationId="{F28049AA-CFF5-82F4-A6E1-CF9AF196683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5.624" v="5969" actId="478"/>
          <ac:spMkLst>
            <pc:docMk/>
            <pc:sldMk cId="0" sldId="29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9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9.188" v="5970" actId="478"/>
          <ac:spMkLst>
            <pc:docMk/>
            <pc:sldMk cId="0" sldId="293"/>
            <ac:spMk id="3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50:51.613" v="5994" actId="478"/>
          <ac:spMkLst>
            <pc:docMk/>
            <pc:sldMk cId="0" sldId="29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5:44.664" v="5912" actId="478"/>
          <ac:spMkLst>
            <pc:docMk/>
            <pc:sldMk cId="0" sldId="293"/>
            <ac:spMk id="36" creationId="{D1118816-949B-8160-3C6B-55524D7C1C8B}"/>
          </ac:spMkLst>
        </pc:spChg>
        <pc:spChg chg="add del mod ord">
          <ac:chgData name="Daniel Khashabi" userId="62390808-c838-45e6-be59-d6fd0d208bc8" providerId="ADAL" clId="{19A97A65-FB7E-DC4C-8433-B675572D5E70}" dt="2023-02-22T01:45:42.979" v="5911" actId="478"/>
          <ac:spMkLst>
            <pc:docMk/>
            <pc:sldMk cId="0" sldId="293"/>
            <ac:spMk id="37" creationId="{365C3C92-0D58-EB46-EF14-A832816712F1}"/>
          </ac:spMkLst>
        </pc:spChg>
        <pc:spChg chg="add del mod">
          <ac:chgData name="Daniel Khashabi" userId="62390808-c838-45e6-be59-d6fd0d208bc8" providerId="ADAL" clId="{19A97A65-FB7E-DC4C-8433-B675572D5E70}" dt="2023-02-22T01:47:43.227" v="5967" actId="478"/>
          <ac:spMkLst>
            <pc:docMk/>
            <pc:sldMk cId="0" sldId="293"/>
            <ac:spMk id="39" creationId="{8F6BAA11-C640-F085-8F2E-E0072D7F331B}"/>
          </ac:spMkLst>
        </pc:spChg>
        <pc:spChg chg="add del mod">
          <ac:chgData name="Daniel Khashabi" userId="62390808-c838-45e6-be59-d6fd0d208bc8" providerId="ADAL" clId="{19A97A65-FB7E-DC4C-8433-B675572D5E70}" dt="2023-02-22T01:51:32.195" v="6078" actId="478"/>
          <ac:spMkLst>
            <pc:docMk/>
            <pc:sldMk cId="0" sldId="293"/>
            <ac:spMk id="42" creationId="{92DB1EFD-5B9E-6F8A-B16B-DCDBBB78CB24}"/>
          </ac:spMkLst>
        </pc:spChg>
        <pc:spChg chg="add del mod">
          <ac:chgData name="Daniel Khashabi" userId="62390808-c838-45e6-be59-d6fd0d208bc8" providerId="ADAL" clId="{19A97A65-FB7E-DC4C-8433-B675572D5E70}" dt="2023-02-22T01:51:34.108" v="6080" actId="478"/>
          <ac:spMkLst>
            <pc:docMk/>
            <pc:sldMk cId="0" sldId="293"/>
            <ac:spMk id="44" creationId="{B895DBA5-649A-8FE1-D9DB-102A01C405F9}"/>
          </ac:spMkLst>
        </pc:spChg>
        <pc:picChg chg="add del mod">
          <ac:chgData name="Daniel Khashabi" userId="62390808-c838-45e6-be59-d6fd0d208bc8" providerId="ADAL" clId="{19A97A65-FB7E-DC4C-8433-B675572D5E70}" dt="2023-02-22T01:48:57.961" v="5980"/>
          <ac:picMkLst>
            <pc:docMk/>
            <pc:sldMk cId="0" sldId="293"/>
            <ac:picMk id="40" creationId="{35B7167A-0841-5CE2-F2F8-E9BBFCD78272}"/>
          </ac:picMkLst>
        </pc:pic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079496505" sldId="294"/>
        </pc:sldMkLst>
      </pc:sldChg>
      <pc:sldChg chg="add del">
        <pc:chgData name="Daniel Khashabi" userId="62390808-c838-45e6-be59-d6fd0d208bc8" providerId="ADAL" clId="{19A97A65-FB7E-DC4C-8433-B675572D5E70}" dt="2023-02-13T19:56:36.755" v="2513" actId="2696"/>
        <pc:sldMkLst>
          <pc:docMk/>
          <pc:sldMk cId="1095609293" sldId="294"/>
        </pc:sldMkLst>
      </pc:sldChg>
      <pc:sldChg chg="addSp modSp add del mod modClrScheme modShow chgLayout">
        <pc:chgData name="Daniel Khashabi" userId="62390808-c838-45e6-be59-d6fd0d208bc8" providerId="ADAL" clId="{19A97A65-FB7E-DC4C-8433-B675572D5E70}" dt="2023-02-22T17:58:30.299" v="9801"/>
        <pc:sldMkLst>
          <pc:docMk/>
          <pc:sldMk cId="1095976228" sldId="29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3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1095976228" sldId="294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95976228" sldId="294"/>
            <ac:spMk id="38" creationId="{00000000-0000-0000-0000-000000000000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1095976228" sldId="294"/>
            <ac:spMk id="39" creationId="{C9C9B158-2174-5608-B7CF-AB7766462DE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1095976228" sldId="294"/>
            <ac:spMk id="40" creationId="{E066E87A-8C6A-7B57-F4C2-A8C77D0A8E37}"/>
          </ac:spMkLst>
        </pc:spChg>
      </pc:sldChg>
      <pc:sldChg chg="addSp delSp modSp add del mod modClrScheme modShow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3:28.455" v="5906" actId="478"/>
          <ac:spMkLst>
            <pc:docMk/>
            <pc:sldMk cId="0" sldId="295"/>
            <ac:spMk id="41" creationId="{D878ABE5-6AB5-3AAD-1625-DC3AF2BD40D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42" creationId="{7903991B-9ACF-0EC2-EFB7-B5A2F67FD2D6}"/>
          </ac:spMkLst>
        </pc:spChg>
      </pc:sldChg>
      <pc:sldChg chg="addSp delSp modSp add del mod modClrScheme modShow chgLayout">
        <pc:chgData name="Daniel Khashabi" userId="62390808-c838-45e6-be59-d6fd0d208bc8" providerId="ADAL" clId="{19A97A65-FB7E-DC4C-8433-B675572D5E70}" dt="2023-02-22T17:58:30.299" v="9801"/>
        <pc:sldMkLst>
          <pc:docMk/>
          <pc:sldMk cId="2807870808" sldId="296"/>
        </pc:sldMkLst>
        <pc:spChg chg="add mod ord">
          <ac:chgData name="Daniel Khashabi" userId="62390808-c838-45e6-be59-d6fd0d208bc8" providerId="ADAL" clId="{19A97A65-FB7E-DC4C-8433-B675572D5E70}" dt="2023-02-13T20:20:04.998" v="2681" actId="27636"/>
          <ac:spMkLst>
            <pc:docMk/>
            <pc:sldMk cId="2807870808" sldId="296"/>
            <ac:spMk id="2" creationId="{02F4B494-0711-D262-E1CE-A8C1DC88063F}"/>
          </ac:spMkLst>
        </pc:spChg>
        <pc:spChg chg="add del mod ord">
          <ac:chgData name="Daniel Khashabi" userId="62390808-c838-45e6-be59-d6fd0d208bc8" providerId="ADAL" clId="{19A97A65-FB7E-DC4C-8433-B675572D5E70}" dt="2023-02-13T20:20:21.975" v="2685" actId="478"/>
          <ac:spMkLst>
            <pc:docMk/>
            <pc:sldMk cId="2807870808" sldId="296"/>
            <ac:spMk id="3" creationId="{D3A83DA7-6B84-1492-7289-396344B8066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07870808" sldId="2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07870808" sldId="2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2807870808" sldId="296"/>
            <ac:spMk id="32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13T20:20:19.093" v="2684" actId="478"/>
          <ac:spMkLst>
            <pc:docMk/>
            <pc:sldMk cId="2807870808" sldId="296"/>
            <ac:spMk id="32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9:57.077" v="2679" actId="1076"/>
          <ac:picMkLst>
            <pc:docMk/>
            <pc:sldMk cId="2807870808" sldId="296"/>
            <ac:picMk id="324" creationId="{00000000-0000-0000-0000-000000000000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377858264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02252330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2157296991" sldId="298"/>
        </pc:sldMkLst>
      </pc:sldChg>
      <pc:sldChg chg="add del ord modNotes">
        <pc:chgData name="Daniel Khashabi" userId="62390808-c838-45e6-be59-d6fd0d208bc8" providerId="ADAL" clId="{19A97A65-FB7E-DC4C-8433-B675572D5E70}" dt="2023-02-22T17:58:30.299" v="9801"/>
        <pc:sldMkLst>
          <pc:docMk/>
          <pc:sldMk cId="3825634091" sldId="298"/>
        </pc:sldMkLst>
        <pc:spChg chg="add mod ord">
          <ac:chgData name="Daniel Khashabi" userId="62390808-c838-45e6-be59-d6fd0d208bc8" providerId="ADAL" clId="{19A97A65-FB7E-DC4C-8433-B675572D5E70}" dt="2023-02-13T20:34:32.651" v="2967" actId="20577"/>
          <ac:spMkLst>
            <pc:docMk/>
            <pc:sldMk cId="3825634091" sldId="298"/>
            <ac:spMk id="2" creationId="{C6BD1476-72A1-93E3-F109-F83481EDC5B5}"/>
          </ac:spMkLst>
        </pc:spChg>
        <pc:spChg chg="add del mod ord">
          <ac:chgData name="Daniel Khashabi" userId="62390808-c838-45e6-be59-d6fd0d208bc8" providerId="ADAL" clId="{19A97A65-FB7E-DC4C-8433-B675572D5E70}" dt="2023-02-13T20:34:53.034" v="2983" actId="478"/>
          <ac:spMkLst>
            <pc:docMk/>
            <pc:sldMk cId="3825634091" sldId="298"/>
            <ac:spMk id="3" creationId="{94BA8864-D2F0-9B6F-0CAD-FE3DAC79B5BD}"/>
          </ac:spMkLst>
        </pc:spChg>
        <pc:spChg chg="add mod ord">
          <ac:chgData name="Daniel Khashabi" userId="62390808-c838-45e6-be59-d6fd0d208bc8" providerId="ADAL" clId="{19A97A65-FB7E-DC4C-8433-B675572D5E70}" dt="2023-02-13T20:34:24.829" v="2941" actId="700"/>
          <ac:spMkLst>
            <pc:docMk/>
            <pc:sldMk cId="3825634091" sldId="298"/>
            <ac:spMk id="4" creationId="{DB015B97-CF38-FAC0-65B6-C5216EED9895}"/>
          </ac:spMkLst>
        </pc:spChg>
        <pc:picChg chg="mod">
          <ac:chgData name="Daniel Khashabi" userId="62390808-c838-45e6-be59-d6fd0d208bc8" providerId="ADAL" clId="{19A97A65-FB7E-DC4C-8433-B675572D5E70}" dt="2023-02-13T20:34:18.233" v="2940" actId="1076"/>
          <ac:picMkLst>
            <pc:docMk/>
            <pc:sldMk cId="3825634091" sldId="298"/>
            <ac:picMk id="336" creationId="{00000000-0000-0000-0000-000000000000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614313666" sldId="299"/>
        </pc:sldMkLst>
      </pc:sldChg>
      <pc:sldChg chg="add del modNotes">
        <pc:chgData name="Daniel Khashabi" userId="62390808-c838-45e6-be59-d6fd0d208bc8" providerId="ADAL" clId="{19A97A65-FB7E-DC4C-8433-B675572D5E70}" dt="2023-02-22T14:58:32.640" v="8338" actId="2696"/>
        <pc:sldMkLst>
          <pc:docMk/>
          <pc:sldMk cId="3985329444" sldId="299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4" creationId="{00000000-0000-0000-0000-000000000000}"/>
          </ac:spMkLst>
        </pc:spChg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3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3" creationId="{63683C61-CDA1-61F7-C8D2-09CBFCD4CC0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2435866567" sldId="302"/>
        </pc:sldMkLst>
        <pc:spChg chg="mod">
          <ac:chgData name="Daniel Khashabi" userId="62390808-c838-45e6-be59-d6fd0d208bc8" providerId="ADAL" clId="{19A97A65-FB7E-DC4C-8433-B675572D5E70}" dt="2023-02-13T20:23:57.218" v="2749" actId="20577"/>
          <ac:spMkLst>
            <pc:docMk/>
            <pc:sldMk cId="2435866567" sldId="302"/>
            <ac:spMk id="2" creationId="{183E2751-076A-27F4-5248-3BC1C4D2E554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5866567" sldId="3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20:24:20.684" v="2754" actId="21"/>
          <ac:spMkLst>
            <pc:docMk/>
            <pc:sldMk cId="2435866567" sldId="302"/>
            <ac:spMk id="3" creationId="{4D2A74DA-A52B-6C41-9C21-513666667949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5866567" sldId="3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5866567" sldId="3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5866567" sldId="30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5.175" v="9045"/>
          <ac:spMkLst>
            <pc:docMk/>
            <pc:sldMk cId="2435866567" sldId="302"/>
            <ac:spMk id="7" creationId="{197A6E4F-AA63-BF3F-50A6-196BB5A634E5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2435866567" sldId="302"/>
            <ac:spMk id="35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13T20:24:04.275" v="2752" actId="478"/>
          <ac:spMkLst>
            <pc:docMk/>
            <pc:sldMk cId="2435866567" sldId="302"/>
            <ac:spMk id="358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24:01.714" v="2750" actId="1076"/>
          <ac:picMkLst>
            <pc:docMk/>
            <pc:sldMk cId="2435866567" sldId="302"/>
            <ac:picMk id="356" creationId="{00000000-0000-0000-0000-000000000000}"/>
          </ac:picMkLst>
        </pc:picChg>
      </pc:sldChg>
      <pc:sldChg chg="delSp add mod ord modNotes">
        <pc:chgData name="Daniel Khashabi" userId="62390808-c838-45e6-be59-d6fd0d208bc8" providerId="ADAL" clId="{19A97A65-FB7E-DC4C-8433-B675572D5E70}" dt="2023-02-22T17:58:30.299" v="9801"/>
        <pc:sldMkLst>
          <pc:docMk/>
          <pc:sldMk cId="856081352" sldId="303"/>
        </pc:sldMkLst>
        <pc:spChg chg="del">
          <ac:chgData name="Daniel Khashabi" userId="62390808-c838-45e6-be59-d6fd0d208bc8" providerId="ADAL" clId="{19A97A65-FB7E-DC4C-8433-B675572D5E70}" dt="2023-02-22T03:58:21.317" v="6784" actId="478"/>
          <ac:spMkLst>
            <pc:docMk/>
            <pc:sldMk cId="856081352" sldId="303"/>
            <ac:spMk id="2" creationId="{72C596A6-38A4-249E-B373-4FC13FDB819F}"/>
          </ac:spMkLst>
        </pc:spChg>
        <pc:spChg chg="del">
          <ac:chgData name="Daniel Khashabi" userId="62390808-c838-45e6-be59-d6fd0d208bc8" providerId="ADAL" clId="{19A97A65-FB7E-DC4C-8433-B675572D5E70}" dt="2023-02-22T03:58:19.014" v="6783" actId="478"/>
          <ac:spMkLst>
            <pc:docMk/>
            <pc:sldMk cId="856081352" sldId="303"/>
            <ac:spMk id="3" creationId="{EFA16A39-1D90-F745-46DA-C47F7AC87F37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298121465" sldId="30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3539864448" sldId="3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6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49773371" sldId="305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49773371" sldId="305"/>
            <ac:spMk id="113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330968175" sldId="3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0968175" sldId="305"/>
            <ac:spMk id="113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2.161" v="9047"/>
          <ac:spMkLst>
            <pc:docMk/>
            <pc:sldMk cId="0" sldId="306"/>
            <ac:spMk id="7" creationId="{0C03430B-737C-5718-B84E-7AF3F0579B9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35.389" v="8138" actId="2696"/>
        <pc:sldMkLst>
          <pc:docMk/>
          <pc:sldMk cId="48254218" sldId="30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4" creationId="{00000000-0000-0000-0000-000000000000}"/>
          </ac:spMkLst>
        </pc:spChg>
      </pc:sldChg>
      <pc:sldChg chg="modSp add mod">
        <pc:chgData name="Daniel Khashabi" userId="62390808-c838-45e6-be59-d6fd0d208bc8" providerId="ADAL" clId="{19A97A65-FB7E-DC4C-8433-B675572D5E70}" dt="2023-02-22T17:58:30.299" v="9801"/>
        <pc:sldMkLst>
          <pc:docMk/>
          <pc:sldMk cId="0" sldId="307"/>
        </pc:sldMkLst>
        <pc:spChg chg="mod">
          <ac:chgData name="Daniel Khashabi" userId="62390808-c838-45e6-be59-d6fd0d208bc8" providerId="ADAL" clId="{19A97A65-FB7E-DC4C-8433-B675572D5E70}" dt="2023-02-22T03:58:47.794" v="6787" actId="57"/>
          <ac:spMkLst>
            <pc:docMk/>
            <pc:sldMk cId="0" sldId="3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4:39.943" v="6773"/>
          <ac:spMkLst>
            <pc:docMk/>
            <pc:sldMk cId="0" sldId="307"/>
            <ac:spMk id="7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2655848" sldId="308"/>
        </pc:sldMkLst>
      </pc:sldChg>
      <pc:sldChg chg="addSp delSp modSp add mod ord modNotes">
        <pc:chgData name="Daniel Khashabi" userId="62390808-c838-45e6-be59-d6fd0d208bc8" providerId="ADAL" clId="{19A97A65-FB7E-DC4C-8433-B675572D5E70}" dt="2023-02-22T17:58:30.299" v="9801"/>
        <pc:sldMkLst>
          <pc:docMk/>
          <pc:sldMk cId="1332084147" sldId="30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2" creationId="{4FDD13DC-D601-736A-31CE-8C0C8E297927}"/>
          </ac:spMkLst>
        </pc:spChg>
        <pc:spChg chg="add mod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5" creationId="{DF8CF568-8C32-9835-4140-7401FC3EDF1B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7" creationId="{9D247EF2-D539-904D-7D23-4F5C04046F24}"/>
          </ac:spMkLst>
        </pc:spChg>
        <pc:spChg chg="mod">
          <ac:chgData name="Daniel Khashabi" userId="62390808-c838-45e6-be59-d6fd0d208bc8" providerId="ADAL" clId="{19A97A65-FB7E-DC4C-8433-B675572D5E70}" dt="2023-02-13T19:54:46.797" v="2452" actId="20577"/>
          <ac:spMkLst>
            <pc:docMk/>
            <pc:sldMk cId="1332084147" sldId="30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9:55:30.757" v="2488" actId="12"/>
          <ac:spMkLst>
            <pc:docMk/>
            <pc:sldMk cId="1332084147" sldId="308"/>
            <ac:spMk id="7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74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19:56:16.688" v="2503" actId="1076"/>
          <ac:picMkLst>
            <pc:docMk/>
            <pc:sldMk cId="1332084147" sldId="308"/>
            <ac:picMk id="4" creationId="{B96B1E2F-F697-BFD8-C328-4C2130F94C3C}"/>
          </ac:picMkLst>
        </pc:pic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8.591" v="9050"/>
          <ac:spMkLst>
            <pc:docMk/>
            <pc:sldMk cId="0" sldId="309"/>
            <ac:spMk id="8" creationId="{AE99F48C-FD71-DED9-7C7D-7942D00F954F}"/>
          </ac:spMkLst>
        </pc:spChg>
      </pc:sldChg>
      <pc:sldChg chg="add del">
        <pc:chgData name="Daniel Khashabi" userId="62390808-c838-45e6-be59-d6fd0d208bc8" providerId="ADAL" clId="{19A97A65-FB7E-DC4C-8433-B675572D5E70}" dt="2023-02-13T19:51:58.654" v="2259" actId="2696"/>
        <pc:sldMkLst>
          <pc:docMk/>
          <pc:sldMk cId="3663351259" sldId="309"/>
        </pc:sldMkLst>
      </pc:sldChg>
      <pc:sldChg chg="modSp add del">
        <pc:chgData name="Daniel Khashabi" userId="62390808-c838-45e6-be59-d6fd0d208bc8" providerId="ADAL" clId="{19A97A65-FB7E-DC4C-8433-B675572D5E70}" dt="2023-02-22T14:47:21.165" v="8135" actId="2696"/>
        <pc:sldMkLst>
          <pc:docMk/>
          <pc:sldMk cId="4274054813" sldId="309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6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2T18:45:37.835" v="10482"/>
        <pc:sldMkLst>
          <pc:docMk/>
          <pc:sldMk cId="0" sldId="3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9.697" v="9051"/>
          <ac:spMkLst>
            <pc:docMk/>
            <pc:sldMk cId="0" sldId="310"/>
            <ac:spMk id="5" creationId="{AA3E903E-7A7A-B05E-E582-D38B8844DFA7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15.943" v="8134" actId="2696"/>
        <pc:sldMkLst>
          <pc:docMk/>
          <pc:sldMk cId="2210459356" sldId="310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9" creationId="{00000000-0000-0000-0000-00000000000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3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1.028" v="9052"/>
          <ac:spMkLst>
            <pc:docMk/>
            <pc:sldMk cId="0" sldId="311"/>
            <ac:spMk id="9" creationId="{53AA2301-84D7-E1CA-5D59-B6BAAA9B14CA}"/>
          </ac:spMkLst>
        </pc:spChg>
        <pc:grpChg chg="mod">
          <ac:chgData name="Daniel Khashabi" userId="62390808-c838-45e6-be59-d6fd0d208bc8" providerId="ADAL" clId="{19A97A65-FB7E-DC4C-8433-B675572D5E70}" dt="2023-02-22T01:55:54.695" v="6095" actId="1076"/>
          <ac:grpSpMkLst>
            <pc:docMk/>
            <pc:sldMk cId="0" sldId="311"/>
            <ac:grpSpMk id="4" creationId="{00000000-0000-0000-0000-000000000000}"/>
          </ac:grpSpMkLst>
        </pc:grpChg>
      </pc:sldChg>
      <pc:sldChg chg="modSp mod modShow">
        <pc:chgData name="Daniel Khashabi" userId="62390808-c838-45e6-be59-d6fd0d208bc8" providerId="ADAL" clId="{19A97A65-FB7E-DC4C-8433-B675572D5E70}" dt="2023-02-23T16:17:57.676" v="10712" actId="729"/>
        <pc:sldMkLst>
          <pc:docMk/>
          <pc:sldMk cId="3260301037" sldId="312"/>
        </pc:sldMkLst>
        <pc:spChg chg="mod">
          <ac:chgData name="Daniel Khashabi" userId="62390808-c838-45e6-be59-d6fd0d208bc8" providerId="ADAL" clId="{19A97A65-FB7E-DC4C-8433-B675572D5E70}" dt="2023-02-23T16:17:54.358" v="10711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3.620" v="9054"/>
          <ac:spMkLst>
            <pc:docMk/>
            <pc:sldMk cId="0" sldId="313"/>
            <ac:spMk id="16" creationId="{E2FFF1EE-42D1-302C-C0EC-EBCD6B3B73CD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7.715" v="8132" actId="2696"/>
        <pc:sldMkLst>
          <pc:docMk/>
          <pc:sldMk cId="3311749346" sldId="31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4" creationId="{00000000-0000-0000-0000-00000000000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3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5" creationId="{1B034849-C8CB-8875-1F26-34D2ADD340D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6" creationId="{2219E044-8FC0-B4FC-AB38-E6C351B24624}"/>
          </ac:spMkLst>
        </pc:spChg>
        <pc:spChg chg="add mod">
          <ac:chgData name="Daniel Khashabi" userId="62390808-c838-45e6-be59-d6fd0d208bc8" providerId="ADAL" clId="{19A97A65-FB7E-DC4C-8433-B675572D5E70}" dt="2023-02-22T17:33:57.432" v="9207"/>
          <ac:spMkLst>
            <pc:docMk/>
            <pc:sldMk cId="0" sldId="314"/>
            <ac:spMk id="17" creationId="{E2C6DB77-1836-54A1-0441-0F2AAB2F26E8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6.813" v="8131" actId="2696"/>
        <pc:sldMkLst>
          <pc:docMk/>
          <pc:sldMk cId="1255848831" sldId="31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4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3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5"/>
            <ac:spMk id="121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546683734" sldId="3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46683734" sldId="316"/>
            <ac:spMk id="130" creationId="{00000000-0000-0000-0000-000000000000}"/>
          </ac:spMkLst>
        </pc:spChg>
      </pc:sldChg>
      <pc:sldChg chg="add">
        <pc:chgData name="Daniel Khashabi" userId="62390808-c838-45e6-be59-d6fd0d208bc8" providerId="ADAL" clId="{19A97A65-FB7E-DC4C-8433-B675572D5E70}" dt="2023-02-13T20:48:29.352" v="3048"/>
        <pc:sldMkLst>
          <pc:docMk/>
          <pc:sldMk cId="0" sldId="317"/>
        </pc:sldMkLst>
      </pc:sldChg>
      <pc:sldChg chg="addSp delSp modSp add mod">
        <pc:chgData name="Daniel Khashabi" userId="62390808-c838-45e6-be59-d6fd0d208bc8" providerId="ADAL" clId="{19A97A65-FB7E-DC4C-8433-B675572D5E70}" dt="2023-02-22T17:58:36.025" v="9802"/>
        <pc:sldMkLst>
          <pc:docMk/>
          <pc:sldMk cId="2770273199" sldId="318"/>
        </pc:sldMkLst>
        <pc:spChg chg="del">
          <ac:chgData name="Daniel Khashabi" userId="62390808-c838-45e6-be59-d6fd0d208bc8" providerId="ADAL" clId="{19A97A65-FB7E-DC4C-8433-B675572D5E70}" dt="2023-02-22T03:59:06.910" v="6807" actId="478"/>
          <ac:spMkLst>
            <pc:docMk/>
            <pc:sldMk cId="2770273199" sldId="318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4"/>
          <ac:spMkLst>
            <pc:docMk/>
            <pc:sldMk cId="2770273199" sldId="31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6"/>
          <ac:spMkLst>
            <pc:docMk/>
            <pc:sldMk cId="2770273199" sldId="3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0273199" sldId="318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4.141" v="8059" actId="478"/>
          <ac:spMkLst>
            <pc:docMk/>
            <pc:sldMk cId="2770273199" sldId="3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2770273199" sldId="318"/>
            <ac:spMk id="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3:58:55.441" v="6789" actId="478"/>
          <ac:spMkLst>
            <pc:docMk/>
            <pc:sldMk cId="2770273199" sldId="318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59:45.518" v="6817" actId="478"/>
          <ac:spMkLst>
            <pc:docMk/>
            <pc:sldMk cId="2770273199" sldId="31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34.010" v="8770"/>
          <ac:spMkLst>
            <pc:docMk/>
            <pc:sldMk cId="2770273199" sldId="318"/>
            <ac:spMk id="9" creationId="{068BC15D-3CDC-6981-EC85-061291F1E5BF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2770273199" sldId="318"/>
            <ac:spMk id="10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59:11.358" v="6808" actId="478"/>
          <ac:spMkLst>
            <pc:docMk/>
            <pc:sldMk cId="2770273199" sldId="318"/>
            <ac:spMk id="12" creationId="{7E8B6F81-A1EC-D072-F805-DE001A8C7311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6.025" v="9802"/>
        <pc:sldMkLst>
          <pc:docMk/>
          <pc:sldMk cId="3429003378" sldId="319"/>
        </pc:sldMkLst>
        <pc:spChg chg="del">
          <ac:chgData name="Daniel Khashabi" userId="62390808-c838-45e6-be59-d6fd0d208bc8" providerId="ADAL" clId="{19A97A65-FB7E-DC4C-8433-B675572D5E70}" dt="2023-02-22T03:59:21.234" v="6812" actId="478"/>
          <ac:spMkLst>
            <pc:docMk/>
            <pc:sldMk cId="3429003378" sldId="3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4:07:06.162" v="7003" actId="21"/>
          <ac:spMkLst>
            <pc:docMk/>
            <pc:sldMk cId="3429003378" sldId="3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6.589" v="8060" actId="478"/>
          <ac:spMkLst>
            <pc:docMk/>
            <pc:sldMk cId="3429003378" sldId="3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3429003378" sldId="31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3429003378" sldId="319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20.532" v="8058" actId="478"/>
          <ac:spMkLst>
            <pc:docMk/>
            <pc:sldMk cId="3429003378" sldId="319"/>
            <ac:spMk id="8" creationId="{D03634D9-97E8-F5C6-D05E-6A317D57A6E1}"/>
          </ac:spMkLst>
        </pc:spChg>
        <pc:spChg chg="add mod">
          <ac:chgData name="Daniel Khashabi" userId="62390808-c838-45e6-be59-d6fd0d208bc8" providerId="ADAL" clId="{19A97A65-FB7E-DC4C-8433-B675572D5E70}" dt="2023-02-22T16:15:32.558" v="8769"/>
          <ac:spMkLst>
            <pc:docMk/>
            <pc:sldMk cId="3429003378" sldId="319"/>
            <ac:spMk id="9" creationId="{859B831A-7696-6B99-90CD-021F65FB79D8}"/>
          </ac:spMkLst>
        </pc:spChg>
        <pc:spChg chg="add del mod">
          <ac:chgData name="Daniel Khashabi" userId="62390808-c838-45e6-be59-d6fd0d208bc8" providerId="ADAL" clId="{19A97A65-FB7E-DC4C-8433-B675572D5E70}" dt="2023-02-22T03:59:19.389" v="6811" actId="478"/>
          <ac:spMkLst>
            <pc:docMk/>
            <pc:sldMk cId="3429003378" sldId="319"/>
            <ac:spMk id="10" creationId="{A2DD3BF1-7699-4CED-8308-9B8CA7FFAB53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17374293" sldId="3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4" creationId="{AAA65024-A512-EADF-8E72-23741A0B523D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8:03:23.545" v="9847" actId="113"/>
        <pc:sldMkLst>
          <pc:docMk/>
          <pc:sldMk cId="4174653646" sldId="321"/>
        </pc:sldMkLst>
        <pc:spChg chg="del mod">
          <ac:chgData name="Daniel Khashabi" userId="62390808-c838-45e6-be59-d6fd0d208bc8" providerId="ADAL" clId="{19A97A65-FB7E-DC4C-8433-B675572D5E70}" dt="2023-02-22T13:54:53.212" v="8053" actId="478"/>
          <ac:spMkLst>
            <pc:docMk/>
            <pc:sldMk cId="4174653646" sldId="32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2.740" v="8062" actId="478"/>
          <ac:spMkLst>
            <pc:docMk/>
            <pc:sldMk cId="4174653646" sldId="3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03:23.545" v="9847" actId="113"/>
          <ac:spMkLst>
            <pc:docMk/>
            <pc:sldMk cId="4174653646" sldId="321"/>
            <ac:spMk id="5" creationId="{C9833472-4CAC-AAB4-C6B6-E25F63A23E4C}"/>
          </ac:spMkLst>
        </pc:spChg>
        <pc:spChg chg="add mod">
          <ac:chgData name="Daniel Khashabi" userId="62390808-c838-45e6-be59-d6fd0d208bc8" providerId="ADAL" clId="{19A97A65-FB7E-DC4C-8433-B675572D5E70}" dt="2023-02-22T16:15:25.453" v="8761"/>
          <ac:spMkLst>
            <pc:docMk/>
            <pc:sldMk cId="4174653646" sldId="321"/>
            <ac:spMk id="6" creationId="{3445F26A-DC42-0B56-4EC8-722414F2536A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7:58:30.299" v="9801"/>
        <pc:sldMkLst>
          <pc:docMk/>
          <pc:sldMk cId="3990693390" sldId="3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8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5.076" v="8063" actId="478"/>
          <ac:spMkLst>
            <pc:docMk/>
            <pc:sldMk cId="3990693390" sldId="3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4.177" v="8760"/>
          <ac:spMkLst>
            <pc:docMk/>
            <pc:sldMk cId="3990693390" sldId="322"/>
            <ac:spMk id="10" creationId="{2ED566CC-7E4B-BEE2-D398-96563EA48DF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3:33:19.432" v="7823" actId="2696"/>
        <pc:sldMkLst>
          <pc:docMk/>
          <pc:sldMk cId="3237615648" sldId="323"/>
        </pc:sldMkLst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3.301" v="7821" actId="478"/>
          <ac:spMkLst>
            <pc:docMk/>
            <pc:sldMk cId="3237615648" sldId="323"/>
            <ac:spMk id="18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19" creationId="{47943720-12DF-D8B2-A147-A77E4D1B96EB}"/>
          </ac:spMkLst>
        </pc:spChg>
        <pc:spChg chg="add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20" creationId="{7743297E-9BD1-5F3D-A358-EEBF992ED037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8:02:42.312" v="9845" actId="478"/>
        <pc:sldMkLst>
          <pc:docMk/>
          <pc:sldMk cId="4081051651" sldId="3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4:30.796" v="8050" actId="20577"/>
          <ac:spMkLst>
            <pc:docMk/>
            <pc:sldMk cId="4081051651" sldId="3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2.405" v="8759"/>
          <ac:spMkLst>
            <pc:docMk/>
            <pc:sldMk cId="4081051651" sldId="323"/>
            <ac:spMk id="18" creationId="{67416993-D1DE-EF0F-ECAD-DF9291FE5E56}"/>
          </ac:spMkLst>
        </pc:spChg>
        <pc:spChg chg="del">
          <ac:chgData name="Daniel Khashabi" userId="62390808-c838-45e6-be59-d6fd0d208bc8" providerId="ADAL" clId="{19A97A65-FB7E-DC4C-8433-B675572D5E70}" dt="2023-02-22T18:02:42.312" v="9845" actId="478"/>
          <ac:spMkLst>
            <pc:docMk/>
            <pc:sldMk cId="4081051651" sldId="323"/>
            <ac:spMk id="20" creationId="{7743297E-9BD1-5F3D-A358-EEBF992ED03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1882086378" sldId="3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10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5.985" v="7822" actId="478"/>
          <ac:spMkLst>
            <pc:docMk/>
            <pc:sldMk cId="1882086378" sldId="324"/>
            <ac:spMk id="11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12" creationId="{2154EF5B-C160-373A-DC94-6746916C6A02}"/>
          </ac:spMkLst>
        </pc:spChg>
        <pc:spChg chg="add del mod ord">
          <ac:chgData name="Daniel Khashabi" userId="62390808-c838-45e6-be59-d6fd0d208bc8" providerId="ADAL" clId="{19A97A65-FB7E-DC4C-8433-B675572D5E70}" dt="2023-02-22T13:53:49.653" v="8045" actId="478"/>
          <ac:spMkLst>
            <pc:docMk/>
            <pc:sldMk cId="1882086378" sldId="324"/>
            <ac:spMk id="13" creationId="{FBDF196E-857B-B450-49F6-EC6044225168}"/>
          </ac:spMkLst>
        </pc:spChg>
        <pc:spChg chg="add mod">
          <ac:chgData name="Daniel Khashabi" userId="62390808-c838-45e6-be59-d6fd0d208bc8" providerId="ADAL" clId="{19A97A65-FB7E-DC4C-8433-B675572D5E70}" dt="2023-02-22T16:14:54.023" v="8740" actId="1036"/>
          <ac:spMkLst>
            <pc:docMk/>
            <pc:sldMk cId="1882086378" sldId="324"/>
            <ac:spMk id="14" creationId="{8D0F6958-C664-36C4-C00A-139F301B005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5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8.446" v="9069"/>
          <ac:spMkLst>
            <pc:docMk/>
            <pc:sldMk cId="0" sldId="325"/>
            <ac:spMk id="5" creationId="{D60C08D8-848E-976C-D579-4DF48A3AB12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0.074" v="9070"/>
          <ac:spMkLst>
            <pc:docMk/>
            <pc:sldMk cId="0" sldId="326"/>
            <ac:spMk id="10" creationId="{63AE2F6B-72BC-0746-09F0-8E60E0035640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3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2.595" v="9071"/>
          <ac:spMkLst>
            <pc:docMk/>
            <pc:sldMk cId="0" sldId="327"/>
            <ac:spMk id="5" creationId="{646CCC84-85FD-ADA5-27EE-D14FBED250CC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327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3.902" v="9072"/>
          <ac:spMkLst>
            <pc:docMk/>
            <pc:sldMk cId="0" sldId="328"/>
            <ac:spMk id="26" creationId="{3345D9E7-54AB-F7DB-4FEE-44455D100DB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13T20:54:52.468" v="3231" actId="2696"/>
        <pc:sldMkLst>
          <pc:docMk/>
          <pc:sldMk cId="3175239557" sldId="329"/>
        </pc:sldMkLst>
        <pc:spChg chg="add mod">
          <ac:chgData name="Daniel Khashabi" userId="62390808-c838-45e6-be59-d6fd0d208bc8" providerId="ADAL" clId="{19A97A65-FB7E-DC4C-8433-B675572D5E70}" dt="2023-02-13T20:54:51.187" v="3230" actId="478"/>
          <ac:spMkLst>
            <pc:docMk/>
            <pc:sldMk cId="3175239557" sldId="329"/>
            <ac:spMk id="4" creationId="{180B78A6-BD77-A26A-2B7A-D1AA255241BB}"/>
          </ac:spMkLst>
        </pc:spChg>
        <pc:picChg chg="del">
          <ac:chgData name="Daniel Khashabi" userId="62390808-c838-45e6-be59-d6fd0d208bc8" providerId="ADAL" clId="{19A97A65-FB7E-DC4C-8433-B675572D5E70}" dt="2023-02-13T20:54:51.187" v="3230" actId="478"/>
          <ac:picMkLst>
            <pc:docMk/>
            <pc:sldMk cId="3175239557" sldId="329"/>
            <ac:picMk id="5" creationId="{5D8BB82F-E4BE-D932-F44E-B6850F1B53DD}"/>
          </ac:picMkLst>
        </pc:pic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3921812876" sldId="3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21812876" sldId="3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21812876" sldId="3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21812876" sldId="32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5.636" v="9073"/>
          <ac:spMkLst>
            <pc:docMk/>
            <pc:sldMk cId="3921812876" sldId="329"/>
            <ac:spMk id="6" creationId="{FA3A7B40-EAC7-0BFA-58E6-35235F457082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52:09.481" v="8215" actId="2696"/>
        <pc:sldMkLst>
          <pc:docMk/>
          <pc:sldMk cId="368465705" sldId="330"/>
        </pc:sldMkLst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4" creationId="{747E25D9-1C6A-D2E8-143C-C1287EC78EB9}"/>
          </ac:picMkLst>
        </pc:picChg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5" creationId="{2B167B50-B24F-695E-FADC-AF6DB163A09A}"/>
          </ac:picMkLst>
        </pc:picChg>
        <pc:picChg chg="mod">
          <ac:chgData name="Daniel Khashabi" userId="62390808-c838-45e6-be59-d6fd0d208bc8" providerId="ADAL" clId="{19A97A65-FB7E-DC4C-8433-B675572D5E70}" dt="2023-02-13T20:54:29.950" v="3196" actId="1076"/>
          <ac:picMkLst>
            <pc:docMk/>
            <pc:sldMk cId="368465705" sldId="330"/>
            <ac:picMk id="6" creationId="{6BB66B93-8863-4EC7-8AFA-88ADBFAC7D40}"/>
          </ac:picMkLst>
        </pc:picChg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1782586008" sldId="330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336287288" sldId="3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6287288" sldId="3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6287288" sldId="3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287288" sldId="3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287288" sldId="3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6287288" sldId="3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6287288" sldId="33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9.136" v="9075"/>
          <ac:spMkLst>
            <pc:docMk/>
            <pc:sldMk cId="336287288" sldId="331"/>
            <ac:spMk id="8" creationId="{295FC36D-A673-9C30-6FFF-A1336D81CCD7}"/>
          </ac:spMkLst>
        </pc:spChg>
      </pc:sldChg>
      <pc:sldChg chg="add del">
        <pc:chgData name="Daniel Khashabi" userId="62390808-c838-45e6-be59-d6fd0d208bc8" providerId="ADAL" clId="{19A97A65-FB7E-DC4C-8433-B675572D5E70}" dt="2023-02-13T20:52:26.060" v="3088" actId="2696"/>
        <pc:sldMkLst>
          <pc:docMk/>
          <pc:sldMk cId="519066936" sldId="331"/>
        </pc:sldMkLst>
      </pc:sldChg>
      <pc:sldChg chg="add del mod modShow">
        <pc:chgData name="Daniel Khashabi" userId="62390808-c838-45e6-be59-d6fd0d208bc8" providerId="ADAL" clId="{19A97A65-FB7E-DC4C-8433-B675572D5E70}" dt="2023-02-22T03:57:15.516" v="6782" actId="2696"/>
        <pc:sldMkLst>
          <pc:docMk/>
          <pc:sldMk cId="3444012916" sldId="331"/>
        </pc:sldMkLst>
      </pc:sldChg>
      <pc:sldChg chg="add del mod modShow">
        <pc:chgData name="Daniel Khashabi" userId="62390808-c838-45e6-be59-d6fd0d208bc8" providerId="ADAL" clId="{19A97A65-FB7E-DC4C-8433-B675572D5E70}" dt="2023-02-22T14:48:02.725" v="8139" actId="2696"/>
        <pc:sldMkLst>
          <pc:docMk/>
          <pc:sldMk cId="552880653" sldId="332"/>
        </pc:sldMkLst>
      </pc:sldChg>
      <pc:sldChg chg="add del ord">
        <pc:chgData name="Daniel Khashabi" userId="62390808-c838-45e6-be59-d6fd0d208bc8" providerId="ADAL" clId="{19A97A65-FB7E-DC4C-8433-B675572D5E70}" dt="2023-02-13T20:50:59.138" v="3077" actId="2696"/>
        <pc:sldMkLst>
          <pc:docMk/>
          <pc:sldMk cId="1062894761" sldId="332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225694602" sldId="3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25694602" sldId="3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25694602" sldId="3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25694602" sldId="33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1.416" v="9076"/>
          <ac:spMkLst>
            <pc:docMk/>
            <pc:sldMk cId="1225694602" sldId="332"/>
            <ac:spMk id="6" creationId="{8A016B12-7C7C-C7C3-4494-F970F253A914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052527293" sldId="33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2527293" sldId="333"/>
            <ac:spMk id="4" creationId="{00000000-0000-0000-0000-000000000000}"/>
          </ac:spMkLst>
        </pc:spChg>
      </pc:sldChg>
      <pc:sldChg chg="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3909922209" sldId="333"/>
        </pc:sldMkLst>
        <pc:spChg chg="del">
          <ac:chgData name="Daniel Khashabi" userId="62390808-c838-45e6-be59-d6fd0d208bc8" providerId="ADAL" clId="{19A97A65-FB7E-DC4C-8433-B675572D5E70}" dt="2023-02-22T13:56:06.261" v="8065" actId="478"/>
          <ac:spMkLst>
            <pc:docMk/>
            <pc:sldMk cId="3909922209" sldId="3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909922209" sldId="333"/>
            <ac:spMk id="5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6.138" v="9840" actId="2696"/>
        <pc:sldMkLst>
          <pc:docMk/>
          <pc:sldMk cId="854781172" sldId="334"/>
        </pc:sldMkLst>
        <pc:spChg chg="del">
          <ac:chgData name="Daniel Khashabi" userId="62390808-c838-45e6-be59-d6fd0d208bc8" providerId="ADAL" clId="{19A97A65-FB7E-DC4C-8433-B675572D5E70}" dt="2023-02-22T13:56:09.077" v="8066" actId="478"/>
          <ac:spMkLst>
            <pc:docMk/>
            <pc:sldMk cId="854781172" sldId="3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854781172" sldId="334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2144847686" sldId="33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144847686" sldId="334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20:50:17.928" v="3074" actId="2696"/>
        <pc:sldMkLst>
          <pc:docMk/>
          <pc:sldMk cId="8084279" sldId="335"/>
        </pc:sldMkLst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2562725" sldId="33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562725" sldId="335"/>
            <ac:spMk id="5" creationId="{00000000-0000-0000-0000-000000000000}"/>
          </ac:spMkLst>
        </pc:spChg>
      </pc:sldChg>
      <pc:sldChg chg="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1096237941" sldId="335"/>
        </pc:sldMkLst>
        <pc:spChg chg="del">
          <ac:chgData name="Daniel Khashabi" userId="62390808-c838-45e6-be59-d6fd0d208bc8" providerId="ADAL" clId="{19A97A65-FB7E-DC4C-8433-B675572D5E70}" dt="2023-02-22T13:56:11.839" v="8067" actId="478"/>
          <ac:spMkLst>
            <pc:docMk/>
            <pc:sldMk cId="1096237941" sldId="3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096237941" sldId="335"/>
            <ac:spMk id="6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1.653" v="9839" actId="2696"/>
        <pc:sldMkLst>
          <pc:docMk/>
          <pc:sldMk cId="1106993191" sldId="336"/>
        </pc:sldMkLst>
        <pc:spChg chg="del mod">
          <ac:chgData name="Daniel Khashabi" userId="62390808-c838-45e6-be59-d6fd0d208bc8" providerId="ADAL" clId="{19A97A65-FB7E-DC4C-8433-B675572D5E70}" dt="2023-02-22T13:56:14.819" v="8069" actId="478"/>
          <ac:spMkLst>
            <pc:docMk/>
            <pc:sldMk cId="1106993191" sldId="33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1106993191" sldId="336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308581558" sldId="33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308581558" sldId="336"/>
            <ac:spMk id="4" creationId="{00000000-0000-0000-0000-000000000000}"/>
          </ac:spMkLst>
        </pc:spChg>
      </pc:sldChg>
      <pc:sldChg chg="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4039986460" sldId="33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39986460" sldId="33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16.943" v="8070" actId="478"/>
          <ac:spMkLst>
            <pc:docMk/>
            <pc:sldMk cId="4039986460" sldId="33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4039986460" sldId="337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182602824" sldId="337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182602824" sldId="337"/>
            <ac:spMk id="6" creationId="{00000000-0000-0000-0000-00000000000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2182665769" sldId="338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182665769" sldId="338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18:00:46.657" v="9819" actId="478"/>
          <ac:spMkLst>
            <pc:docMk/>
            <pc:sldMk cId="2182665769" sldId="338"/>
            <ac:spMk id="4" creationId="{00000000-0000-0000-0000-000000000000}"/>
          </ac:spMkLst>
        </pc:spChg>
        <pc:spChg chg="mod topLvl">
          <ac:chgData name="Daniel Khashabi" userId="62390808-c838-45e6-be59-d6fd0d208bc8" providerId="ADAL" clId="{19A97A65-FB7E-DC4C-8433-B675572D5E70}" dt="2023-02-22T18:01:10.320" v="9829" actId="21"/>
          <ac:spMkLst>
            <pc:docMk/>
            <pc:sldMk cId="2182665769" sldId="338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20.317" v="8071" actId="478"/>
          <ac:spMkLst>
            <pc:docMk/>
            <pc:sldMk cId="2182665769" sldId="338"/>
            <ac:spMk id="8" creationId="{00000000-0000-0000-0000-000000000000}"/>
          </ac:spMkLst>
        </pc:spChg>
        <pc:grpChg chg="add del mod">
          <ac:chgData name="Daniel Khashabi" userId="62390808-c838-45e6-be59-d6fd0d208bc8" providerId="ADAL" clId="{19A97A65-FB7E-DC4C-8433-B675572D5E70}" dt="2023-02-22T18:01:34.592" v="9838" actId="14100"/>
          <ac:grpSpMkLst>
            <pc:docMk/>
            <pc:sldMk cId="2182665769" sldId="338"/>
            <ac:grpSpMk id="5" creationId="{00000000-0000-0000-0000-000000000000}"/>
          </ac:grpSpMkLst>
        </pc:grpChg>
        <pc:picChg chg="add del mod topLvl">
          <ac:chgData name="Daniel Khashabi" userId="62390808-c838-45e6-be59-d6fd0d208bc8" providerId="ADAL" clId="{19A97A65-FB7E-DC4C-8433-B675572D5E70}" dt="2023-02-22T18:01:10.320" v="9829" actId="21"/>
          <ac:picMkLst>
            <pc:docMk/>
            <pc:sldMk cId="2182665769" sldId="338"/>
            <ac:picMk id="6" creationId="{00000000-0000-0000-0000-000000000000}"/>
          </ac:picMkLst>
        </pc:pic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3173798473" sldId="33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173798473" sldId="338"/>
            <ac:spMk id="8" creationId="{00000000-0000-0000-0000-00000000000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9:46.777" v="9812" actId="20577"/>
        <pc:sldMkLst>
          <pc:docMk/>
          <pc:sldMk cId="3133047393" sldId="3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46.777" v="9812" actId="20577"/>
          <ac:spMkLst>
            <pc:docMk/>
            <pc:sldMk cId="3133047393" sldId="33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9:21.102" v="9804" actId="478"/>
          <ac:spMkLst>
            <pc:docMk/>
            <pc:sldMk cId="3133047393" sldId="339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48.147" v="8735"/>
          <ac:spMkLst>
            <pc:docMk/>
            <pc:sldMk cId="3133047393" sldId="339"/>
            <ac:spMk id="14" creationId="{4BEDF37F-D73F-3A53-10FF-D6E6C453953D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1924744907" sldId="3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31.505" v="9806" actId="20577"/>
          <ac:spMkLst>
            <pc:docMk/>
            <pc:sldMk cId="1924744907" sldId="3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924744907" sldId="34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8.260" v="9797" actId="478"/>
          <ac:spMkLst>
            <pc:docMk/>
            <pc:sldMk cId="1924744907" sldId="340"/>
            <ac:spMk id="1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7:57:29.959" v="9798" actId="478"/>
          <ac:spMkLst>
            <pc:docMk/>
            <pc:sldMk cId="1924744907" sldId="340"/>
            <ac:spMk id="16" creationId="{940D278F-FB24-6785-6AB4-0E834BFE35EB}"/>
          </ac:spMkLst>
        </pc:spChg>
        <pc:spChg chg="add mod">
          <ac:chgData name="Daniel Khashabi" userId="62390808-c838-45e6-be59-d6fd0d208bc8" providerId="ADAL" clId="{19A97A65-FB7E-DC4C-8433-B675572D5E70}" dt="2023-02-22T16:14:40.077" v="8726"/>
          <ac:spMkLst>
            <pc:docMk/>
            <pc:sldMk cId="1924744907" sldId="340"/>
            <ac:spMk id="17" creationId="{606834F8-E800-F7CC-5013-63AB1484AA4A}"/>
          </ac:spMkLst>
        </pc:spChg>
        <pc:picChg chg="mod">
          <ac:chgData name="Daniel Khashabi" userId="62390808-c838-45e6-be59-d6fd0d208bc8" providerId="ADAL" clId="{19A97A65-FB7E-DC4C-8433-B675572D5E70}" dt="2023-02-22T13:52:55.771" v="8040" actId="1038"/>
          <ac:picMkLst>
            <pc:docMk/>
            <pc:sldMk cId="1924744907" sldId="340"/>
            <ac:picMk id="11" creationId="{00000000-0000-0000-0000-000000000000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3245543822" sldId="341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245543822" sldId="3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5.376" v="9796" actId="478"/>
          <ac:spMkLst>
            <pc:docMk/>
            <pc:sldMk cId="3245543822" sldId="341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36.057" v="8725" actId="1036"/>
          <ac:spMkLst>
            <pc:docMk/>
            <pc:sldMk cId="3245543822" sldId="341"/>
            <ac:spMk id="15" creationId="{5713B8BD-D447-35E3-09E1-ED407EF09060}"/>
          </ac:spMkLst>
        </pc:spChg>
      </pc:sldChg>
      <pc:sldChg chg="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05956048" sldId="3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14.532" v="7936" actId="478"/>
          <ac:spMkLst>
            <pc:docMk/>
            <pc:sldMk cId="105956048" sldId="34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2:31.678" v="8029" actId="478"/>
          <ac:spMkLst>
            <pc:docMk/>
            <pc:sldMk cId="105956048" sldId="342"/>
            <ac:spMk id="7" creationId="{2764A5BE-E8CA-A99D-72D4-DF87A97A990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0.189" v="9086"/>
          <ac:spMkLst>
            <pc:docMk/>
            <pc:sldMk cId="0" sldId="343"/>
            <ac:spMk id="5" creationId="{A6268560-C7E7-F4B8-290D-6747B67285B0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98736913" sldId="343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1.023" v="9087"/>
          <ac:spMkLst>
            <pc:docMk/>
            <pc:sldMk cId="0" sldId="344"/>
            <ac:spMk id="5" creationId="{1B0915E7-A985-0228-5DC7-028FBE30997D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3373488130" sldId="344"/>
        </pc:sldMkLst>
      </pc:sldChg>
      <pc:sldChg chg="add del">
        <pc:chgData name="Daniel Khashabi" userId="62390808-c838-45e6-be59-d6fd0d208bc8" providerId="ADAL" clId="{19A97A65-FB7E-DC4C-8433-B675572D5E70}" dt="2023-02-22T13:25:40.987" v="7808" actId="2696"/>
        <pc:sldMkLst>
          <pc:docMk/>
          <pc:sldMk cId="4080402905" sldId="345"/>
        </pc:sldMkLst>
      </pc:sldChg>
      <pc:sldChg chg="add del">
        <pc:chgData name="Daniel Khashabi" userId="62390808-c838-45e6-be59-d6fd0d208bc8" providerId="ADAL" clId="{19A97A65-FB7E-DC4C-8433-B675572D5E70}" dt="2023-02-22T13:25:43.261" v="7809" actId="2696"/>
        <pc:sldMkLst>
          <pc:docMk/>
          <pc:sldMk cId="2897005367" sldId="346"/>
        </pc:sldMkLst>
      </pc:sldChg>
      <pc:sldChg chg="delSp add del mod">
        <pc:chgData name="Daniel Khashabi" userId="62390808-c838-45e6-be59-d6fd0d208bc8" providerId="ADAL" clId="{19A97A65-FB7E-DC4C-8433-B675572D5E70}" dt="2023-02-22T13:24:56.751" v="7789" actId="2696"/>
        <pc:sldMkLst>
          <pc:docMk/>
          <pc:sldMk cId="2219255505" sldId="347"/>
        </pc:sldMkLst>
        <pc:picChg chg="del">
          <ac:chgData name="Daniel Khashabi" userId="62390808-c838-45e6-be59-d6fd0d208bc8" providerId="ADAL" clId="{19A97A65-FB7E-DC4C-8433-B675572D5E70}" dt="2023-02-22T13:24:55.185" v="7788" actId="21"/>
          <ac:picMkLst>
            <pc:docMk/>
            <pc:sldMk cId="2219255505" sldId="347"/>
            <ac:picMk id="5" creationId="{E91AEE97-8BFB-1819-B7F3-E4E43CB02DF7}"/>
          </ac:picMkLst>
        </pc:picChg>
      </pc:sldChg>
      <pc:sldChg chg="add del">
        <pc:chgData name="Daniel Khashabi" userId="62390808-c838-45e6-be59-d6fd0d208bc8" providerId="ADAL" clId="{19A97A65-FB7E-DC4C-8433-B675572D5E70}" dt="2023-02-22T13:24:36.359" v="7786" actId="2696"/>
        <pc:sldMkLst>
          <pc:docMk/>
          <pc:sldMk cId="2613702859" sldId="348"/>
        </pc:sldMkLst>
      </pc:sldChg>
      <pc:sldChg chg="add del">
        <pc:chgData name="Daniel Khashabi" userId="62390808-c838-45e6-be59-d6fd0d208bc8" providerId="ADAL" clId="{19A97A65-FB7E-DC4C-8433-B675572D5E70}" dt="2023-02-22T13:22:19.104" v="7723" actId="2696"/>
        <pc:sldMkLst>
          <pc:docMk/>
          <pc:sldMk cId="1869165206" sldId="349"/>
        </pc:sldMkLst>
      </pc:sldChg>
      <pc:sldChg chg="addSp modSp add mod">
        <pc:chgData name="Daniel Khashabi" userId="62390808-c838-45e6-be59-d6fd0d208bc8" providerId="ADAL" clId="{19A97A65-FB7E-DC4C-8433-B675572D5E70}" dt="2023-02-22T16:15:16.085" v="8755"/>
        <pc:sldMkLst>
          <pc:docMk/>
          <pc:sldMk cId="1433930722" sldId="350"/>
        </pc:sldMkLst>
        <pc:spChg chg="add mod">
          <ac:chgData name="Daniel Khashabi" userId="62390808-c838-45e6-be59-d6fd0d208bc8" providerId="ADAL" clId="{19A97A65-FB7E-DC4C-8433-B675572D5E70}" dt="2023-02-22T16:15:16.085" v="8755"/>
          <ac:spMkLst>
            <pc:docMk/>
            <pc:sldMk cId="1433930722" sldId="350"/>
            <ac:spMk id="2" creationId="{6CB84384-28B6-C000-7214-95FB8509F5CE}"/>
          </ac:spMkLst>
        </pc:spChg>
        <pc:spChg chg="mod">
          <ac:chgData name="Daniel Khashabi" userId="62390808-c838-45e6-be59-d6fd0d208bc8" providerId="ADAL" clId="{19A97A65-FB7E-DC4C-8433-B675572D5E70}" dt="2023-02-22T13:20:46.095" v="7675" actId="20577"/>
          <ac:spMkLst>
            <pc:docMk/>
            <pc:sldMk cId="1433930722" sldId="350"/>
            <ac:spMk id="4" creationId="{072F4981-F7F0-5E08-3290-3D2450E9D4C8}"/>
          </ac:spMkLst>
        </pc:spChg>
        <pc:picChg chg="mod modCrop">
          <ac:chgData name="Daniel Khashabi" userId="62390808-c838-45e6-be59-d6fd0d208bc8" providerId="ADAL" clId="{19A97A65-FB7E-DC4C-8433-B675572D5E70}" dt="2023-02-22T13:21:41.650" v="7697" actId="1076"/>
          <ac:picMkLst>
            <pc:docMk/>
            <pc:sldMk cId="1433930722" sldId="350"/>
            <ac:picMk id="5" creationId="{EEB5E67A-128B-B729-6C35-0C2117AB5FA5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2154282925" sldId="35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24.813" v="8028" actId="478"/>
          <ac:spMkLst>
            <pc:docMk/>
            <pc:sldMk cId="2154282925" sldId="3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22.735" v="8027" actId="478"/>
          <ac:spMkLst>
            <pc:docMk/>
            <pc:sldMk cId="2154282925" sldId="351"/>
            <ac:spMk id="7" creationId="{76FE7637-311B-15F4-C443-2F8B623BC322}"/>
          </ac:spMkLst>
        </pc:spChg>
        <pc:spChg chg="add mod">
          <ac:chgData name="Daniel Khashabi" userId="62390808-c838-45e6-be59-d6fd0d208bc8" providerId="ADAL" clId="{19A97A65-FB7E-DC4C-8433-B675572D5E70}" dt="2023-02-22T16:15:14.413" v="8754"/>
          <ac:spMkLst>
            <pc:docMk/>
            <pc:sldMk cId="2154282925" sldId="351"/>
            <ac:spMk id="8" creationId="{159F0F39-70BC-CA04-11B4-61A6DBC3C9AD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2160004654" sldId="35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7.485" v="8025" actId="478"/>
          <ac:spMkLst>
            <pc:docMk/>
            <pc:sldMk cId="2160004654" sldId="3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9.152" v="8026" actId="478"/>
          <ac:spMkLst>
            <pc:docMk/>
            <pc:sldMk cId="2160004654" sldId="352"/>
            <ac:spMk id="7" creationId="{79DC7ED4-5FC2-BF41-7EC5-0D648BE53A2A}"/>
          </ac:spMkLst>
        </pc:spChg>
        <pc:spChg chg="add mod">
          <ac:chgData name="Daniel Khashabi" userId="62390808-c838-45e6-be59-d6fd0d208bc8" providerId="ADAL" clId="{19A97A65-FB7E-DC4C-8433-B675572D5E70}" dt="2023-02-22T16:15:13.390" v="8753"/>
          <ac:spMkLst>
            <pc:docMk/>
            <pc:sldMk cId="2160004654" sldId="352"/>
            <ac:spMk id="8" creationId="{AA47F832-DD3B-E68C-26F3-0E3E25498D46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96379504" sldId="35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3.406" v="8024" actId="478"/>
          <ac:spMkLst>
            <pc:docMk/>
            <pc:sldMk cId="96379504" sldId="3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1.286" v="8023" actId="478"/>
          <ac:spMkLst>
            <pc:docMk/>
            <pc:sldMk cId="96379504" sldId="353"/>
            <ac:spMk id="6" creationId="{C6FDF621-2AC8-C2D5-9209-8646478F42FA}"/>
          </ac:spMkLst>
        </pc:spChg>
        <pc:spChg chg="add mod">
          <ac:chgData name="Daniel Khashabi" userId="62390808-c838-45e6-be59-d6fd0d208bc8" providerId="ADAL" clId="{19A97A65-FB7E-DC4C-8433-B675572D5E70}" dt="2023-02-22T16:15:11.779" v="8752"/>
          <ac:spMkLst>
            <pc:docMk/>
            <pc:sldMk cId="96379504" sldId="353"/>
            <ac:spMk id="7" creationId="{BBCCA76C-6338-F90C-4167-693D300A7F91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4201799900" sldId="3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48.380" v="8017" actId="478"/>
          <ac:spMkLst>
            <pc:docMk/>
            <pc:sldMk cId="4201799900" sldId="3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45.365" v="8016" actId="478"/>
          <ac:spMkLst>
            <pc:docMk/>
            <pc:sldMk cId="4201799900" sldId="354"/>
            <ac:spMk id="6" creationId="{A8D87892-2B2A-AECD-2752-73FAD3470823}"/>
          </ac:spMkLst>
        </pc:spChg>
        <pc:spChg chg="add mod">
          <ac:chgData name="Daniel Khashabi" userId="62390808-c838-45e6-be59-d6fd0d208bc8" providerId="ADAL" clId="{19A97A65-FB7E-DC4C-8433-B675572D5E70}" dt="2023-02-22T16:15:10.655" v="8751"/>
          <ac:spMkLst>
            <pc:docMk/>
            <pc:sldMk cId="4201799900" sldId="354"/>
            <ac:spMk id="7" creationId="{7FEEFC7F-81F7-A68D-5902-E8E5F1BC7A96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659791266" sldId="35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6.437" v="8019" actId="478"/>
          <ac:spMkLst>
            <pc:docMk/>
            <pc:sldMk cId="659791266" sldId="35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53.043" v="8018" actId="478"/>
          <ac:spMkLst>
            <pc:docMk/>
            <pc:sldMk cId="659791266" sldId="355"/>
            <ac:spMk id="7" creationId="{5D629BBF-3A08-573E-2F9F-7B138AB15AB3}"/>
          </ac:spMkLst>
        </pc:spChg>
        <pc:spChg chg="add mod">
          <ac:chgData name="Daniel Khashabi" userId="62390808-c838-45e6-be59-d6fd0d208bc8" providerId="ADAL" clId="{19A97A65-FB7E-DC4C-8433-B675572D5E70}" dt="2023-02-22T16:15:09.701" v="8750"/>
          <ac:spMkLst>
            <pc:docMk/>
            <pc:sldMk cId="659791266" sldId="355"/>
            <ac:spMk id="8" creationId="{AB01020C-ABDD-111E-4BB2-ED69908667BE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63036182" sldId="3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9.333" v="8020" actId="478"/>
          <ac:spMkLst>
            <pc:docMk/>
            <pc:sldMk cId="163036182" sldId="35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34.709" v="7937" actId="478"/>
          <ac:spMkLst>
            <pc:docMk/>
            <pc:sldMk cId="163036182" sldId="356"/>
            <ac:spMk id="7" creationId="{907ADEA3-C337-AE84-FB21-F48315E22430}"/>
          </ac:spMkLst>
        </pc:spChg>
        <pc:spChg chg="add mod">
          <ac:chgData name="Daniel Khashabi" userId="62390808-c838-45e6-be59-d6fd0d208bc8" providerId="ADAL" clId="{19A97A65-FB7E-DC4C-8433-B675572D5E70}" dt="2023-02-22T16:15:08.068" v="8749"/>
          <ac:spMkLst>
            <pc:docMk/>
            <pc:sldMk cId="163036182" sldId="356"/>
            <ac:spMk id="8" creationId="{C816F2BC-F8AE-F1A0-B12E-05A4455FDB7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84390282" sldId="3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2.964" v="8021" actId="478"/>
          <ac:spMkLst>
            <pc:docMk/>
            <pc:sldMk cId="84390282" sldId="3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38.415" v="8015" actId="478"/>
          <ac:spMkLst>
            <pc:docMk/>
            <pc:sldMk cId="84390282" sldId="357"/>
            <ac:spMk id="6" creationId="{AC8824D4-E34F-C66B-CC35-A409A50B3DA5}"/>
          </ac:spMkLst>
        </pc:spChg>
        <pc:spChg chg="add mod">
          <ac:chgData name="Daniel Khashabi" userId="62390808-c838-45e6-be59-d6fd0d208bc8" providerId="ADAL" clId="{19A97A65-FB7E-DC4C-8433-B675572D5E70}" dt="2023-02-22T16:15:07.101" v="8748"/>
          <ac:spMkLst>
            <pc:docMk/>
            <pc:sldMk cId="84390282" sldId="357"/>
            <ac:spMk id="7" creationId="{34AA356B-C64A-9DBA-0000-D1E069340823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364432378" sldId="3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5.470" v="8022" actId="478"/>
          <ac:spMkLst>
            <pc:docMk/>
            <pc:sldMk cId="1364432378" sldId="3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17:48.412" v="7586" actId="478"/>
          <ac:spMkLst>
            <pc:docMk/>
            <pc:sldMk cId="1364432378" sldId="358"/>
            <ac:spMk id="6" creationId="{5D337176-3882-00B4-53D2-17CED9CBBDA4}"/>
          </ac:spMkLst>
        </pc:spChg>
        <pc:spChg chg="add mod">
          <ac:chgData name="Daniel Khashabi" userId="62390808-c838-45e6-be59-d6fd0d208bc8" providerId="ADAL" clId="{19A97A65-FB7E-DC4C-8433-B675572D5E70}" dt="2023-02-22T16:15:05.705" v="8747"/>
          <ac:spMkLst>
            <pc:docMk/>
            <pc:sldMk cId="1364432378" sldId="358"/>
            <ac:spMk id="7" creationId="{902FB25E-6A34-8FEC-EA96-A9A939C83B8E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2617117690" sldId="359"/>
        </pc:sldMkLst>
        <pc:spChg chg="mod">
          <ac:chgData name="Daniel Khashabi" userId="62390808-c838-45e6-be59-d6fd0d208bc8" providerId="ADAL" clId="{19A97A65-FB7E-DC4C-8433-B675572D5E70}" dt="2023-02-22T18:02:25.578" v="9844" actId="20577"/>
          <ac:spMkLst>
            <pc:docMk/>
            <pc:sldMk cId="2617117690" sldId="35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03.748" v="8064" actId="478"/>
          <ac:spMkLst>
            <pc:docMk/>
            <pc:sldMk cId="2617117690" sldId="3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04.126" v="8746"/>
          <ac:spMkLst>
            <pc:docMk/>
            <pc:sldMk cId="2617117690" sldId="359"/>
            <ac:spMk id="13" creationId="{0D9EB1E5-5037-74F4-BA13-D59B9FFA4706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509160471" sldId="3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5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509160471" sldId="360"/>
            <ac:graphicFrameMk id="4" creationId="{00000000-0000-0000-0000-000000000000}"/>
          </ac:graphicFrameMkLst>
        </pc:graphicFrameChg>
      </pc:sldChg>
      <pc:sldChg chg="addSp delSp modSp add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1748400698" sldId="361"/>
        </pc:sldMkLst>
        <pc:spChg chg="add mod ord">
          <ac:chgData name="Daniel Khashabi" userId="62390808-c838-45e6-be59-d6fd0d208bc8" providerId="ADAL" clId="{19A97A65-FB7E-DC4C-8433-B675572D5E70}" dt="2023-02-22T13:14:22.601" v="7557"/>
          <ac:spMkLst>
            <pc:docMk/>
            <pc:sldMk cId="1748400698" sldId="361"/>
            <ac:spMk id="2" creationId="{D037BE77-B556-EC38-199D-9D971F5FC786}"/>
          </ac:spMkLst>
        </pc:spChg>
        <pc:spChg chg="add mod ord">
          <ac:chgData name="Daniel Khashabi" userId="62390808-c838-45e6-be59-d6fd0d208bc8" providerId="ADAL" clId="{19A97A65-FB7E-DC4C-8433-B675572D5E70}" dt="2023-02-22T13:14:19.022" v="7555" actId="700"/>
          <ac:spMkLst>
            <pc:docMk/>
            <pc:sldMk cId="1748400698" sldId="361"/>
            <ac:spMk id="3" creationId="{517D4020-51A6-DE06-D7EC-9B29088C59F3}"/>
          </ac:spMkLst>
        </pc:spChg>
        <pc:spChg chg="add del mod">
          <ac:chgData name="Daniel Khashabi" userId="62390808-c838-45e6-be59-d6fd0d208bc8" providerId="ADAL" clId="{19A97A65-FB7E-DC4C-8433-B675572D5E70}" dt="2023-02-22T16:14:50.723" v="8737"/>
          <ac:spMkLst>
            <pc:docMk/>
            <pc:sldMk cId="1748400698" sldId="361"/>
            <ac:spMk id="4" creationId="{92FD2A44-058E-E73A-5679-4925A1BD3FF2}"/>
          </ac:spMkLst>
        </pc:spChg>
        <pc:picChg chg="mod">
          <ac:chgData name="Daniel Khashabi" userId="62390808-c838-45e6-be59-d6fd0d208bc8" providerId="ADAL" clId="{19A97A65-FB7E-DC4C-8433-B675572D5E70}" dt="2023-02-22T13:14:16.836" v="7554" actId="1076"/>
          <ac:picMkLst>
            <pc:docMk/>
            <pc:sldMk cId="1748400698" sldId="361"/>
            <ac:picMk id="455" creationId="{00000000-0000-0000-0000-000000000000}"/>
          </ac:picMkLst>
        </pc:pic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478595923" sldId="362"/>
        </pc:sldMkLst>
        <pc:spChg chg="mod">
          <ac:chgData name="Daniel Khashabi" userId="62390808-c838-45e6-be59-d6fd0d208bc8" providerId="ADAL" clId="{19A97A65-FB7E-DC4C-8433-B675572D5E70}" dt="2023-02-22T13:15:32.513" v="7583" actId="20577"/>
          <ac:spMkLst>
            <pc:docMk/>
            <pc:sldMk cId="2478595923" sldId="362"/>
            <ac:spMk id="4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15:38.700" v="7584" actId="20577"/>
          <ac:spMkLst>
            <pc:docMk/>
            <pc:sldMk cId="2478595923" sldId="362"/>
            <ac:spMk id="44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2T19:53:39.029" v="515" actId="2696"/>
        <pc:sldMkLst>
          <pc:docMk/>
          <pc:sldMk cId="1703826601" sldId="363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656901512" sldId="3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4" creationId="{00000000-0000-0000-0000-000000000000}"/>
          </ac:spMkLst>
        </pc:sp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168093930" sldId="366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527424068" sldId="366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3245048435" sldId="367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299978179" sldId="367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513380657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856884798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894538835" sldId="369"/>
        </pc:sldMkLst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2608467979" sldId="369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1243037445" sldId="370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600630106" sldId="371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3015229064" sldId="372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922847201" sldId="373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125930800" sldId="374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82676728" sldId="375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4011532598" sldId="376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4.591" v="8950"/>
          <ac:spMkLst>
            <pc:docMk/>
            <pc:sldMk cId="0" sldId="377"/>
            <ac:spMk id="10" creationId="{3B1686AB-0EAF-07FA-1130-E3F93BDA5599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77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5.911" v="8951"/>
          <ac:spMkLst>
            <pc:docMk/>
            <pc:sldMk cId="0" sldId="378"/>
            <ac:spMk id="10" creationId="{2AF30169-E1BB-8641-1E95-7BD9092B8AA6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378"/>
            <ac:graphicFrameMk id="6" creationId="{00000000-0000-0000-0000-000000000000}"/>
          </ac:graphicFrameMkLst>
        </pc:graphicFrameChg>
      </pc:sldChg>
      <pc:sldChg chg="delSp modSp add mod">
        <pc:chgData name="Daniel Khashabi" userId="62390808-c838-45e6-be59-d6fd0d208bc8" providerId="ADAL" clId="{19A97A65-FB7E-DC4C-8433-B675572D5E70}" dt="2023-02-22T20:26:51.623" v="10702" actId="478"/>
        <pc:sldMkLst>
          <pc:docMk/>
          <pc:sldMk cId="3782193235" sldId="3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82193235" sldId="37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20:26:51.623" v="10702" actId="478"/>
          <ac:spMkLst>
            <pc:docMk/>
            <pc:sldMk cId="3782193235" sldId="379"/>
            <ac:spMk id="4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9.113" v="8953"/>
          <ac:spMkLst>
            <pc:docMk/>
            <pc:sldMk cId="0" sldId="380"/>
            <ac:spMk id="6" creationId="{2B4C7FA4-8E41-22D4-E2FC-C9DD9459E695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96280137" sldId="381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896280137" sldId="381"/>
            <ac:spMk id="4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3:48:49.813" v="7938"/>
          <ac:graphicFrameMkLst>
            <pc:docMk/>
            <pc:sldMk cId="896280137" sldId="381"/>
            <ac:graphicFrameMk id="3" creationId="{00000000-0000-0000-0000-000000000000}"/>
          </ac:graphicFrameMkLst>
        </pc:graphicFrame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2452002964" sldId="3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002964" sldId="381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231838173" sldId="382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3897567501" sldId="3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5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2688652433" sldId="3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88652433" sldId="383"/>
            <ac:spMk id="56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314248701" sldId="383"/>
        </pc:sldMkLst>
      </pc:sldChg>
      <pc:sldChg chg="modSp add mod">
        <pc:chgData name="Daniel Khashabi" userId="62390808-c838-45e6-be59-d6fd0d208bc8" providerId="ADAL" clId="{19A97A65-FB7E-DC4C-8433-B675572D5E70}" dt="2023-02-22T13:36:04.651" v="7838" actId="27636"/>
        <pc:sldMkLst>
          <pc:docMk/>
          <pc:sldMk cId="2452838810" sldId="384"/>
        </pc:sldMkLst>
        <pc:spChg chg="mod">
          <ac:chgData name="Daniel Khashabi" userId="62390808-c838-45e6-be59-d6fd0d208bc8" providerId="ADAL" clId="{19A97A65-FB7E-DC4C-8433-B675572D5E70}" dt="2023-02-22T13:36:04.651" v="7838" actId="27636"/>
          <ac:spMkLst>
            <pc:docMk/>
            <pc:sldMk cId="2452838810" sldId="384"/>
            <ac:spMk id="2" creationId="{E0AE2E4C-CADD-40F9-52F5-B16C3849145C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3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27.329" v="8985"/>
          <ac:spMkLst>
            <pc:docMk/>
            <pc:sldMk cId="0" sldId="385"/>
            <ac:spMk id="12" creationId="{6DD34B2A-DB40-A49C-F659-AEF2C5FA2CEC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38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1.805" v="8993"/>
          <ac:spMkLst>
            <pc:docMk/>
            <pc:sldMk cId="0" sldId="386"/>
            <ac:spMk id="7" creationId="{45EF5F91-99C6-F41C-D052-B3C0DB3BFD7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8.150" v="8994"/>
          <ac:spMkLst>
            <pc:docMk/>
            <pc:sldMk cId="0" sldId="387"/>
            <ac:spMk id="6" creationId="{275AD0E9-33C0-A47F-C1C5-88DED7492A0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0.223" v="8995"/>
          <ac:spMkLst>
            <pc:docMk/>
            <pc:sldMk cId="0" sldId="388"/>
            <ac:spMk id="75" creationId="{A88DB21E-7B82-0E10-AE5F-8364D2B672C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1.599" v="8996"/>
          <ac:spMkLst>
            <pc:docMk/>
            <pc:sldMk cId="0" sldId="389"/>
            <ac:spMk id="9" creationId="{B96A920B-AB3D-AE5E-DE08-21AB8A1C23D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2.976" v="8997"/>
          <ac:spMkLst>
            <pc:docMk/>
            <pc:sldMk cId="0" sldId="390"/>
            <ac:spMk id="7" creationId="{D6E0928A-CD03-5C88-7D6B-5A2F1B714487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90"/>
            <ac:graphicFrameMk id="4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4.304" v="8998"/>
          <ac:spMkLst>
            <pc:docMk/>
            <pc:sldMk cId="0" sldId="391"/>
            <ac:spMk id="5" creationId="{229D6C05-2388-1E14-2019-6535F4C0CE6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5.698" v="8999"/>
          <ac:spMkLst>
            <pc:docMk/>
            <pc:sldMk cId="0" sldId="392"/>
            <ac:spMk id="6" creationId="{1859195D-5F9F-ADA1-2EC5-D7DCD586B24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6.569" v="9000"/>
          <ac:spMkLst>
            <pc:docMk/>
            <pc:sldMk cId="0" sldId="393"/>
            <ac:spMk id="7" creationId="{94F77E7F-57A4-AA32-23B2-8CAA701D3BC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9.690" v="9001"/>
          <ac:spMkLst>
            <pc:docMk/>
            <pc:sldMk cId="0" sldId="394"/>
            <ac:spMk id="23" creationId="{8DFC4A7B-B4EB-476E-AD38-0F0E7C97A875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0.755" v="9002"/>
          <ac:spMkLst>
            <pc:docMk/>
            <pc:sldMk cId="0" sldId="395"/>
            <ac:spMk id="54" creationId="{01E73C38-09BE-0971-AA42-9C3D56D1E77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1.928" v="9003"/>
          <ac:spMkLst>
            <pc:docMk/>
            <pc:sldMk cId="0" sldId="396"/>
            <ac:spMk id="99" creationId="{B18644AF-4134-0EFD-6725-6DA33BA9B32B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3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3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3.080" v="9004"/>
          <ac:spMkLst>
            <pc:docMk/>
            <pc:sldMk cId="0" sldId="397"/>
            <ac:spMk id="7" creationId="{B3435401-291C-D2EC-3BCF-E74144D2CB6F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4.421" v="9005"/>
          <ac:spMkLst>
            <pc:docMk/>
            <pc:sldMk cId="0" sldId="398"/>
            <ac:spMk id="7" creationId="{DA878CA3-956A-4E42-EB5A-9E71589D6E3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5.730" v="9006"/>
          <ac:spMkLst>
            <pc:docMk/>
            <pc:sldMk cId="0" sldId="399"/>
            <ac:spMk id="12" creationId="{28735BA5-0AFA-A6A5-D4B0-F9BA2FF38FA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7.131" v="9007"/>
          <ac:spMkLst>
            <pc:docMk/>
            <pc:sldMk cId="0" sldId="400"/>
            <ac:spMk id="14" creationId="{B9A269A9-A646-86FE-8E91-BE3083E591F6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0.503" v="9008"/>
          <ac:spMkLst>
            <pc:docMk/>
            <pc:sldMk cId="0" sldId="401"/>
            <ac:spMk id="8" creationId="{9AE3A45D-1607-34FA-4894-06AD90BABFE6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4.628" v="9009"/>
          <ac:spMkLst>
            <pc:docMk/>
            <pc:sldMk cId="0" sldId="402"/>
            <ac:spMk id="6" creationId="{D0B98479-F2BF-9319-D0ED-D592CE72F826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6.110" v="9010"/>
          <ac:spMkLst>
            <pc:docMk/>
            <pc:sldMk cId="0" sldId="403"/>
            <ac:spMk id="6" creationId="{F0000672-4DE4-8973-CE06-47099A54C23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7.741" v="9011"/>
          <ac:spMkLst>
            <pc:docMk/>
            <pc:sldMk cId="0" sldId="404"/>
            <ac:spMk id="7" creationId="{79E070E8-CACA-5E83-55C9-A829FD4F7C5C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715294779" sldId="4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5:17.969" v="8246" actId="2696"/>
        <pc:sldMkLst>
          <pc:docMk/>
          <pc:sldMk cId="1171294199" sldId="4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71294199" sldId="4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944308952" sldId="407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9.090" v="9012"/>
          <ac:spMkLst>
            <pc:docMk/>
            <pc:sldMk cId="0" sldId="408"/>
            <ac:spMk id="5" creationId="{D655369B-C44B-3FFF-1248-DB9B2213AE1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10.713" v="9013"/>
          <ac:spMkLst>
            <pc:docMk/>
            <pc:sldMk cId="0" sldId="409"/>
            <ac:spMk id="5" creationId="{69610271-05F3-B8DC-3351-2A49FF9D4A45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163839703" sldId="4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66461788" sldId="4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66461788" sldId="4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862313596" sldId="4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1862313596" sldId="415"/>
            <ac:spMk id="1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021523835" sldId="4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251125786" sldId="4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1125786" sldId="4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877808782" sldId="41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77808782" sldId="4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909999821" sldId="41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7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934992055" sldId="4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153221700" sldId="4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393237485" sldId="42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3237485" sldId="4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127066792" sldId="42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192268383" sldId="4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183154668" sldId="4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83154668" sldId="425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9585014" sldId="4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585014" sldId="4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11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715006864" sldId="4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429493054" sldId="4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012575585" sldId="4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12575585" sldId="429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200902196" sldId="4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424302400" sldId="4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7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393196588" sldId="4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93196588" sldId="432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164824307" sldId="4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64824307" sldId="4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629697123" sldId="4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8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2629697123" sldId="434"/>
            <ac:graphicFrameMk id="4" creationId="{00000000-0000-0000-0000-000000000000}"/>
          </ac:graphicFrameMkLst>
        </pc:graphicFrame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138932486" sldId="4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954806254" sldId="43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1724591855" sldId="4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85827902" sldId="43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5827902" sldId="4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510843877" sldId="4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10843877" sldId="4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930605228" sldId="4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30605228" sldId="4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040666605" sldId="4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0666605" sldId="4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742849847" sldId="4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42849847" sldId="44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6:41:17.125" v="11071"/>
        <pc:sldMkLst>
          <pc:docMk/>
          <pc:sldMk cId="2372343155" sldId="4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639544537" sldId="4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39544537" sldId="4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051996157" sldId="4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51996157" sldId="44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318274838" sldId="44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18274838" sldId="44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168207135" sldId="4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8207135" sldId="447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070663252" sldId="4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4254068102" sldId="44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098495472" sldId="4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134303784" sldId="4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763033625" sldId="4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736642748" sldId="45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36642748" sldId="453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65923610" sldId="45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206594932" sldId="45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06594932" sldId="455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2T19:56:18.290" v="543" actId="2696"/>
        <pc:sldMkLst>
          <pc:docMk/>
          <pc:sldMk cId="1906780869" sldId="456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808977956" sldId="4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808977956" sldId="45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5" creationId="{00000000-0000-0000-0000-000000000000}"/>
          </ac:spMkLst>
        </pc:spChg>
      </pc:sldChg>
      <pc:sldChg chg="modSp del">
        <pc:chgData name="Daniel Khashabi" userId="62390808-c838-45e6-be59-d6fd0d208bc8" providerId="ADAL" clId="{19A97A65-FB7E-DC4C-8433-B675572D5E70}" dt="2023-02-13T19:59:33.229" v="2569" actId="2696"/>
        <pc:sldMkLst>
          <pc:docMk/>
          <pc:sldMk cId="998917282" sldId="457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4" creationId="{4648C912-CD17-4C23-9055-45F8E61C540A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140546916" sldId="45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40546916" sldId="4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013478662" sldId="45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13478662" sldId="458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901061847" sldId="45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432932660" sldId="4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983982570" sldId="4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661305466" sldId="4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61305466" sldId="4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7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034588720" sldId="4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721581950" sldId="46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04:09:31.417" v="7037" actId="2696"/>
        <pc:sldMkLst>
          <pc:docMk/>
          <pc:sldMk cId="201950986" sldId="466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" creationId="{82E1C452-7CAC-2945-8C81-27748640CC3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" creationId="{0A909894-3591-7748-BBB4-C36B5CE376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1" creationId="{C85A6FB5-B6FE-4544-8D36-B29CFEB5019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2" creationId="{CC9B5986-E143-DA47-8BEE-CE400F5A41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3" creationId="{3669A13F-09D5-514E-BD52-05803476876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4" creationId="{B6E381E5-AA7B-574F-AD9A-01903FAB0A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5" creationId="{9043A34F-0055-C84D-9E4A-3E10C11B707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" creationId="{235EDFC2-A401-DA48-84B8-ADA67CBA3D1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" creationId="{51FE9048-48CA-C246-AD8D-B4F3FBE2476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" creationId="{699D4F0C-DC82-4A4C-B396-2535342D103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" creationId="{C5D7FE34-2D8F-0C4F-AC36-42A70DA995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" creationId="{5A0C5CEF-654D-F346-8CDE-EF19FA6848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" creationId="{1C2C10C3-6045-E645-B4BB-E51857EA741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" creationId="{82F01CF8-06CF-C84F-8AEB-BC82DB9F4FD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" creationId="{5C82E95E-0B4A-6447-9B38-BB79C9EABCA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" creationId="{5E2899D3-BDC8-954D-B688-0B63DB7A1A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" creationId="{31398E4C-8917-9B4F-8BAB-BFD5F13FA0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" creationId="{8F6418C8-FBA6-FA44-9E31-51039C3FA5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0" creationId="{D6F15D6E-FE45-CE4A-AE3C-D077D9AC0A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1" creationId="{390C8968-4425-3E43-A9B9-FCF146954C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2" creationId="{7AA07F49-40C8-994C-AD50-7BE9A3B6349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3" creationId="{9FCFBD62-EB23-9F44-89EF-A92BF5F5A6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4" creationId="{5CCD03C1-4DFE-C54A-84A1-00F892FC77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5" creationId="{4BFF4787-ED53-7C4B-A7B8-69B0DB4F7E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6" creationId="{D34E0A54-7595-794A-BFF0-6B17738CCD9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7" creationId="{B76754B4-8B3F-6D40-ABE5-F92AA3E85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8" creationId="{D84BEF3D-FBA5-A94C-AAAF-F5B6D7F5DF5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9" creationId="{C8527743-F6CB-584E-B54D-E57E1451532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0" creationId="{7FE037E5-E7E5-5F4C-9EFE-C0B2924E8F0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1" creationId="{A0B13A9D-2DD3-5446-8ABE-737CF2E9E7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2" creationId="{8E8642E2-A313-9C40-BBCC-A608E7C9033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3" creationId="{9CF40732-CABE-4941-AB1D-916D941981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4" creationId="{FC8E5C91-FCFA-5349-8964-502534B2A8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5" creationId="{E0984130-57E4-3343-B229-51E29692D2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6" creationId="{77F91457-F527-3B4C-BD72-B544511182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7" creationId="{8083D56D-B942-D848-B599-80A23A73CB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0" creationId="{84F9F231-242A-E545-B3C9-4609E974202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1" creationId="{BCF4EA88-91F3-8145-A599-A52310219E1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2" creationId="{46C1E7BB-3532-8342-8AF9-55A00F00CDD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3" creationId="{33D0B168-13F5-FC4A-B0BE-120971F640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4" creationId="{5D838EB5-EDAB-B148-BF8D-8FA749733D1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5" creationId="{258B2FC7-F32C-3449-8A55-1DCBC784627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6" creationId="{1538B3D5-DC4D-D541-995A-08DEBEA370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7" creationId="{5C9C6774-8518-A84D-B792-5578C71BA1E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8" creationId="{F7BFF8B0-E994-454A-BBED-83717BEFF46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9" creationId="{708EB21B-F7A0-E149-8E79-2FFA2EED3E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0" creationId="{B16CCF9E-6CF6-F74C-9B64-0ED27E6222A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1" creationId="{9EFE0CC8-52F5-A548-A862-1A91A06B50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2" creationId="{6B0DA437-07CC-E540-90A0-59A9A94F94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3" creationId="{74B29042-B5E4-1E4C-8C06-2D056BD165A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4" creationId="{93DBF3CD-9ADE-7F4B-BB53-710C8D020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5" creationId="{B5822FC4-23F0-EB4F-9788-23F80972AD5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6" creationId="{1F6D5EC1-D074-A147-9E80-2F24DD71D6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7" creationId="{F00EC864-2019-7F4B-9A60-C4FB1CEEB04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0" creationId="{8B43D8F3-5CD1-034E-91EA-293D8B40F0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1" creationId="{990E6C38-50A2-044B-957B-2B6941E7F7B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2" creationId="{F6AA6504-6356-634E-A706-37A7A80292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3" creationId="{3ABA7B7F-E4AB-1045-8118-282BDE0C6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4" creationId="{E1C8FD2F-EC99-354C-8D6F-9ECF72FD17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5" creationId="{46873600-980B-2647-AFA1-1CBD771F0C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6" creationId="{9D7EA90D-C1B6-2D41-AE75-96E08324AA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7" creationId="{5DAA94E7-8BE9-0C46-B9B6-93B50F770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8" creationId="{E8892805-552C-DC40-B789-E7FCFB22BC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9" creationId="{8E4B9346-907D-E248-A85C-AFADBC9D61C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0" creationId="{5CCD73C5-1164-9F4D-9BD6-71D56D831DC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1" creationId="{310C8C76-9256-7A44-A92D-BDD7BB9DD5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2" creationId="{2B9C91BF-978A-2040-B9C1-0111BFC1B6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3" creationId="{8A580A60-6CEC-FA46-AB21-568713DBBB9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4" creationId="{ECFEC372-04E6-1043-9835-364E789BBF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5" creationId="{C7A35D91-429C-4247-A0D3-F39CB5134C6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6" creationId="{DF27EB03-BD96-8C43-A5AB-066A3453898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7" creationId="{D49D5587-E807-7342-A240-417B38DB42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7" creationId="{1836D3A8-4DA8-D24C-A7D8-0042559645C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9" creationId="{5EA830FD-87BA-FD4E-BC46-F87E0B6B0A5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1" creationId="{5CDD8309-7A74-BA42-9CB9-1ACC922D27D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6" creationId="{2925993F-BAB3-B34B-A567-D2B9157DA8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1" creationId="{DDA4EB2F-25AB-5945-AB28-8F9A2B2108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2" creationId="{44FF56C0-4465-B642-A77C-AE75D1A544F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3" creationId="{D3A0A6B9-FE24-CD44-9D8E-AD86CACFFA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4" creationId="{A81A681F-CE54-F74F-AF46-8ACA92F5F03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9" creationId="{E7C019AC-936B-414A-A2C9-14434816ECF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1" creationId="{5F030A7E-921C-9349-95E4-0E6B42EDA52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2" creationId="{62748609-3B94-C440-A0FE-0868547BFF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3" creationId="{B8A786DC-D10B-5640-8F6B-B9F5D5AA7B4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6" creationId="{28EBF5E0-DCEE-5E4C-AFA3-91A04FE4ED9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7" creationId="{236DC672-0FAA-A541-A3D1-BF1CDD1C97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8" creationId="{DC952C03-71DB-1D43-8290-CC39F19F812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9" creationId="{6ABAB451-804E-A542-BF86-73684F77A8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0" creationId="{78ECC67F-DF9F-A042-975B-CEEF061F77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1" creationId="{AFCF2B34-3829-D24E-BEB8-E6AD972ADF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2" creationId="{26FF1820-39A5-7740-93DC-1FAAEAF043E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3" creationId="{4FA20C1E-80DD-5849-A4F9-A7EA9773F1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4" creationId="{5225A9CF-3A63-9747-A38E-E5F9365849F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5" creationId="{DD32E54E-A6B4-794D-A9CB-1393434CD86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9" creationId="{3BE455C8-0EDD-F140-B1A8-1351E3B7F5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0" creationId="{DEF2B7C8-186D-DC4D-999E-4A60E2A0F97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1" creationId="{F3B42A7D-782C-6849-BC0F-2E37A2D77E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2" creationId="{D23944BF-EE22-264E-858C-0903724643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3" creationId="{8CF82E10-8C86-9340-9F5F-E56FBD68D2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4" creationId="{7D6D784F-80FC-8646-A90D-02EE8B59254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5" creationId="{A7AD322D-EF27-554A-A75A-EA5A8657F5B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6" creationId="{61DF0D20-9562-7D44-A840-69DBF025551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7" creationId="{394FE817-13FD-A049-85F9-EB50C1CA4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8" creationId="{8B077499-9390-0945-950D-EE71D1E21DA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9" creationId="{1A1BA61B-9DD9-084D-A343-B574B9C98E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0" creationId="{26F5B96F-42A1-A34F-A14A-B8B724C58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1" creationId="{B25F7523-04B6-E24D-8DE4-EF2F1A43C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2" creationId="{66E7A6EE-130A-6A43-8DE0-8B4FBCBE48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3" creationId="{36915235-ADDC-9040-8A7C-A1F13DE5F47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4" creationId="{599F4195-0609-5A41-AD9A-FABB8E0D0D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5" creationId="{7F59BEE7-A343-E242-A074-B17ABA8A1E8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6" creationId="{A223A81A-6CE4-6E4A-AC97-D94AC5E75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9" creationId="{2E3BF1EA-67E0-B34E-BDE5-A07E4AB3E3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0" creationId="{DD16884B-C5E2-EB4E-8A1C-62FD10F61AA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1" creationId="{725E275D-7A4B-8A49-BCC0-0F2384A97DC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2" creationId="{EE5A487B-7A75-924E-A258-FECB1C47BF0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3" creationId="{227B6D3E-1B74-374C-85E2-4206749CC8C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4" creationId="{9A6284DF-653C-CE40-BC21-6A78464F4BE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5" creationId="{09A60D66-1AA4-C94E-A60C-551D3FF3AC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6" creationId="{8A1ADD4D-B376-D140-AF4C-A4AF5FAD80F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7" creationId="{2BD45877-0487-984A-83E6-4B2DBB896D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8" creationId="{13DD0A9D-89FF-A849-B79E-991ADC35E6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9" creationId="{AEBD30F0-911D-8949-AD1B-1F070FD042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0" creationId="{4072D215-3F21-F54D-ABF2-9996D508EAD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1" creationId="{C704E03A-8B83-4546-A1FA-679C9CC6D1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2" creationId="{2DDE30AD-7A54-7048-A6AC-1C14042AB5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3" creationId="{81AAECC9-6C98-2E44-81FF-5A01270D4F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4" creationId="{B93C93E7-287A-9240-AEFC-FA77AD15070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5" creationId="{EC40E48B-0C9F-BC4D-B06F-CC24679AB70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6" creationId="{FD9C04F3-5A7F-084F-97CA-F93DFA9001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9" creationId="{CB1523A8-F852-8847-9333-D5F6CFCA199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0" creationId="{E608068B-A04E-BC4F-A1AE-459341E49A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1" creationId="{82378043-7512-DF40-8B8B-E7F1B053F6B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2" creationId="{51DAF216-3AE4-7145-95A0-276448D09E3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3" creationId="{B17EBA1B-F139-1A43-A3C5-EEA701B2060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4" creationId="{7FAECA58-DEF5-DB43-8384-283ED63793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5" creationId="{EE55FBBB-B8E3-0446-8907-E668F8E7B6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6" creationId="{5524B884-EE31-A14A-9FCA-4B49C4AAD78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7" creationId="{C8541191-753A-EE49-A315-C655F5965C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8" creationId="{132CE71F-FAD2-2F44-8D70-DD2DA916D12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9" creationId="{EB64AAA0-68DC-C647-B872-37058A7F9A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0" creationId="{F57DF040-27E7-A84D-B772-ADCD10A7626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1" creationId="{1FABA36B-5AEB-3D41-91C2-E9B1F1CA4C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2" creationId="{008063FF-510A-414B-AC11-43E07619D0F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3" creationId="{C323FAA0-B2D6-3540-B161-734017E687D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4" creationId="{BE10086D-AD3E-B443-BD1A-FBA9D7A23FB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5" creationId="{B7F402D6-422E-EC41-B732-575242AAE5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6" creationId="{F46C018E-AC35-FE4C-BC94-F5054BF679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6" creationId="{2D3B06B3-E101-5F4E-9FED-5E2D2EFD58F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8" creationId="{2C643A61-6A94-4C4C-9E9A-BCD9AAC3D58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90" creationId="{517F0BF8-6631-AD43-AF5C-C86FE17C4402}"/>
          </ac:spMkLst>
        </pc:spChg>
      </pc:sldChg>
      <pc:sldChg chg="add del">
        <pc:chgData name="Daniel Khashabi" userId="62390808-c838-45e6-be59-d6fd0d208bc8" providerId="ADAL" clId="{19A97A65-FB7E-DC4C-8433-B675572D5E70}" dt="2023-02-22T04:09:45.617" v="7039"/>
        <pc:sldMkLst>
          <pc:docMk/>
          <pc:sldMk cId="2129229652" sldId="466"/>
        </pc:sldMkLst>
      </pc:sldChg>
      <pc:sldChg chg="addSp delSp modSp add mod modClrScheme chgLayout">
        <pc:chgData name="Daniel Khashabi" userId="62390808-c838-45e6-be59-d6fd0d208bc8" providerId="ADAL" clId="{19A97A65-FB7E-DC4C-8433-B675572D5E70}" dt="2023-02-22T04:15:57.108" v="7231" actId="207"/>
        <pc:sldMkLst>
          <pc:docMk/>
          <pc:sldMk cId="3775750179" sldId="466"/>
        </pc:sldMkLst>
        <pc:spChg chg="add del mod ord">
          <ac:chgData name="Daniel Khashabi" userId="62390808-c838-45e6-be59-d6fd0d208bc8" providerId="ADAL" clId="{19A97A65-FB7E-DC4C-8433-B675572D5E70}" dt="2023-02-22T04:10:37.930" v="7104" actId="478"/>
          <ac:spMkLst>
            <pc:docMk/>
            <pc:sldMk cId="3775750179" sldId="466"/>
            <ac:spMk id="2" creationId="{A4C1A888-907A-D953-2C1A-4644D8D8137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4" creationId="{7C7A3870-AA4F-6541-9A2C-FAB7F09C92C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5" creationId="{BE9B63AE-271E-F249-AC03-383B63BA5DB9}"/>
          </ac:spMkLst>
        </pc:spChg>
        <pc:spChg chg="mod ord">
          <ac:chgData name="Daniel Khashabi" userId="62390808-c838-45e6-be59-d6fd0d208bc8" providerId="ADAL" clId="{19A97A65-FB7E-DC4C-8433-B675572D5E70}" dt="2023-02-22T04:15:57.108" v="7231" actId="207"/>
          <ac:spMkLst>
            <pc:docMk/>
            <pc:sldMk cId="3775750179" sldId="466"/>
            <ac:spMk id="120" creationId="{FF867746-7A2F-644D-88D5-C3102C6A99EA}"/>
          </ac:spMkLst>
        </pc:spChg>
        <pc:spChg chg="mod ord">
          <ac:chgData name="Daniel Khashabi" userId="62390808-c838-45e6-be59-d6fd0d208bc8" providerId="ADAL" clId="{19A97A65-FB7E-DC4C-8433-B675572D5E70}" dt="2023-02-22T04:10:01.848" v="7041" actId="700"/>
          <ac:spMkLst>
            <pc:docMk/>
            <pc:sldMk cId="3775750179" sldId="466"/>
            <ac:spMk id="200" creationId="{78ECC67F-DF9F-A042-975B-CEEF061F777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6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4.337" v="9018"/>
          <ac:spMkLst>
            <pc:docMk/>
            <pc:sldMk cId="0" sldId="467"/>
            <ac:spMk id="7" creationId="{A8325A78-B24C-2C4C-8B2D-5796139B9881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6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5.383" v="9019"/>
          <ac:spMkLst>
            <pc:docMk/>
            <pc:sldMk cId="0" sldId="468"/>
            <ac:spMk id="7" creationId="{56352E84-5C49-4EB1-3A36-321B92705A26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6.678" v="9020"/>
          <ac:spMkLst>
            <pc:docMk/>
            <pc:sldMk cId="0" sldId="469"/>
            <ac:spMk id="7" creationId="{0E1C3E1F-2CA3-28FE-33F7-759A09CBB551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2958822401" sldId="47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8822401" sldId="4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958822401" sldId="4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8822401" sldId="47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8.028" v="9021"/>
          <ac:spMkLst>
            <pc:docMk/>
            <pc:sldMk cId="2958822401" sldId="470"/>
            <ac:spMk id="6" creationId="{208F9EFA-255A-F6FA-AF42-77597E6B1DC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232136219" sldId="47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2136219" sldId="47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9.426" v="9022"/>
          <ac:spMkLst>
            <pc:docMk/>
            <pc:sldMk cId="232136219" sldId="471"/>
            <ac:spMk id="5" creationId="{4FD651E3-624C-D323-49C2-2589B364A160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232136219" sldId="471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009279437" sldId="4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09279437" sldId="4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09279437" sldId="4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0.896" v="9023"/>
          <ac:spMkLst>
            <pc:docMk/>
            <pc:sldMk cId="1009279437" sldId="472"/>
            <ac:spMk id="6" creationId="{86C40C9C-3E5C-005F-F30C-E952943DCAFD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1009279437" sldId="472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456681400" sldId="4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2.358" v="9024"/>
          <ac:spMkLst>
            <pc:docMk/>
            <pc:sldMk cId="456681400" sldId="473"/>
            <ac:spMk id="26" creationId="{35E6813C-2709-B5BD-31BA-101B3D46B07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2452697234" sldId="47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3.790" v="9025"/>
          <ac:spMkLst>
            <pc:docMk/>
            <pc:sldMk cId="2452697234" sldId="474"/>
            <ac:spMk id="25" creationId="{0CB24E0E-F6EC-7EAA-457A-078A0C9373F7}"/>
          </ac:spMkLst>
        </pc:spChg>
      </pc:sldChg>
      <pc:sldChg chg="del">
        <pc:chgData name="Daniel Khashabi" userId="62390808-c838-45e6-be59-d6fd0d208bc8" providerId="ADAL" clId="{19A97A65-FB7E-DC4C-8433-B675572D5E70}" dt="2023-02-11T18:38:08.424" v="257" actId="2696"/>
        <pc:sldMkLst>
          <pc:docMk/>
          <pc:sldMk cId="3406073538" sldId="474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4.965" v="9026"/>
          <ac:spMkLst>
            <pc:docMk/>
            <pc:sldMk cId="0" sldId="475"/>
            <ac:spMk id="24" creationId="{06801AE8-3D3E-CBEE-9789-3C3393FECB04}"/>
          </ac:spMkLst>
        </pc:spChg>
      </pc:sldChg>
      <pc:sldChg chg="del">
        <pc:chgData name="Daniel Khashabi" userId="62390808-c838-45e6-be59-d6fd0d208bc8" providerId="ADAL" clId="{19A97A65-FB7E-DC4C-8433-B675572D5E70}" dt="2023-02-11T18:34:47.968" v="3" actId="2696"/>
        <pc:sldMkLst>
          <pc:docMk/>
          <pc:sldMk cId="3737052150" sldId="475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390607952" sldId="4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6.357" v="9027"/>
          <ac:spMkLst>
            <pc:docMk/>
            <pc:sldMk cId="1390607952" sldId="476"/>
            <ac:spMk id="29" creationId="{BEEA3F96-084C-DF31-7AD9-3155EA0FEE1C}"/>
          </ac:spMkLst>
        </pc:spChg>
      </pc:sldChg>
      <pc:sldChg chg="del">
        <pc:chgData name="Daniel Khashabi" userId="62390808-c838-45e6-be59-d6fd0d208bc8" providerId="ADAL" clId="{19A97A65-FB7E-DC4C-8433-B675572D5E70}" dt="2023-02-13T18:54:34.022" v="1052" actId="2696"/>
        <pc:sldMkLst>
          <pc:docMk/>
          <pc:sldMk cId="3072744809" sldId="476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8.066" v="9028"/>
          <ac:spMkLst>
            <pc:docMk/>
            <pc:sldMk cId="0" sldId="477"/>
            <ac:spMk id="6" creationId="{EEC3C99B-448C-EF3B-BE80-CC37B0D27F33}"/>
          </ac:spMkLst>
        </pc:spChg>
      </pc:sldChg>
      <pc:sldChg chg="add del">
        <pc:chgData name="Daniel Khashabi" userId="62390808-c838-45e6-be59-d6fd0d208bc8" providerId="ADAL" clId="{19A97A65-FB7E-DC4C-8433-B675572D5E70}" dt="2023-02-13T19:40:37.094" v="2030" actId="2696"/>
        <pc:sldMkLst>
          <pc:docMk/>
          <pc:sldMk cId="492419797" sldId="477"/>
        </pc:sldMkLst>
      </pc:sldChg>
      <pc:sldChg chg="del">
        <pc:chgData name="Daniel Khashabi" userId="62390808-c838-45e6-be59-d6fd0d208bc8" providerId="ADAL" clId="{19A97A65-FB7E-DC4C-8433-B675572D5E70}" dt="2023-02-13T18:55:39.556" v="1053" actId="2696"/>
        <pc:sldMkLst>
          <pc:docMk/>
          <pc:sldMk cId="3734347825" sldId="477"/>
        </pc:sldMkLst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7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9.363" v="9029"/>
          <ac:spMkLst>
            <pc:docMk/>
            <pc:sldMk cId="0" sldId="478"/>
            <ac:spMk id="17" creationId="{58E6235D-BFBF-CD00-B4D3-532C3627552F}"/>
          </ac:spMkLst>
        </pc:spChg>
      </pc:sldChg>
      <pc:sldChg chg="del">
        <pc:chgData name="Daniel Khashabi" userId="62390808-c838-45e6-be59-d6fd0d208bc8" providerId="ADAL" clId="{19A97A65-FB7E-DC4C-8433-B675572D5E70}" dt="2023-02-12T19:53:35.075" v="513" actId="2696"/>
        <pc:sldMkLst>
          <pc:docMk/>
          <pc:sldMk cId="2522946710" sldId="478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303495507" sldId="47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03495507" sldId="4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03495507" sldId="4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03495507" sldId="47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0.855" v="9030"/>
          <ac:spMkLst>
            <pc:docMk/>
            <pc:sldMk cId="1303495507" sldId="479"/>
            <ac:spMk id="6" creationId="{2D15E641-F17F-D283-5C61-0393DF1D7AB0}"/>
          </ac:spMkLst>
        </pc:spChg>
      </pc:sldChg>
      <pc:sldChg chg="del">
        <pc:chgData name="Daniel Khashabi" userId="62390808-c838-45e6-be59-d6fd0d208bc8" providerId="ADAL" clId="{19A97A65-FB7E-DC4C-8433-B675572D5E70}" dt="2023-02-12T19:53:36.765" v="514" actId="2696"/>
        <pc:sldMkLst>
          <pc:docMk/>
          <pc:sldMk cId="2880834873" sldId="479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2895565554" sldId="4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5565554" sldId="4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5565554" sldId="48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2.207" v="9031"/>
          <ac:spMkLst>
            <pc:docMk/>
            <pc:sldMk cId="2895565554" sldId="480"/>
            <ac:spMk id="5" creationId="{C4A8634A-BE8F-3328-BB60-B9BDABB94E4B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8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3.476" v="9032"/>
          <ac:spMkLst>
            <pc:docMk/>
            <pc:sldMk cId="0" sldId="481"/>
            <ac:spMk id="7" creationId="{EAEA3AD9-0D34-DF08-BFD0-6BA75C81C5FF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1"/>
            <ac:graphicFrameMk id="5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8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5.108" v="9033"/>
          <ac:spMkLst>
            <pc:docMk/>
            <pc:sldMk cId="0" sldId="482"/>
            <ac:spMk id="7" creationId="{EB54775F-A302-7297-4829-88D53DE0CCCB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2"/>
            <ac:graphicFrameMk id="5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6.276" v="9034"/>
          <ac:spMkLst>
            <pc:docMk/>
            <pc:sldMk cId="0" sldId="483"/>
            <ac:spMk id="5" creationId="{496718FC-987A-314E-39D4-6C625E0208A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592883905" sldId="48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7.694" v="9035"/>
          <ac:spMkLst>
            <pc:docMk/>
            <pc:sldMk cId="592883905" sldId="484"/>
            <ac:spMk id="21" creationId="{F2F649B5-8B18-0E45-849B-8F7BDCE80DC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8.798" v="9036"/>
          <ac:spMkLst>
            <pc:docMk/>
            <pc:sldMk cId="0" sldId="485"/>
            <ac:spMk id="5" creationId="{B228C829-2127-58A3-5DC5-FB1F0DD5061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5.103" v="9088"/>
          <ac:spMkLst>
            <pc:docMk/>
            <pc:sldMk cId="0" sldId="486"/>
            <ac:spMk id="5" creationId="{8DD6D383-38C9-796A-F8CA-B11CE278005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6.049" v="9089"/>
          <ac:spMkLst>
            <pc:docMk/>
            <pc:sldMk cId="0" sldId="487"/>
            <ac:spMk id="5" creationId="{ED6F3B7F-313E-F44D-00F6-2C6AFFF7967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7.033" v="9090"/>
          <ac:spMkLst>
            <pc:docMk/>
            <pc:sldMk cId="0" sldId="488"/>
            <ac:spMk id="5" creationId="{436B56CF-27BA-7934-1EBC-0510168F39A8}"/>
          </ac:spMkLst>
        </pc:spChg>
      </pc:sldChg>
      <pc:sldChg chg="delSp modSp del mod">
        <pc:chgData name="Daniel Khashabi" userId="62390808-c838-45e6-be59-d6fd0d208bc8" providerId="ADAL" clId="{19A97A65-FB7E-DC4C-8433-B675572D5E70}" dt="2023-02-13T20:25:33.786" v="2767" actId="2696"/>
        <pc:sldMkLst>
          <pc:docMk/>
          <pc:sldMk cId="1547657137" sldId="488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5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25:31.807" v="2766" actId="478"/>
          <ac:picMkLst>
            <pc:docMk/>
            <pc:sldMk cId="1547657137" sldId="488"/>
            <ac:picMk id="3" creationId="{00000000-0000-0000-0000-000000000000}"/>
          </ac:picMkLst>
        </pc:pic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8.411" v="9091"/>
          <ac:spMkLst>
            <pc:docMk/>
            <pc:sldMk cId="0" sldId="489"/>
            <ac:spMk id="12" creationId="{C195B5F6-3866-0EBA-B9EF-CBAACA0D7D71}"/>
          </ac:spMkLst>
        </pc:spChg>
      </pc:sldChg>
      <pc:sldChg chg="modSp del">
        <pc:chgData name="Daniel Khashabi" userId="62390808-c838-45e6-be59-d6fd0d208bc8" providerId="ADAL" clId="{19A97A65-FB7E-DC4C-8433-B675572D5E70}" dt="2023-02-13T20:31:35.308" v="2815" actId="2696"/>
        <pc:sldMkLst>
          <pc:docMk/>
          <pc:sldMk cId="1618338631" sldId="489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5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9.896" v="9092"/>
          <ac:spMkLst>
            <pc:docMk/>
            <pc:sldMk cId="0" sldId="490"/>
            <ac:spMk id="21" creationId="{79A1C6D2-5242-0CC3-168B-7A98CED93ACB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09.830" v="2891" actId="2696"/>
        <pc:sldMkLst>
          <pc:docMk/>
          <pc:sldMk cId="2820829040" sldId="49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7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1.298" v="9093"/>
          <ac:spMkLst>
            <pc:docMk/>
            <pc:sldMk cId="0" sldId="491"/>
            <ac:spMk id="6" creationId="{762F949B-FF19-67EC-0465-5E841A65FA2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3.170" v="9094"/>
          <ac:spMkLst>
            <pc:docMk/>
            <pc:sldMk cId="0" sldId="492"/>
            <ac:spMk id="36" creationId="{DEAA3C81-5066-A4F7-5EFA-320E613C416E}"/>
          </ac:spMkLst>
        </pc:spChg>
      </pc:sldChg>
      <pc:sldChg chg="add del">
        <pc:chgData name="Daniel Khashabi" userId="62390808-c838-45e6-be59-d6fd0d208bc8" providerId="ADAL" clId="{19A97A65-FB7E-DC4C-8433-B675572D5E70}" dt="2023-02-11T18:46:55.268" v="407" actId="2696"/>
        <pc:sldMkLst>
          <pc:docMk/>
          <pc:sldMk cId="938689197" sldId="492"/>
        </pc:sldMkLst>
      </pc:sldChg>
      <pc:sldChg chg="del">
        <pc:chgData name="Daniel Khashabi" userId="62390808-c838-45e6-be59-d6fd0d208bc8" providerId="ADAL" clId="{19A97A65-FB7E-DC4C-8433-B675572D5E70}" dt="2023-02-11T18:45:43.861" v="391" actId="2696"/>
        <pc:sldMkLst>
          <pc:docMk/>
          <pc:sldMk cId="3241349083" sldId="492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4.725" v="9095"/>
          <ac:spMkLst>
            <pc:docMk/>
            <pc:sldMk cId="0" sldId="493"/>
            <ac:spMk id="12" creationId="{F2005175-2720-3E65-7079-7ED6C3FDDFD8}"/>
          </ac:spMkLst>
        </pc:spChg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658051344" sldId="493"/>
        </pc:sldMkLst>
      </pc:sldChg>
      <pc:sldChg chg="add del">
        <pc:chgData name="Daniel Khashabi" userId="62390808-c838-45e6-be59-d6fd0d208bc8" providerId="ADAL" clId="{19A97A65-FB7E-DC4C-8433-B675572D5E70}" dt="2023-02-11T18:56:56.438" v="444" actId="2696"/>
        <pc:sldMkLst>
          <pc:docMk/>
          <pc:sldMk cId="4258331699" sldId="493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6.315" v="9096"/>
          <ac:spMkLst>
            <pc:docMk/>
            <pc:sldMk cId="0" sldId="494"/>
            <ac:spMk id="20" creationId="{1783659D-2469-FDC0-194A-9F013AC0A25B}"/>
          </ac:spMkLst>
        </pc:spChg>
      </pc:sldChg>
      <pc:sldChg chg="del">
        <pc:chgData name="Daniel Khashabi" userId="62390808-c838-45e6-be59-d6fd0d208bc8" providerId="ADAL" clId="{19A97A65-FB7E-DC4C-8433-B675572D5E70}" dt="2023-02-11T18:47:32.080" v="409" actId="2696"/>
        <pc:sldMkLst>
          <pc:docMk/>
          <pc:sldMk cId="1303684050" sldId="494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7.686" v="9097"/>
          <ac:spMkLst>
            <pc:docMk/>
            <pc:sldMk cId="0" sldId="495"/>
            <ac:spMk id="10" creationId="{58536222-5158-E4ED-89D3-3884CD607F86}"/>
          </ac:spMkLst>
        </pc:spChg>
      </pc:sldChg>
      <pc:sldChg chg="del">
        <pc:chgData name="Daniel Khashabi" userId="62390808-c838-45e6-be59-d6fd0d208bc8" providerId="ADAL" clId="{19A97A65-FB7E-DC4C-8433-B675572D5E70}" dt="2023-02-11T18:47:24.526" v="408" actId="2696"/>
        <pc:sldMkLst>
          <pc:docMk/>
          <pc:sldMk cId="2974659538" sldId="495"/>
        </pc:sldMkLst>
      </pc:sldChg>
      <pc:sldChg chg="addSp modSp add">
        <pc:chgData name="Daniel Khashabi" userId="62390808-c838-45e6-be59-d6fd0d208bc8" providerId="ADAL" clId="{19A97A65-FB7E-DC4C-8433-B675572D5E70}" dt="2023-02-22T18:45:44.658" v="10483"/>
        <pc:sldMkLst>
          <pc:docMk/>
          <pc:sldMk cId="0" sldId="496"/>
        </pc:sldMkLst>
        <pc:spChg chg="mod">
          <ac:chgData name="Daniel Khashabi" userId="62390808-c838-45e6-be59-d6fd0d208bc8" providerId="ADAL" clId="{19A97A65-FB7E-DC4C-8433-B675572D5E70}" dt="2023-02-22T18:45:44.658" v="10483"/>
          <ac:spMkLst>
            <pc:docMk/>
            <pc:sldMk cId="0" sldId="4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9.131" v="9098"/>
          <ac:spMkLst>
            <pc:docMk/>
            <pc:sldMk cId="0" sldId="496"/>
            <ac:spMk id="5" creationId="{5460A89A-2B48-8D2C-3040-4BBD9DE88A11}"/>
          </ac:spMkLst>
        </pc:spChg>
      </pc:sldChg>
      <pc:sldChg chg="modSp del">
        <pc:chgData name="Daniel Khashabi" userId="62390808-c838-45e6-be59-d6fd0d208bc8" providerId="ADAL" clId="{19A97A65-FB7E-DC4C-8433-B675572D5E70}" dt="2023-02-13T20:33:50.791" v="2936" actId="2696"/>
        <pc:sldMkLst>
          <pc:docMk/>
          <pc:sldMk cId="354443461" sldId="49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4" creationId="{4648C912-CD17-4C23-9055-45F8E61C540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0.482" v="9099"/>
          <ac:spMkLst>
            <pc:docMk/>
            <pc:sldMk cId="0" sldId="497"/>
            <ac:spMk id="16" creationId="{35570A39-9697-6676-4FCC-45253C181BEC}"/>
          </ac:spMkLst>
        </pc:spChg>
      </pc:sldChg>
      <pc:sldChg chg="del">
        <pc:chgData name="Daniel Khashabi" userId="62390808-c838-45e6-be59-d6fd0d208bc8" providerId="ADAL" clId="{19A97A65-FB7E-DC4C-8433-B675572D5E70}" dt="2023-02-11T18:47:54.269" v="414" actId="2696"/>
        <pc:sldMkLst>
          <pc:docMk/>
          <pc:sldMk cId="1167609536" sldId="497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1T18:47:50.741" v="413" actId="2696"/>
        <pc:sldMkLst>
          <pc:docMk/>
          <pc:sldMk cId="2714805550" sldId="498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4.341" v="9100"/>
          <ac:spMkLst>
            <pc:docMk/>
            <pc:sldMk cId="0" sldId="499"/>
            <ac:spMk id="6" creationId="{B26991C6-3A6E-48DB-1F52-0AFA027FB3EB}"/>
          </ac:spMkLst>
        </pc:spChg>
      </pc:sldChg>
      <pc:sldChg chg="del">
        <pc:chgData name="Daniel Khashabi" userId="62390808-c838-45e6-be59-d6fd0d208bc8" providerId="ADAL" clId="{19A97A65-FB7E-DC4C-8433-B675572D5E70}" dt="2023-02-11T18:47:48.430" v="412" actId="2696"/>
        <pc:sldMkLst>
          <pc:docMk/>
          <pc:sldMk cId="2704700270" sldId="499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5.774" v="9101"/>
          <ac:spMkLst>
            <pc:docMk/>
            <pc:sldMk cId="0" sldId="500"/>
            <ac:spMk id="5" creationId="{E165054B-9A6F-7796-902C-EC47521DB890}"/>
          </ac:spMkLst>
        </pc:spChg>
      </pc:sldChg>
      <pc:sldChg chg="modSp add del">
        <pc:chgData name="Daniel Khashabi" userId="62390808-c838-45e6-be59-d6fd0d208bc8" providerId="ADAL" clId="{19A97A65-FB7E-DC4C-8433-B675572D5E70}" dt="2023-02-13T18:59:01.662" v="1159" actId="2696"/>
        <pc:sldMkLst>
          <pc:docMk/>
          <pc:sldMk cId="623490587" sldId="50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552820905" sldId="500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706461975" sldId="500"/>
        </pc:sldMkLst>
      </pc:sldChg>
      <pc:sldChg chg="addSp del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50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1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6:27:18.470" v="9107" actId="478"/>
          <ac:spMkLst>
            <pc:docMk/>
            <pc:sldMk cId="0" sldId="50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6.690" v="9102"/>
          <ac:spMkLst>
            <pc:docMk/>
            <pc:sldMk cId="0" sldId="501"/>
            <ac:spMk id="5" creationId="{79387E85-E843-4893-7515-A1B675F4CA27}"/>
          </ac:spMkLst>
        </pc:spChg>
      </pc:sldChg>
      <pc:sldChg chg="modSp add del">
        <pc:chgData name="Daniel Khashabi" userId="62390808-c838-45e6-be59-d6fd0d208bc8" providerId="ADAL" clId="{19A97A65-FB7E-DC4C-8433-B675572D5E70}" dt="2023-02-13T19:01:45.067" v="1256" actId="2696"/>
        <pc:sldMkLst>
          <pc:docMk/>
          <pc:sldMk cId="205580880" sldId="50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163998519" sldId="501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931844741" sldId="501"/>
        </pc:sldMkLst>
      </pc:sldChg>
      <pc:sldChg chg="add del">
        <pc:chgData name="Daniel Khashabi" userId="62390808-c838-45e6-be59-d6fd0d208bc8" providerId="ADAL" clId="{19A97A65-FB7E-DC4C-8433-B675572D5E70}" dt="2023-02-12T20:31:28.852" v="547" actId="2696"/>
        <pc:sldMkLst>
          <pc:docMk/>
          <pc:sldMk cId="106897745" sldId="502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760016070" sldId="502"/>
        </pc:sldMkLst>
      </pc:sldChg>
      <pc:sldChg chg="del">
        <pc:chgData name="Daniel Khashabi" userId="62390808-c838-45e6-be59-d6fd0d208bc8" providerId="ADAL" clId="{19A97A65-FB7E-DC4C-8433-B675572D5E70}" dt="2023-02-11T18:47:44.430" v="411" actId="2696"/>
        <pc:sldMkLst>
          <pc:docMk/>
          <pc:sldMk cId="1783165777" sldId="503"/>
        </pc:sldMkLst>
      </pc:sldChg>
      <pc:sldChg chg="modSp add del">
        <pc:chgData name="Daniel Khashabi" userId="62390808-c838-45e6-be59-d6fd0d208bc8" providerId="ADAL" clId="{19A97A65-FB7E-DC4C-8433-B675572D5E70}" dt="2023-02-13T19:17:52.059" v="1411" actId="2696"/>
        <pc:sldMkLst>
          <pc:docMk/>
          <pc:sldMk cId="673289395" sldId="50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87064700" sldId="504"/>
        </pc:sldMkLst>
      </pc:sldChg>
      <pc:sldChg chg="modSp add del">
        <pc:chgData name="Daniel Khashabi" userId="62390808-c838-45e6-be59-d6fd0d208bc8" providerId="ADAL" clId="{19A97A65-FB7E-DC4C-8433-B675572D5E70}" dt="2023-02-13T19:19:00.065" v="1468" actId="2696"/>
        <pc:sldMkLst>
          <pc:docMk/>
          <pc:sldMk cId="616061449" sldId="505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260195695" sldId="505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2629283079" sldId="506"/>
        </pc:sldMkLst>
      </pc:sldChg>
      <pc:sldChg chg="modSp add del">
        <pc:chgData name="Daniel Khashabi" userId="62390808-c838-45e6-be59-d6fd0d208bc8" providerId="ADAL" clId="{19A97A65-FB7E-DC4C-8433-B675572D5E70}" dt="2023-02-13T19:42:29.469" v="2063" actId="2696"/>
        <pc:sldMkLst>
          <pc:docMk/>
          <pc:sldMk cId="2870452783" sldId="50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28.687" v="534" actId="2696"/>
        <pc:sldMkLst>
          <pc:docMk/>
          <pc:sldMk cId="1411925560" sldId="507"/>
        </pc:sldMkLst>
      </pc:sldChg>
      <pc:sldChg chg="del">
        <pc:chgData name="Daniel Khashabi" userId="62390808-c838-45e6-be59-d6fd0d208bc8" providerId="ADAL" clId="{19A97A65-FB7E-DC4C-8433-B675572D5E70}" dt="2023-02-12T19:55:31.046" v="535" actId="2696"/>
        <pc:sldMkLst>
          <pc:docMk/>
          <pc:sldMk cId="426902672" sldId="508"/>
        </pc:sldMkLst>
      </pc:sldChg>
      <pc:sldChg chg="delSp add del mod">
        <pc:chgData name="Daniel Khashabi" userId="62390808-c838-45e6-be59-d6fd0d208bc8" providerId="ADAL" clId="{19A97A65-FB7E-DC4C-8433-B675572D5E70}" dt="2023-02-11T18:43:42.593" v="354" actId="2696"/>
        <pc:sldMkLst>
          <pc:docMk/>
          <pc:sldMk cId="1181006144" sldId="509"/>
        </pc:sldMkLst>
        <pc:picChg chg="del">
          <ac:chgData name="Daniel Khashabi" userId="62390808-c838-45e6-be59-d6fd0d208bc8" providerId="ADAL" clId="{19A97A65-FB7E-DC4C-8433-B675572D5E70}" dt="2023-02-11T18:43:38.852" v="353" actId="21"/>
          <ac:picMkLst>
            <pc:docMk/>
            <pc:sldMk cId="1181006144" sldId="509"/>
            <ac:picMk id="5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3:17.514" v="346" actId="2696"/>
        <pc:sldMkLst>
          <pc:docMk/>
          <pc:sldMk cId="1705921395" sldId="509"/>
        </pc:sldMkLst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1744192743" sldId="510"/>
        </pc:sldMkLst>
      </pc:sldChg>
      <pc:sldChg chg="delSp modSp add del mod">
        <pc:chgData name="Daniel Khashabi" userId="62390808-c838-45e6-be59-d6fd0d208bc8" providerId="ADAL" clId="{19A97A65-FB7E-DC4C-8433-B675572D5E70}" dt="2023-02-11T18:57:44.737" v="457" actId="2696"/>
        <pc:sldMkLst>
          <pc:docMk/>
          <pc:sldMk cId="3196282380" sldId="510"/>
        </pc:sldMkLst>
        <pc:spChg chg="del mod">
          <ac:chgData name="Daniel Khashabi" userId="62390808-c838-45e6-be59-d6fd0d208bc8" providerId="ADAL" clId="{19A97A65-FB7E-DC4C-8433-B675572D5E70}" dt="2023-02-11T18:57:00.776" v="446" actId="478"/>
          <ac:spMkLst>
            <pc:docMk/>
            <pc:sldMk cId="3196282380" sldId="510"/>
            <ac:spMk id="2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4" creationId="{00000000-0000-0000-0000-000000000000}"/>
          </ac:spMkLst>
        </pc:spChg>
      </pc:sldChg>
      <pc:sldChg chg="modSp add del ord">
        <pc:chgData name="Daniel Khashabi" userId="62390808-c838-45e6-be59-d6fd0d208bc8" providerId="ADAL" clId="{19A97A65-FB7E-DC4C-8433-B675572D5E70}" dt="2023-02-13T19:24:55.666" v="1718" actId="2696"/>
        <pc:sldMkLst>
          <pc:docMk/>
          <pc:sldMk cId="14075183" sldId="51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73206488" sldId="511"/>
        </pc:sldMkLst>
      </pc:sldChg>
      <pc:sldChg chg="modSp add del">
        <pc:chgData name="Daniel Khashabi" userId="62390808-c838-45e6-be59-d6fd0d208bc8" providerId="ADAL" clId="{19A97A65-FB7E-DC4C-8433-B675572D5E70}" dt="2023-02-13T19:42:24.955" v="2062" actId="2696"/>
        <pc:sldMkLst>
          <pc:docMk/>
          <pc:sldMk cId="807617671" sldId="512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097302770" sldId="512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7.021" v="9055"/>
          <ac:spMkLst>
            <pc:docMk/>
            <pc:sldMk cId="0" sldId="513"/>
            <ac:spMk id="6" creationId="{A41FC319-D86F-6582-C437-5403FA3D035F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8.581" v="9056"/>
          <ac:spMkLst>
            <pc:docMk/>
            <pc:sldMk cId="0" sldId="514"/>
            <ac:spMk id="7" creationId="{F32EC455-0F64-57EF-900C-43F8CE33D950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74723470" sldId="514"/>
        </pc:sldMkLst>
      </pc:sldChg>
      <pc:sldChg chg="modSp add del">
        <pc:chgData name="Daniel Khashabi" userId="62390808-c838-45e6-be59-d6fd0d208bc8" providerId="ADAL" clId="{19A97A65-FB7E-DC4C-8433-B675572D5E70}" dt="2023-02-13T19:46:31.359" v="2208" actId="2696"/>
        <pc:sldMkLst>
          <pc:docMk/>
          <pc:sldMk cId="827584745" sldId="51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4" creationId="{4648C912-CD17-4C23-9055-45F8E61C540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9.845" v="9057"/>
          <ac:spMkLst>
            <pc:docMk/>
            <pc:sldMk cId="0" sldId="515"/>
            <ac:spMk id="8" creationId="{BF93291B-53F3-C9E8-366C-90E5F02ED4A7}"/>
          </ac:spMkLst>
        </pc:spChg>
      </pc:sldChg>
      <pc:sldChg chg="del">
        <pc:chgData name="Daniel Khashabi" userId="62390808-c838-45e6-be59-d6fd0d208bc8" providerId="ADAL" clId="{19A97A65-FB7E-DC4C-8433-B675572D5E70}" dt="2023-02-11T18:47:34.126" v="410" actId="2696"/>
        <pc:sldMkLst>
          <pc:docMk/>
          <pc:sldMk cId="1614663588" sldId="515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1.577" v="9058"/>
          <ac:spMkLst>
            <pc:docMk/>
            <pc:sldMk cId="0" sldId="516"/>
            <ac:spMk id="15" creationId="{DB8A0232-1B0D-DF77-4570-1517D4FF00BF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45.306" v="2935" actId="2696"/>
        <pc:sldMkLst>
          <pc:docMk/>
          <pc:sldMk cId="4222778642" sldId="51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311711431" sldId="517"/>
        </pc:sldMkLst>
      </pc:sldChg>
      <pc:sldChg chg="delSp add del mod">
        <pc:chgData name="Daniel Khashabi" userId="62390808-c838-45e6-be59-d6fd0d208bc8" providerId="ADAL" clId="{19A97A65-FB7E-DC4C-8433-B675572D5E70}" dt="2023-02-11T18:43:15.761" v="345" actId="2696"/>
        <pc:sldMkLst>
          <pc:docMk/>
          <pc:sldMk cId="564985647" sldId="518"/>
        </pc:sldMkLst>
        <pc:picChg chg="del">
          <ac:chgData name="Daniel Khashabi" userId="62390808-c838-45e6-be59-d6fd0d208bc8" providerId="ADAL" clId="{19A97A65-FB7E-DC4C-8433-B675572D5E70}" dt="2023-02-11T18:40:59.660" v="343" actId="21"/>
          <ac:picMkLst>
            <pc:docMk/>
            <pc:sldMk cId="564985647" sldId="518"/>
            <ac:picMk id="2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480435344" sldId="519"/>
        </pc:sldMkLst>
      </pc:sldChg>
      <pc:sldChg chg="modSp del">
        <pc:chgData name="Daniel Khashabi" userId="62390808-c838-45e6-be59-d6fd0d208bc8" providerId="ADAL" clId="{19A97A65-FB7E-DC4C-8433-B675572D5E70}" dt="2023-02-13T20:33:58.030" v="2937" actId="2696"/>
        <pc:sldMkLst>
          <pc:docMk/>
          <pc:sldMk cId="2450095062" sldId="52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14.986" v="530" actId="2696"/>
        <pc:sldMkLst>
          <pc:docMk/>
          <pc:sldMk cId="1657237973" sldId="578"/>
        </pc:sldMkLst>
      </pc:sldChg>
      <pc:sldChg chg="del">
        <pc:chgData name="Daniel Khashabi" userId="62390808-c838-45e6-be59-d6fd0d208bc8" providerId="ADAL" clId="{19A97A65-FB7E-DC4C-8433-B675572D5E70}" dt="2023-02-12T19:55:16.894" v="531" actId="2696"/>
        <pc:sldMkLst>
          <pc:docMk/>
          <pc:sldMk cId="591689327" sldId="579"/>
        </pc:sldMkLst>
      </pc:sldChg>
      <pc:sldChg chg="del">
        <pc:chgData name="Daniel Khashabi" userId="62390808-c838-45e6-be59-d6fd0d208bc8" providerId="ADAL" clId="{19A97A65-FB7E-DC4C-8433-B675572D5E70}" dt="2023-02-12T19:55:25.005" v="532" actId="2696"/>
        <pc:sldMkLst>
          <pc:docMk/>
          <pc:sldMk cId="4077723832" sldId="580"/>
        </pc:sldMkLst>
      </pc:sldChg>
      <pc:sldChg chg="del">
        <pc:chgData name="Daniel Khashabi" userId="62390808-c838-45e6-be59-d6fd0d208bc8" providerId="ADAL" clId="{19A97A65-FB7E-DC4C-8433-B675572D5E70}" dt="2023-02-12T19:55:27.281" v="533" actId="2696"/>
        <pc:sldMkLst>
          <pc:docMk/>
          <pc:sldMk cId="1687794412" sldId="581"/>
        </pc:sldMkLst>
      </pc:sldChg>
      <pc:sldChg chg="del">
        <pc:chgData name="Daniel Khashabi" userId="62390808-c838-45e6-be59-d6fd0d208bc8" providerId="ADAL" clId="{19A97A65-FB7E-DC4C-8433-B675572D5E70}" dt="2023-02-11T18:58:14.811" v="458" actId="2696"/>
        <pc:sldMkLst>
          <pc:docMk/>
          <pc:sldMk cId="4108800004" sldId="582"/>
        </pc:sldMkLst>
      </pc:sldChg>
      <pc:sldChg chg="del">
        <pc:chgData name="Daniel Khashabi" userId="62390808-c838-45e6-be59-d6fd0d208bc8" providerId="ADAL" clId="{19A97A65-FB7E-DC4C-8433-B675572D5E70}" dt="2023-02-11T18:58:20.636" v="459" actId="2696"/>
        <pc:sldMkLst>
          <pc:docMk/>
          <pc:sldMk cId="3752720095" sldId="583"/>
        </pc:sldMkLst>
      </pc:sldChg>
      <pc:sldChg chg="del">
        <pc:chgData name="Daniel Khashabi" userId="62390808-c838-45e6-be59-d6fd0d208bc8" providerId="ADAL" clId="{19A97A65-FB7E-DC4C-8433-B675572D5E70}" dt="2023-02-11T18:58:21.207" v="460" actId="2696"/>
        <pc:sldMkLst>
          <pc:docMk/>
          <pc:sldMk cId="2077774917" sldId="586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3585414124" sldId="587"/>
        </pc:sldMkLst>
      </pc:sldChg>
      <pc:sldChg chg="del">
        <pc:chgData name="Daniel Khashabi" userId="62390808-c838-45e6-be59-d6fd0d208bc8" providerId="ADAL" clId="{19A97A65-FB7E-DC4C-8433-B675572D5E70}" dt="2023-02-12T19:56:20.802" v="544" actId="2696"/>
        <pc:sldMkLst>
          <pc:docMk/>
          <pc:sldMk cId="3031330853" sldId="588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657447582" sldId="589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1219870398" sldId="590"/>
        </pc:sldMkLst>
      </pc:sldChg>
      <pc:sldChg chg="del">
        <pc:chgData name="Daniel Khashabi" userId="62390808-c838-45e6-be59-d6fd0d208bc8" providerId="ADAL" clId="{19A97A65-FB7E-DC4C-8433-B675572D5E70}" dt="2023-02-11T18:34:55.427" v="4" actId="2696"/>
        <pc:sldMkLst>
          <pc:docMk/>
          <pc:sldMk cId="31448648" sldId="591"/>
        </pc:sldMkLst>
      </pc:sldChg>
      <pc:sldChg chg="addSp delSp modSp add del mod">
        <pc:chgData name="Daniel Khashabi" userId="62390808-c838-45e6-be59-d6fd0d208bc8" providerId="ADAL" clId="{19A97A65-FB7E-DC4C-8433-B675572D5E70}" dt="2023-02-21T14:57:08.376" v="3832" actId="2696"/>
        <pc:sldMkLst>
          <pc:docMk/>
          <pc:sldMk cId="3238178852" sldId="591"/>
        </pc:sldMkLst>
        <pc:spChg chg="add mod">
          <ac:chgData name="Daniel Khashabi" userId="62390808-c838-45e6-be59-d6fd0d208bc8" providerId="ADAL" clId="{19A97A65-FB7E-DC4C-8433-B675572D5E70}" dt="2023-02-11T18:35:38.642" v="13" actId="21"/>
          <ac:spMkLst>
            <pc:docMk/>
            <pc:sldMk cId="3238178852" sldId="591"/>
            <ac:spMk id="4" creationId="{2483261E-3EBA-B6F5-AE89-D91F6C149CD3}"/>
          </ac:spMkLst>
        </pc:spChg>
        <pc:picChg chg="del mod">
          <ac:chgData name="Daniel Khashabi" userId="62390808-c838-45e6-be59-d6fd0d208bc8" providerId="ADAL" clId="{19A97A65-FB7E-DC4C-8433-B675572D5E70}" dt="2023-02-11T18:35:38.642" v="13" actId="21"/>
          <ac:picMkLst>
            <pc:docMk/>
            <pc:sldMk cId="3238178852" sldId="591"/>
            <ac:picMk id="5" creationId="{69165B85-1D20-0E75-A1FD-4285709E73F9}"/>
          </ac:picMkLst>
        </pc:picChg>
      </pc:sldChg>
      <pc:sldChg chg="del">
        <pc:chgData name="Daniel Khashabi" userId="62390808-c838-45e6-be59-d6fd0d208bc8" providerId="ADAL" clId="{19A97A65-FB7E-DC4C-8433-B675572D5E70}" dt="2023-02-11T18:38:13.203" v="258" actId="2696"/>
        <pc:sldMkLst>
          <pc:docMk/>
          <pc:sldMk cId="1337606258" sldId="592"/>
        </pc:sldMkLst>
      </pc:sldChg>
      <pc:sldChg chg="addSp delSp modSp add mod chgLayout">
        <pc:chgData name="Daniel Khashabi" userId="62390808-c838-45e6-be59-d6fd0d208bc8" providerId="ADAL" clId="{19A97A65-FB7E-DC4C-8433-B675572D5E70}" dt="2023-02-22T17:58:30.299" v="9801"/>
        <pc:sldMkLst>
          <pc:docMk/>
          <pc:sldMk cId="3306956304" sldId="592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06956304" sldId="592"/>
            <ac:spMk id="2" creationId="{1A3E12E3-0AA9-7544-5F71-0B1E4D2FEFA6}"/>
          </ac:spMkLst>
        </pc:spChg>
        <pc:spChg chg="del">
          <ac:chgData name="Daniel Khashabi" userId="62390808-c838-45e6-be59-d6fd0d208bc8" providerId="ADAL" clId="{19A97A65-FB7E-DC4C-8433-B675572D5E70}" dt="2023-02-11T18:38:45.943" v="260" actId="700"/>
          <ac:spMkLst>
            <pc:docMk/>
            <pc:sldMk cId="3306956304" sldId="592"/>
            <ac:spMk id="2" creationId="{A4B3DDDD-B5CE-08AC-4015-E2C183F000AD}"/>
          </ac:spMkLst>
        </pc:spChg>
        <pc:spChg chg="add mod ord">
          <ac:chgData name="Daniel Khashabi" userId="62390808-c838-45e6-be59-d6fd0d208bc8" providerId="ADAL" clId="{19A97A65-FB7E-DC4C-8433-B675572D5E70}" dt="2023-02-11T18:38:55.290" v="294" actId="20577"/>
          <ac:spMkLst>
            <pc:docMk/>
            <pc:sldMk cId="3306956304" sldId="592"/>
            <ac:spMk id="3" creationId="{CF057FF8-21B7-9CDA-4E65-E082FBA3F5DF}"/>
          </ac:spMkLst>
        </pc:spChg>
        <pc:spChg chg="add mod">
          <ac:chgData name="Daniel Khashabi" userId="62390808-c838-45e6-be59-d6fd0d208bc8" providerId="ADAL" clId="{19A97A65-FB7E-DC4C-8433-B675572D5E70}" dt="2023-02-21T14:54:39.933" v="3696" actId="20577"/>
          <ac:spMkLst>
            <pc:docMk/>
            <pc:sldMk cId="3306956304" sldId="592"/>
            <ac:spMk id="6" creationId="{73B1B27E-794D-0002-7A41-DD5DBF215BC7}"/>
          </ac:spMkLst>
        </pc:spChg>
        <pc:grpChg chg="add mod">
          <ac:chgData name="Daniel Khashabi" userId="62390808-c838-45e6-be59-d6fd0d208bc8" providerId="ADAL" clId="{19A97A65-FB7E-DC4C-8433-B675572D5E70}" dt="2023-02-21T14:54:01.802" v="3637" actId="1076"/>
          <ac:grpSpMkLst>
            <pc:docMk/>
            <pc:sldMk cId="3306956304" sldId="592"/>
            <ac:grpSpMk id="10" creationId="{6A2DF606-20AF-FA50-0564-6FFBCBF8A274}"/>
          </ac:grpSpMkLst>
        </pc:grpChg>
        <pc:picChg chg="del mod ord">
          <ac:chgData name="Daniel Khashabi" userId="62390808-c838-45e6-be59-d6fd0d208bc8" providerId="ADAL" clId="{19A97A65-FB7E-DC4C-8433-B675572D5E70}" dt="2023-02-11T18:38:47.123" v="262" actId="21"/>
          <ac:picMkLst>
            <pc:docMk/>
            <pc:sldMk cId="3306956304" sldId="592"/>
            <ac:picMk id="5" creationId="{505E7724-5370-23B0-C28A-328D80E71673}"/>
          </ac:picMkLst>
        </pc:picChg>
        <pc:picChg chg="add mod modCrop">
          <ac:chgData name="Daniel Khashabi" userId="62390808-c838-45e6-be59-d6fd0d208bc8" providerId="ADAL" clId="{19A97A65-FB7E-DC4C-8433-B675572D5E70}" dt="2023-02-21T14:53:59.219" v="3636" actId="1036"/>
          <ac:picMkLst>
            <pc:docMk/>
            <pc:sldMk cId="3306956304" sldId="592"/>
            <ac:picMk id="7" creationId="{89CE231F-19FA-3ACF-45F7-29D4F8F3766B}"/>
          </ac:picMkLst>
        </pc:picChg>
        <pc:picChg chg="add del mod">
          <ac:chgData name="Daniel Khashabi" userId="62390808-c838-45e6-be59-d6fd0d208bc8" providerId="ADAL" clId="{19A97A65-FB7E-DC4C-8433-B675572D5E70}" dt="2023-02-13T18:47:01.480" v="601"/>
          <ac:picMkLst>
            <pc:docMk/>
            <pc:sldMk cId="3306956304" sldId="592"/>
            <ac:picMk id="8" creationId="{9A79CFE9-C05E-4F09-E3BA-D36D5B5A2CA3}"/>
          </ac:picMkLst>
        </pc:picChg>
        <pc:picChg chg="add mod modCrop">
          <ac:chgData name="Daniel Khashabi" userId="62390808-c838-45e6-be59-d6fd0d208bc8" providerId="ADAL" clId="{19A97A65-FB7E-DC4C-8433-B675572D5E70}" dt="2023-02-21T14:53:14.672" v="3612" actId="732"/>
          <ac:picMkLst>
            <pc:docMk/>
            <pc:sldMk cId="3306956304" sldId="592"/>
            <ac:picMk id="9" creationId="{6CF36FA7-957C-1D57-3171-478CCA114E0A}"/>
          </ac:picMkLst>
        </pc:picChg>
      </pc:sldChg>
      <pc:sldChg chg="delSp modSp mod ord modAnim modNotes">
        <pc:chgData name="Daniel Khashabi" userId="62390808-c838-45e6-be59-d6fd0d208bc8" providerId="ADAL" clId="{19A97A65-FB7E-DC4C-8433-B675572D5E70}" dt="2023-02-23T16:19:11.804" v="10738" actId="404"/>
        <pc:sldMkLst>
          <pc:docMk/>
          <pc:sldMk cId="3241233427" sldId="59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1233427" sldId="596"/>
            <ac:spMk id="2" creationId="{3A914E57-ED47-38E0-2359-37B6DE620B39}"/>
          </ac:spMkLst>
        </pc:spChg>
        <pc:spChg chg="del mod">
          <ac:chgData name="Daniel Khashabi" userId="62390808-c838-45e6-be59-d6fd0d208bc8" providerId="ADAL" clId="{19A97A65-FB7E-DC4C-8433-B675572D5E70}" dt="2023-02-22T01:33:21.413" v="5721" actId="478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19A97A65-FB7E-DC4C-8433-B675572D5E70}" dt="2023-02-23T16:17:31.532" v="10709" actId="20577"/>
          <ac:spMkLst>
            <pc:docMk/>
            <pc:sldMk cId="3241233427" sldId="596"/>
            <ac:spMk id="2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19:11.804" v="10738" actId="404"/>
          <ac:spMkLst>
            <pc:docMk/>
            <pc:sldMk cId="3241233427" sldId="596"/>
            <ac:spMk id="286" creationId="{00000000-0000-0000-0000-000000000000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3T16:20:07.081" v="10778" actId="403"/>
        <pc:sldMkLst>
          <pc:docMk/>
          <pc:sldMk cId="277184893" sldId="1596"/>
        </pc:sldMkLst>
        <pc:spChg chg="mod">
          <ac:chgData name="Daniel Khashabi" userId="62390808-c838-45e6-be59-d6fd0d208bc8" providerId="ADAL" clId="{19A97A65-FB7E-DC4C-8433-B675572D5E70}" dt="2023-02-23T16:20:07.081" v="10778" actId="403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4" creationId="{1EE58D85-0E11-2558-C94E-6F7D361B79D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5" creationId="{09115FB3-80B1-5F28-058A-22E1E546A09A}"/>
          </ac:spMkLst>
        </pc:spChg>
        <pc:spChg chg="del">
          <ac:chgData name="Daniel Khashabi" userId="62390808-c838-45e6-be59-d6fd0d208bc8" providerId="ADAL" clId="{19A97A65-FB7E-DC4C-8433-B675572D5E70}" dt="2023-02-22T01:40:54.895" v="5888" actId="478"/>
          <ac:spMkLst>
            <pc:docMk/>
            <pc:sldMk cId="277184893" sldId="1596"/>
            <ac:spMk id="42" creationId="{92242E47-F2F5-5992-DCD0-A2359B36598F}"/>
          </ac:spMkLst>
        </pc:spChg>
      </pc:sldChg>
      <pc:sldChg chg="modSp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2829751526" sldId="1600"/>
        </pc:sldMkLst>
        <pc:spChg chg="mod ord">
          <ac:chgData name="Daniel Khashabi" userId="62390808-c838-45e6-be59-d6fd0d208bc8" providerId="ADAL" clId="{19A97A65-FB7E-DC4C-8433-B675572D5E70}" dt="2023-02-11T18:32:02.595" v="0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19A97A65-FB7E-DC4C-8433-B675572D5E70}" dt="2023-02-11T18:32:07.374" v="2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2T18:59:48.232" v="10589" actId="478"/>
        <pc:sldMkLst>
          <pc:docMk/>
          <pc:sldMk cId="977812050" sldId="1601"/>
        </pc:sldMkLst>
        <pc:spChg chg="mod">
          <ac:chgData name="Daniel Khashabi" userId="62390808-c838-45e6-be59-d6fd0d208bc8" providerId="ADAL" clId="{19A97A65-FB7E-DC4C-8433-B675572D5E70}" dt="2023-02-22T18:59:18.310" v="10583" actId="207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4" creationId="{54267B65-D057-A842-4998-BBA539AFE4D3}"/>
          </ac:spMkLst>
        </pc:spChg>
        <pc:spChg chg="add del mod">
          <ac:chgData name="Daniel Khashabi" userId="62390808-c838-45e6-be59-d6fd0d208bc8" providerId="ADAL" clId="{19A97A65-FB7E-DC4C-8433-B675572D5E70}" dt="2023-02-22T18:59:48.232" v="10589" actId="478"/>
          <ac:spMkLst>
            <pc:docMk/>
            <pc:sldMk cId="977812050" sldId="1601"/>
            <ac:spMk id="6" creationId="{8E9B71A8-021A-D9EB-FED2-676AE8BFE16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13" creationId="{C3DF63AB-4939-CDC9-6A07-1C42BAE00041}"/>
          </ac:spMkLst>
        </pc:spChg>
        <pc:picChg chg="add del mod">
          <ac:chgData name="Daniel Khashabi" userId="62390808-c838-45e6-be59-d6fd0d208bc8" providerId="ADAL" clId="{19A97A65-FB7E-DC4C-8433-B675572D5E70}" dt="2023-02-22T18:59:48.232" v="10589" actId="478"/>
          <ac:picMkLst>
            <pc:docMk/>
            <pc:sldMk cId="977812050" sldId="1601"/>
            <ac:picMk id="5" creationId="{CACAFC68-4131-0201-99D4-94F8C80265DC}"/>
          </ac:picMkLst>
        </pc:picChg>
      </pc:sldChg>
      <pc:sldChg chg="addSp delSp modSp mod modTransition">
        <pc:chgData name="Daniel Khashabi" userId="62390808-c838-45e6-be59-d6fd0d208bc8" providerId="ADAL" clId="{19A97A65-FB7E-DC4C-8433-B675572D5E70}" dt="2023-02-23T16:23:18.641" v="10790"/>
        <pc:sldMkLst>
          <pc:docMk/>
          <pc:sldMk cId="3048726238" sldId="16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7:45.359" v="6649" actId="478"/>
          <ac:spMkLst>
            <pc:docMk/>
            <pc:sldMk cId="3048726238" sldId="1605"/>
            <ac:spMk id="5" creationId="{DA93FE49-03FB-1D41-B71F-34A76A63958A}"/>
          </ac:spMkLst>
        </pc:spChg>
        <pc:spChg chg="add del mod">
          <ac:chgData name="Daniel Khashabi" userId="62390808-c838-45e6-be59-d6fd0d208bc8" providerId="ADAL" clId="{19A97A65-FB7E-DC4C-8433-B675572D5E70}" dt="2023-02-22T03:39:56.075" v="6755" actId="478"/>
          <ac:spMkLst>
            <pc:docMk/>
            <pc:sldMk cId="3048726238" sldId="1605"/>
            <ac:spMk id="6" creationId="{0CF8D9B4-58AB-C8A3-CC31-2561639A6B3C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5" creationId="{4F6FC934-D1B8-1707-6387-EECD02D5F99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7" creationId="{019C1802-AB76-2BB1-7CB7-AFC5A93C337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9" creationId="{B7D58CA8-E1B2-BA35-0B8D-4B31986D64F8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30" creationId="{9DBC8D66-39AD-808B-8BFC-CBB1558018AB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1" creationId="{1539C76B-D283-179F-B27F-6B0BC334DDDB}"/>
          </ac:spMkLst>
        </pc:spChg>
        <pc:spChg chg="del mod">
          <ac:chgData name="Daniel Khashabi" userId="62390808-c838-45e6-be59-d6fd0d208bc8" providerId="ADAL" clId="{19A97A65-FB7E-DC4C-8433-B675572D5E70}" dt="2023-02-22T03:35:49.718" v="6600" actId="478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8" creationId="{BC7D00C1-D2D2-7BFE-E1C0-2A0E4ACF4D3F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9" creationId="{C164FD82-46A0-85AF-6BC4-99DD0022BFDD}"/>
          </ac:spMkLst>
        </pc:spChg>
        <pc:picChg chg="add del mod">
          <ac:chgData name="Daniel Khashabi" userId="62390808-c838-45e6-be59-d6fd0d208bc8" providerId="ADAL" clId="{19A97A65-FB7E-DC4C-8433-B675572D5E70}" dt="2023-02-22T03:36:54.407" v="6610" actId="21"/>
          <ac:picMkLst>
            <pc:docMk/>
            <pc:sldMk cId="3048726238" sldId="1605"/>
            <ac:picMk id="3" creationId="{C8037FB7-A634-DC06-CBD2-341EBEEF31CF}"/>
          </ac:picMkLst>
        </pc:picChg>
        <pc:picChg chg="add del mod">
          <ac:chgData name="Daniel Khashabi" userId="62390808-c838-45e6-be59-d6fd0d208bc8" providerId="ADAL" clId="{19A97A65-FB7E-DC4C-8433-B675572D5E70}" dt="2023-02-22T03:37:02.849" v="6616" actId="21"/>
          <ac:picMkLst>
            <pc:docMk/>
            <pc:sldMk cId="3048726238" sldId="1605"/>
            <ac:picMk id="4" creationId="{2036FBB5-FA07-A2FA-55C2-2CBDC25DC235}"/>
          </ac:picMkLst>
        </pc:picChg>
        <pc:picChg chg="add mod">
          <ac:chgData name="Daniel Khashabi" userId="62390808-c838-45e6-be59-d6fd0d208bc8" providerId="ADAL" clId="{19A97A65-FB7E-DC4C-8433-B675572D5E70}" dt="2023-02-22T19:00:48.229" v="10613" actId="1076"/>
          <ac:picMkLst>
            <pc:docMk/>
            <pc:sldMk cId="3048726238" sldId="1605"/>
            <ac:picMk id="7" creationId="{830820C1-C964-4067-52A7-E5C2114DDCE7}"/>
          </ac:picMkLst>
        </pc:picChg>
        <pc:picChg chg="add del mod">
          <ac:chgData name="Daniel Khashabi" userId="62390808-c838-45e6-be59-d6fd0d208bc8" providerId="ADAL" clId="{19A97A65-FB7E-DC4C-8433-B675572D5E70}" dt="2023-02-22T03:37:46.629" v="6650" actId="478"/>
          <ac:picMkLst>
            <pc:docMk/>
            <pc:sldMk cId="3048726238" sldId="1605"/>
            <ac:picMk id="3074" creationId="{56DCD32C-25E8-B0B9-2042-E1E6E225B4A6}"/>
          </ac:picMkLst>
        </pc:picChg>
        <pc:picChg chg="add del mod">
          <ac:chgData name="Daniel Khashabi" userId="62390808-c838-45e6-be59-d6fd0d208bc8" providerId="ADAL" clId="{19A97A65-FB7E-DC4C-8433-B675572D5E70}" dt="2023-02-22T03:39:56.075" v="6755" actId="478"/>
          <ac:picMkLst>
            <pc:docMk/>
            <pc:sldMk cId="3048726238" sldId="1605"/>
            <ac:picMk id="3076" creationId="{E039EDDA-6BD8-DDEB-FCA3-16383BF0A6B1}"/>
          </ac:picMkLst>
        </pc:pic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1" creationId="{B4C38710-638A-7DD5-962F-570B1E175348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2" creationId="{F3998764-6EEC-087D-ECC4-0B62070D1760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3" creationId="{DF08AF49-3789-3A7F-603A-8593C2420B32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4" creationId="{3111A149-B35A-34BA-09DC-C31875CEF80A}"/>
          </ac:cxnSpMkLst>
        </pc:cxnChg>
      </pc:sldChg>
      <pc:sldChg chg="addSp delSp modSp mod delAnim modAnim modNotes">
        <pc:chgData name="Daniel Khashabi" userId="62390808-c838-45e6-be59-d6fd0d208bc8" providerId="ADAL" clId="{19A97A65-FB7E-DC4C-8433-B675572D5E70}" dt="2023-02-23T16:25:29.789" v="10792" actId="1076"/>
        <pc:sldMkLst>
          <pc:docMk/>
          <pc:sldMk cId="3352225948" sldId="1606"/>
        </pc:sldMkLst>
        <pc:spChg chg="mod">
          <ac:chgData name="Daniel Khashabi" userId="62390808-c838-45e6-be59-d6fd0d208bc8" providerId="ADAL" clId="{19A97A65-FB7E-DC4C-8433-B675572D5E70}" dt="2023-02-21T14:49:47.923" v="3432" actId="20577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3" creationId="{14FFEDB4-FF48-F8B8-1861-02B199C45F29}"/>
          </ac:spMkLst>
        </pc:spChg>
        <pc:spChg chg="del mod">
          <ac:chgData name="Daniel Khashabi" userId="62390808-c838-45e6-be59-d6fd0d208bc8" providerId="ADAL" clId="{19A97A65-FB7E-DC4C-8433-B675572D5E70}" dt="2023-02-21T14:49:45.048" v="3429" actId="478"/>
          <ac:spMkLst>
            <pc:docMk/>
            <pc:sldMk cId="3352225948" sldId="1606"/>
            <ac:spMk id="34" creationId="{A9C0BD6A-E7E2-EB64-6222-5D1565C82A7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5" creationId="{92AD76CD-159F-CA0E-A35B-CDA409DB0F3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7" creationId="{9D717302-7D3A-C53F-EA0C-DCB9908460B8}"/>
          </ac:spMkLst>
        </pc:spChg>
        <pc:grpChg chg="mod">
          <ac:chgData name="Daniel Khashabi" userId="62390808-c838-45e6-be59-d6fd0d208bc8" providerId="ADAL" clId="{19A97A65-FB7E-DC4C-8433-B675572D5E70}" dt="2023-02-23T16:25:29.789" v="10792" actId="1076"/>
          <ac:grpSpMkLst>
            <pc:docMk/>
            <pc:sldMk cId="3352225948" sldId="1606"/>
            <ac:grpSpMk id="4" creationId="{BF0A3626-32FA-CEF2-F23C-BE398819C5D2}"/>
          </ac:grpSpMkLst>
        </pc:grpChg>
      </pc:sldChg>
      <pc:sldChg chg="modSp modTransition">
        <pc:chgData name="Daniel Khashabi" userId="62390808-c838-45e6-be59-d6fd0d208bc8" providerId="ADAL" clId="{19A97A65-FB7E-DC4C-8433-B675572D5E70}" dt="2023-02-23T16:21:24.617" v="10780"/>
        <pc:sldMkLst>
          <pc:docMk/>
          <pc:sldMk cId="848025613" sldId="161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71" creationId="{1539C76B-D283-179F-B27F-6B0BC334DDDB}"/>
          </ac:spMkLst>
        </pc:spChg>
      </pc:sldChg>
      <pc:sldChg chg="addSp delSp modSp modAnim">
        <pc:chgData name="Daniel Khashabi" userId="62390808-c838-45e6-be59-d6fd0d208bc8" providerId="ADAL" clId="{19A97A65-FB7E-DC4C-8433-B675572D5E70}" dt="2023-02-23T16:22:32.594" v="10789"/>
        <pc:sldMkLst>
          <pc:docMk/>
          <pc:sldMk cId="590724948" sldId="16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7" creationId="{B8F5CA2E-8038-0DE0-214B-E52178FC30F9}"/>
          </ac:spMkLst>
        </pc:spChg>
        <pc:picChg chg="add del mod">
          <ac:chgData name="Daniel Khashabi" userId="62390808-c838-45e6-be59-d6fd0d208bc8" providerId="ADAL" clId="{19A97A65-FB7E-DC4C-8433-B675572D5E70}" dt="2023-02-22T03:40:44.235" v="6765" actId="478"/>
          <ac:picMkLst>
            <pc:docMk/>
            <pc:sldMk cId="590724948" sldId="1611"/>
            <ac:picMk id="54" creationId="{A35885E8-3089-2D9F-F18D-3F41BD2E0D0C}"/>
          </ac:picMkLst>
        </pc:picChg>
        <pc:picChg chg="add mod">
          <ac:chgData name="Daniel Khashabi" userId="62390808-c838-45e6-be59-d6fd0d208bc8" providerId="ADAL" clId="{19A97A65-FB7E-DC4C-8433-B675572D5E70}" dt="2023-02-23T16:22:23.842" v="10788" actId="1076"/>
          <ac:picMkLst>
            <pc:docMk/>
            <pc:sldMk cId="590724948" sldId="1611"/>
            <ac:picMk id="54" creationId="{A82B35E2-ED8A-5698-F9E2-3F20EDD6BAA1}"/>
          </ac:picMkLst>
        </pc:pic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3169511776" sldId="161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3" creationId="{225716CA-EC32-9765-8761-81D9A056D5BF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09025459" sldId="16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4" creationId="{0E1A55C4-99E6-7E32-4228-7F1BC7BE6651}"/>
          </ac:spMkLst>
        </pc:spChg>
      </pc:sldChg>
      <pc:sldChg chg="del">
        <pc:chgData name="Daniel Khashabi" userId="62390808-c838-45e6-be59-d6fd0d208bc8" providerId="ADAL" clId="{19A97A65-FB7E-DC4C-8433-B675572D5E70}" dt="2023-02-12T19:53:20.107" v="511" actId="2696"/>
        <pc:sldMkLst>
          <pc:docMk/>
          <pc:sldMk cId="670089029" sldId="1614"/>
        </pc:sldMkLst>
      </pc:sldChg>
      <pc:sldChg chg="modSp add mod">
        <pc:chgData name="Daniel Khashabi" userId="62390808-c838-45e6-be59-d6fd0d208bc8" providerId="ADAL" clId="{19A97A65-FB7E-DC4C-8433-B675572D5E70}" dt="2023-02-23T16:35:07.080" v="10899" actId="20577"/>
        <pc:sldMkLst>
          <pc:docMk/>
          <pc:sldMk cId="1576146767" sldId="1614"/>
        </pc:sldMkLst>
        <pc:spChg chg="mod">
          <ac:chgData name="Daniel Khashabi" userId="62390808-c838-45e6-be59-d6fd0d208bc8" providerId="ADAL" clId="{19A97A65-FB7E-DC4C-8433-B675572D5E70}" dt="2023-02-23T16:35:07.080" v="10899" actId="20577"/>
          <ac:spMkLst>
            <pc:docMk/>
            <pc:sldMk cId="1576146767" sldId="1614"/>
            <ac:spMk id="3" creationId="{5DA94EF0-6A4A-602C-77B3-66F207075C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76146767" sldId="1614"/>
            <ac:spMk id="4" creationId="{438D3EB4-22DC-1ECF-ED9B-ACF5D672EEE8}"/>
          </ac:spMkLst>
        </pc:spChg>
      </pc:sldChg>
      <pc:sldChg chg="addSp delSp modSp del mod">
        <pc:chgData name="Daniel Khashabi" userId="62390808-c838-45e6-be59-d6fd0d208bc8" providerId="ADAL" clId="{19A97A65-FB7E-DC4C-8433-B675572D5E70}" dt="2023-02-21T15:00:13.435" v="3852" actId="2696"/>
        <pc:sldMkLst>
          <pc:docMk/>
          <pc:sldMk cId="2772866417" sldId="1617"/>
        </pc:sldMkLst>
        <pc:spChg chg="add mod">
          <ac:chgData name="Daniel Khashabi" userId="62390808-c838-45e6-be59-d6fd0d208bc8" providerId="ADAL" clId="{19A97A65-FB7E-DC4C-8433-B675572D5E70}" dt="2023-02-21T14:47:30.835" v="3399"/>
          <ac:spMkLst>
            <pc:docMk/>
            <pc:sldMk cId="2772866417" sldId="1617"/>
            <ac:spMk id="52" creationId="{FBA72B9B-A41D-E682-4FA8-BB864F96D181}"/>
          </ac:spMkLst>
        </pc:spChg>
        <pc:spChg chg="del">
          <ac:chgData name="Daniel Khashabi" userId="62390808-c838-45e6-be59-d6fd0d208bc8" providerId="ADAL" clId="{19A97A65-FB7E-DC4C-8433-B675572D5E70}" dt="2023-02-21T14:47:30.644" v="3398" actId="478"/>
          <ac:spMkLst>
            <pc:docMk/>
            <pc:sldMk cId="2772866417" sldId="1617"/>
            <ac:spMk id="74" creationId="{1162C052-9858-2BBA-884D-1F77AD757806}"/>
          </ac:spMkLst>
        </pc:spChg>
      </pc:sldChg>
      <pc:sldChg chg="addSp delSp modSp del mod modAnim">
        <pc:chgData name="Daniel Khashabi" userId="62390808-c838-45e6-be59-d6fd0d208bc8" providerId="ADAL" clId="{19A97A65-FB7E-DC4C-8433-B675572D5E70}" dt="2023-02-21T14:59:56.456" v="3851" actId="2696"/>
        <pc:sldMkLst>
          <pc:docMk/>
          <pc:sldMk cId="2892059775" sldId="1618"/>
        </pc:sldMkLst>
        <pc:spChg chg="add mod">
          <ac:chgData name="Daniel Khashabi" userId="62390808-c838-45e6-be59-d6fd0d208bc8" providerId="ADAL" clId="{19A97A65-FB7E-DC4C-8433-B675572D5E70}" dt="2023-02-13T19:35:16.511" v="1983" actId="1076"/>
          <ac:spMkLst>
            <pc:docMk/>
            <pc:sldMk cId="2892059775" sldId="1618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13T19:34:28.900" v="1947" actId="208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13T19:35:39.585" v="1988" actId="20577"/>
          <ac:spMkLst>
            <pc:docMk/>
            <pc:sldMk cId="2892059775" sldId="1618"/>
            <ac:spMk id="164" creationId="{F098A132-0227-A725-9918-BBF5F00235DE}"/>
          </ac:spMkLst>
        </pc:spChg>
        <pc:picChg chg="del">
          <ac:chgData name="Daniel Khashabi" userId="62390808-c838-45e6-be59-d6fd0d208bc8" providerId="ADAL" clId="{19A97A65-FB7E-DC4C-8433-B675572D5E70}" dt="2023-02-21T14:45:52.175" v="3346" actId="478"/>
          <ac:picMkLst>
            <pc:docMk/>
            <pc:sldMk cId="2892059775" sldId="1618"/>
            <ac:picMk id="46082" creationId="{7C97EDC0-A896-2479-6C97-FDB39454AC39}"/>
          </ac:picMkLst>
        </pc:picChg>
      </pc:sldChg>
      <pc:sldChg chg="modSp mod">
        <pc:chgData name="Daniel Khashabi" userId="62390808-c838-45e6-be59-d6fd0d208bc8" providerId="ADAL" clId="{19A97A65-FB7E-DC4C-8433-B675572D5E70}" dt="2023-02-23T16:30:09.173" v="10896" actId="20577"/>
        <pc:sldMkLst>
          <pc:docMk/>
          <pc:sldMk cId="3536256777" sldId="1619"/>
        </pc:sldMkLst>
        <pc:spChg chg="mod">
          <ac:chgData name="Daniel Khashabi" userId="62390808-c838-45e6-be59-d6fd0d208bc8" providerId="ADAL" clId="{19A97A65-FB7E-DC4C-8433-B675572D5E70}" dt="2023-02-23T16:30:09.173" v="10896" actId="20577"/>
          <ac:spMkLst>
            <pc:docMk/>
            <pc:sldMk cId="3536256777" sldId="1619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47195" creationId="{EF1A02E7-1655-39F8-D620-8EB393223EAE}"/>
          </ac:spMkLst>
        </pc:s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" creationId="{BF0A3626-32FA-CEF2-F23C-BE398819C5D2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3" creationId="{A0166EBE-6FFC-3BA3-9263-8E41666BB50F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4" creationId="{D2F291B3-6251-BC61-7A4B-2C4BD4714F44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5" creationId="{27370527-291A-51FF-5A09-87EAFE8B560B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6" creationId="{BDD23FFC-649D-66A3-1E67-8C170D1CD7E3}"/>
          </ac:grpSpMkLst>
        </pc:grp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7" creationId="{7A0EF800-E57C-547A-E2C7-2E59EB1565FB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8" creationId="{04C9998F-E4CF-68B6-4A01-49F319F39370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9" creationId="{EB3203CB-558D-F136-95BE-1AC45CDBC286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0" creationId="{F3080C96-A94F-2772-FB04-41A988EFEED1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1" creationId="{6C56BF14-581D-4BE0-CF50-793D405C7699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2" creationId="{8BF15BB0-D92F-CEC4-EA24-C5F65B1BE0D4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3" creationId="{DC775DFF-043E-20E4-CB38-EAEC064C2F25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4" creationId="{00883A45-598F-DBC5-9896-3383864022C3}"/>
          </ac:cxnSpMkLst>
        </pc:cxnChg>
      </pc:sldChg>
      <pc:sldChg chg="addSp modSp">
        <pc:chgData name="Daniel Khashabi" userId="62390808-c838-45e6-be59-d6fd0d208bc8" providerId="ADAL" clId="{19A97A65-FB7E-DC4C-8433-B675572D5E70}" dt="2023-02-22T17:58:30.299" v="9801"/>
        <pc:sldMkLst>
          <pc:docMk/>
          <pc:sldMk cId="3959706283" sldId="1620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3" creationId="{98D8A730-079C-9942-66DC-FB97976C8C5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14" creationId="{A36870B9-7A8F-3986-EAFA-01C9AFCAB1E2}"/>
          </ac:spMkLst>
        </pc:spChg>
      </pc:sldChg>
      <pc:sldChg chg="addSp delSp modSp del mod delAnim">
        <pc:chgData name="Daniel Khashabi" userId="62390808-c838-45e6-be59-d6fd0d208bc8" providerId="ADAL" clId="{19A97A65-FB7E-DC4C-8433-B675572D5E70}" dt="2023-02-21T14:57:31.550" v="3846" actId="2696"/>
        <pc:sldMkLst>
          <pc:docMk/>
          <pc:sldMk cId="2566398262" sldId="1622"/>
        </pc:sldMkLst>
        <pc:spChg chg="mod">
          <ac:chgData name="Daniel Khashabi" userId="62390808-c838-45e6-be59-d6fd0d208bc8" providerId="ADAL" clId="{19A97A65-FB7E-DC4C-8433-B675572D5E70}" dt="2023-02-21T14:57:23.031" v="3845" actId="5793"/>
          <ac:spMkLst>
            <pc:docMk/>
            <pc:sldMk cId="2566398262" sldId="1622"/>
            <ac:spMk id="3" creationId="{8E8092CD-FBA9-B26F-643E-3A0AA279711C}"/>
          </ac:spMkLst>
        </pc:spChg>
        <pc:picChg chg="add del mod modCrop">
          <ac:chgData name="Daniel Khashabi" userId="62390808-c838-45e6-be59-d6fd0d208bc8" providerId="ADAL" clId="{19A97A65-FB7E-DC4C-8433-B675572D5E70}" dt="2023-02-21T14:56:12.536" v="3774" actId="21"/>
          <ac:picMkLst>
            <pc:docMk/>
            <pc:sldMk cId="2566398262" sldId="1622"/>
            <ac:picMk id="5" creationId="{F6E0740D-ABCC-1736-326A-984FEB209B03}"/>
          </ac:picMkLst>
        </pc:picChg>
        <pc:picChg chg="add mod">
          <ac:chgData name="Daniel Khashabi" userId="62390808-c838-45e6-be59-d6fd0d208bc8" providerId="ADAL" clId="{19A97A65-FB7E-DC4C-8433-B675572D5E70}" dt="2023-02-21T14:57:14.319" v="3833" actId="1076"/>
          <ac:picMkLst>
            <pc:docMk/>
            <pc:sldMk cId="2566398262" sldId="1622"/>
            <ac:picMk id="6" creationId="{A5A924DE-2F10-9807-FF89-29EA3FB07B9C}"/>
          </ac:picMkLst>
        </pc:picChg>
        <pc:picChg chg="add del mod">
          <ac:chgData name="Daniel Khashabi" userId="62390808-c838-45e6-be59-d6fd0d208bc8" providerId="ADAL" clId="{19A97A65-FB7E-DC4C-8433-B675572D5E70}" dt="2023-02-11T18:39:44.248" v="314" actId="21"/>
          <ac:picMkLst>
            <pc:docMk/>
            <pc:sldMk cId="2566398262" sldId="1622"/>
            <ac:picMk id="6" creationId="{F94299D0-4BB5-74F2-E90C-62D48AA03074}"/>
          </ac:picMkLst>
        </pc:picChg>
        <pc:picChg chg="del mod">
          <ac:chgData name="Daniel Khashabi" userId="62390808-c838-45e6-be59-d6fd0d208bc8" providerId="ADAL" clId="{19A97A65-FB7E-DC4C-8433-B675572D5E70}" dt="2023-02-11T18:35:06.837" v="9" actId="478"/>
          <ac:picMkLst>
            <pc:docMk/>
            <pc:sldMk cId="2566398262" sldId="1622"/>
            <ac:picMk id="7" creationId="{0B1B48BF-FBEF-CDB9-75CD-8B6AB014AF48}"/>
          </ac:picMkLst>
        </pc:picChg>
        <pc:picChg chg="del mod">
          <ac:chgData name="Daniel Khashabi" userId="62390808-c838-45e6-be59-d6fd0d208bc8" providerId="ADAL" clId="{19A97A65-FB7E-DC4C-8433-B675572D5E70}" dt="2023-02-11T18:37:20.649" v="254" actId="478"/>
          <ac:picMkLst>
            <pc:docMk/>
            <pc:sldMk cId="2566398262" sldId="1622"/>
            <ac:picMk id="8" creationId="{D4C779AD-BD1C-00F6-2B9A-52C265DBC757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1" creationId="{98D4D9E8-426E-0EFA-7F61-150E4AE5AD2F}"/>
          </ac:picMkLst>
        </pc:picChg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967499559" sldId="1623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728407031" sldId="1624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1356427523" sldId="1625"/>
        </pc:sldMkLst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1422955403" sldId="16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8" creationId="{91DDE18E-B1A3-4CB0-1DCE-CE6B4E269CD7}"/>
          </ac:spMkLst>
        </pc:spChg>
        <pc:grpChg chg="add mod">
          <ac:chgData name="Daniel Khashabi" userId="62390808-c838-45e6-be59-d6fd0d208bc8" providerId="ADAL" clId="{19A97A65-FB7E-DC4C-8433-B675572D5E70}" dt="2023-02-21T15:21:03.684" v="4575" actId="1076"/>
          <ac:grpSpMkLst>
            <pc:docMk/>
            <pc:sldMk cId="1422955403" sldId="1627"/>
            <ac:grpSpMk id="4" creationId="{8E397548-5523-1B0B-1A08-B01D6C50E6FF}"/>
          </ac:grpSpMkLst>
        </pc:grpChg>
      </pc:sldChg>
      <pc:sldChg chg="modSp modNotes">
        <pc:chgData name="Daniel Khashabi" userId="62390808-c838-45e6-be59-d6fd0d208bc8" providerId="ADAL" clId="{19A97A65-FB7E-DC4C-8433-B675572D5E70}" dt="2023-02-22T17:58:30.299" v="9801"/>
        <pc:sldMkLst>
          <pc:docMk/>
          <pc:sldMk cId="1639325383" sldId="16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3" creationId="{09B6DCC3-DA45-F203-F48E-88CFC1343B9A}"/>
          </ac:spMkLst>
        </pc:spChg>
      </pc:sldChg>
      <pc:sldChg chg="addSp delSp modSp mod ord modAnim chgLayout">
        <pc:chgData name="Daniel Khashabi" userId="62390808-c838-45e6-be59-d6fd0d208bc8" providerId="ADAL" clId="{19A97A65-FB7E-DC4C-8433-B675572D5E70}" dt="2023-02-22T17:58:30.299" v="9801"/>
        <pc:sldMkLst>
          <pc:docMk/>
          <pc:sldMk cId="601207151" sldId="1630"/>
        </pc:sldMkLst>
        <pc:spChg chg="mod ord">
          <ac:chgData name="Daniel Khashabi" userId="62390808-c838-45e6-be59-d6fd0d208bc8" providerId="ADAL" clId="{19A97A65-FB7E-DC4C-8433-B675572D5E70}" dt="2023-02-21T14:49:35.132" v="3422" actId="700"/>
          <ac:spMkLst>
            <pc:docMk/>
            <pc:sldMk cId="601207151" sldId="1630"/>
            <ac:spMk id="2" creationId="{657EBAC9-7D38-53DD-75E6-D0D3C3A06240}"/>
          </ac:spMkLst>
        </pc:spChg>
        <pc:spChg chg="add mod ord">
          <ac:chgData name="Daniel Khashabi" userId="62390808-c838-45e6-be59-d6fd0d208bc8" providerId="ADAL" clId="{19A97A65-FB7E-DC4C-8433-B675572D5E70}" dt="2023-02-21T15:00:33.811" v="3858" actId="27636"/>
          <ac:spMkLst>
            <pc:docMk/>
            <pc:sldMk cId="601207151" sldId="1630"/>
            <ac:spMk id="3" creationId="{D5A1A784-09B0-3BFB-1ADC-94EBAC152458}"/>
          </ac:spMkLst>
        </pc:spChg>
        <pc:spChg chg="add del mod">
          <ac:chgData name="Daniel Khashabi" userId="62390808-c838-45e6-be59-d6fd0d208bc8" providerId="ADAL" clId="{19A97A65-FB7E-DC4C-8433-B675572D5E70}" dt="2023-02-21T14:52:42.363" v="3611"/>
          <ac:spMkLst>
            <pc:docMk/>
            <pc:sldMk cId="601207151" sldId="1630"/>
            <ac:spMk id="4" creationId="{9017FEFB-28B7-8E01-38E7-10DF3F845DD9}"/>
          </ac:spMkLst>
        </pc:spChg>
        <pc:spChg chg="add del mod">
          <ac:chgData name="Daniel Khashabi" userId="62390808-c838-45e6-be59-d6fd0d208bc8" providerId="ADAL" clId="{19A97A65-FB7E-DC4C-8433-B675572D5E70}" dt="2023-02-21T14:52:41.460" v="3609"/>
          <ac:spMkLst>
            <pc:docMk/>
            <pc:sldMk cId="601207151" sldId="1630"/>
            <ac:spMk id="5" creationId="{C287FCDF-E097-7E77-DD66-2413698C8E32}"/>
          </ac:spMkLst>
        </pc:spChg>
        <pc:spChg chg="add del mod">
          <ac:chgData name="Daniel Khashabi" userId="62390808-c838-45e6-be59-d6fd0d208bc8" providerId="ADAL" clId="{19A97A65-FB7E-DC4C-8433-B675572D5E70}" dt="2023-02-21T14:51:44.756" v="3562" actId="478"/>
          <ac:spMkLst>
            <pc:docMk/>
            <pc:sldMk cId="601207151" sldId="1630"/>
            <ac:spMk id="6" creationId="{D6EDEDF8-DC1F-3F7A-8780-4E7770A8FE21}"/>
          </ac:spMkLst>
        </pc:spChg>
        <pc:spChg chg="del mod">
          <ac:chgData name="Daniel Khashabi" userId="62390808-c838-45e6-be59-d6fd0d208bc8" providerId="ADAL" clId="{19A97A65-FB7E-DC4C-8433-B675572D5E70}" dt="2023-02-21T14:50:23.867" v="3447" actId="478"/>
          <ac:spMkLst>
            <pc:docMk/>
            <pc:sldMk cId="601207151" sldId="1630"/>
            <ac:spMk id="34" creationId="{A9C0BD6A-E7E2-EB64-6222-5D1565C82A77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601207151" sldId="1630"/>
            <ac:spMk id="40" creationId="{4BEE174F-D5C0-C7D5-94A8-87892E1A8F75}"/>
          </ac:spMkLst>
        </pc:spChg>
        <pc:picChg chg="add del">
          <ac:chgData name="Daniel Khashabi" userId="62390808-c838-45e6-be59-d6fd0d208bc8" providerId="ADAL" clId="{19A97A65-FB7E-DC4C-8433-B675572D5E70}" dt="2023-02-21T14:49:31.827" v="3421" actId="478"/>
          <ac:picMkLst>
            <pc:docMk/>
            <pc:sldMk cId="601207151" sldId="1630"/>
            <ac:picMk id="39" creationId="{97558CE8-3D96-7653-AC8E-025A8AB45C79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13T20:59:17.575" v="3251" actId="27636"/>
        <pc:sldMkLst>
          <pc:docMk/>
          <pc:sldMk cId="1444086369" sldId="1631"/>
        </pc:sldMkLst>
        <pc:spChg chg="del">
          <ac:chgData name="Daniel Khashabi" userId="62390808-c838-45e6-be59-d6fd0d208bc8" providerId="ADAL" clId="{19A97A65-FB7E-DC4C-8433-B675572D5E70}" dt="2023-02-13T20:59:17.562" v="3250" actId="478"/>
          <ac:spMkLst>
            <pc:docMk/>
            <pc:sldMk cId="1444086369" sldId="1631"/>
            <ac:spMk id="2" creationId="{FEEF21DA-34AE-08F1-D133-83AA67E1B466}"/>
          </ac:spMkLst>
        </pc:spChg>
        <pc:spChg chg="add mod">
          <ac:chgData name="Daniel Khashabi" userId="62390808-c838-45e6-be59-d6fd0d208bc8" providerId="ADAL" clId="{19A97A65-FB7E-DC4C-8433-B675572D5E70}" dt="2023-02-13T20:59:17.575" v="3251" actId="27636"/>
          <ac:spMkLst>
            <pc:docMk/>
            <pc:sldMk cId="1444086369" sldId="1631"/>
            <ac:spMk id="5" creationId="{04A9DFAD-C5EA-E9E7-6445-AA59E65C96FC}"/>
          </ac:spMkLst>
        </pc:spChg>
      </pc:sldChg>
      <pc:sldChg chg="del">
        <pc:chgData name="Daniel Khashabi" userId="62390808-c838-45e6-be59-d6fd0d208bc8" providerId="ADAL" clId="{19A97A65-FB7E-DC4C-8433-B675572D5E70}" dt="2023-02-13T20:59:04.466" v="3246" actId="2696"/>
        <pc:sldMkLst>
          <pc:docMk/>
          <pc:sldMk cId="1627406018" sldId="1631"/>
        </pc:sldMkLst>
      </pc:sldChg>
      <pc:sldChg chg="add">
        <pc:chgData name="Daniel Khashabi" userId="62390808-c838-45e6-be59-d6fd0d208bc8" providerId="ADAL" clId="{19A97A65-FB7E-DC4C-8433-B675572D5E70}" dt="2023-02-13T20:59:14.429" v="3249"/>
        <pc:sldMkLst>
          <pc:docMk/>
          <pc:sldMk cId="1029767625" sldId="1632"/>
        </pc:sldMkLst>
      </pc:sldChg>
      <pc:sldChg chg="del">
        <pc:chgData name="Daniel Khashabi" userId="62390808-c838-45e6-be59-d6fd0d208bc8" providerId="ADAL" clId="{19A97A65-FB7E-DC4C-8433-B675572D5E70}" dt="2023-02-13T20:59:12.055" v="3248" actId="2696"/>
        <pc:sldMkLst>
          <pc:docMk/>
          <pc:sldMk cId="1728503182" sldId="1632"/>
        </pc:sldMkLst>
      </pc:sldChg>
      <pc:sldChg chg="modSp add del mod">
        <pc:chgData name="Daniel Khashabi" userId="62390808-c838-45e6-be59-d6fd0d208bc8" providerId="ADAL" clId="{19A97A65-FB7E-DC4C-8433-B675572D5E70}" dt="2023-02-22T13:27:06.377" v="7811" actId="2696"/>
        <pc:sldMkLst>
          <pc:docMk/>
          <pc:sldMk cId="399423885" sldId="1633"/>
        </pc:sldMkLst>
        <pc:spChg chg="mod">
          <ac:chgData name="Daniel Khashabi" userId="62390808-c838-45e6-be59-d6fd0d208bc8" providerId="ADAL" clId="{19A97A65-FB7E-DC4C-8433-B675572D5E70}" dt="2023-02-13T20:54:41.495" v="3229" actId="20577"/>
          <ac:spMkLst>
            <pc:docMk/>
            <pc:sldMk cId="399423885" sldId="1633"/>
            <ac:spMk id="2" creationId="{A65C4E69-7300-95A8-4ECC-09D570119D66}"/>
          </ac:spMkLst>
        </pc:spChg>
      </pc:sldChg>
      <pc:sldChg chg="modSp del mod">
        <pc:chgData name="Daniel Khashabi" userId="62390808-c838-45e6-be59-d6fd0d208bc8" providerId="ADAL" clId="{19A97A65-FB7E-DC4C-8433-B675572D5E70}" dt="2023-02-12T19:56:31.085" v="545" actId="2696"/>
        <pc:sldMkLst>
          <pc:docMk/>
          <pc:sldMk cId="774716354" sldId="1633"/>
        </pc:sldMkLst>
        <pc:spChg chg="mod">
          <ac:chgData name="Daniel Khashabi" userId="62390808-c838-45e6-be59-d6fd0d208bc8" providerId="ADAL" clId="{19A97A65-FB7E-DC4C-8433-B675572D5E70}" dt="2023-02-11T18:34:59.260" v="6" actId="27636"/>
          <ac:spMkLst>
            <pc:docMk/>
            <pc:sldMk cId="774716354" sldId="1633"/>
            <ac:spMk id="2" creationId="{A65C4E69-7300-95A8-4ECC-09D570119D66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973353530" sldId="1633"/>
        </pc:sldMkLst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1393260160" sldId="1633"/>
        </pc:sldMkLst>
      </pc:sldChg>
      <pc:sldChg chg="add del">
        <pc:chgData name="Daniel Khashabi" userId="62390808-c838-45e6-be59-d6fd0d208bc8" providerId="ADAL" clId="{19A97A65-FB7E-DC4C-8433-B675572D5E70}" dt="2023-02-13T20:45:12.665" v="3024" actId="2696"/>
        <pc:sldMkLst>
          <pc:docMk/>
          <pc:sldMk cId="2026176002" sldId="1633"/>
        </pc:sldMkLst>
      </pc:sldChg>
      <pc:sldChg chg="addSp delSp modSp add mod addAnim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295670356" sldId="1634"/>
        </pc:sldMkLst>
        <pc:spChg chg="mod">
          <ac:chgData name="Daniel Khashabi" userId="62390808-c838-45e6-be59-d6fd0d208bc8" providerId="ADAL" clId="{19A97A65-FB7E-DC4C-8433-B675572D5E70}" dt="2023-02-21T15:17:57.464" v="4536" actId="20577"/>
          <ac:spMkLst>
            <pc:docMk/>
            <pc:sldMk cId="295670356" sldId="1634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5" creationId="{F4C6E731-2E0D-DC67-66EE-2BFCF1DAA16B}"/>
          </ac:spMkLst>
        </pc:spChg>
        <pc:picChg chg="del mod">
          <ac:chgData name="Daniel Khashabi" userId="62390808-c838-45e6-be59-d6fd0d208bc8" providerId="ADAL" clId="{19A97A65-FB7E-DC4C-8433-B675572D5E70}" dt="2023-02-11T18:39:53.768" v="319" actId="478"/>
          <ac:picMkLst>
            <pc:docMk/>
            <pc:sldMk cId="295670356" sldId="1634"/>
            <ac:picMk id="8" creationId="{D4C779AD-BD1C-00F6-2B9A-52C265DBC757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9" creationId="{8FD20E9E-4D76-4733-880B-80885E2744DF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10" creationId="{7F5C5D7D-5C40-F1E2-88C8-8518653E810C}"/>
          </ac:picMkLst>
        </pc:picChg>
        <pc:picChg chg="add del">
          <ac:chgData name="Daniel Khashabi" userId="62390808-c838-45e6-be59-d6fd0d208bc8" providerId="ADAL" clId="{19A97A65-FB7E-DC4C-8433-B675572D5E70}" dt="2023-02-21T15:17:28.774" v="4529" actId="478"/>
          <ac:picMkLst>
            <pc:docMk/>
            <pc:sldMk cId="295670356" sldId="1634"/>
            <ac:picMk id="11" creationId="{98D4D9E8-426E-0EFA-7F61-150E4AE5AD2F}"/>
          </ac:picMkLst>
        </pc:picChg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792073243" sldId="1676"/>
        </pc:sldMkLst>
        <pc:spChg chg="mod">
          <ac:chgData name="Daniel Khashabi" userId="62390808-c838-45e6-be59-d6fd0d208bc8" providerId="ADAL" clId="{19A97A65-FB7E-DC4C-8433-B675572D5E70}" dt="2023-02-11T18:39:58.230" v="338" actId="1036"/>
          <ac:spMkLst>
            <pc:docMk/>
            <pc:sldMk cId="792073243" sldId="1676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792073243" sldId="1676"/>
            <ac:spMk id="4" creationId="{4565D453-6B96-F72C-F7F7-56D51D0EAE6F}"/>
          </ac:spMkLst>
        </pc:spChg>
        <pc:picChg chg="add mod">
          <ac:chgData name="Daniel Khashabi" userId="62390808-c838-45e6-be59-d6fd0d208bc8" providerId="ADAL" clId="{19A97A65-FB7E-DC4C-8433-B675572D5E70}" dt="2023-02-11T18:40:00.054" v="340" actId="1076"/>
          <ac:picMkLst>
            <pc:docMk/>
            <pc:sldMk cId="792073243" sldId="1676"/>
            <ac:picMk id="3" creationId="{D44CCDC2-BB62-25BC-4DDD-1677E7088F31}"/>
          </ac:picMkLst>
        </pc:picChg>
      </pc:sldChg>
      <pc:sldChg chg="addSp delSp modSp add mod ord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3902540268" sldId="1677"/>
        </pc:sldMkLst>
        <pc:spChg chg="mod">
          <ac:chgData name="Daniel Khashabi" userId="62390808-c838-45e6-be59-d6fd0d208bc8" providerId="ADAL" clId="{19A97A65-FB7E-DC4C-8433-B675572D5E70}" dt="2023-02-11T18:44:12.158" v="363" actId="20577"/>
          <ac:spMkLst>
            <pc:docMk/>
            <pc:sldMk cId="3902540268" sldId="1677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2540268" sldId="1677"/>
            <ac:spMk id="4" creationId="{BEDC438E-8CEC-0CC2-E9D7-766BB19CA8F4}"/>
          </ac:spMkLst>
        </pc:spChg>
        <pc:picChg chg="add mod">
          <ac:chgData name="Daniel Khashabi" userId="62390808-c838-45e6-be59-d6fd0d208bc8" providerId="ADAL" clId="{19A97A65-FB7E-DC4C-8433-B675572D5E70}" dt="2023-02-11T18:57:38.433" v="456" actId="1076"/>
          <ac:picMkLst>
            <pc:docMk/>
            <pc:sldMk cId="3902540268" sldId="1677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11T18:46:36.345" v="403" actId="478"/>
          <ac:picMkLst>
            <pc:docMk/>
            <pc:sldMk cId="3902540268" sldId="1677"/>
            <ac:picMk id="6" creationId="{F8B50297-E74C-B9B1-8407-C4939459E93A}"/>
          </ac:picMkLst>
        </pc:picChg>
        <pc:picChg chg="del mod">
          <ac:chgData name="Daniel Khashabi" userId="62390808-c838-45e6-be59-d6fd0d208bc8" providerId="ADAL" clId="{19A97A65-FB7E-DC4C-8433-B675572D5E70}" dt="2023-02-11T18:43:33.327" v="351" actId="478"/>
          <ac:picMkLst>
            <pc:docMk/>
            <pc:sldMk cId="3902540268" sldId="1677"/>
            <ac:picMk id="7" creationId="{0B1B48BF-FBEF-CDB9-75CD-8B6AB014AF48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1" creationId="{98D4D9E8-426E-0EFA-7F61-150E4AE5AD2F}"/>
          </ac:picMkLst>
        </pc:picChg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07258681" sldId="1678"/>
        </pc:sldMkLst>
        <pc:spChg chg="mod">
          <ac:chgData name="Daniel Khashabi" userId="62390808-c838-45e6-be59-d6fd0d208bc8" providerId="ADAL" clId="{19A97A65-FB7E-DC4C-8433-B675572D5E70}" dt="2023-02-21T15:14:51.136" v="4429" actId="20577"/>
          <ac:spMkLst>
            <pc:docMk/>
            <pc:sldMk cId="307258681" sldId="1678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9" creationId="{677B11AC-44A2-2559-0BA9-FBBBAB4C784C}"/>
          </ac:spMkLst>
        </pc:spChg>
        <pc:picChg chg="mod">
          <ac:chgData name="Daniel Khashabi" userId="62390808-c838-45e6-be59-d6fd0d208bc8" providerId="ADAL" clId="{19A97A65-FB7E-DC4C-8433-B675572D5E70}" dt="2023-02-21T15:14:25.672" v="4394" actId="1076"/>
          <ac:picMkLst>
            <pc:docMk/>
            <pc:sldMk cId="307258681" sldId="1678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21T15:13:55.128" v="4388" actId="478"/>
          <ac:picMkLst>
            <pc:docMk/>
            <pc:sldMk cId="307258681" sldId="1678"/>
            <ac:picMk id="6" creationId="{33BAF338-0B86-1AD3-2E32-4DBCA14A1100}"/>
          </ac:picMkLst>
        </pc:picChg>
        <pc:picChg chg="add del mod">
          <ac:chgData name="Daniel Khashabi" userId="62390808-c838-45e6-be59-d6fd0d208bc8" providerId="ADAL" clId="{19A97A65-FB7E-DC4C-8433-B675572D5E70}" dt="2023-02-21T15:14:55.166" v="4430" actId="478"/>
          <ac:picMkLst>
            <pc:docMk/>
            <pc:sldMk cId="307258681" sldId="1678"/>
            <ac:picMk id="7" creationId="{EF3CA6D2-B0BD-FEB4-5AD1-BEA6223C5159}"/>
          </ac:picMkLst>
        </pc:picChg>
        <pc:picChg chg="add mod">
          <ac:chgData name="Daniel Khashabi" userId="62390808-c838-45e6-be59-d6fd0d208bc8" providerId="ADAL" clId="{19A97A65-FB7E-DC4C-8433-B675572D5E70}" dt="2023-02-21T15:15:02.405" v="4435" actId="1076"/>
          <ac:picMkLst>
            <pc:docMk/>
            <pc:sldMk cId="307258681" sldId="1678"/>
            <ac:picMk id="8" creationId="{9A341FA4-A9B4-0C9E-E472-7306C1FB4DFE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11T18:50:15.114" v="440" actId="5793"/>
        <pc:sldMkLst>
          <pc:docMk/>
          <pc:sldMk cId="3810888665" sldId="1679"/>
        </pc:sldMkLst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2" creationId="{36EC101D-A5A8-A205-8524-391FD70FA027}"/>
          </ac:spMkLst>
        </pc:spChg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3" creationId="{56388DCB-8055-F461-7445-0F290343915D}"/>
          </ac:spMkLst>
        </pc:spChg>
        <pc:spChg chg="add mod">
          <ac:chgData name="Daniel Khashabi" userId="62390808-c838-45e6-be59-d6fd0d208bc8" providerId="ADAL" clId="{19A97A65-FB7E-DC4C-8433-B675572D5E70}" dt="2023-02-11T18:50:15.114" v="440" actId="5793"/>
          <ac:spMkLst>
            <pc:docMk/>
            <pc:sldMk cId="3810888665" sldId="1679"/>
            <ac:spMk id="4" creationId="{2CF7D408-63D6-FB7D-C947-6BB4D3ABE418}"/>
          </ac:spMkLst>
        </pc:spChg>
        <pc:picChg chg="add mod">
          <ac:chgData name="Daniel Khashabi" userId="62390808-c838-45e6-be59-d6fd0d208bc8" providerId="ADAL" clId="{19A97A65-FB7E-DC4C-8433-B675572D5E70}" dt="2023-02-11T18:49:51.418" v="420" actId="14100"/>
          <ac:picMkLst>
            <pc:docMk/>
            <pc:sldMk cId="3810888665" sldId="1679"/>
            <ac:picMk id="1026" creationId="{8DB48B0F-EB3D-19C5-2664-E83905889545}"/>
          </ac:picMkLst>
        </pc:picChg>
      </pc:sldChg>
      <pc:sldChg chg="delSp modSp add del mod">
        <pc:chgData name="Daniel Khashabi" userId="62390808-c838-45e6-be59-d6fd0d208bc8" providerId="ADAL" clId="{19A97A65-FB7E-DC4C-8433-B675572D5E70}" dt="2023-02-12T21:09:59.308" v="599" actId="2696"/>
        <pc:sldMkLst>
          <pc:docMk/>
          <pc:sldMk cId="2538848528" sldId="1680"/>
        </pc:sldMkLst>
        <pc:spChg chg="mod">
          <ac:chgData name="Daniel Khashabi" userId="62390808-c838-45e6-be59-d6fd0d208bc8" providerId="ADAL" clId="{19A97A65-FB7E-DC4C-8433-B675572D5E70}" dt="2023-02-11T19:00:19.578" v="510"/>
          <ac:spMkLst>
            <pc:docMk/>
            <pc:sldMk cId="2538848528" sldId="1680"/>
            <ac:spMk id="2" creationId="{EAA4E5AE-1C3E-2796-63F2-9096359501A8}"/>
          </ac:spMkLst>
        </pc:spChg>
        <pc:picChg chg="del">
          <ac:chgData name="Daniel Khashabi" userId="62390808-c838-45e6-be59-d6fd0d208bc8" providerId="ADAL" clId="{19A97A65-FB7E-DC4C-8433-B675572D5E70}" dt="2023-02-11T18:59:41.748" v="463" actId="478"/>
          <ac:picMkLst>
            <pc:docMk/>
            <pc:sldMk cId="2538848528" sldId="1680"/>
            <ac:picMk id="3" creationId="{D44CCDC2-BB62-25BC-4DDD-1677E7088F31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2928424476" sldId="1681"/>
        </pc:sldMkLst>
        <pc:spChg chg="mod">
          <ac:chgData name="Daniel Khashabi" userId="62390808-c838-45e6-be59-d6fd0d208bc8" providerId="ADAL" clId="{19A97A65-FB7E-DC4C-8433-B675572D5E70}" dt="2023-02-12T19:54:25.494" v="524" actId="20577"/>
          <ac:spMkLst>
            <pc:docMk/>
            <pc:sldMk cId="2928424476" sldId="1681"/>
            <ac:spMk id="2" creationId="{EAA4E5AE-1C3E-2796-63F2-9096359501A8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5" creationId="{005DA978-AF5B-F048-D335-1AF905476B6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6" creationId="{5E2DD28E-4FAD-1865-DDFA-9522A346306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7" creationId="{069B4278-A20A-3670-3031-E08363F209C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8" creationId="{9C2ECD95-0551-0269-FD93-08221A40915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9" creationId="{291F7296-941E-7349-9E72-ED9DF721E0B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0" creationId="{73EA9B62-16B3-3243-8DB6-5A1B4CC7FCB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1" creationId="{5D63016F-5076-2C27-126D-DB2E543DE27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2" creationId="{657FD129-6AE7-A104-0946-198FBD0E7A4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3" creationId="{852A55F7-9A18-6AAD-6B92-B61CE6B6738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4" creationId="{623CB211-ED7C-7384-FA0B-51086D6163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6" creationId="{0B7596B2-DD01-4F48-3495-C57896648C9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7" creationId="{447EA0B0-F4B9-55F7-F2DB-B698201942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8" creationId="{EBF417BD-D245-B7CB-A96D-74353F478A9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9" creationId="{74F650CD-D8A5-3B20-5B2E-F17200EF42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0" creationId="{1CDFF3C1-B20B-68F1-AA7F-D75E7E20986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1" creationId="{FF410A27-AEC4-4AB0-411C-8A1D7083EAE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2" creationId="{B5A57D07-0A1A-F07F-F9A1-E29E17C09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3" creationId="{D9F9EE0F-E56F-654D-ED6C-554BBE15D8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4" creationId="{9952EE7B-FC3B-EAE5-0270-3C69A122606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5" creationId="{F5428EF0-8117-3288-B4F2-B24E937C0915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6" creationId="{F16B208D-4E73-DA3F-B357-B648DCDBA8A1}"/>
          </ac:spMkLst>
        </pc:spChg>
        <pc:grpChg chg="add del mod">
          <ac:chgData name="Daniel Khashabi" userId="62390808-c838-45e6-be59-d6fd0d208bc8" providerId="ADAL" clId="{19A97A65-FB7E-DC4C-8433-B675572D5E70}" dt="2023-02-13T20:15:57.915" v="2638"/>
          <ac:grpSpMkLst>
            <pc:docMk/>
            <pc:sldMk cId="2928424476" sldId="1681"/>
            <ac:grpSpMk id="4" creationId="{33E03CF9-EAE9-47B3-311C-D99FD3950287}"/>
          </ac:grpSpMkLst>
        </pc:grpChg>
        <pc:grpChg chg="add mod">
          <ac:chgData name="Daniel Khashabi" userId="62390808-c838-45e6-be59-d6fd0d208bc8" providerId="ADAL" clId="{19A97A65-FB7E-DC4C-8433-B675572D5E70}" dt="2023-02-13T20:16:08.269" v="2640" actId="1076"/>
          <ac:grpSpMkLst>
            <pc:docMk/>
            <pc:sldMk cId="2928424476" sldId="1681"/>
            <ac:grpSpMk id="15" creationId="{EB7AC6BC-2FDE-5C48-DC38-4641A401B57C}"/>
          </ac:grpSpMkLst>
        </pc:grpChg>
        <pc:picChg chg="del">
          <ac:chgData name="Daniel Khashabi" userId="62390808-c838-45e6-be59-d6fd0d208bc8" providerId="ADAL" clId="{19A97A65-FB7E-DC4C-8433-B675572D5E70}" dt="2023-02-12T19:54:27.083" v="525" actId="478"/>
          <ac:picMkLst>
            <pc:docMk/>
            <pc:sldMk cId="2928424476" sldId="1681"/>
            <ac:picMk id="3" creationId="{D44CCDC2-BB62-25BC-4DDD-1677E7088F31}"/>
          </ac:picMkLst>
        </pc:picChg>
        <pc:picChg chg="add mod">
          <ac:chgData name="Daniel Khashabi" userId="62390808-c838-45e6-be59-d6fd0d208bc8" providerId="ADAL" clId="{19A97A65-FB7E-DC4C-8433-B675572D5E70}" dt="2023-02-12T19:54:43.882" v="529" actId="1076"/>
          <ac:picMkLst>
            <pc:docMk/>
            <pc:sldMk cId="2928424476" sldId="1681"/>
            <ac:picMk id="2050" creationId="{AC0F14DD-0452-5820-DD0A-056F017DAE98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727161709" sldId="1682"/>
        </pc:sldMkLst>
        <pc:spChg chg="mod">
          <ac:chgData name="Daniel Khashabi" userId="62390808-c838-45e6-be59-d6fd0d208bc8" providerId="ADAL" clId="{19A97A65-FB7E-DC4C-8433-B675572D5E70}" dt="2023-02-12T20:40:33.444" v="583" actId="1035"/>
          <ac:spMkLst>
            <pc:docMk/>
            <pc:sldMk cId="1727161709" sldId="1682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727161709" sldId="1682"/>
            <ac:spMk id="4" creationId="{174CC2F0-1AA7-378F-623E-119B1B2AD22D}"/>
          </ac:spMkLst>
        </pc:spChg>
        <pc:picChg chg="add mod">
          <ac:chgData name="Daniel Khashabi" userId="62390808-c838-45e6-be59-d6fd0d208bc8" providerId="ADAL" clId="{19A97A65-FB7E-DC4C-8433-B675572D5E70}" dt="2023-02-13T20:18:44.250" v="2675" actId="1076"/>
          <ac:picMkLst>
            <pc:docMk/>
            <pc:sldMk cId="1727161709" sldId="1682"/>
            <ac:picMk id="3" creationId="{78CDA48F-8807-A09C-6E98-AE412E4E948C}"/>
          </ac:picMkLst>
        </pc:picChg>
        <pc:picChg chg="del">
          <ac:chgData name="Daniel Khashabi" userId="62390808-c838-45e6-be59-d6fd0d208bc8" providerId="ADAL" clId="{19A97A65-FB7E-DC4C-8433-B675572D5E70}" dt="2023-02-12T19:56:09.100" v="542" actId="478"/>
          <ac:picMkLst>
            <pc:docMk/>
            <pc:sldMk cId="1727161709" sldId="1682"/>
            <ac:picMk id="2050" creationId="{AC0F14DD-0452-5820-DD0A-056F017DAE98}"/>
          </ac:picMkLst>
        </pc:pic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452930248" sldId="16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2930248" sldId="1683"/>
            <ac:spMk id="4" creationId="{7D8C11ED-7DC9-89C9-B1B0-D89FB5DA0F31}"/>
          </ac:spMkLst>
        </pc:spChg>
      </pc:sldChg>
      <pc:sldChg chg="modSp add del mod">
        <pc:chgData name="Daniel Khashabi" userId="62390808-c838-45e6-be59-d6fd0d208bc8" providerId="ADAL" clId="{19A97A65-FB7E-DC4C-8433-B675572D5E70}" dt="2023-02-13T20:16:24.990" v="2641" actId="2696"/>
        <pc:sldMkLst>
          <pc:docMk/>
          <pc:sldMk cId="559306939" sldId="1683"/>
        </pc:sldMkLst>
        <pc:spChg chg="mod">
          <ac:chgData name="Daniel Khashabi" userId="62390808-c838-45e6-be59-d6fd0d208bc8" providerId="ADAL" clId="{19A97A65-FB7E-DC4C-8433-B675572D5E70}" dt="2023-02-12T20:42:03.484" v="593" actId="20577"/>
          <ac:spMkLst>
            <pc:docMk/>
            <pc:sldMk cId="559306939" sldId="1683"/>
            <ac:spMk id="2" creationId="{EAA4E5AE-1C3E-2796-63F2-9096359501A8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4163441" sldId="1683"/>
        </pc:sldMkLst>
        <pc:spChg chg="mod">
          <ac:chgData name="Daniel Khashabi" userId="62390808-c838-45e6-be59-d6fd0d208bc8" providerId="ADAL" clId="{19A97A65-FB7E-DC4C-8433-B675572D5E70}" dt="2023-02-13T20:17:19.729" v="2662" actId="1035"/>
          <ac:spMkLst>
            <pc:docMk/>
            <pc:sldMk cId="3714163441" sldId="1683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01:44:26.233" v="5908"/>
          <ac:spMkLst>
            <pc:docMk/>
            <pc:sldMk cId="3714163441" sldId="1683"/>
            <ac:spMk id="4" creationId="{7D8C11ED-7DC9-89C9-B1B0-D89FB5DA0F31}"/>
          </ac:spMkLst>
        </pc:spChg>
        <pc:picChg chg="add mod">
          <ac:chgData name="Daniel Khashabi" userId="62390808-c838-45e6-be59-d6fd0d208bc8" providerId="ADAL" clId="{19A97A65-FB7E-DC4C-8433-B675572D5E70}" dt="2023-02-13T20:16:53.635" v="2644" actId="1076"/>
          <ac:picMkLst>
            <pc:docMk/>
            <pc:sldMk cId="3714163441" sldId="1683"/>
            <ac:picMk id="3" creationId="{6856745E-B2F3-625B-EFF3-E026FA17A64D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1360697734" sldId="1684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6526114" sldId="1684"/>
        </pc:sldMkLst>
        <pc:spChg chg="mod">
          <ac:chgData name="Daniel Khashabi" userId="62390808-c838-45e6-be59-d6fd0d208bc8" providerId="ADAL" clId="{19A97A65-FB7E-DC4C-8433-B675572D5E70}" dt="2023-02-13T20:18:05.460" v="2672" actId="20577"/>
          <ac:spMkLst>
            <pc:docMk/>
            <pc:sldMk cId="3716526114" sldId="1684"/>
            <ac:spMk id="21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8:11.550" v="2673" actId="1076"/>
          <ac:picMkLst>
            <pc:docMk/>
            <pc:sldMk cId="3716526114" sldId="1684"/>
            <ac:picMk id="215" creationId="{00000000-0000-0000-0000-000000000000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245107210" sldId="1685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2522336799" sldId="1685"/>
        </pc:sldMkLst>
        <pc:spChg chg="mod">
          <ac:chgData name="Daniel Khashabi" userId="62390808-c838-45e6-be59-d6fd0d208bc8" providerId="ADAL" clId="{19A97A65-FB7E-DC4C-8433-B675572D5E70}" dt="2023-02-13T20:17:51.273" v="2666" actId="20577"/>
          <ac:spMkLst>
            <pc:docMk/>
            <pc:sldMk cId="2522336799" sldId="1685"/>
            <ac:spMk id="22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7:54.066" v="2667" actId="1076"/>
          <ac:picMkLst>
            <pc:docMk/>
            <pc:sldMk cId="2522336799" sldId="1685"/>
            <ac:picMk id="224" creationId="{00000000-0000-0000-0000-000000000000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2T03:22:13.867" v="6482" actId="2696"/>
        <pc:sldMkLst>
          <pc:docMk/>
          <pc:sldMk cId="3487518411" sldId="1686"/>
        </pc:sldMkLst>
        <pc:picChg chg="mod">
          <ac:chgData name="Daniel Khashabi" userId="62390808-c838-45e6-be59-d6fd0d208bc8" providerId="ADAL" clId="{19A97A65-FB7E-DC4C-8433-B675572D5E70}" dt="2023-02-13T20:18:56.497" v="2677" actId="1076"/>
          <ac:picMkLst>
            <pc:docMk/>
            <pc:sldMk cId="3487518411" sldId="1686"/>
            <ac:picMk id="183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59.072" v="2763" actId="2696"/>
        <pc:sldMkLst>
          <pc:docMk/>
          <pc:sldMk cId="1029769051" sldId="1687"/>
        </pc:sldMkLst>
        <pc:spChg chg="mod">
          <ac:chgData name="Daniel Khashabi" userId="62390808-c838-45e6-be59-d6fd0d208bc8" providerId="ADAL" clId="{19A97A65-FB7E-DC4C-8433-B675572D5E70}" dt="2023-02-13T20:20:26.440" v="2687"/>
          <ac:spMkLst>
            <pc:docMk/>
            <pc:sldMk cId="1029769051" sldId="1687"/>
            <ac:spMk id="188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2T03:23:13.898" v="6516" actId="2696"/>
        <pc:sldMkLst>
          <pc:docMk/>
          <pc:sldMk cId="1633184192" sldId="1687"/>
        </pc:sldMkLst>
        <pc:picChg chg="mod modCrop">
          <ac:chgData name="Daniel Khashabi" userId="62390808-c838-45e6-be59-d6fd0d208bc8" providerId="ADAL" clId="{19A97A65-FB7E-DC4C-8433-B675572D5E70}" dt="2023-02-22T02:04:47.995" v="6417" actId="732"/>
          <ac:picMkLst>
            <pc:docMk/>
            <pc:sldMk cId="1633184192" sldId="1687"/>
            <ac:picMk id="190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84884355" sldId="1688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440703688" sldId="1688"/>
        </pc:sldMkLst>
      </pc:sldChg>
      <pc:sldChg chg="add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927706560" sldId="1688"/>
        </pc:sldMkLst>
        <pc:spChg chg="add mod">
          <ac:chgData name="Daniel Khashabi" userId="62390808-c838-45e6-be59-d6fd0d208bc8" providerId="ADAL" clId="{19A97A65-FB7E-DC4C-8433-B675572D5E70}" dt="2023-02-22T13:14:39.005" v="7561"/>
          <ac:spMkLst>
            <pc:docMk/>
            <pc:sldMk cId="3927706560" sldId="1688"/>
            <ac:spMk id="2" creationId="{99C84A7E-B423-7C11-D861-07D325F338B1}"/>
          </ac:spMkLst>
        </pc:spChg>
        <pc:picChg chg="mod modCrop">
          <ac:chgData name="Daniel Khashabi" userId="62390808-c838-45e6-be59-d6fd0d208bc8" providerId="ADAL" clId="{19A97A65-FB7E-DC4C-8433-B675572D5E70}" dt="2023-02-22T13:14:55.270" v="7565" actId="1076"/>
          <ac:picMkLst>
            <pc:docMk/>
            <pc:sldMk cId="3927706560" sldId="1688"/>
            <ac:picMk id="351" creationId="{00000000-0000-0000-0000-000000000000}"/>
          </ac:picMkLst>
        </pc:picChg>
      </pc:sldChg>
      <pc:sldChg chg="addSp delSp modSp add del ord modNotes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01153569" sldId="1688"/>
        </pc:sldMkLst>
        <pc:spChg chg="del">
          <ac:chgData name="Daniel Khashabi" userId="62390808-c838-45e6-be59-d6fd0d208bc8" providerId="ADAL" clId="{19A97A65-FB7E-DC4C-8433-B675572D5E70}" dt="2023-02-13T20:23:42.731" v="2745" actId="478"/>
          <ac:spMkLst>
            <pc:docMk/>
            <pc:sldMk cId="4001153569" sldId="1688"/>
            <ac:spMk id="2" creationId="{1DAAC10A-B893-6F8E-662F-6B7D6BA21AEA}"/>
          </ac:spMkLst>
        </pc:spChg>
        <pc:spChg chg="del">
          <ac:chgData name="Daniel Khashabi" userId="62390808-c838-45e6-be59-d6fd0d208bc8" providerId="ADAL" clId="{19A97A65-FB7E-DC4C-8433-B675572D5E70}" dt="2023-02-13T20:23:40.715" v="2744" actId="478"/>
          <ac:spMkLst>
            <pc:docMk/>
            <pc:sldMk cId="4001153569" sldId="1688"/>
            <ac:spMk id="3" creationId="{33F6A5F1-F6DF-7903-22E3-C5D496E5FB3F}"/>
          </ac:spMkLst>
        </pc:sp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2" creationId="{DCF3E9F1-46C7-70AE-FB9F-86B690C0342F}"/>
          </ac:picMkLst>
        </pc:pic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3" creationId="{541261F4-9EE9-999D-41DF-BCF55D5A150E}"/>
          </ac:picMkLst>
        </pc:pic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507996145" sldId="1689"/>
        </pc:sldMkLst>
        <pc:spChg chg="mod">
          <ac:chgData name="Daniel Khashabi" userId="62390808-c838-45e6-be59-d6fd0d208bc8" providerId="ADAL" clId="{19A97A65-FB7E-DC4C-8433-B675572D5E70}" dt="2023-02-22T03:56:58.280" v="6781" actId="20577"/>
          <ac:spMkLst>
            <pc:docMk/>
            <pc:sldMk cId="2507996145" sldId="1689"/>
            <ac:spMk id="196" creationId="{00000000-0000-0000-0000-000000000000}"/>
          </ac:spMkLst>
        </pc:spChg>
        <pc:picChg chg="mod modCrop">
          <ac:chgData name="Daniel Khashabi" userId="62390808-c838-45e6-be59-d6fd0d208bc8" providerId="ADAL" clId="{19A97A65-FB7E-DC4C-8433-B675572D5E70}" dt="2023-02-22T04:08:10.115" v="7029" actId="1076"/>
          <ac:picMkLst>
            <pc:docMk/>
            <pc:sldMk cId="2507996145" sldId="1689"/>
            <ac:picMk id="197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47.161" v="2761" actId="2696"/>
        <pc:sldMkLst>
          <pc:docMk/>
          <pc:sldMk cId="4048930345" sldId="1689"/>
        </pc:sldMkLst>
        <pc:spChg chg="mod">
          <ac:chgData name="Daniel Khashabi" userId="62390808-c838-45e6-be59-d6fd0d208bc8" providerId="ADAL" clId="{19A97A65-FB7E-DC4C-8433-B675572D5E70}" dt="2023-02-13T20:24:25.074" v="2757"/>
          <ac:spMkLst>
            <pc:docMk/>
            <pc:sldMk cId="4048930345" sldId="1689"/>
            <ac:spMk id="19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1T14:49:11.830" v="3418" actId="2696"/>
        <pc:sldMkLst>
          <pc:docMk/>
          <pc:sldMk cId="1583216565" sldId="1690"/>
        </pc:sldMkLst>
        <pc:spChg chg="mod">
          <ac:chgData name="Daniel Khashabi" userId="62390808-c838-45e6-be59-d6fd0d208bc8" providerId="ADAL" clId="{19A97A65-FB7E-DC4C-8433-B675572D5E70}" dt="2023-02-13T18:51:51.843" v="919" actId="20577"/>
          <ac:spMkLst>
            <pc:docMk/>
            <pc:sldMk cId="1583216565" sldId="1690"/>
            <ac:spMk id="2" creationId="{8D5B80C1-F830-BA4A-2369-58EA3C72B33C}"/>
          </ac:spMkLst>
        </pc:spChg>
        <pc:spChg chg="mod">
          <ac:chgData name="Daniel Khashabi" userId="62390808-c838-45e6-be59-d6fd0d208bc8" providerId="ADAL" clId="{19A97A65-FB7E-DC4C-8433-B675572D5E70}" dt="2023-02-13T18:52:01.477" v="969" actId="20577"/>
          <ac:spMkLst>
            <pc:docMk/>
            <pc:sldMk cId="1583216565" sldId="1690"/>
            <ac:spMk id="3" creationId="{8149D632-2BFD-3EE4-B978-77F003EA5517}"/>
          </ac:spMkLst>
        </pc:spChg>
      </pc:sldChg>
      <pc:sldChg chg="addSp delSp modSp new mod ord delAnim modAnim">
        <pc:chgData name="Daniel Khashabi" userId="62390808-c838-45e6-be59-d6fd0d208bc8" providerId="ADAL" clId="{19A97A65-FB7E-DC4C-8433-B675572D5E70}" dt="2023-02-22T01:49:17.934" v="5987" actId="14100"/>
        <pc:sldMkLst>
          <pc:docMk/>
          <pc:sldMk cId="2515196147" sldId="1691"/>
        </pc:sldMkLst>
        <pc:spChg chg="mod">
          <ac:chgData name="Daniel Khashabi" userId="62390808-c838-45e6-be59-d6fd0d208bc8" providerId="ADAL" clId="{19A97A65-FB7E-DC4C-8433-B675572D5E70}" dt="2023-02-13T18:56:00.646" v="1077" actId="20577"/>
          <ac:spMkLst>
            <pc:docMk/>
            <pc:sldMk cId="2515196147" sldId="1691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22T01:49:13.987" v="5986" actId="20577"/>
          <ac:spMkLst>
            <pc:docMk/>
            <pc:sldMk cId="2515196147" sldId="1691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5.793" v="2311" actId="1076"/>
          <ac:spMkLst>
            <pc:docMk/>
            <pc:sldMk cId="2515196147" sldId="1691"/>
            <ac:spMk id="7" creationId="{B69B025C-91FB-A877-637F-9FC498D97311}"/>
          </ac:spMkLst>
        </pc:spChg>
        <pc:picChg chg="add mod modCrop">
          <ac:chgData name="Daniel Khashabi" userId="62390808-c838-45e6-be59-d6fd0d208bc8" providerId="ADAL" clId="{19A97A65-FB7E-DC4C-8433-B675572D5E70}" dt="2023-02-22T01:49:17.934" v="5987" actId="14100"/>
          <ac:picMkLst>
            <pc:docMk/>
            <pc:sldMk cId="2515196147" sldId="1691"/>
            <ac:picMk id="4" creationId="{37873F94-EC48-7A41-B259-1B13CE0866C2}"/>
          </ac:picMkLst>
        </pc:picChg>
        <pc:picChg chg="add del mod modCrop">
          <ac:chgData name="Daniel Khashabi" userId="62390808-c838-45e6-be59-d6fd0d208bc8" providerId="ADAL" clId="{19A97A65-FB7E-DC4C-8433-B675572D5E70}" dt="2023-02-13T19:20:30.878" v="1650" actId="478"/>
          <ac:picMkLst>
            <pc:docMk/>
            <pc:sldMk cId="2515196147" sldId="1691"/>
            <ac:picMk id="5" creationId="{A32980F0-E4A6-B23F-2CB9-2FE7D45D8E20}"/>
          </ac:picMkLst>
        </pc:picChg>
        <pc:picChg chg="add mod">
          <ac:chgData name="Daniel Khashabi" userId="62390808-c838-45e6-be59-d6fd0d208bc8" providerId="ADAL" clId="{19A97A65-FB7E-DC4C-8433-B675572D5E70}" dt="2023-02-21T15:30:29.015" v="4679" actId="1076"/>
          <ac:picMkLst>
            <pc:docMk/>
            <pc:sldMk cId="2515196147" sldId="1691"/>
            <ac:picMk id="6" creationId="{27EAD8C6-4D3A-DE11-E6CA-11E98AC4DDAD}"/>
          </ac:picMkLst>
        </pc:picChg>
      </pc:sldChg>
      <pc:sldChg chg="add modAnim">
        <pc:chgData name="Daniel Khashabi" userId="62390808-c838-45e6-be59-d6fd0d208bc8" providerId="ADAL" clId="{19A97A65-FB7E-DC4C-8433-B675572D5E70}" dt="2023-02-23T16:35:45.569" v="10900"/>
        <pc:sldMkLst>
          <pc:docMk/>
          <pc:sldMk cId="524073824" sldId="1692"/>
        </pc:sldMkLst>
      </pc:sldChg>
      <pc:sldChg chg="addSp delSp modSp add del mod delAnim modAnim">
        <pc:chgData name="Daniel Khashabi" userId="62390808-c838-45e6-be59-d6fd0d208bc8" providerId="ADAL" clId="{19A97A65-FB7E-DC4C-8433-B675572D5E70}" dt="2023-02-22T01:50:34.923" v="5992" actId="2696"/>
        <pc:sldMkLst>
          <pc:docMk/>
          <pc:sldMk cId="2500183179" sldId="1692"/>
        </pc:sldMkLst>
        <pc:spChg chg="mod">
          <ac:chgData name="Daniel Khashabi" userId="62390808-c838-45e6-be59-d6fd0d208bc8" providerId="ADAL" clId="{19A97A65-FB7E-DC4C-8433-B675572D5E70}" dt="2023-02-13T19:01:57.770" v="1297" actId="20577"/>
          <ac:spMkLst>
            <pc:docMk/>
            <pc:sldMk cId="2500183179" sldId="1692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8.242" v="2312"/>
          <ac:spMkLst>
            <pc:docMk/>
            <pc:sldMk cId="2500183179" sldId="1692"/>
            <ac:spMk id="8" creationId="{4DB90963-311B-D266-3F8D-FEB911BD0A65}"/>
          </ac:spMkLst>
        </pc:spChg>
        <pc:picChg chg="del">
          <ac:chgData name="Daniel Khashabi" userId="62390808-c838-45e6-be59-d6fd0d208bc8" providerId="ADAL" clId="{19A97A65-FB7E-DC4C-8433-B675572D5E70}" dt="2023-02-13T18:59:04.982" v="1161" actId="478"/>
          <ac:picMkLst>
            <pc:docMk/>
            <pc:sldMk cId="2500183179" sldId="1692"/>
            <ac:picMk id="4" creationId="{37873F94-EC48-7A41-B259-1B13CE0866C2}"/>
          </ac:picMkLst>
        </pc:picChg>
        <pc:picChg chg="del">
          <ac:chgData name="Daniel Khashabi" userId="62390808-c838-45e6-be59-d6fd0d208bc8" providerId="ADAL" clId="{19A97A65-FB7E-DC4C-8433-B675572D5E70}" dt="2023-02-13T19:20:26.643" v="1648" actId="478"/>
          <ac:picMkLst>
            <pc:docMk/>
            <pc:sldMk cId="2500183179" sldId="1692"/>
            <ac:picMk id="5" creationId="{A32980F0-E4A6-B23F-2CB9-2FE7D45D8E20}"/>
          </ac:picMkLst>
        </pc:picChg>
        <pc:picChg chg="add mod modCrop">
          <ac:chgData name="Daniel Khashabi" userId="62390808-c838-45e6-be59-d6fd0d208bc8" providerId="ADAL" clId="{19A97A65-FB7E-DC4C-8433-B675572D5E70}" dt="2023-02-13T18:59:31.649" v="1171" actId="1076"/>
          <ac:picMkLst>
            <pc:docMk/>
            <pc:sldMk cId="2500183179" sldId="1692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20:26.966" v="1649"/>
          <ac:picMkLst>
            <pc:docMk/>
            <pc:sldMk cId="2500183179" sldId="1692"/>
            <ac:picMk id="7" creationId="{69E7E51C-C7D5-5B16-7B5D-00C50E4B928C}"/>
          </ac:picMkLst>
        </pc:picChg>
      </pc:sldChg>
      <pc:sldChg chg="addSp delSp modSp add del mod ord addAnim delAnim modShow">
        <pc:chgData name="Daniel Khashabi" userId="62390808-c838-45e6-be59-d6fd0d208bc8" providerId="ADAL" clId="{19A97A65-FB7E-DC4C-8433-B675572D5E70}" dt="2023-02-23T16:37:00.999" v="10903" actId="20578"/>
        <pc:sldMkLst>
          <pc:docMk/>
          <pc:sldMk cId="2006186394" sldId="1693"/>
        </pc:sldMkLst>
        <pc:spChg chg="mod">
          <ac:chgData name="Daniel Khashabi" userId="62390808-c838-45e6-be59-d6fd0d208bc8" providerId="ADAL" clId="{19A97A65-FB7E-DC4C-8433-B675572D5E70}" dt="2023-02-13T19:18:11.098" v="1416" actId="20577"/>
          <ac:spMkLst>
            <pc:docMk/>
            <pc:sldMk cId="2006186394" sldId="1693"/>
            <ac:spMk id="2" creationId="{1116A0BC-C360-7DD0-2CEA-C38E9436F0AE}"/>
          </ac:spMkLst>
        </pc:spChg>
        <pc:spChg chg="add del mod">
          <ac:chgData name="Daniel Khashabi" userId="62390808-c838-45e6-be59-d6fd0d208bc8" providerId="ADAL" clId="{19A97A65-FB7E-DC4C-8433-B675572D5E70}" dt="2023-02-13T19:30:41.455" v="1850" actId="20577"/>
          <ac:spMkLst>
            <pc:docMk/>
            <pc:sldMk cId="2006186394" sldId="1693"/>
            <ac:spMk id="3" creationId="{E2A117A0-4485-230A-7D11-BB43A0049A6E}"/>
          </ac:spMkLst>
        </pc:spChg>
        <pc:spChg chg="add del mod">
          <ac:chgData name="Daniel Khashabi" userId="62390808-c838-45e6-be59-d6fd0d208bc8" providerId="ADAL" clId="{19A97A65-FB7E-DC4C-8433-B675572D5E70}" dt="2023-02-13T19:17:35.100" v="1408" actId="21"/>
          <ac:spMkLst>
            <pc:docMk/>
            <pc:sldMk cId="2006186394" sldId="1693"/>
            <ac:spMk id="8" creationId="{7DEEE1F3-97EC-1D6A-9CC7-2849D64ADE54}"/>
          </ac:spMkLst>
        </pc:spChg>
        <pc:spChg chg="add del mod">
          <ac:chgData name="Daniel Khashabi" userId="62390808-c838-45e6-be59-d6fd0d208bc8" providerId="ADAL" clId="{19A97A65-FB7E-DC4C-8433-B675572D5E70}" dt="2023-02-13T19:17:34.601" v="1407"/>
          <ac:spMkLst>
            <pc:docMk/>
            <pc:sldMk cId="2006186394" sldId="1693"/>
            <ac:spMk id="9" creationId="{B18455FE-3117-FF71-62A2-ACA8F4CB0AA8}"/>
          </ac:spMkLst>
        </pc:spChg>
        <pc:spChg chg="add mod">
          <ac:chgData name="Daniel Khashabi" userId="62390808-c838-45e6-be59-d6fd0d208bc8" providerId="ADAL" clId="{19A97A65-FB7E-DC4C-8433-B675572D5E70}" dt="2023-02-13T19:53:21.583" v="2314"/>
          <ac:spMkLst>
            <pc:docMk/>
            <pc:sldMk cId="2006186394" sldId="1693"/>
            <ac:spMk id="10" creationId="{0EBCB62F-321B-217C-2922-ED8928DCD9C6}"/>
          </ac:spMkLst>
        </pc:spChg>
        <pc:picChg chg="add del mod modCrop">
          <ac:chgData name="Daniel Khashabi" userId="62390808-c838-45e6-be59-d6fd0d208bc8" providerId="ADAL" clId="{19A97A65-FB7E-DC4C-8433-B675572D5E70}" dt="2023-02-13T19:53:28.917" v="2352" actId="1038"/>
          <ac:picMkLst>
            <pc:docMk/>
            <pc:sldMk cId="2006186394" sldId="1693"/>
            <ac:picMk id="4" creationId="{051C91F7-6CD5-6085-AE87-1F4AD76FFE9B}"/>
          </ac:picMkLst>
        </pc:picChg>
        <pc:picChg chg="add del">
          <ac:chgData name="Daniel Khashabi" userId="62390808-c838-45e6-be59-d6fd0d208bc8" providerId="ADAL" clId="{19A97A65-FB7E-DC4C-8433-B675572D5E70}" dt="2023-02-13T19:01:46.082" v="1262" actId="478"/>
          <ac:picMkLst>
            <pc:docMk/>
            <pc:sldMk cId="2006186394" sldId="1693"/>
            <ac:picMk id="5" creationId="{A32980F0-E4A6-B23F-2CB9-2FE7D45D8E20}"/>
          </ac:picMkLst>
        </pc:picChg>
        <pc:picChg chg="add del">
          <ac:chgData name="Daniel Khashabi" userId="62390808-c838-45e6-be59-d6fd0d208bc8" providerId="ADAL" clId="{19A97A65-FB7E-DC4C-8433-B675572D5E70}" dt="2023-02-13T19:01:46.205" v="1263" actId="478"/>
          <ac:picMkLst>
            <pc:docMk/>
            <pc:sldMk cId="2006186394" sldId="1693"/>
            <ac:picMk id="6" creationId="{8E93E9CC-75AF-ECC1-716A-0EDA4C364071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13T19:53:32.164" v="2353"/>
        <pc:sldMkLst>
          <pc:docMk/>
          <pc:sldMk cId="2120127745" sldId="1694"/>
        </pc:sldMkLst>
        <pc:spChg chg="mod">
          <ac:chgData name="Daniel Khashabi" userId="62390808-c838-45e6-be59-d6fd0d208bc8" providerId="ADAL" clId="{19A97A65-FB7E-DC4C-8433-B675572D5E70}" dt="2023-02-13T19:18:17.909" v="1437" actId="20577"/>
          <ac:spMkLst>
            <pc:docMk/>
            <pc:sldMk cId="2120127745" sldId="1694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1:15.062" v="1858" actId="20577"/>
          <ac:spMkLst>
            <pc:docMk/>
            <pc:sldMk cId="2120127745" sldId="1694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32.164" v="2353"/>
          <ac:spMkLst>
            <pc:docMk/>
            <pc:sldMk cId="2120127745" sldId="1694"/>
            <ac:spMk id="8" creationId="{E78A6454-B782-607F-34AF-32B4A9040E15}"/>
          </ac:spMkLst>
        </pc:spChg>
        <pc:picChg chg="del">
          <ac:chgData name="Daniel Khashabi" userId="62390808-c838-45e6-be59-d6fd0d208bc8" providerId="ADAL" clId="{19A97A65-FB7E-DC4C-8433-B675572D5E70}" dt="2023-02-13T19:18:23.391" v="1438" actId="478"/>
          <ac:picMkLst>
            <pc:docMk/>
            <pc:sldMk cId="2120127745" sldId="1694"/>
            <ac:picMk id="4" creationId="{051C91F7-6CD5-6085-AE87-1F4AD76FFE9B}"/>
          </ac:picMkLst>
        </pc:picChg>
        <pc:picChg chg="add del mod modCrop">
          <ac:chgData name="Daniel Khashabi" userId="62390808-c838-45e6-be59-d6fd0d208bc8" providerId="ADAL" clId="{19A97A65-FB7E-DC4C-8433-B675572D5E70}" dt="2023-02-13T19:30:59.111" v="1852" actId="478"/>
          <ac:picMkLst>
            <pc:docMk/>
            <pc:sldMk cId="2120127745" sldId="1694"/>
            <ac:picMk id="5" creationId="{A4701A4F-D127-88EC-7D1F-869A9C8B9F66}"/>
          </ac:picMkLst>
        </pc:picChg>
        <pc:picChg chg="add mod">
          <ac:chgData name="Daniel Khashabi" userId="62390808-c838-45e6-be59-d6fd0d208bc8" providerId="ADAL" clId="{19A97A65-FB7E-DC4C-8433-B675572D5E70}" dt="2023-02-13T19:31:30.756" v="1861" actId="1076"/>
          <ac:picMkLst>
            <pc:docMk/>
            <pc:sldMk cId="2120127745" sldId="1694"/>
            <ac:picMk id="7" creationId="{6A937387-23E8-9E44-F150-2CC331DF15AD}"/>
          </ac:picMkLst>
        </pc:picChg>
      </pc:sldChg>
      <pc:sldChg chg="addSp delSp modSp add mod ord">
        <pc:chgData name="Daniel Khashabi" userId="62390808-c838-45e6-be59-d6fd0d208bc8" providerId="ADAL" clId="{19A97A65-FB7E-DC4C-8433-B675572D5E70}" dt="2023-02-13T19:53:41.544" v="2392"/>
        <pc:sldMkLst>
          <pc:docMk/>
          <pc:sldMk cId="1981697071" sldId="1695"/>
        </pc:sldMkLst>
        <pc:spChg chg="mod">
          <ac:chgData name="Daniel Khashabi" userId="62390808-c838-45e6-be59-d6fd0d208bc8" providerId="ADAL" clId="{19A97A65-FB7E-DC4C-8433-B675572D5E70}" dt="2023-02-13T19:32:54.081" v="1928" actId="20577"/>
          <ac:spMkLst>
            <pc:docMk/>
            <pc:sldMk cId="1981697071" sldId="1695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3:20.676" v="1945" actId="20577"/>
          <ac:spMkLst>
            <pc:docMk/>
            <pc:sldMk cId="1981697071" sldId="1695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41.544" v="2392"/>
          <ac:spMkLst>
            <pc:docMk/>
            <pc:sldMk cId="1981697071" sldId="1695"/>
            <ac:spMk id="9" creationId="{5B201285-1088-92F7-07BE-E82BB54A630C}"/>
          </ac:spMkLst>
        </pc:spChg>
        <pc:picChg chg="add del mod">
          <ac:chgData name="Daniel Khashabi" userId="62390808-c838-45e6-be59-d6fd0d208bc8" providerId="ADAL" clId="{19A97A65-FB7E-DC4C-8433-B675572D5E70}" dt="2023-02-13T19:32:24.884" v="1887" actId="478"/>
          <ac:picMkLst>
            <pc:docMk/>
            <pc:sldMk cId="1981697071" sldId="1695"/>
            <ac:picMk id="4" creationId="{C3072673-F8A3-DB8B-3443-DF6B7F284C63}"/>
          </ac:picMkLst>
        </pc:picChg>
        <pc:picChg chg="mod">
          <ac:chgData name="Daniel Khashabi" userId="62390808-c838-45e6-be59-d6fd0d208bc8" providerId="ADAL" clId="{19A97A65-FB7E-DC4C-8433-B675572D5E70}" dt="2023-02-13T19:20:21.147" v="1646" actId="1038"/>
          <ac:picMkLst>
            <pc:docMk/>
            <pc:sldMk cId="1981697071" sldId="1695"/>
            <ac:picMk id="5" creationId="{A32980F0-E4A6-B23F-2CB9-2FE7D45D8E20}"/>
          </ac:picMkLst>
        </pc:picChg>
        <pc:picChg chg="del">
          <ac:chgData name="Daniel Khashabi" userId="62390808-c838-45e6-be59-d6fd0d208bc8" providerId="ADAL" clId="{19A97A65-FB7E-DC4C-8433-B675572D5E70}" dt="2023-02-13T19:19:25.165" v="1499" actId="478"/>
          <ac:picMkLst>
            <pc:docMk/>
            <pc:sldMk cId="1981697071" sldId="1695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33:16.974" v="1944" actId="1076"/>
          <ac:picMkLst>
            <pc:docMk/>
            <pc:sldMk cId="1981697071" sldId="1695"/>
            <ac:picMk id="8" creationId="{0780201C-1A8C-4986-D420-41A7DABF3C2F}"/>
          </ac:picMkLst>
        </pc:picChg>
      </pc:sldChg>
      <pc:sldChg chg="addSp delSp modSp add mod ord">
        <pc:chgData name="Daniel Khashabi" userId="62390808-c838-45e6-be59-d6fd0d208bc8" providerId="ADAL" clId="{19A97A65-FB7E-DC4C-8433-B675572D5E70}" dt="2023-02-13T19:53:19.928" v="2313"/>
        <pc:sldMkLst>
          <pc:docMk/>
          <pc:sldMk cId="339189038" sldId="1696"/>
        </pc:sldMkLst>
        <pc:spChg chg="mod">
          <ac:chgData name="Daniel Khashabi" userId="62390808-c838-45e6-be59-d6fd0d208bc8" providerId="ADAL" clId="{19A97A65-FB7E-DC4C-8433-B675572D5E70}" dt="2023-02-13T19:25:42.131" v="1738" actId="20577"/>
          <ac:spMkLst>
            <pc:docMk/>
            <pc:sldMk cId="339189038" sldId="1696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26:19.568" v="1752" actId="1076"/>
          <ac:spMkLst>
            <pc:docMk/>
            <pc:sldMk cId="339189038" sldId="1696"/>
            <ac:spMk id="5" creationId="{705F3161-B050-3511-FC0E-DBA67BF3D422}"/>
          </ac:spMkLst>
        </pc:spChg>
        <pc:spChg chg="add mod">
          <ac:chgData name="Daniel Khashabi" userId="62390808-c838-45e6-be59-d6fd0d208bc8" providerId="ADAL" clId="{19A97A65-FB7E-DC4C-8433-B675572D5E70}" dt="2023-02-13T19:26:26.418" v="1759" actId="20577"/>
          <ac:spMkLst>
            <pc:docMk/>
            <pc:sldMk cId="339189038" sldId="1696"/>
            <ac:spMk id="6" creationId="{0F5FCE93-C4B9-E60D-07DF-2F0F6FD4E6F4}"/>
          </ac:spMkLst>
        </pc:spChg>
        <pc:spChg chg="add del mod">
          <ac:chgData name="Daniel Khashabi" userId="62390808-c838-45e6-be59-d6fd0d208bc8" providerId="ADAL" clId="{19A97A65-FB7E-DC4C-8433-B675572D5E70}" dt="2023-02-13T19:29:28.858" v="1762"/>
          <ac:spMkLst>
            <pc:docMk/>
            <pc:sldMk cId="339189038" sldId="1696"/>
            <ac:spMk id="7" creationId="{D70B7E01-70B2-B352-48B3-D9657055BE8A}"/>
          </ac:spMkLst>
        </pc:spChg>
        <pc:spChg chg="add mod">
          <ac:chgData name="Daniel Khashabi" userId="62390808-c838-45e6-be59-d6fd0d208bc8" providerId="ADAL" clId="{19A97A65-FB7E-DC4C-8433-B675572D5E70}" dt="2023-02-13T19:53:19.928" v="2313"/>
          <ac:spMkLst>
            <pc:docMk/>
            <pc:sldMk cId="339189038" sldId="1696"/>
            <ac:spMk id="8" creationId="{CC78253D-CCEE-43A9-82D4-3D4254E5BD48}"/>
          </ac:spMkLst>
        </pc:spChg>
        <pc:picChg chg="del">
          <ac:chgData name="Daniel Khashabi" userId="62390808-c838-45e6-be59-d6fd0d208bc8" providerId="ADAL" clId="{19A97A65-FB7E-DC4C-8433-B675572D5E70}" dt="2023-02-13T19:25:06.283" v="1721" actId="478"/>
          <ac:picMkLst>
            <pc:docMk/>
            <pc:sldMk cId="339189038" sldId="1696"/>
            <ac:picMk id="4" creationId="{051C91F7-6CD5-6085-AE87-1F4AD76FFE9B}"/>
          </ac:picMkLst>
        </pc:picChg>
      </pc:sldChg>
      <pc:sldChg chg="addSp modSp add mod ord">
        <pc:chgData name="Daniel Khashabi" userId="62390808-c838-45e6-be59-d6fd0d208bc8" providerId="ADAL" clId="{19A97A65-FB7E-DC4C-8433-B675572D5E70}" dt="2023-02-23T16:37:12.964" v="10904" actId="20578"/>
        <pc:sldMkLst>
          <pc:docMk/>
          <pc:sldMk cId="3132722689" sldId="1697"/>
        </pc:sldMkLst>
        <pc:spChg chg="add mod">
          <ac:chgData name="Daniel Khashabi" userId="62390808-c838-45e6-be59-d6fd0d208bc8" providerId="ADAL" clId="{19A97A65-FB7E-DC4C-8433-B675572D5E70}" dt="2023-02-13T19:53:34.168" v="2354"/>
          <ac:spMkLst>
            <pc:docMk/>
            <pc:sldMk cId="3132722689" sldId="1697"/>
            <ac:spMk id="4" creationId="{F311EED1-81F4-31F9-D5F6-D066D5B300F2}"/>
          </ac:spMkLst>
        </pc:spChg>
        <pc:picChg chg="mod">
          <ac:chgData name="Daniel Khashabi" userId="62390808-c838-45e6-be59-d6fd0d208bc8" providerId="ADAL" clId="{19A97A65-FB7E-DC4C-8433-B675572D5E70}" dt="2023-02-13T19:53:39.329" v="2391" actId="1035"/>
          <ac:picMkLst>
            <pc:docMk/>
            <pc:sldMk cId="3132722689" sldId="1697"/>
            <ac:picMk id="5" creationId="{A4701A4F-D127-88EC-7D1F-869A9C8B9F66}"/>
          </ac:picMkLst>
        </pc:picChg>
      </pc:sldChg>
      <pc:sldChg chg="addSp modSp new mod">
        <pc:chgData name="Daniel Khashabi" userId="62390808-c838-45e6-be59-d6fd0d208bc8" providerId="ADAL" clId="{19A97A65-FB7E-DC4C-8433-B675572D5E70}" dt="2023-02-13T19:57:24.765" v="2523" actId="27636"/>
        <pc:sldMkLst>
          <pc:docMk/>
          <pc:sldMk cId="860883307" sldId="1698"/>
        </pc:sldMkLst>
        <pc:spChg chg="mod">
          <ac:chgData name="Daniel Khashabi" userId="62390808-c838-45e6-be59-d6fd0d208bc8" providerId="ADAL" clId="{19A97A65-FB7E-DC4C-8433-B675572D5E70}" dt="2023-02-13T19:36:46.546" v="2001" actId="20577"/>
          <ac:spMkLst>
            <pc:docMk/>
            <pc:sldMk cId="860883307" sldId="1698"/>
            <ac:spMk id="2" creationId="{93707156-ED4F-DE28-6B04-A9F047806A52}"/>
          </ac:spMkLst>
        </pc:spChg>
        <pc:spChg chg="mod">
          <ac:chgData name="Daniel Khashabi" userId="62390808-c838-45e6-be59-d6fd0d208bc8" providerId="ADAL" clId="{19A97A65-FB7E-DC4C-8433-B675572D5E70}" dt="2023-02-13T19:57:24.765" v="2523" actId="27636"/>
          <ac:spMkLst>
            <pc:docMk/>
            <pc:sldMk cId="860883307" sldId="1698"/>
            <ac:spMk id="3" creationId="{E4F6CD5C-29F6-C7FA-FC43-91F81B44EB28}"/>
          </ac:spMkLst>
        </pc:spChg>
        <pc:spChg chg="add mod">
          <ac:chgData name="Daniel Khashabi" userId="62390808-c838-45e6-be59-d6fd0d208bc8" providerId="ADAL" clId="{19A97A65-FB7E-DC4C-8433-B675572D5E70}" dt="2023-02-13T19:53:43.368" v="2393"/>
          <ac:spMkLst>
            <pc:docMk/>
            <pc:sldMk cId="860883307" sldId="1698"/>
            <ac:spMk id="4" creationId="{AA3E5411-CCB1-9677-3A6A-CD49B80B7687}"/>
          </ac:spMkLst>
        </pc:spChg>
      </pc:sldChg>
      <pc:sldChg chg="addSp delSp modSp new mod">
        <pc:chgData name="Daniel Khashabi" userId="62390808-c838-45e6-be59-d6fd0d208bc8" providerId="ADAL" clId="{19A97A65-FB7E-DC4C-8433-B675572D5E70}" dt="2023-02-23T16:38:32.043" v="10915" actId="207"/>
        <pc:sldMkLst>
          <pc:docMk/>
          <pc:sldMk cId="1589982863" sldId="1699"/>
        </pc:sldMkLst>
        <pc:spChg chg="mod">
          <ac:chgData name="Daniel Khashabi" userId="62390808-c838-45e6-be59-d6fd0d208bc8" providerId="ADAL" clId="{19A97A65-FB7E-DC4C-8433-B675572D5E70}" dt="2023-02-22T01:54:35.499" v="6092" actId="20577"/>
          <ac:spMkLst>
            <pc:docMk/>
            <pc:sldMk cId="1589982863" sldId="1699"/>
            <ac:spMk id="2" creationId="{CAEDA405-D3F5-D5AE-686E-83A0E8F89E78}"/>
          </ac:spMkLst>
        </pc:spChg>
        <pc:spChg chg="del">
          <ac:chgData name="Daniel Khashabi" userId="62390808-c838-45e6-be59-d6fd0d208bc8" providerId="ADAL" clId="{19A97A65-FB7E-DC4C-8433-B675572D5E70}" dt="2023-02-13T19:40:31.605" v="2024"/>
          <ac:spMkLst>
            <pc:docMk/>
            <pc:sldMk cId="1589982863" sldId="1699"/>
            <ac:spMk id="3" creationId="{647A3C37-7478-EA54-32C7-63BB94FCF2D8}"/>
          </ac:spMkLst>
        </pc:spChg>
        <pc:spChg chg="add mod">
          <ac:chgData name="Daniel Khashabi" userId="62390808-c838-45e6-be59-d6fd0d208bc8" providerId="ADAL" clId="{19A97A65-FB7E-DC4C-8433-B675572D5E70}" dt="2023-02-23T16:38:19.979" v="10911" actId="1076"/>
          <ac:spMkLst>
            <pc:docMk/>
            <pc:sldMk cId="1589982863" sldId="1699"/>
            <ac:spMk id="4" creationId="{9126D771-1F20-CFEC-333B-28C58C084EF6}"/>
          </ac:spMkLst>
        </pc:spChg>
        <pc:spChg chg="add mod">
          <ac:chgData name="Daniel Khashabi" userId="62390808-c838-45e6-be59-d6fd0d208bc8" providerId="ADAL" clId="{19A97A65-FB7E-DC4C-8433-B675572D5E70}" dt="2023-02-13T19:53:48.791" v="2414"/>
          <ac:spMkLst>
            <pc:docMk/>
            <pc:sldMk cId="1589982863" sldId="1699"/>
            <ac:spMk id="6" creationId="{D87354CD-C19B-905D-4AA1-0C57EB792A31}"/>
          </ac:spMkLst>
        </pc:spChg>
        <pc:spChg chg="add del mod">
          <ac:chgData name="Daniel Khashabi" userId="62390808-c838-45e6-be59-d6fd0d208bc8" providerId="ADAL" clId="{19A97A65-FB7E-DC4C-8433-B675572D5E70}" dt="2023-02-23T16:38:32.043" v="10915" actId="207"/>
          <ac:spMkLst>
            <pc:docMk/>
            <pc:sldMk cId="1589982863" sldId="1699"/>
            <ac:spMk id="8" creationId="{E63DE09C-A19E-F3B1-C5F0-5A7D4F90FE9B}"/>
          </ac:spMkLst>
        </pc:spChg>
        <pc:picChg chg="add del mod">
          <ac:chgData name="Daniel Khashabi" userId="62390808-c838-45e6-be59-d6fd0d208bc8" providerId="ADAL" clId="{19A97A65-FB7E-DC4C-8433-B675572D5E70}" dt="2023-02-13T19:58:18.874" v="2550" actId="21"/>
          <ac:picMkLst>
            <pc:docMk/>
            <pc:sldMk cId="1589982863" sldId="1699"/>
            <ac:picMk id="5" creationId="{C45F9867-710F-99FE-5B5B-C011B401689D}"/>
          </ac:picMkLst>
        </pc:picChg>
        <pc:picChg chg="add del mod">
          <ac:chgData name="Daniel Khashabi" userId="62390808-c838-45e6-be59-d6fd0d208bc8" providerId="ADAL" clId="{19A97A65-FB7E-DC4C-8433-B675572D5E70}" dt="2023-02-13T19:57:58.886" v="2529"/>
          <ac:picMkLst>
            <pc:docMk/>
            <pc:sldMk cId="1589982863" sldId="1699"/>
            <ac:picMk id="9" creationId="{BC17D729-92C8-9BA9-60E5-DEEE9870627B}"/>
          </ac:picMkLst>
        </pc:picChg>
        <pc:picChg chg="add del mod">
          <ac:chgData name="Daniel Khashabi" userId="62390808-c838-45e6-be59-d6fd0d208bc8" providerId="ADAL" clId="{19A97A65-FB7E-DC4C-8433-B675572D5E70}" dt="2023-02-13T19:58:36.557" v="2563" actId="1076"/>
          <ac:picMkLst>
            <pc:docMk/>
            <pc:sldMk cId="1589982863" sldId="1699"/>
            <ac:picMk id="10" creationId="{628CF1DA-28D9-0DC1-9EAA-7B9F804C9353}"/>
          </ac:picMkLst>
        </pc:picChg>
      </pc:sldChg>
      <pc:sldChg chg="addSp delSp modSp new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4279491511" sldId="1700"/>
        </pc:sldMkLst>
        <pc:spChg chg="mod ord">
          <ac:chgData name="Daniel Khashabi" userId="62390808-c838-45e6-be59-d6fd0d208bc8" providerId="ADAL" clId="{19A97A65-FB7E-DC4C-8433-B675572D5E70}" dt="2023-02-13T19:44:36.053" v="2134" actId="700"/>
          <ac:spMkLst>
            <pc:docMk/>
            <pc:sldMk cId="4279491511" sldId="1700"/>
            <ac:spMk id="2" creationId="{1DB10564-BCFA-580E-AA87-63E16A6774BC}"/>
          </ac:spMkLst>
        </pc:spChg>
        <pc:spChg chg="del">
          <ac:chgData name="Daniel Khashabi" userId="62390808-c838-45e6-be59-d6fd0d208bc8" providerId="ADAL" clId="{19A97A65-FB7E-DC4C-8433-B675572D5E70}" dt="2023-02-13T19:42:53.057" v="2111"/>
          <ac:spMkLst>
            <pc:docMk/>
            <pc:sldMk cId="4279491511" sldId="1700"/>
            <ac:spMk id="3" creationId="{11666574-9371-E3A6-F18E-509D39A685E3}"/>
          </ac:spMkLst>
        </pc:spChg>
        <pc:spChg chg="add mod">
          <ac:chgData name="Daniel Khashabi" userId="62390808-c838-45e6-be59-d6fd0d208bc8" providerId="ADAL" clId="{19A97A65-FB7E-DC4C-8433-B675572D5E70}" dt="2023-02-13T19:46:26.934" v="2207" actId="20577"/>
          <ac:spMkLst>
            <pc:docMk/>
            <pc:sldMk cId="4279491511" sldId="1700"/>
            <ac:spMk id="9" creationId="{D9A939C0-E76E-BCE4-E6A3-D53DEC367D8F}"/>
          </ac:spMkLst>
        </pc:spChg>
        <pc:spChg chg="add mod">
          <ac:chgData name="Daniel Khashabi" userId="62390808-c838-45e6-be59-d6fd0d208bc8" providerId="ADAL" clId="{19A97A65-FB7E-DC4C-8433-B675572D5E70}" dt="2023-02-13T19:53:51.158" v="2415"/>
          <ac:spMkLst>
            <pc:docMk/>
            <pc:sldMk cId="4279491511" sldId="1700"/>
            <ac:spMk id="11" creationId="{DD30F583-FB90-C891-2DFC-2A1E1AD8161E}"/>
          </ac:spMkLst>
        </pc:spChg>
        <pc:picChg chg="add del mod ord">
          <ac:chgData name="Daniel Khashabi" userId="62390808-c838-45e6-be59-d6fd0d208bc8" providerId="ADAL" clId="{19A97A65-FB7E-DC4C-8433-B675572D5E70}" dt="2023-02-13T19:44:39.004" v="2135" actId="21"/>
          <ac:picMkLst>
            <pc:docMk/>
            <pc:sldMk cId="4279491511" sldId="1700"/>
            <ac:picMk id="5" creationId="{7275A719-A973-9518-876E-025DA812D70A}"/>
          </ac:picMkLst>
        </pc:picChg>
        <pc:picChg chg="add mod">
          <ac:chgData name="Daniel Khashabi" userId="62390808-c838-45e6-be59-d6fd0d208bc8" providerId="ADAL" clId="{19A97A65-FB7E-DC4C-8433-B675572D5E70}" dt="2023-02-13T19:46:05.212" v="2182" actId="1076"/>
          <ac:picMkLst>
            <pc:docMk/>
            <pc:sldMk cId="4279491511" sldId="1700"/>
            <ac:picMk id="7" creationId="{90071D56-9FAC-5356-3E68-6E5EF350FA61}"/>
          </ac:picMkLst>
        </pc:picChg>
        <pc:picChg chg="add mod">
          <ac:chgData name="Daniel Khashabi" userId="62390808-c838-45e6-be59-d6fd0d208bc8" providerId="ADAL" clId="{19A97A65-FB7E-DC4C-8433-B675572D5E70}" dt="2023-02-13T19:46:22.279" v="2199" actId="14100"/>
          <ac:picMkLst>
            <pc:docMk/>
            <pc:sldMk cId="4279491511" sldId="1700"/>
            <ac:picMk id="10" creationId="{870C9351-F169-3DB0-C763-744D63B6ABD4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13T19:53:58.210" v="2422" actId="1036"/>
        <pc:sldMkLst>
          <pc:docMk/>
          <pc:sldMk cId="3795276424" sldId="1701"/>
        </pc:sldMkLst>
        <pc:spChg chg="mod">
          <ac:chgData name="Daniel Khashabi" userId="62390808-c838-45e6-be59-d6fd0d208bc8" providerId="ADAL" clId="{19A97A65-FB7E-DC4C-8433-B675572D5E70}" dt="2023-02-13T19:49:43.583" v="2224"/>
          <ac:spMkLst>
            <pc:docMk/>
            <pc:sldMk cId="3795276424" sldId="1701"/>
            <ac:spMk id="2" creationId="{B0834209-B9B0-C4CE-6551-D064CD57CB6E}"/>
          </ac:spMkLst>
        </pc:spChg>
        <pc:spChg chg="del">
          <ac:chgData name="Daniel Khashabi" userId="62390808-c838-45e6-be59-d6fd0d208bc8" providerId="ADAL" clId="{19A97A65-FB7E-DC4C-8433-B675572D5E70}" dt="2023-02-13T19:46:52.708" v="2210"/>
          <ac:spMkLst>
            <pc:docMk/>
            <pc:sldMk cId="3795276424" sldId="1701"/>
            <ac:spMk id="3" creationId="{5365A9B5-8048-CA61-E133-52065B9308BD}"/>
          </ac:spMkLst>
        </pc:spChg>
        <pc:spChg chg="add del mod">
          <ac:chgData name="Daniel Khashabi" userId="62390808-c838-45e6-be59-d6fd0d208bc8" providerId="ADAL" clId="{19A97A65-FB7E-DC4C-8433-B675572D5E70}" dt="2023-02-13T19:48:42.397" v="2216"/>
          <ac:spMkLst>
            <pc:docMk/>
            <pc:sldMk cId="3795276424" sldId="1701"/>
            <ac:spMk id="7" creationId="{6F1022B5-9861-3527-4949-DEF8F81018BA}"/>
          </ac:spMkLst>
        </pc:spChg>
        <pc:spChg chg="add del mod">
          <ac:chgData name="Daniel Khashabi" userId="62390808-c838-45e6-be59-d6fd0d208bc8" providerId="ADAL" clId="{19A97A65-FB7E-DC4C-8433-B675572D5E70}" dt="2023-02-13T19:49:40.142" v="2221"/>
          <ac:spMkLst>
            <pc:docMk/>
            <pc:sldMk cId="3795276424" sldId="1701"/>
            <ac:spMk id="11" creationId="{36B47DCA-72DB-54C6-9D9C-2C48D01CC6C8}"/>
          </ac:spMkLst>
        </pc:spChg>
        <pc:spChg chg="add mod">
          <ac:chgData name="Daniel Khashabi" userId="62390808-c838-45e6-be59-d6fd0d208bc8" providerId="ADAL" clId="{19A97A65-FB7E-DC4C-8433-B675572D5E70}" dt="2023-02-13T19:50:24.009" v="2249" actId="20577"/>
          <ac:spMkLst>
            <pc:docMk/>
            <pc:sldMk cId="3795276424" sldId="1701"/>
            <ac:spMk id="15" creationId="{5FAC1301-6EB9-1738-E646-2078866520A1}"/>
          </ac:spMkLst>
        </pc:spChg>
        <pc:spChg chg="add mod">
          <ac:chgData name="Daniel Khashabi" userId="62390808-c838-45e6-be59-d6fd0d208bc8" providerId="ADAL" clId="{19A97A65-FB7E-DC4C-8433-B675572D5E70}" dt="2023-02-13T19:53:55.035" v="2416"/>
          <ac:spMkLst>
            <pc:docMk/>
            <pc:sldMk cId="3795276424" sldId="1701"/>
            <ac:spMk id="18" creationId="{3A38176D-8909-03F9-E75A-E27B3CD0F929}"/>
          </ac:spMkLst>
        </pc:spChg>
        <pc:picChg chg="add del mod">
          <ac:chgData name="Daniel Khashabi" userId="62390808-c838-45e6-be59-d6fd0d208bc8" providerId="ADAL" clId="{19A97A65-FB7E-DC4C-8433-B675572D5E70}" dt="2023-02-13T19:48:40.556" v="2215" actId="478"/>
          <ac:picMkLst>
            <pc:docMk/>
            <pc:sldMk cId="3795276424" sldId="1701"/>
            <ac:picMk id="5" creationId="{A1B48681-E26E-F353-993F-665901BCB8D4}"/>
          </ac:picMkLst>
        </pc:picChg>
        <pc:picChg chg="add del mod">
          <ac:chgData name="Daniel Khashabi" userId="62390808-c838-45e6-be59-d6fd0d208bc8" providerId="ADAL" clId="{19A97A65-FB7E-DC4C-8433-B675572D5E70}" dt="2023-02-13T19:49:38.446" v="2220" actId="478"/>
          <ac:picMkLst>
            <pc:docMk/>
            <pc:sldMk cId="3795276424" sldId="1701"/>
            <ac:picMk id="9" creationId="{994C4D07-FD11-3DE5-9378-67CF2B4FCB63}"/>
          </ac:picMkLst>
        </pc:picChg>
        <pc:picChg chg="add del mod">
          <ac:chgData name="Daniel Khashabi" userId="62390808-c838-45e6-be59-d6fd0d208bc8" providerId="ADAL" clId="{19A97A65-FB7E-DC4C-8433-B675572D5E70}" dt="2023-02-13T19:49:51.325" v="2225" actId="21"/>
          <ac:picMkLst>
            <pc:docMk/>
            <pc:sldMk cId="3795276424" sldId="1701"/>
            <ac:picMk id="13" creationId="{E1E963AE-E7B2-0483-6C5E-2F5A538B7C55}"/>
          </ac:picMkLst>
        </pc:picChg>
        <pc:picChg chg="add mod">
          <ac:chgData name="Daniel Khashabi" userId="62390808-c838-45e6-be59-d6fd0d208bc8" providerId="ADAL" clId="{19A97A65-FB7E-DC4C-8433-B675572D5E70}" dt="2023-02-13T19:53:58.210" v="2422" actId="1036"/>
          <ac:picMkLst>
            <pc:docMk/>
            <pc:sldMk cId="3795276424" sldId="1701"/>
            <ac:picMk id="17" creationId="{A8222EC6-259A-5F43-C0DF-B8AE7A2F0109}"/>
          </ac:picMkLst>
        </pc:picChg>
      </pc:sldChg>
      <pc:sldChg chg="addSp delSp modSp add mod ord modNotes">
        <pc:chgData name="Daniel Khashabi" userId="62390808-c838-45e6-be59-d6fd0d208bc8" providerId="ADAL" clId="{19A97A65-FB7E-DC4C-8433-B675572D5E70}" dt="2023-02-22T17:58:30.299" v="9801"/>
        <pc:sldMkLst>
          <pc:docMk/>
          <pc:sldMk cId="226051440" sldId="17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2" creationId="{4FDD13DC-D601-736A-31CE-8C0C8E29792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7" creationId="{9D247EF2-D539-904D-7D23-4F5C04046F24}"/>
          </ac:spMkLst>
        </pc:spChg>
        <pc:picChg chg="add mod">
          <ac:chgData name="Daniel Khashabi" userId="62390808-c838-45e6-be59-d6fd0d208bc8" providerId="ADAL" clId="{19A97A65-FB7E-DC4C-8433-B675572D5E70}" dt="2023-02-13T19:56:29.761" v="2512" actId="1076"/>
          <ac:picMkLst>
            <pc:docMk/>
            <pc:sldMk cId="226051440" sldId="1702"/>
            <ac:picMk id="3" creationId="{A16B45F6-B7D3-1D24-D43F-4737F9DB9EDD}"/>
          </ac:picMkLst>
        </pc:picChg>
        <pc:picChg chg="del">
          <ac:chgData name="Daniel Khashabi" userId="62390808-c838-45e6-be59-d6fd0d208bc8" providerId="ADAL" clId="{19A97A65-FB7E-DC4C-8433-B675572D5E70}" dt="2023-02-13T19:56:23.606" v="2508" actId="478"/>
          <ac:picMkLst>
            <pc:docMk/>
            <pc:sldMk cId="226051440" sldId="1702"/>
            <ac:picMk id="4" creationId="{B96B1E2F-F697-BFD8-C328-4C2130F94C3C}"/>
          </ac:picMkLst>
        </pc:picChg>
      </pc:sldChg>
      <pc:sldChg chg="add del">
        <pc:chgData name="Daniel Khashabi" userId="62390808-c838-45e6-be59-d6fd0d208bc8" providerId="ADAL" clId="{19A97A65-FB7E-DC4C-8433-B675572D5E70}" dt="2023-02-13T19:56:45.100" v="2515" actId="2696"/>
        <pc:sldMkLst>
          <pc:docMk/>
          <pc:sldMk cId="544493550" sldId="1703"/>
        </pc:sldMkLst>
      </pc:sldChg>
      <pc:sldChg chg="modSp new mod">
        <pc:chgData name="Daniel Khashabi" userId="62390808-c838-45e6-be59-d6fd0d208bc8" providerId="ADAL" clId="{19A97A65-FB7E-DC4C-8433-B675572D5E70}" dt="2023-02-22T04:19:06.972" v="7248" actId="20577"/>
        <pc:sldMkLst>
          <pc:docMk/>
          <pc:sldMk cId="1168865004" sldId="1703"/>
        </pc:sldMkLst>
        <pc:spChg chg="mod">
          <ac:chgData name="Daniel Khashabi" userId="62390808-c838-45e6-be59-d6fd0d208bc8" providerId="ADAL" clId="{19A97A65-FB7E-DC4C-8433-B675572D5E70}" dt="2023-02-22T04:19:06.972" v="7248" actId="20577"/>
          <ac:spMkLst>
            <pc:docMk/>
            <pc:sldMk cId="1168865004" sldId="1703"/>
            <ac:spMk id="2" creationId="{91C35241-F2B6-5E9C-5018-0FBF0C0333E6}"/>
          </ac:spMkLst>
        </pc:spChg>
        <pc:spChg chg="mod">
          <ac:chgData name="Daniel Khashabi" userId="62390808-c838-45e6-be59-d6fd0d208bc8" providerId="ADAL" clId="{19A97A65-FB7E-DC4C-8433-B675572D5E70}" dt="2023-02-13T20:11:37.591" v="2636" actId="20577"/>
          <ac:spMkLst>
            <pc:docMk/>
            <pc:sldMk cId="1168865004" sldId="1703"/>
            <ac:spMk id="3" creationId="{AFC09FF9-2B85-894A-2201-A31C9EE9E9B9}"/>
          </ac:spMkLst>
        </pc:spChg>
      </pc:sldChg>
      <pc:sldChg chg="add del">
        <pc:chgData name="Daniel Khashabi" userId="62390808-c838-45e6-be59-d6fd0d208bc8" providerId="ADAL" clId="{19A97A65-FB7E-DC4C-8433-B675572D5E70}" dt="2023-02-13T19:56:19.196" v="2507"/>
        <pc:sldMkLst>
          <pc:docMk/>
          <pc:sldMk cId="2569076565" sldId="1704"/>
        </pc:sldMkLst>
      </pc:sldChg>
      <pc:sldChg chg="delSp modSp add del mod">
        <pc:chgData name="Daniel Khashabi" userId="62390808-c838-45e6-be59-d6fd0d208bc8" providerId="ADAL" clId="{19A97A65-FB7E-DC4C-8433-B675572D5E70}" dt="2023-02-22T14:58:32.640" v="8338" actId="2696"/>
        <pc:sldMkLst>
          <pc:docMk/>
          <pc:sldMk cId="4132447779" sldId="1704"/>
        </pc:sldMkLst>
        <pc:spChg chg="mod">
          <ac:chgData name="Daniel Khashabi" userId="62390808-c838-45e6-be59-d6fd0d208bc8" providerId="ADAL" clId="{19A97A65-FB7E-DC4C-8433-B675572D5E70}" dt="2023-02-13T20:21:11.631" v="2743" actId="1036"/>
          <ac:spMkLst>
            <pc:docMk/>
            <pc:sldMk cId="4132447779" sldId="1704"/>
            <ac:spMk id="2" creationId="{EAA4E5AE-1C3E-2796-63F2-9096359501A8}"/>
          </ac:spMkLst>
        </pc:spChg>
        <pc:spChg chg="del">
          <ac:chgData name="Daniel Khashabi" userId="62390808-c838-45e6-be59-d6fd0d208bc8" providerId="ADAL" clId="{19A97A65-FB7E-DC4C-8433-B675572D5E70}" dt="2023-02-13T20:21:02.390" v="2692" actId="478"/>
          <ac:spMkLst>
            <pc:docMk/>
            <pc:sldMk cId="4132447779" sldId="1704"/>
            <ac:spMk id="4" creationId="{174CC2F0-1AA7-378F-623E-119B1B2AD22D}"/>
          </ac:spMkLst>
        </pc:spChg>
        <pc:picChg chg="del">
          <ac:chgData name="Daniel Khashabi" userId="62390808-c838-45e6-be59-d6fd0d208bc8" providerId="ADAL" clId="{19A97A65-FB7E-DC4C-8433-B675572D5E70}" dt="2023-02-13T20:21:02.390" v="2692" actId="478"/>
          <ac:picMkLst>
            <pc:docMk/>
            <pc:sldMk cId="4132447779" sldId="1704"/>
            <ac:picMk id="3" creationId="{78CDA48F-8807-A09C-6E98-AE412E4E948C}"/>
          </ac:picMkLst>
        </pc:picChg>
      </pc:sldChg>
      <pc:sldChg chg="add">
        <pc:chgData name="Daniel Khashabi" userId="62390808-c838-45e6-be59-d6fd0d208bc8" providerId="ADAL" clId="{19A97A65-FB7E-DC4C-8433-B675572D5E70}" dt="2023-02-22T14:58:56.749" v="8339"/>
        <pc:sldMkLst>
          <pc:docMk/>
          <pc:sldMk cId="4165398194" sldId="1704"/>
        </pc:sldMkLst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3932640753" sldId="1705"/>
        </pc:sldMkLst>
        <pc:spChg chg="mod">
          <ac:chgData name="Daniel Khashabi" userId="62390808-c838-45e6-be59-d6fd0d208bc8" providerId="ADAL" clId="{19A97A65-FB7E-DC4C-8433-B675572D5E70}" dt="2023-02-13T20:31:48.531" v="2855" actId="20577"/>
          <ac:spMkLst>
            <pc:docMk/>
            <pc:sldMk cId="3932640753" sldId="1705"/>
            <ac:spMk id="2" creationId="{90F7FFA4-B27A-FAA9-DA8C-EE31A4C371FB}"/>
          </ac:spMkLst>
        </pc:spChg>
        <pc:spChg chg="del">
          <ac:chgData name="Daniel Khashabi" userId="62390808-c838-45e6-be59-d6fd0d208bc8" providerId="ADAL" clId="{19A97A65-FB7E-DC4C-8433-B675572D5E70}" dt="2023-02-13T20:31:41.551" v="2829" actId="478"/>
          <ac:spMkLst>
            <pc:docMk/>
            <pc:sldMk cId="3932640753" sldId="1705"/>
            <ac:spMk id="3" creationId="{390A236D-67C7-5B0D-628A-AC032B331F3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3" creationId="{82168FEB-6883-1893-0A3F-00B011E99FA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5" creationId="{46DA3D6A-436D-CB1F-1A45-7C5D949553C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6" creationId="{8646D8E5-2440-7A05-760B-061F92EC50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7" creationId="{8D8B83A2-20E8-5C56-A9C7-07C619F52C3D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8" creationId="{8BF3A708-EF18-EF4B-5D58-EA1B4A2E98CF}"/>
          </ac:spMkLst>
        </pc:spChg>
        <pc:spChg chg="add del mod">
          <ac:chgData name="Daniel Khashabi" userId="62390808-c838-45e6-be59-d6fd0d208bc8" providerId="ADAL" clId="{19A97A65-FB7E-DC4C-8433-B675572D5E70}" dt="2023-02-13T20:32:02.955" v="2857" actId="478"/>
          <ac:spMkLst>
            <pc:docMk/>
            <pc:sldMk cId="3932640753" sldId="1705"/>
            <ac:spMk id="9" creationId="{01C97458-8196-073C-8891-E08624A9769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11" creationId="{80DC1DEF-2A16-0E4F-D36F-42AA381F1701}"/>
          </ac:spMkLst>
        </pc:spChg>
        <pc:picChg chg="add mod">
          <ac:chgData name="Daniel Khashabi" userId="62390808-c838-45e6-be59-d6fd0d208bc8" providerId="ADAL" clId="{19A97A65-FB7E-DC4C-8433-B675572D5E70}" dt="2023-02-22T03:24:01.031" v="6555" actId="1036"/>
          <ac:picMkLst>
            <pc:docMk/>
            <pc:sldMk cId="3932640753" sldId="1705"/>
            <ac:picMk id="4" creationId="{6D3A1922-D298-A289-D57B-E4C6F8D7177A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1439795745" sldId="1706"/>
        </pc:sldMkLst>
        <pc:spChg chg="mod">
          <ac:chgData name="Daniel Khashabi" userId="62390808-c838-45e6-be59-d6fd0d208bc8" providerId="ADAL" clId="{19A97A65-FB7E-DC4C-8433-B675572D5E70}" dt="2023-02-22T03:28:34.484" v="6575" actId="20577"/>
          <ac:spMkLst>
            <pc:docMk/>
            <pc:sldMk cId="1439795745" sldId="1706"/>
            <ac:spMk id="2" creationId="{122E6C18-1399-BCCF-39C0-F06BDF0C14A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439795745" sldId="1706"/>
            <ac:spMk id="4" creationId="{AFD46386-D533-ED5F-5876-FAC638F2D762}"/>
          </ac:spMkLst>
        </pc:spChg>
        <pc:picChg chg="add del mod">
          <ac:chgData name="Daniel Khashabi" userId="62390808-c838-45e6-be59-d6fd0d208bc8" providerId="ADAL" clId="{19A97A65-FB7E-DC4C-8433-B675572D5E70}" dt="2023-02-13T20:32:52.989" v="2887" actId="478"/>
          <ac:picMkLst>
            <pc:docMk/>
            <pc:sldMk cId="1439795745" sldId="1706"/>
            <ac:picMk id="4" creationId="{619802BF-C62A-044A-2900-E6606E1DEDF6}"/>
          </ac:picMkLst>
        </pc:picChg>
        <pc:picChg chg="add mod">
          <ac:chgData name="Daniel Khashabi" userId="62390808-c838-45e6-be59-d6fd0d208bc8" providerId="ADAL" clId="{19A97A65-FB7E-DC4C-8433-B675572D5E70}" dt="2023-02-13T20:32:59.930" v="2890" actId="1076"/>
          <ac:picMkLst>
            <pc:docMk/>
            <pc:sldMk cId="1439795745" sldId="1706"/>
            <ac:picMk id="7170" creationId="{093E0EF3-48A7-2C61-5E70-DE5D15C8B6AE}"/>
          </ac:picMkLst>
        </pc:picChg>
      </pc:sldChg>
      <pc:sldChg chg="addSp modSp new mod">
        <pc:chgData name="Daniel Khashabi" userId="62390808-c838-45e6-be59-d6fd0d208bc8" providerId="ADAL" clId="{19A97A65-FB7E-DC4C-8433-B675572D5E70}" dt="2023-02-22T12:57:02.761" v="7377" actId="1076"/>
        <pc:sldMkLst>
          <pc:docMk/>
          <pc:sldMk cId="2335958500" sldId="1707"/>
        </pc:sldMkLst>
        <pc:spChg chg="mod">
          <ac:chgData name="Daniel Khashabi" userId="62390808-c838-45e6-be59-d6fd0d208bc8" providerId="ADAL" clId="{19A97A65-FB7E-DC4C-8433-B675572D5E70}" dt="2023-02-22T04:19:19.617" v="7284" actId="20577"/>
          <ac:spMkLst>
            <pc:docMk/>
            <pc:sldMk cId="2335958500" sldId="1707"/>
            <ac:spMk id="2" creationId="{F0715149-4F93-B25C-8637-38213413B0CC}"/>
          </ac:spMkLst>
        </pc:spChg>
        <pc:spChg chg="mod">
          <ac:chgData name="Daniel Khashabi" userId="62390808-c838-45e6-be59-d6fd0d208bc8" providerId="ADAL" clId="{19A97A65-FB7E-DC4C-8433-B675572D5E70}" dt="2023-02-22T04:22:59.239" v="7371" actId="27636"/>
          <ac:spMkLst>
            <pc:docMk/>
            <pc:sldMk cId="2335958500" sldId="1707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2:57:02.761" v="7377" actId="1076"/>
          <ac:picMkLst>
            <pc:docMk/>
            <pc:sldMk cId="2335958500" sldId="1707"/>
            <ac:picMk id="5" creationId="{810942FF-3338-66DB-EC73-D972EF6B46CA}"/>
          </ac:picMkLst>
        </pc:picChg>
      </pc:sldChg>
      <pc:sldChg chg="modSp add mod ord modShow">
        <pc:chgData name="Daniel Khashabi" userId="62390808-c838-45e6-be59-d6fd0d208bc8" providerId="ADAL" clId="{19A97A65-FB7E-DC4C-8433-B675572D5E70}" dt="2023-02-22T13:14:10.895" v="7552" actId="20578"/>
        <pc:sldMkLst>
          <pc:docMk/>
          <pc:sldMk cId="1061067491" sldId="1708"/>
        </pc:sldMkLst>
        <pc:picChg chg="mod">
          <ac:chgData name="Daniel Khashabi" userId="62390808-c838-45e6-be59-d6fd0d208bc8" providerId="ADAL" clId="{19A97A65-FB7E-DC4C-8433-B675572D5E70}" dt="2023-02-22T13:13:20.231" v="7548" actId="1076"/>
          <ac:picMkLst>
            <pc:docMk/>
            <pc:sldMk cId="1061067491" sldId="1708"/>
            <ac:picMk id="10242" creationId="{2F90DCFF-3402-AE62-A925-EEE5B96E44A0}"/>
          </ac:picMkLst>
        </pc:picChg>
      </pc:sldChg>
      <pc:sldChg chg="addSp modSp new del mod or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425870981" sldId="1708"/>
        </pc:sldMkLst>
        <pc:spChg chg="mod">
          <ac:chgData name="Daniel Khashabi" userId="62390808-c838-45e6-be59-d6fd0d208bc8" providerId="ADAL" clId="{19A97A65-FB7E-DC4C-8433-B675572D5E70}" dt="2023-02-13T20:42:15.647" v="3016" actId="20577"/>
          <ac:spMkLst>
            <pc:docMk/>
            <pc:sldMk cId="2425870981" sldId="1708"/>
            <ac:spMk id="2" creationId="{F88C372A-92FB-D67D-2F46-09A4D302F6E9}"/>
          </ac:spMkLst>
        </pc:spChg>
        <pc:picChg chg="add mod">
          <ac:chgData name="Daniel Khashabi" userId="62390808-c838-45e6-be59-d6fd0d208bc8" providerId="ADAL" clId="{19A97A65-FB7E-DC4C-8433-B675572D5E70}" dt="2023-02-13T20:57:00.617" v="3245" actId="1076"/>
          <ac:picMkLst>
            <pc:docMk/>
            <pc:sldMk cId="2425870981" sldId="1708"/>
            <ac:picMk id="10242" creationId="{2F90DCFF-3402-AE62-A925-EEE5B96E44A0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157504638" sldId="170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32610573" sldId="1709"/>
        </pc:sldMkLst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1473584143" sldId="1709"/>
        </pc:sldMkLst>
      </pc:sldChg>
      <pc:sldChg chg="modSp add del mod">
        <pc:chgData name="Daniel Khashabi" userId="62390808-c838-45e6-be59-d6fd0d208bc8" providerId="ADAL" clId="{19A97A65-FB7E-DC4C-8433-B675572D5E70}" dt="2023-02-22T13:27:12.004" v="7813" actId="2696"/>
        <pc:sldMkLst>
          <pc:docMk/>
          <pc:sldMk cId="1980461367" sldId="1710"/>
        </pc:sldMkLst>
        <pc:spChg chg="mod">
          <ac:chgData name="Daniel Khashabi" userId="62390808-c838-45e6-be59-d6fd0d208bc8" providerId="ADAL" clId="{19A97A65-FB7E-DC4C-8433-B675572D5E70}" dt="2023-02-22T13:03:23.088" v="7477" actId="1036"/>
          <ac:spMkLst>
            <pc:docMk/>
            <pc:sldMk cId="1980461367" sldId="1710"/>
            <ac:spMk id="2" creationId="{EAA4E5AE-1C3E-2796-63F2-9096359501A8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17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11"/>
            <ac:spMk id="2" creationId="{68FED5E6-0755-C388-E977-ED1AA0654D90}"/>
          </ac:spMkLst>
        </pc:spChg>
      </pc:sldChg>
      <pc:sldChg chg="add del">
        <pc:chgData name="Daniel Khashabi" userId="62390808-c838-45e6-be59-d6fd0d208bc8" providerId="ADAL" clId="{19A97A65-FB7E-DC4C-8433-B675572D5E70}" dt="2023-02-13T20:56:15.263" v="3240" actId="2696"/>
        <pc:sldMkLst>
          <pc:docMk/>
          <pc:sldMk cId="0" sldId="1712"/>
        </pc:sldMkLst>
      </pc:sldChg>
      <pc:sldChg chg="add del">
        <pc:chgData name="Daniel Khashabi" userId="62390808-c838-45e6-be59-d6fd0d208bc8" providerId="ADAL" clId="{19A97A65-FB7E-DC4C-8433-B675572D5E70}" dt="2023-02-13T20:56:23.730" v="3243" actId="2696"/>
        <pc:sldMkLst>
          <pc:docMk/>
          <pc:sldMk cId="0" sldId="1713"/>
        </pc:sldMkLst>
      </pc:sldChg>
      <pc:sldChg chg="addSp modSp new ord">
        <pc:chgData name="Daniel Khashabi" userId="62390808-c838-45e6-be59-d6fd0d208bc8" providerId="ADAL" clId="{19A97A65-FB7E-DC4C-8433-B675572D5E70}" dt="2023-02-22T04:09:10.721" v="7034" actId="20578"/>
        <pc:sldMkLst>
          <pc:docMk/>
          <pc:sldMk cId="1715798551" sldId="1714"/>
        </pc:sldMkLst>
        <pc:picChg chg="add mod">
          <ac:chgData name="Daniel Khashabi" userId="62390808-c838-45e6-be59-d6fd0d208bc8" providerId="ADAL" clId="{19A97A65-FB7E-DC4C-8433-B675572D5E70}" dt="2023-02-13T20:47:09.647" v="3045" actId="1076"/>
          <ac:picMkLst>
            <pc:docMk/>
            <pc:sldMk cId="1715798551" sldId="1714"/>
            <ac:picMk id="9218" creationId="{2AAECD28-EB00-1099-46DC-E40BF60CE077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1549112695" sldId="1715"/>
        </pc:sldMkLst>
      </pc:sldChg>
      <pc:sldChg chg="addSp modSp new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096936668" sldId="1715"/>
        </pc:sldMkLst>
        <pc:spChg chg="mod">
          <ac:chgData name="Daniel Khashabi" userId="62390808-c838-45e6-be59-d6fd0d208bc8" providerId="ADAL" clId="{19A97A65-FB7E-DC4C-8433-B675572D5E70}" dt="2023-02-13T20:54:09.107" v="3187" actId="20577"/>
          <ac:spMkLst>
            <pc:docMk/>
            <pc:sldMk cId="2096936668" sldId="1715"/>
            <ac:spMk id="2" creationId="{933443C4-5A7E-2B13-BB12-8182F336F7F7}"/>
          </ac:spMkLst>
        </pc:spChg>
        <pc:picChg chg="add mod">
          <ac:chgData name="Daniel Khashabi" userId="62390808-c838-45e6-be59-d6fd0d208bc8" providerId="ADAL" clId="{19A97A65-FB7E-DC4C-8433-B675572D5E70}" dt="2023-02-13T20:53:51.214" v="3103" actId="1076"/>
          <ac:picMkLst>
            <pc:docMk/>
            <pc:sldMk cId="2096936668" sldId="1715"/>
            <ac:picMk id="4" creationId="{622ABF98-D5C5-6F2B-6105-D1F9539D10B3}"/>
          </ac:picMkLst>
        </pc:picChg>
        <pc:picChg chg="add mod">
          <ac:chgData name="Daniel Khashabi" userId="62390808-c838-45e6-be59-d6fd0d208bc8" providerId="ADAL" clId="{19A97A65-FB7E-DC4C-8433-B675572D5E70}" dt="2023-02-13T20:53:48.883" v="3102" actId="1076"/>
          <ac:picMkLst>
            <pc:docMk/>
            <pc:sldMk cId="2096936668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3405480145" sldId="1715"/>
        </pc:sldMkLst>
      </pc:sldChg>
      <pc:sldChg chg="delSp modSp add del mod">
        <pc:chgData name="Daniel Khashabi" userId="62390808-c838-45e6-be59-d6fd0d208bc8" providerId="ADAL" clId="{19A97A65-FB7E-DC4C-8433-B675572D5E70}" dt="2023-02-22T13:31:06.491" v="7818" actId="2696"/>
        <pc:sldMkLst>
          <pc:docMk/>
          <pc:sldMk cId="4205288300" sldId="1715"/>
        </pc:sldMkLst>
        <pc:picChg chg="mod">
          <ac:chgData name="Daniel Khashabi" userId="62390808-c838-45e6-be59-d6fd0d208bc8" providerId="ADAL" clId="{19A97A65-FB7E-DC4C-8433-B675572D5E70}" dt="2023-02-22T13:19:58.655" v="7604" actId="1038"/>
          <ac:picMkLst>
            <pc:docMk/>
            <pc:sldMk cId="4205288300" sldId="1715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22T13:19:15.108" v="7589" actId="478"/>
          <ac:picMkLst>
            <pc:docMk/>
            <pc:sldMk cId="4205288300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559911475" sldId="1716"/>
        </pc:sldMkLst>
      </pc:sldChg>
      <pc:sldChg chg="add del">
        <pc:chgData name="Daniel Khashabi" userId="62390808-c838-45e6-be59-d6fd0d208bc8" providerId="ADAL" clId="{19A97A65-FB7E-DC4C-8433-B675572D5E70}" dt="2023-02-22T13:19:43.599" v="7595" actId="2696"/>
        <pc:sldMkLst>
          <pc:docMk/>
          <pc:sldMk cId="1609623940" sldId="1716"/>
        </pc:sldMkLst>
      </pc:sldChg>
      <pc:sldChg chg="add del">
        <pc:chgData name="Daniel Khashabi" userId="62390808-c838-45e6-be59-d6fd0d208bc8" providerId="ADAL" clId="{19A97A65-FB7E-DC4C-8433-B675572D5E70}" dt="2023-02-22T13:27:06.377" v="7811" actId="2696"/>
        <pc:sldMkLst>
          <pc:docMk/>
          <pc:sldMk cId="2074904476" sldId="1716"/>
        </pc:sldMkLst>
      </pc:sldChg>
      <pc:sldChg chg="add del">
        <pc:chgData name="Daniel Khashabi" userId="62390808-c838-45e6-be59-d6fd0d208bc8" providerId="ADAL" clId="{19A97A65-FB7E-DC4C-8433-B675572D5E70}" dt="2023-02-22T13:19:49.082" v="7597"/>
        <pc:sldMkLst>
          <pc:docMk/>
          <pc:sldMk cId="2816589189" sldId="1716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053985458" sldId="1716"/>
        </pc:sldMkLst>
      </pc:sldChg>
      <pc:sldChg chg="addSp delSp modSp add">
        <pc:chgData name="Daniel Khashabi" userId="62390808-c838-45e6-be59-d6fd0d208bc8" providerId="ADAL" clId="{19A97A65-FB7E-DC4C-8433-B675572D5E70}" dt="2023-02-22T16:23:16.930" v="9016"/>
        <pc:sldMkLst>
          <pc:docMk/>
          <pc:sldMk cId="3144402979" sldId="1716"/>
        </pc:sldMkLst>
        <pc:spChg chg="add del mod">
          <ac:chgData name="Daniel Khashabi" userId="62390808-c838-45e6-be59-d6fd0d208bc8" providerId="ADAL" clId="{19A97A65-FB7E-DC4C-8433-B675572D5E70}" dt="2023-02-22T16:23:16.930" v="9016"/>
          <ac:spMkLst>
            <pc:docMk/>
            <pc:sldMk cId="3144402979" sldId="1716"/>
            <ac:spMk id="4" creationId="{E53E0D2D-2F15-99BF-CF65-FF3A6192A6C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72756919" sldId="1716"/>
        </pc:sldMkLst>
        <pc:picChg chg="del">
          <ac:chgData name="Daniel Khashabi" userId="62390808-c838-45e6-be59-d6fd0d208bc8" providerId="ADAL" clId="{19A97A65-FB7E-DC4C-8433-B675572D5E70}" dt="2023-02-13T20:54:13.982" v="3190" actId="478"/>
          <ac:picMkLst>
            <pc:docMk/>
            <pc:sldMk cId="4072756919" sldId="1716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13T20:54:12.411" v="3189" actId="21"/>
          <ac:picMkLst>
            <pc:docMk/>
            <pc:sldMk cId="4072756919" sldId="1716"/>
            <ac:picMk id="5" creationId="{24D47560-D0C5-1A4C-0E57-EEF137956037}"/>
          </ac:picMkLst>
        </pc:picChg>
        <pc:picChg chg="add mod">
          <ac:chgData name="Daniel Khashabi" userId="62390808-c838-45e6-be59-d6fd0d208bc8" providerId="ADAL" clId="{19A97A65-FB7E-DC4C-8433-B675572D5E70}" dt="2023-02-13T20:54:18.570" v="3194" actId="1076"/>
          <ac:picMkLst>
            <pc:docMk/>
            <pc:sldMk cId="4072756919" sldId="1716"/>
            <ac:picMk id="6" creationId="{66EF79A1-BD99-9E3E-60A6-53FDC318D57C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4121961523" sldId="1716"/>
        </pc:sldMkLst>
      </pc:sldChg>
      <pc:sldChg chg="addSp modSp new mod">
        <pc:chgData name="Daniel Khashabi" userId="62390808-c838-45e6-be59-d6fd0d208bc8" providerId="ADAL" clId="{19A97A65-FB7E-DC4C-8433-B675572D5E70}" dt="2023-02-13T20:55:20.583" v="3236" actId="1076"/>
        <pc:sldMkLst>
          <pc:docMk/>
          <pc:sldMk cId="1180057205" sldId="1717"/>
        </pc:sldMkLst>
        <pc:spChg chg="mod">
          <ac:chgData name="Daniel Khashabi" userId="62390808-c838-45e6-be59-d6fd0d208bc8" providerId="ADAL" clId="{19A97A65-FB7E-DC4C-8433-B675572D5E70}" dt="2023-02-13T20:55:19.679" v="3235" actId="27636"/>
          <ac:spMkLst>
            <pc:docMk/>
            <pc:sldMk cId="1180057205" sldId="1717"/>
            <ac:spMk id="2" creationId="{ADBC343D-56C6-DDE0-E1CB-40ACEC4BA97C}"/>
          </ac:spMkLst>
        </pc:spChg>
        <pc:picChg chg="add mod">
          <ac:chgData name="Daniel Khashabi" userId="62390808-c838-45e6-be59-d6fd0d208bc8" providerId="ADAL" clId="{19A97A65-FB7E-DC4C-8433-B675572D5E70}" dt="2023-02-13T20:55:20.583" v="3236" actId="1076"/>
          <ac:picMkLst>
            <pc:docMk/>
            <pc:sldMk cId="1180057205" sldId="1717"/>
            <ac:picMk id="4" creationId="{313832C0-7804-7ED5-49C8-B54B50AABA34}"/>
          </ac:picMkLst>
        </pc:picChg>
      </pc:sldChg>
      <pc:sldChg chg="modSp new del mod modShow">
        <pc:chgData name="Daniel Khashabi" userId="62390808-c838-45e6-be59-d6fd0d208bc8" providerId="ADAL" clId="{19A97A65-FB7E-DC4C-8433-B675572D5E70}" dt="2023-02-22T01:37:51.596" v="5872" actId="2696"/>
        <pc:sldMkLst>
          <pc:docMk/>
          <pc:sldMk cId="2576972802" sldId="1718"/>
        </pc:sldMkLst>
        <pc:spChg chg="mod">
          <ac:chgData name="Daniel Khashabi" userId="62390808-c838-45e6-be59-d6fd0d208bc8" providerId="ADAL" clId="{19A97A65-FB7E-DC4C-8433-B675572D5E70}" dt="2023-02-22T01:37:45.900" v="5871" actId="21"/>
          <ac:spMkLst>
            <pc:docMk/>
            <pc:sldMk cId="2576972802" sldId="1718"/>
            <ac:spMk id="2" creationId="{551D9525-4F9F-F2DD-C404-4692C453DC80}"/>
          </ac:spMkLst>
        </pc:spChg>
      </pc:sldChg>
      <pc:sldChg chg="addSp delSp modSp new mod ord modNotes modNotesTx">
        <pc:chgData name="Daniel Khashabi" userId="62390808-c838-45e6-be59-d6fd0d208bc8" providerId="ADAL" clId="{19A97A65-FB7E-DC4C-8433-B675572D5E70}" dt="2023-02-22T17:58:30.299" v="9801"/>
        <pc:sldMkLst>
          <pc:docMk/>
          <pc:sldMk cId="1142527989" sldId="1719"/>
        </pc:sldMkLst>
        <pc:spChg chg="mod">
          <ac:chgData name="Daniel Khashabi" userId="62390808-c838-45e6-be59-d6fd0d208bc8" providerId="ADAL" clId="{19A97A65-FB7E-DC4C-8433-B675572D5E70}" dt="2023-02-14T02:43:41.578" v="3265" actId="27636"/>
          <ac:spMkLst>
            <pc:docMk/>
            <pc:sldMk cId="1142527989" sldId="1719"/>
            <ac:spMk id="2" creationId="{08789809-64CA-2178-6839-151C86F4B65A}"/>
          </ac:spMkLst>
        </pc:spChg>
        <pc:spChg chg="del">
          <ac:chgData name="Daniel Khashabi" userId="62390808-c838-45e6-be59-d6fd0d208bc8" providerId="ADAL" clId="{19A97A65-FB7E-DC4C-8433-B675572D5E70}" dt="2023-02-14T02:43:41.423" v="3264"/>
          <ac:spMkLst>
            <pc:docMk/>
            <pc:sldMk cId="1142527989" sldId="1719"/>
            <ac:spMk id="3" creationId="{4C213F49-7BD4-FB3F-F901-991B7F10580A}"/>
          </ac:spMkLst>
        </pc:spChg>
        <pc:spChg chg="add del mod">
          <ac:chgData name="Daniel Khashabi" userId="62390808-c838-45e6-be59-d6fd0d208bc8" providerId="ADAL" clId="{19A97A65-FB7E-DC4C-8433-B675572D5E70}" dt="2023-02-14T02:44:05.503" v="3274"/>
          <ac:spMkLst>
            <pc:docMk/>
            <pc:sldMk cId="1142527989" sldId="1719"/>
            <ac:spMk id="7" creationId="{F4212460-F1B1-9295-0FC3-FE7508034E3B}"/>
          </ac:spMkLst>
        </pc:spChg>
        <pc:picChg chg="add del mod">
          <ac:chgData name="Daniel Khashabi" userId="62390808-c838-45e6-be59-d6fd0d208bc8" providerId="ADAL" clId="{19A97A65-FB7E-DC4C-8433-B675572D5E70}" dt="2023-02-14T02:43:54.837" v="3273" actId="478"/>
          <ac:picMkLst>
            <pc:docMk/>
            <pc:sldMk cId="1142527989" sldId="1719"/>
            <ac:picMk id="5" creationId="{D80E0188-B6D9-3463-C172-9CA039EF234A}"/>
          </ac:picMkLst>
        </pc:picChg>
        <pc:picChg chg="add mod">
          <ac:chgData name="Daniel Khashabi" userId="62390808-c838-45e6-be59-d6fd0d208bc8" providerId="ADAL" clId="{19A97A65-FB7E-DC4C-8433-B675572D5E70}" dt="2023-02-14T02:44:46.184" v="3304" actId="1076"/>
          <ac:picMkLst>
            <pc:docMk/>
            <pc:sldMk cId="1142527989" sldId="1719"/>
            <ac:picMk id="9" creationId="{DCB80CCD-0996-4BD8-52F0-E0D98EC1C962}"/>
          </ac:picMkLst>
        </pc:picChg>
      </pc:sldChg>
      <pc:sldChg chg="new del">
        <pc:chgData name="Daniel Khashabi" userId="62390808-c838-45e6-be59-d6fd0d208bc8" providerId="ADAL" clId="{19A97A65-FB7E-DC4C-8433-B675572D5E70}" dt="2023-02-17T01:32:30.100" v="3307" actId="680"/>
        <pc:sldMkLst>
          <pc:docMk/>
          <pc:sldMk cId="915769081" sldId="1720"/>
        </pc:sldMkLst>
      </pc:sldChg>
      <pc:sldChg chg="modSp new mod">
        <pc:chgData name="Daniel Khashabi" userId="62390808-c838-45e6-be59-d6fd0d208bc8" providerId="ADAL" clId="{19A97A65-FB7E-DC4C-8433-B675572D5E70}" dt="2023-02-17T01:41:02.067" v="3332" actId="27636"/>
        <pc:sldMkLst>
          <pc:docMk/>
          <pc:sldMk cId="3897027653" sldId="1720"/>
        </pc:sldMkLst>
        <pc:spChg chg="mod">
          <ac:chgData name="Daniel Khashabi" userId="62390808-c838-45e6-be59-d6fd0d208bc8" providerId="ADAL" clId="{19A97A65-FB7E-DC4C-8433-B675572D5E70}" dt="2023-02-17T01:41:02.067" v="3332" actId="27636"/>
          <ac:spMkLst>
            <pc:docMk/>
            <pc:sldMk cId="3897027653" sldId="1720"/>
            <ac:spMk id="2" creationId="{B728386F-125B-F570-34D7-791E20E06B38}"/>
          </ac:spMkLst>
        </pc:spChg>
        <pc:spChg chg="mod">
          <ac:chgData name="Daniel Khashabi" userId="62390808-c838-45e6-be59-d6fd0d208bc8" providerId="ADAL" clId="{19A97A65-FB7E-DC4C-8433-B675572D5E70}" dt="2023-02-17T01:41:02.057" v="3331" actId="20577"/>
          <ac:spMkLst>
            <pc:docMk/>
            <pc:sldMk cId="3897027653" sldId="1720"/>
            <ac:spMk id="3" creationId="{DAFE221A-364C-F0B3-95AC-8B7F63D576DA}"/>
          </ac:spMkLst>
        </pc:spChg>
      </pc:sldChg>
      <pc:sldChg chg="modSp new mod">
        <pc:chgData name="Daniel Khashabi" userId="62390808-c838-45e6-be59-d6fd0d208bc8" providerId="ADAL" clId="{19A97A65-FB7E-DC4C-8433-B675572D5E70}" dt="2023-02-17T02:21:46.174" v="3336" actId="27636"/>
        <pc:sldMkLst>
          <pc:docMk/>
          <pc:sldMk cId="863095108" sldId="1721"/>
        </pc:sldMkLst>
        <pc:spChg chg="mod">
          <ac:chgData name="Daniel Khashabi" userId="62390808-c838-45e6-be59-d6fd0d208bc8" providerId="ADAL" clId="{19A97A65-FB7E-DC4C-8433-B675572D5E70}" dt="2023-02-17T02:21:46.174" v="3336" actId="27636"/>
          <ac:spMkLst>
            <pc:docMk/>
            <pc:sldMk cId="863095108" sldId="1721"/>
            <ac:spMk id="2" creationId="{A7733133-AC67-8CCE-7B5F-A6FBCB8414D0}"/>
          </ac:spMkLst>
        </pc:spChg>
        <pc:spChg chg="mod">
          <ac:chgData name="Daniel Khashabi" userId="62390808-c838-45e6-be59-d6fd0d208bc8" providerId="ADAL" clId="{19A97A65-FB7E-DC4C-8433-B675572D5E70}" dt="2023-02-17T02:21:46.148" v="3335" actId="20577"/>
          <ac:spMkLst>
            <pc:docMk/>
            <pc:sldMk cId="863095108" sldId="1721"/>
            <ac:spMk id="3" creationId="{2B634B45-E669-ACEB-B4DC-1953A8F1F0C5}"/>
          </ac:spMkLst>
        </pc:spChg>
      </pc:sldChg>
      <pc:sldChg chg="addSp delSp modSp add mod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427231988" sldId="1722"/>
        </pc:sldMkLst>
        <pc:spChg chg="mod">
          <ac:chgData name="Daniel Khashabi" userId="62390808-c838-45e6-be59-d6fd0d208bc8" providerId="ADAL" clId="{19A97A65-FB7E-DC4C-8433-B675572D5E70}" dt="2023-02-21T14:55:34.905" v="3754" actId="20577"/>
          <ac:spMkLst>
            <pc:docMk/>
            <pc:sldMk cId="427231988" sldId="1722"/>
            <ac:spMk id="2" creationId="{76DA58C6-D07F-F171-0116-40E86AB37A2A}"/>
          </ac:spMkLst>
        </pc:spChg>
        <pc:spChg chg="add del mod">
          <ac:chgData name="Daniel Khashabi" userId="62390808-c838-45e6-be59-d6fd0d208bc8" providerId="ADAL" clId="{19A97A65-FB7E-DC4C-8433-B675572D5E70}" dt="2023-02-21T14:55:39.611" v="3757" actId="478"/>
          <ac:spMkLst>
            <pc:docMk/>
            <pc:sldMk cId="427231988" sldId="1722"/>
            <ac:spMk id="4" creationId="{DAFE5DE5-CF29-6872-E35F-7CE54B55DC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9" creationId="{0488F254-88DB-66A5-4DE3-8D3F5C88FF7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14" creationId="{A36870B9-7A8F-3986-EAFA-01C9AFCAB1E2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27" creationId="{10683730-6D83-35E5-BEB0-A811E5749C5F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7" creationId="{15C41768-28CF-7289-5876-14858B5A2BAD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8" creationId="{55E58F12-EC7F-D14C-15AD-C3911E590D1A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9" creationId="{B585EF6B-9495-23B6-FF86-EB0E6AC7B8A6}"/>
          </ac:spMkLst>
        </pc:spChg>
        <pc:spChg chg="mod">
          <ac:chgData name="Daniel Khashabi" userId="62390808-c838-45e6-be59-d6fd0d208bc8" providerId="ADAL" clId="{19A97A65-FB7E-DC4C-8433-B675572D5E70}" dt="2023-02-21T14:59:09.088" v="3849" actId="20577"/>
          <ac:spMkLst>
            <pc:docMk/>
            <pc:sldMk cId="427231988" sldId="1722"/>
            <ac:spMk id="53" creationId="{AEB7C671-2D9C-8C11-B8CD-405A4D89B449}"/>
          </ac:spMkLst>
        </pc:spChg>
        <pc:grpChg chg="del">
          <ac:chgData name="Daniel Khashabi" userId="62390808-c838-45e6-be59-d6fd0d208bc8" providerId="ADAL" clId="{19A97A65-FB7E-DC4C-8433-B675572D5E70}" dt="2023-02-21T14:55:54.725" v="3760" actId="478"/>
          <ac:grpSpMkLst>
            <pc:docMk/>
            <pc:sldMk cId="427231988" sldId="1722"/>
            <ac:grpSpMk id="12" creationId="{CEFFD582-BA7A-5E4F-5B99-133861D858DD}"/>
          </ac:grpSpMkLst>
        </pc:grpChg>
        <pc:grpChg chg="del">
          <ac:chgData name="Daniel Khashabi" userId="62390808-c838-45e6-be59-d6fd0d208bc8" providerId="ADAL" clId="{19A97A65-FB7E-DC4C-8433-B675572D5E70}" dt="2023-02-21T14:55:41.394" v="3758" actId="478"/>
          <ac:grpSpMkLst>
            <pc:docMk/>
            <pc:sldMk cId="427231988" sldId="1722"/>
            <ac:grpSpMk id="13" creationId="{963BECF5-E259-5E21-2E4B-A25E3CCE6D24}"/>
          </ac:grpSpMkLst>
        </pc:grpChg>
        <pc:picChg chg="del mod">
          <ac:chgData name="Daniel Khashabi" userId="62390808-c838-45e6-be59-d6fd0d208bc8" providerId="ADAL" clId="{19A97A65-FB7E-DC4C-8433-B675572D5E70}" dt="2023-02-21T14:55:37.617" v="3756" actId="478"/>
          <ac:picMkLst>
            <pc:docMk/>
            <pc:sldMk cId="427231988" sldId="1722"/>
            <ac:picMk id="5" creationId="{B4A80493-6C8B-44AC-416E-902CC5653E52}"/>
          </ac:picMkLst>
        </pc:picChg>
        <pc:picChg chg="add mod">
          <ac:chgData name="Daniel Khashabi" userId="62390808-c838-45e6-be59-d6fd0d208bc8" providerId="ADAL" clId="{19A97A65-FB7E-DC4C-8433-B675572D5E70}" dt="2023-02-21T14:56:15.496" v="3776" actId="1076"/>
          <ac:picMkLst>
            <pc:docMk/>
            <pc:sldMk cId="427231988" sldId="1722"/>
            <ac:picMk id="7" creationId="{9E45C032-D6F4-7DFB-8C5A-41D9B820F23E}"/>
          </ac:picMkLst>
        </pc:pic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0" creationId="{4289F968-4282-180F-A39A-E6E4C91BFF6B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1" creationId="{60C5D781-BA73-96EF-BD17-2C0448F8A136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2" creationId="{1B69A15A-5FFD-5064-00AD-4DEC26B1849A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3" creationId="{B585D337-8BCB-0E2F-59EE-34C055D5F8A5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4" creationId="{179B0E64-AB4F-3D06-2F60-21DA199F35E9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5" creationId="{897FC6C2-914F-3B64-BA8A-19FDAEAF2745}"/>
          </ac:cxnSpMkLst>
        </pc:cxn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2283472175" sldId="17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1" creationId="{743CAFAF-E7CA-8E81-FD02-E149EA1388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2" creationId="{FBA72B9B-A41D-E682-4FA8-BB864F96D18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307919850" sldId="17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" creationId="{86017B22-7C21-F04B-4F88-58E7E7CA332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2" creationId="{FF39D38A-EEF9-A3A8-8D4C-77807FB937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9" creationId="{2263CDD6-08A9-6F3B-BB35-323C4B4662D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4" creationId="{0E1A55C4-99E6-7E32-4228-7F1BC7BE66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64" creationId="{F098A132-0227-A725-9918-BBF5F00235DE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1T15:01:43.363" v="3889" actId="2696"/>
        <pc:sldMkLst>
          <pc:docMk/>
          <pc:sldMk cId="266142629" sldId="1725"/>
        </pc:sldMkLst>
        <pc:spChg chg="mod">
          <ac:chgData name="Daniel Khashabi" userId="62390808-c838-45e6-be59-d6fd0d208bc8" providerId="ADAL" clId="{19A97A65-FB7E-DC4C-8433-B675572D5E70}" dt="2023-02-21T15:00:51.595" v="3882" actId="20577"/>
          <ac:spMkLst>
            <pc:docMk/>
            <pc:sldMk cId="266142629" sldId="1725"/>
            <ac:spMk id="2" creationId="{8C5E5E59-D20A-2D83-B1C1-59DF58ADD142}"/>
          </ac:spMkLst>
        </pc:spChg>
      </pc:sldChg>
      <pc:sldChg chg="addSp del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144263790" sldId="17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" creationId="{86017B22-7C21-F04B-4F88-58E7E7CA332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" creationId="{2A0C8778-88E2-0944-059D-85BDD5C6A54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" creationId="{74E461D6-5837-F3B3-A53F-073118A3B85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5" creationId="{6D2400EA-94C6-D025-290F-D884FB0CE89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8" creationId="{CC8B955F-53CA-0B24-ADC9-4BA802D3864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0" creationId="{BBF4471C-92E2-A432-1CAB-6A09449A9E1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2" creationId="{5F41F5D6-5AC0-E165-48FC-D590E73F135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37" creationId="{27FD3151-EC6F-D61B-FDC1-F6EF65C6E5F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0" creationId="{6EDAFD65-0267-8B63-C7D5-2DC5FB31B6F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2" creationId="{9FCD99F5-C896-9DB4-024D-4E079E521DF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9" creationId="{A46EBD32-73FD-F055-706F-4F51AF97868B}"/>
          </ac:spMkLst>
        </pc:spChg>
        <pc:spChg chg="del">
          <ac:chgData name="Daniel Khashabi" userId="62390808-c838-45e6-be59-d6fd0d208bc8" providerId="ADAL" clId="{19A97A65-FB7E-DC4C-8433-B675572D5E70}" dt="2023-02-21T15:07:25.895" v="4134" actId="478"/>
          <ac:spMkLst>
            <pc:docMk/>
            <pc:sldMk cId="1144263790" sldId="1726"/>
            <ac:spMk id="51" creationId="{84B3B072-1724-71BF-EB35-6E3DE41DD56E}"/>
          </ac:spMkLst>
        </pc:spChg>
        <pc:spChg chg="add del mod">
          <ac:chgData name="Daniel Khashabi" userId="62390808-c838-45e6-be59-d6fd0d208bc8" providerId="ADAL" clId="{19A97A65-FB7E-DC4C-8433-B675572D5E70}" dt="2023-02-21T15:05:03.654" v="4029" actId="478"/>
          <ac:spMkLst>
            <pc:docMk/>
            <pc:sldMk cId="1144263790" sldId="1726"/>
            <ac:spMk id="52" creationId="{10D7A7F2-A736-7819-BB22-E9E9B99FB54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0" creationId="{594A1929-FCFD-4119-F59F-07430367B6A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1" creationId="{0674880C-667E-1E98-D6F7-F1C6EBFA745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2" creationId="{0B1A8DB0-57D9-5A4A-3B6E-2BB2BCF0C56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3" creationId="{53052C9F-30AB-DCD7-6802-F10392EFA66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4" creationId="{06AC2E08-CA5A-4B42-69CB-12C009C8481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5" creationId="{090BA7A6-12CB-8FC4-1962-4237260C4A22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71" creationId="{1539C76B-D283-179F-B27F-6B0BC334DDD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2" creationId="{6198D14A-B413-4D74-2253-B13CCCE0616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3" creationId="{711D89AB-DE66-2B77-192B-DD226A7E3FC7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74" creationId="{1162C052-9858-2BBA-884D-1F77AD75780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6" creationId="{F6D10EC4-98AD-4E80-607E-F293C2ACF9D1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0" creationId="{1910C4F5-8206-ED07-6A9B-3B236A65148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1" creationId="{BFCA7D9C-67E5-47A6-55CF-D45A35009F8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2" creationId="{566D775E-748E-C5E0-FC18-9065BE19C46B}"/>
          </ac:spMkLst>
        </pc:spChg>
        <pc:spChg chg="add del mod">
          <ac:chgData name="Daniel Khashabi" userId="62390808-c838-45e6-be59-d6fd0d208bc8" providerId="ADAL" clId="{19A97A65-FB7E-DC4C-8433-B675572D5E70}" dt="2023-02-21T15:07:36.363" v="4139" actId="21"/>
          <ac:spMkLst>
            <pc:docMk/>
            <pc:sldMk cId="1144263790" sldId="1726"/>
            <ac:spMk id="92" creationId="{4180DFB7-165B-A11C-14F7-572E6EAD8DE4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93" creationId="{BC311B3C-A334-1F24-F1D1-F971EFD3651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99" creationId="{0CAE97B9-251E-F9EC-07A0-8F2846B46F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02" creationId="{FF39D38A-EEF9-A3A8-8D4C-77807FB9373D}"/>
          </ac:spMkLst>
        </pc:spChg>
        <pc:spChg chg="add del mod">
          <ac:chgData name="Daniel Khashabi" userId="62390808-c838-45e6-be59-d6fd0d208bc8" providerId="ADAL" clId="{19A97A65-FB7E-DC4C-8433-B675572D5E70}" dt="2023-02-21T15:07:38.805" v="4141" actId="478"/>
          <ac:spMkLst>
            <pc:docMk/>
            <pc:sldMk cId="1144263790" sldId="1726"/>
            <ac:spMk id="104" creationId="{12F84E4D-91E8-1B01-AC16-D5C1A49B0C3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9" creationId="{2263CDD6-08A9-6F3B-BB35-323C4B4662DF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154" creationId="{0E1A55C4-99E6-7E32-4228-7F1BC7BE6651}"/>
          </ac:spMkLst>
        </pc:spChg>
        <pc:spChg chg="add mod">
          <ac:chgData name="Daniel Khashabi" userId="62390808-c838-45e6-be59-d6fd0d208bc8" providerId="ADAL" clId="{19A97A65-FB7E-DC4C-8433-B675572D5E70}" dt="2023-02-21T15:07:36.702" v="4140"/>
          <ac:spMkLst>
            <pc:docMk/>
            <pc:sldMk cId="1144263790" sldId="1726"/>
            <ac:spMk id="159" creationId="{4EF851FB-ED4A-127C-7424-25D3E612E2F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64" creationId="{F098A132-0227-A725-9918-BBF5F00235DE}"/>
          </ac:spMkLst>
        </pc:s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77" creationId="{92C9053B-321A-103E-268B-CF90B93A9D58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94" creationId="{928180B9-0586-C509-4DB7-722ADCE4F1C4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06" creationId="{38B7CEE5-C242-9B63-6285-D10BA35B1C69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13" creationId="{9B9FF175-F0DE-D440-B2C2-257026386726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20" creationId="{57C05700-45A2-5E33-6644-B8E4FF0906E0}"/>
          </ac:grpSpMkLst>
        </pc:grpChg>
        <pc:picChg chg="add mod">
          <ac:chgData name="Daniel Khashabi" userId="62390808-c838-45e6-be59-d6fd0d208bc8" providerId="ADAL" clId="{19A97A65-FB7E-DC4C-8433-B675572D5E70}" dt="2023-02-21T15:06:37.337" v="4085" actId="1076"/>
          <ac:picMkLst>
            <pc:docMk/>
            <pc:sldMk cId="1144263790" sldId="1726"/>
            <ac:picMk id="1026" creationId="{58961678-9EE6-DC92-6065-05F2944FDD57}"/>
          </ac:picMkLst>
        </pc:pic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2" creationId="{32C587A7-81C7-B4A5-D42A-0B3D8E1D41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3" creationId="{18ECC739-F67F-748B-A02D-51684570DDE9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4" creationId="{A94679ED-C901-9F6C-C869-00BC9E79023B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5" creationId="{6D657E48-D28A-BF95-5A9A-B655997C4F40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6" creationId="{EF1581EF-9566-E61E-9021-734422BF1D7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7" creationId="{A964AC22-358F-952E-CD85-430F88D68B5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8" creationId="{45E4EC60-E872-74B3-C653-59C6F69E70B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9" creationId="{03C9A3A2-1D42-7275-5339-682E9E89BD83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6" creationId="{DD3CE235-B6FE-8B0C-D736-604259F259F1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7" creationId="{8370720C-1B3C-C240-CB98-80894D6A916A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8" creationId="{71B0D39B-9672-D347-D2E8-1A4DC9AE7726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9" creationId="{F0C18AC2-AEF7-126F-9E83-AEF5FE18F5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75" creationId="{79DB2721-721C-E4CB-374A-D453DE68212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88" creationId="{977F6171-F05F-2836-44F0-735E95568A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05" creationId="{F3315F5A-2343-DCA2-AE24-B73A03ACE4B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1" creationId="{FE5BB17C-25F0-1DC0-36BB-AD360F735C2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2" creationId="{0B227AB8-466B-08B2-267F-F902E501F43E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8" creationId="{A604603D-7D33-7C8D-3F02-1871DECCA4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9" creationId="{8FC4DAB3-DB20-198D-B736-D4235C3B54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5" creationId="{780E37CC-01AC-99C7-60EE-77CF386EAE2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7" creationId="{9EF3EF72-D760-0569-9A1B-0212E0A289DB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9" creationId="{C511446E-1A30-C4F0-046E-D5A52C72488D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2" creationId="{493A4FA4-484F-E584-D0F6-02898F9B4D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5" creationId="{57704448-2B07-815B-6DCD-BEC31BEC9E6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51" creationId="{3A2F5CA8-03B1-081D-A472-6D6B434C03CD}"/>
          </ac:cxnSpMkLst>
        </pc:cxn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2309835176" sldId="1727"/>
        </pc:sldMkLst>
        <pc:spChg chg="mod">
          <ac:chgData name="Daniel Khashabi" userId="62390808-c838-45e6-be59-d6fd0d208bc8" providerId="ADAL" clId="{19A97A65-FB7E-DC4C-8433-B675572D5E70}" dt="2023-02-21T15:08:21.359" v="4175" actId="20577"/>
          <ac:spMkLst>
            <pc:docMk/>
            <pc:sldMk cId="2309835176" sldId="1727"/>
            <ac:spMk id="2" creationId="{203F98F8-682C-12DA-E8CC-841FC43A8D66}"/>
          </ac:spMkLst>
        </pc:spChg>
        <pc:spChg chg="del">
          <ac:chgData name="Daniel Khashabi" userId="62390808-c838-45e6-be59-d6fd0d208bc8" providerId="ADAL" clId="{19A97A65-FB7E-DC4C-8433-B675572D5E70}" dt="2023-02-21T15:08:31.231" v="4177"/>
          <ac:spMkLst>
            <pc:docMk/>
            <pc:sldMk cId="2309835176" sldId="1727"/>
            <ac:spMk id="3" creationId="{674D1101-9EC0-DFB9-2F0F-8C47D0CA9FA6}"/>
          </ac:spMkLst>
        </pc:spChg>
        <pc:spChg chg="add del mod">
          <ac:chgData name="Daniel Khashabi" userId="62390808-c838-45e6-be59-d6fd0d208bc8" providerId="ADAL" clId="{19A97A65-FB7E-DC4C-8433-B675572D5E70}" dt="2023-02-21T15:08:35.328" v="4182"/>
          <ac:spMkLst>
            <pc:docMk/>
            <pc:sldMk cId="2309835176" sldId="1727"/>
            <ac:spMk id="4" creationId="{EB4FF20A-E7E0-39B5-BFF7-39ACCD77DF4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8" creationId="{5CCED583-FE7C-EA34-63FF-111B9BBED6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9" creationId="{A136A542-A9CC-43A3-308F-4C6DDCB567F1}"/>
          </ac:spMkLst>
        </pc:spChg>
        <pc:picChg chg="add mod">
          <ac:chgData name="Daniel Khashabi" userId="62390808-c838-45e6-be59-d6fd0d208bc8" providerId="ADAL" clId="{19A97A65-FB7E-DC4C-8433-B675572D5E70}" dt="2023-02-21T15:08:52.449" v="4184" actId="1076"/>
          <ac:picMkLst>
            <pc:docMk/>
            <pc:sldMk cId="2309835176" sldId="1727"/>
            <ac:picMk id="6" creationId="{2F8A71C7-EA82-5BCF-2E43-8AFE82759F37}"/>
          </ac:picMkLst>
        </pc:picChg>
      </pc:sldChg>
      <pc:sldChg chg="add del">
        <pc:chgData name="Daniel Khashabi" userId="62390808-c838-45e6-be59-d6fd0d208bc8" providerId="ADAL" clId="{19A97A65-FB7E-DC4C-8433-B675572D5E70}" dt="2023-02-21T15:17:21.151" v="4527" actId="2696"/>
        <pc:sldMkLst>
          <pc:docMk/>
          <pc:sldMk cId="352869949" sldId="1728"/>
        </pc:sldMkLst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414470684" sldId="172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6" creationId="{8C270C2E-6A6D-0D64-53BD-71940CE322EF}"/>
          </ac:spMkLst>
        </pc:spChg>
        <pc:picChg chg="mod">
          <ac:chgData name="Daniel Khashabi" userId="62390808-c838-45e6-be59-d6fd0d208bc8" providerId="ADAL" clId="{19A97A65-FB7E-DC4C-8433-B675572D5E70}" dt="2023-02-21T15:15:06.328" v="4436" actId="14100"/>
          <ac:picMkLst>
            <pc:docMk/>
            <pc:sldMk cId="3414470684" sldId="1729"/>
            <ac:picMk id="7" creationId="{EF3CA6D2-B0BD-FEB4-5AD1-BEA6223C5159}"/>
          </ac:picMkLst>
        </pc:picChg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160390091" sldId="1730"/>
        </pc:sldMkLst>
        <pc:spChg chg="mod">
          <ac:chgData name="Daniel Khashabi" userId="62390808-c838-45e6-be59-d6fd0d208bc8" providerId="ADAL" clId="{19A97A65-FB7E-DC4C-8433-B675572D5E70}" dt="2023-02-21T15:16:00.341" v="4512" actId="20577"/>
          <ac:spMkLst>
            <pc:docMk/>
            <pc:sldMk cId="3160390091" sldId="1730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8" creationId="{BCA40919-AB36-DC51-5C86-CB7F38AA55AD}"/>
          </ac:spMkLst>
        </pc:spChg>
        <pc:picChg chg="add mod">
          <ac:chgData name="Daniel Khashabi" userId="62390808-c838-45e6-be59-d6fd0d208bc8" providerId="ADAL" clId="{19A97A65-FB7E-DC4C-8433-B675572D5E70}" dt="2023-02-21T15:16:04.302" v="4513" actId="1076"/>
          <ac:picMkLst>
            <pc:docMk/>
            <pc:sldMk cId="3160390091" sldId="1730"/>
            <ac:picMk id="6" creationId="{4212318E-E76D-12DB-985F-1EE0067CA1F1}"/>
          </ac:picMkLst>
        </pc:picChg>
        <pc:picChg chg="del">
          <ac:chgData name="Daniel Khashabi" userId="62390808-c838-45e6-be59-d6fd0d208bc8" providerId="ADAL" clId="{19A97A65-FB7E-DC4C-8433-B675572D5E70}" dt="2023-02-21T15:15:29.072" v="4438" actId="478"/>
          <ac:picMkLst>
            <pc:docMk/>
            <pc:sldMk cId="3160390091" sldId="1730"/>
            <ac:picMk id="7" creationId="{EF3CA6D2-B0BD-FEB4-5AD1-BEA6223C5159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145848906" sldId="1731"/>
        </pc:sldMkLst>
        <pc:spChg chg="mod">
          <ac:chgData name="Daniel Khashabi" userId="62390808-c838-45e6-be59-d6fd0d208bc8" providerId="ADAL" clId="{19A97A65-FB7E-DC4C-8433-B675572D5E70}" dt="2023-02-21T15:20:36.324" v="4572" actId="15"/>
          <ac:spMkLst>
            <pc:docMk/>
            <pc:sldMk cId="3145848906" sldId="1731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7" creationId="{9DF5BC11-F95E-5A3F-C1A7-05C2AC9D06FB}"/>
          </ac:spMkLst>
        </pc:spChg>
        <pc:picChg chg="del">
          <ac:chgData name="Daniel Khashabi" userId="62390808-c838-45e6-be59-d6fd0d208bc8" providerId="ADAL" clId="{19A97A65-FB7E-DC4C-8433-B675572D5E70}" dt="2023-02-21T15:16:44.659" v="4515" actId="478"/>
          <ac:picMkLst>
            <pc:docMk/>
            <pc:sldMk cId="3145848906" sldId="1731"/>
            <ac:picMk id="6" creationId="{4212318E-E76D-12DB-985F-1EE0067CA1F1}"/>
          </ac:picMkLst>
        </pc:picChg>
      </pc:sldChg>
      <pc:sldChg chg="modSp new mod ord">
        <pc:chgData name="Daniel Khashabi" userId="62390808-c838-45e6-be59-d6fd0d208bc8" providerId="ADAL" clId="{19A97A65-FB7E-DC4C-8433-B675572D5E70}" dt="2023-02-22T18:57:39.292" v="10579" actId="27636"/>
        <pc:sldMkLst>
          <pc:docMk/>
          <pc:sldMk cId="1446965755" sldId="1732"/>
        </pc:sldMkLst>
        <pc:spChg chg="mod">
          <ac:chgData name="Daniel Khashabi" userId="62390808-c838-45e6-be59-d6fd0d208bc8" providerId="ADAL" clId="{19A97A65-FB7E-DC4C-8433-B675572D5E70}" dt="2023-02-21T23:20:13.389" v="4702" actId="20577"/>
          <ac:spMkLst>
            <pc:docMk/>
            <pc:sldMk cId="1446965755" sldId="1732"/>
            <ac:spMk id="2" creationId="{90CB4F26-3FF4-3083-EE58-39A2EEC10D58}"/>
          </ac:spMkLst>
        </pc:spChg>
        <pc:spChg chg="mod">
          <ac:chgData name="Daniel Khashabi" userId="62390808-c838-45e6-be59-d6fd0d208bc8" providerId="ADAL" clId="{19A97A65-FB7E-DC4C-8433-B675572D5E70}" dt="2023-02-22T18:57:39.292" v="10579" actId="27636"/>
          <ac:spMkLst>
            <pc:docMk/>
            <pc:sldMk cId="1446965755" sldId="1732"/>
            <ac:spMk id="3" creationId="{7B2BFE65-F95C-7CC3-C7B1-AC8F523DFC1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6:37:31.810" v="10905" actId="2696"/>
        <pc:sldMkLst>
          <pc:docMk/>
          <pc:sldMk cId="0" sldId="17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5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2T17:58:30.299" v="9801"/>
        <pc:sldMkLst>
          <pc:docMk/>
          <pc:sldMk cId="0" sldId="173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9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2T17:58:30.299" v="9801"/>
        <pc:sldMkLst>
          <pc:docMk/>
          <pc:sldMk cId="0" sldId="173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3" creationId="{00000000-0000-0000-0000-000000000000}"/>
          </ac:spMkLst>
        </pc:spChg>
      </pc:sldChg>
      <pc:sldChg chg="modSp new mod ord">
        <pc:chgData name="Daniel Khashabi" userId="62390808-c838-45e6-be59-d6fd0d208bc8" providerId="ADAL" clId="{19A97A65-FB7E-DC4C-8433-B675572D5E70}" dt="2023-02-23T16:40:58.911" v="11070" actId="20578"/>
        <pc:sldMkLst>
          <pc:docMk/>
          <pc:sldMk cId="4248584166" sldId="1736"/>
        </pc:sldMkLst>
        <pc:spChg chg="mod">
          <ac:chgData name="Daniel Khashabi" userId="62390808-c838-45e6-be59-d6fd0d208bc8" providerId="ADAL" clId="{19A97A65-FB7E-DC4C-8433-B675572D5E70}" dt="2023-02-22T01:58:00.283" v="6368" actId="20577"/>
          <ac:spMkLst>
            <pc:docMk/>
            <pc:sldMk cId="4248584166" sldId="1736"/>
            <ac:spMk id="2" creationId="{39275670-7707-984C-09FA-C85049939DA1}"/>
          </ac:spMkLst>
        </pc:spChg>
        <pc:spChg chg="mod">
          <ac:chgData name="Daniel Khashabi" userId="62390808-c838-45e6-be59-d6fd0d208bc8" providerId="ADAL" clId="{19A97A65-FB7E-DC4C-8433-B675572D5E70}" dt="2023-02-23T16:40:53.107" v="11068" actId="12"/>
          <ac:spMkLst>
            <pc:docMk/>
            <pc:sldMk cId="4248584166" sldId="1736"/>
            <ac:spMk id="3" creationId="{38780202-6629-C48E-1848-46A76232BDDA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2T13:00:39.822" v="7433" actId="2696"/>
        <pc:sldMkLst>
          <pc:docMk/>
          <pc:sldMk cId="3543043108" sldId="1737"/>
        </pc:sldMkLst>
        <pc:spChg chg="mod">
          <ac:chgData name="Daniel Khashabi" userId="62390808-c838-45e6-be59-d6fd0d208bc8" providerId="ADAL" clId="{19A97A65-FB7E-DC4C-8433-B675572D5E70}" dt="2023-02-22T01:58:47.146" v="6414" actId="20577"/>
          <ac:spMkLst>
            <pc:docMk/>
            <pc:sldMk cId="3543043108" sldId="1737"/>
            <ac:spMk id="2" creationId="{3312052D-007E-EAB5-A583-7513C571892B}"/>
          </ac:spMkLst>
        </pc:spChg>
        <pc:spChg chg="mod">
          <ac:chgData name="Daniel Khashabi" userId="62390808-c838-45e6-be59-d6fd0d208bc8" providerId="ADAL" clId="{19A97A65-FB7E-DC4C-8433-B675572D5E70}" dt="2023-02-22T01:58:43.801" v="6407" actId="5793"/>
          <ac:spMkLst>
            <pc:docMk/>
            <pc:sldMk cId="3543043108" sldId="1737"/>
            <ac:spMk id="3" creationId="{0A2ACB8F-2132-732C-5822-9FAC51E8715D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0" sldId="1738"/>
        </pc:sldMkLst>
        <pc:spChg chg="del">
          <ac:chgData name="Daniel Khashabi" userId="62390808-c838-45e6-be59-d6fd0d208bc8" providerId="ADAL" clId="{19A97A65-FB7E-DC4C-8433-B675572D5E70}" dt="2023-02-22T03:19:32.082" v="6424" actId="478"/>
          <ac:spMkLst>
            <pc:docMk/>
            <pc:sldMk cId="0" sldId="173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19:28.308" v="6421" actId="478"/>
          <ac:spMkLst>
            <pc:docMk/>
            <pc:sldMk cId="0" sldId="17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19:31.040" v="6423" actId="478"/>
          <ac:spMkLst>
            <pc:docMk/>
            <pc:sldMk cId="0" sldId="1738"/>
            <ac:spMk id="7" creationId="{BC93B8D9-6E69-DEB6-80CC-17B99C9B402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0" creationId="{4F6900CA-1C92-40A2-70DD-0FCF74D6D4E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3" creationId="{1E2EE972-88E8-8A87-918D-8B7018FBF59C}"/>
          </ac:spMkLst>
        </pc:spChg>
        <pc:picChg chg="add mod modCrop">
          <ac:chgData name="Daniel Khashabi" userId="62390808-c838-45e6-be59-d6fd0d208bc8" providerId="ADAL" clId="{19A97A65-FB7E-DC4C-8433-B675572D5E70}" dt="2023-02-22T03:22:08.711" v="6481" actId="14861"/>
          <ac:picMkLst>
            <pc:docMk/>
            <pc:sldMk cId="0" sldId="1738"/>
            <ac:picMk id="8" creationId="{8D1CA031-E600-82A0-BC23-B31D5B7ABF4F}"/>
          </ac:picMkLst>
        </pc:picChg>
        <pc:picChg chg="add mod modCrop">
          <ac:chgData name="Daniel Khashabi" userId="62390808-c838-45e6-be59-d6fd0d208bc8" providerId="ADAL" clId="{19A97A65-FB7E-DC4C-8433-B675572D5E70}" dt="2023-02-22T03:22:59.490" v="6513" actId="1038"/>
          <ac:picMkLst>
            <pc:docMk/>
            <pc:sldMk cId="0" sldId="1738"/>
            <ac:picMk id="11" creationId="{B535E4C9-C2BC-F5A3-DF61-E07E2AAA1061}"/>
          </ac:picMkLst>
        </pc:picChg>
      </pc:sldChg>
      <pc:sldChg chg="addSp delSp modSp add del mod modClrScheme chgLayout">
        <pc:chgData name="Daniel Khashabi" userId="62390808-c838-45e6-be59-d6fd0d208bc8" providerId="ADAL" clId="{19A97A65-FB7E-DC4C-8433-B675572D5E70}" dt="2023-02-22T03:20:33.136" v="6442"/>
        <pc:sldMkLst>
          <pc:docMk/>
          <pc:sldMk cId="126430258" sldId="1739"/>
        </pc:sldMkLst>
        <pc:spChg chg="mod">
          <ac:chgData name="Daniel Khashabi" userId="62390808-c838-45e6-be59-d6fd0d208bc8" providerId="ADAL" clId="{19A97A65-FB7E-DC4C-8433-B675572D5E70}" dt="2023-02-22T03:23:32.861" v="6526" actId="20577"/>
          <ac:spMkLst>
            <pc:docMk/>
            <pc:sldMk cId="126430258" sldId="1739"/>
            <ac:spMk id="2" creationId="{80123361-F7C5-9309-783D-E6D22BD6A4C9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6430258" sldId="1739"/>
            <ac:spMk id="3" creationId="{1AE15490-D7A5-D343-CA3B-AE593B61B4A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26430258" sldId="1739"/>
            <ac:spMk id="5" creationId="{C35752E2-B13B-9E60-B832-57771B56DDAB}"/>
          </ac:spMkLst>
        </pc:spChg>
        <pc:spChg chg="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8" creationId="{D31DC65D-63C8-A15F-63DB-48417F504EC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9" creationId="{58EC04F8-2548-1A6F-446E-E6F461E6DABA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10" creationId="{1C27AD77-EBD5-9CFA-D642-7BF0B0B73CD5}"/>
          </ac:spMkLst>
        </pc:spChg>
        <pc:picChg chg="add mod">
          <ac:chgData name="Daniel Khashabi" userId="62390808-c838-45e6-be59-d6fd0d208bc8" providerId="ADAL" clId="{19A97A65-FB7E-DC4C-8433-B675572D5E70}" dt="2023-02-22T03:23:46.145" v="6536" actId="1036"/>
          <ac:picMkLst>
            <pc:docMk/>
            <pc:sldMk cId="126430258" sldId="1739"/>
            <ac:picMk id="4" creationId="{3EFC1115-3AE7-2FA3-87D1-F4E8E9948F44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1994282376" sldId="1740"/>
        </pc:sldMkLst>
        <pc:spChg chg="mod">
          <ac:chgData name="Daniel Khashabi" userId="62390808-c838-45e6-be59-d6fd0d208bc8" providerId="ADAL" clId="{19A97A65-FB7E-DC4C-8433-B675572D5E70}" dt="2023-02-22T03:25:55.081" v="6565" actId="20577"/>
          <ac:spMkLst>
            <pc:docMk/>
            <pc:sldMk cId="1994282376" sldId="1740"/>
            <ac:spMk id="2" creationId="{3AAE09DB-D512-32CF-FAC3-F4934B7CFCE9}"/>
          </ac:spMkLst>
        </pc:spChg>
        <pc:spChg chg="mod">
          <ac:chgData name="Daniel Khashabi" userId="62390808-c838-45e6-be59-d6fd0d208bc8" providerId="ADAL" clId="{19A97A65-FB7E-DC4C-8433-B675572D5E70}" dt="2023-02-22T03:34:25.422" v="6597" actId="368"/>
          <ac:spMkLst>
            <pc:docMk/>
            <pc:sldMk cId="1994282376" sldId="1740"/>
            <ac:spMk id="3" creationId="{A3D986DC-BDE4-6D83-A8E9-51A35E89DFE6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994282376" sldId="1740"/>
            <ac:spMk id="5" creationId="{0AD9BA31-59DE-EF48-7269-B586FB5C5E00}"/>
          </ac:spMkLst>
        </pc:spChg>
        <pc:picChg chg="add del mod">
          <ac:chgData name="Daniel Khashabi" userId="62390808-c838-45e6-be59-d6fd0d208bc8" providerId="ADAL" clId="{19A97A65-FB7E-DC4C-8433-B675572D5E70}" dt="2023-02-22T03:33:50.686" v="6584" actId="478"/>
          <ac:picMkLst>
            <pc:docMk/>
            <pc:sldMk cId="1994282376" sldId="1740"/>
            <ac:picMk id="4" creationId="{3AA6F052-D738-F965-E481-1DB580A164A1}"/>
          </ac:picMkLst>
        </pc:picChg>
        <pc:picChg chg="add mod">
          <ac:chgData name="Daniel Khashabi" userId="62390808-c838-45e6-be59-d6fd0d208bc8" providerId="ADAL" clId="{19A97A65-FB7E-DC4C-8433-B675572D5E70}" dt="2023-02-22T03:34:16.012" v="6595" actId="14100"/>
          <ac:picMkLst>
            <pc:docMk/>
            <pc:sldMk cId="1994282376" sldId="1740"/>
            <ac:picMk id="2050" creationId="{FCDFB180-5503-D40F-1E47-6571D3F596C9}"/>
          </ac:picMkLst>
        </pc:picChg>
      </pc:sldChg>
      <pc:sldChg chg="modSp add modAnim">
        <pc:chgData name="Daniel Khashabi" userId="62390808-c838-45e6-be59-d6fd0d208bc8" providerId="ADAL" clId="{19A97A65-FB7E-DC4C-8433-B675572D5E70}" dt="2023-02-23T16:20:58.151" v="10779"/>
        <pc:sldMkLst>
          <pc:docMk/>
          <pc:sldMk cId="3278760500" sldId="174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" creationId="{905AB810-3D7D-65ED-BA58-504F065A44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8" creationId="{BC7D00C1-D2D2-7BFE-E1C0-2A0E4ACF4D3F}"/>
          </ac:spMkLst>
        </pc:spChg>
      </pc:sldChg>
      <pc:sldChg chg="addSp delSp modSp add del">
        <pc:chgData name="Daniel Khashabi" userId="62390808-c838-45e6-be59-d6fd0d208bc8" providerId="ADAL" clId="{19A97A65-FB7E-DC4C-8433-B675572D5E70}" dt="2023-02-22T19:00:42.581" v="10611" actId="2696"/>
        <pc:sldMkLst>
          <pc:docMk/>
          <pc:sldMk cId="3750412668" sldId="17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2" creationId="{905AB810-3D7D-65ED-BA58-504F065A446C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5" creationId="{B5AA5CC6-3C1C-F7CE-54E4-FA40088E0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8" creationId="{BC7D00C1-D2D2-7BFE-E1C0-2A0E4ACF4D3F}"/>
          </ac:spMkLst>
        </pc:spChg>
        <pc:picChg chg="add del mod">
          <ac:chgData name="Daniel Khashabi" userId="62390808-c838-45e6-be59-d6fd0d208bc8" providerId="ADAL" clId="{19A97A65-FB7E-DC4C-8433-B675572D5E70}" dt="2023-02-22T03:36:57.650" v="6613" actId="21"/>
          <ac:picMkLst>
            <pc:docMk/>
            <pc:sldMk cId="3750412668" sldId="1742"/>
            <ac:picMk id="3" creationId="{51E08E77-C9E5-41AA-7AF0-CA2D4FFCB9DE}"/>
          </ac:picMkLst>
        </pc:picChg>
        <pc:picChg chg="add mod">
          <ac:chgData name="Daniel Khashabi" userId="62390808-c838-45e6-be59-d6fd0d208bc8" providerId="ADAL" clId="{19A97A65-FB7E-DC4C-8433-B675572D5E70}" dt="2023-02-22T03:37:04.775" v="6617"/>
          <ac:picMkLst>
            <pc:docMk/>
            <pc:sldMk cId="3750412668" sldId="1742"/>
            <ac:picMk id="4" creationId="{249B9028-BBE1-18CF-D758-CDCBAB37DCCA}"/>
          </ac:picMkLst>
        </pc:picChg>
        <pc:picChg chg="del">
          <ac:chgData name="Daniel Khashabi" userId="62390808-c838-45e6-be59-d6fd0d208bc8" providerId="ADAL" clId="{19A97A65-FB7E-DC4C-8433-B675572D5E70}" dt="2023-02-22T03:36:46.953" v="6605" actId="478"/>
          <ac:picMkLst>
            <pc:docMk/>
            <pc:sldMk cId="3750412668" sldId="1742"/>
            <ac:picMk id="3074" creationId="{56DCD32C-25E8-B0B9-2042-E1E6E225B4A6}"/>
          </ac:picMkLst>
        </pc:picChg>
        <pc:picChg chg="add del">
          <ac:chgData name="Daniel Khashabi" userId="62390808-c838-45e6-be59-d6fd0d208bc8" providerId="ADAL" clId="{19A97A65-FB7E-DC4C-8433-B675572D5E70}" dt="2023-02-22T03:36:50.408" v="6607" actId="21"/>
          <ac:picMkLst>
            <pc:docMk/>
            <pc:sldMk cId="3750412668" sldId="1742"/>
            <ac:picMk id="4098" creationId="{B159C033-2F20-F12E-DE53-A37080905F1B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2T18:59:55.645" v="10590" actId="2696"/>
        <pc:sldMkLst>
          <pc:docMk/>
          <pc:sldMk cId="4046426474" sldId="17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8:45.507" v="6656" actId="21"/>
          <ac:spMkLst>
            <pc:docMk/>
            <pc:sldMk cId="4046426474" sldId="1743"/>
            <ac:spMk id="3" creationId="{6E0B3E5A-8B86-F3B2-C809-610CDD12605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4" creationId="{25041EA4-9E0C-0096-F389-E908EA8D65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5" creationId="{DA93FE49-03FB-1D41-B71F-34A76A6395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8" creationId="{BC7D00C1-D2D2-7BFE-E1C0-2A0E4ACF4D3F}"/>
          </ac:spMkLst>
        </pc:spChg>
      </pc:sldChg>
      <pc:sldChg chg="addSp delSp modSp add">
        <pc:chgData name="Daniel Khashabi" userId="62390808-c838-45e6-be59-d6fd0d208bc8" providerId="ADAL" clId="{19A97A65-FB7E-DC4C-8433-B675572D5E70}" dt="2023-02-22T17:58:30.299" v="9801"/>
        <pc:sldMkLst>
          <pc:docMk/>
          <pc:sldMk cId="2062362447" sldId="17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62362447" sldId="1744"/>
            <ac:spMk id="5" creationId="{0AD9BA31-59DE-EF48-7269-B586FB5C5E00}"/>
          </ac:spMkLst>
        </pc:spChg>
        <pc:picChg chg="del">
          <ac:chgData name="Daniel Khashabi" userId="62390808-c838-45e6-be59-d6fd0d208bc8" providerId="ADAL" clId="{19A97A65-FB7E-DC4C-8433-B675572D5E70}" dt="2023-02-22T03:52:45.058" v="6767" actId="478"/>
          <ac:picMkLst>
            <pc:docMk/>
            <pc:sldMk cId="2062362447" sldId="1744"/>
            <ac:picMk id="2050" creationId="{FCDFB180-5503-D40F-1E47-6571D3F596C9}"/>
          </ac:picMkLst>
        </pc:picChg>
        <pc:picChg chg="add mod">
          <ac:chgData name="Daniel Khashabi" userId="62390808-c838-45e6-be59-d6fd0d208bc8" providerId="ADAL" clId="{19A97A65-FB7E-DC4C-8433-B675572D5E70}" dt="2023-02-22T03:52:56.268" v="6772" actId="1076"/>
          <ac:picMkLst>
            <pc:docMk/>
            <pc:sldMk cId="2062362447" sldId="1744"/>
            <ac:picMk id="7170" creationId="{6B44BBCB-DE60-E606-AAA7-03A3B4C79397}"/>
          </ac:picMkLst>
        </pc:picChg>
      </pc:sldChg>
      <pc:sldChg chg="modSp new del mod ord">
        <pc:chgData name="Daniel Khashabi" userId="62390808-c838-45e6-be59-d6fd0d208bc8" providerId="ADAL" clId="{19A97A65-FB7E-DC4C-8433-B675572D5E70}" dt="2023-02-22T04:06:17.199" v="6970" actId="2696"/>
        <pc:sldMkLst>
          <pc:docMk/>
          <pc:sldMk cId="1632303341" sldId="1745"/>
        </pc:sldMkLst>
        <pc:spChg chg="mod">
          <ac:chgData name="Daniel Khashabi" userId="62390808-c838-45e6-be59-d6fd0d208bc8" providerId="ADAL" clId="{19A97A65-FB7E-DC4C-8433-B675572D5E70}" dt="2023-02-22T04:03:28.228" v="6851" actId="20577"/>
          <ac:spMkLst>
            <pc:docMk/>
            <pc:sldMk cId="1632303341" sldId="1745"/>
            <ac:spMk id="2" creationId="{BFC58898-EB37-9717-084B-8DA1AA078149}"/>
          </ac:spMkLst>
        </pc:spChg>
        <pc:spChg chg="mod">
          <ac:chgData name="Daniel Khashabi" userId="62390808-c838-45e6-be59-d6fd0d208bc8" providerId="ADAL" clId="{19A97A65-FB7E-DC4C-8433-B675572D5E70}" dt="2023-02-22T04:04:57.139" v="6926" actId="21"/>
          <ac:spMkLst>
            <pc:docMk/>
            <pc:sldMk cId="1632303341" sldId="1745"/>
            <ac:spMk id="3" creationId="{6E5D63DB-6301-1147-D53F-D4D7C07F63C6}"/>
          </ac:spMkLst>
        </pc:spChg>
      </pc:sldChg>
      <pc:sldChg chg="new del">
        <pc:chgData name="Daniel Khashabi" userId="62390808-c838-45e6-be59-d6fd0d208bc8" providerId="ADAL" clId="{19A97A65-FB7E-DC4C-8433-B675572D5E70}" dt="2023-02-22T04:03:08.357" v="6819" actId="680"/>
        <pc:sldMkLst>
          <pc:docMk/>
          <pc:sldMk cId="4250712915" sldId="1745"/>
        </pc:sldMkLst>
      </pc:sldChg>
      <pc:sldChg chg="modSp new del mod">
        <pc:chgData name="Daniel Khashabi" userId="62390808-c838-45e6-be59-d6fd0d208bc8" providerId="ADAL" clId="{19A97A65-FB7E-DC4C-8433-B675572D5E70}" dt="2023-02-22T04:06:26.078" v="6971" actId="2696"/>
        <pc:sldMkLst>
          <pc:docMk/>
          <pc:sldMk cId="92454876" sldId="1746"/>
        </pc:sldMkLst>
        <pc:spChg chg="mod">
          <ac:chgData name="Daniel Khashabi" userId="62390808-c838-45e6-be59-d6fd0d208bc8" providerId="ADAL" clId="{19A97A65-FB7E-DC4C-8433-B675572D5E70}" dt="2023-02-22T04:06:05.700" v="6965" actId="21"/>
          <ac:spMkLst>
            <pc:docMk/>
            <pc:sldMk cId="92454876" sldId="1746"/>
            <ac:spMk id="3" creationId="{409DCC47-22CB-41AA-4CD8-5661123BE4EA}"/>
          </ac:spMkLst>
        </pc:spChg>
      </pc:sldChg>
      <pc:sldChg chg="modSp new mod">
        <pc:chgData name="Daniel Khashabi" userId="62390808-c838-45e6-be59-d6fd0d208bc8" providerId="ADAL" clId="{19A97A65-FB7E-DC4C-8433-B675572D5E70}" dt="2023-02-22T13:48:49.813" v="7938"/>
        <pc:sldMkLst>
          <pc:docMk/>
          <pc:sldMk cId="1561276032" sldId="1747"/>
        </pc:sldMkLst>
        <pc:spChg chg="mod">
          <ac:chgData name="Daniel Khashabi" userId="62390808-c838-45e6-be59-d6fd0d208bc8" providerId="ADAL" clId="{19A97A65-FB7E-DC4C-8433-B675572D5E70}" dt="2023-02-22T04:06:52.824" v="6984" actId="20577"/>
          <ac:spMkLst>
            <pc:docMk/>
            <pc:sldMk cId="1561276032" sldId="1747"/>
            <ac:spMk id="2" creationId="{27F57767-9F38-41E5-14CD-3A56AE52B63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561276032" sldId="1747"/>
            <ac:spMk id="3" creationId="{F4F59BB6-F46C-15A8-EBD1-D1347283E946}"/>
          </ac:spMkLst>
        </pc:spChg>
      </pc:sldChg>
      <pc:sldChg chg="modSp new mod">
        <pc:chgData name="Daniel Khashabi" userId="62390808-c838-45e6-be59-d6fd0d208bc8" providerId="ADAL" clId="{19A97A65-FB7E-DC4C-8433-B675572D5E70}" dt="2023-02-22T13:48:49.813" v="7938"/>
        <pc:sldMkLst>
          <pc:docMk/>
          <pc:sldMk cId="1057357431" sldId="1748"/>
        </pc:sldMkLst>
        <pc:spChg chg="mod">
          <ac:chgData name="Daniel Khashabi" userId="62390808-c838-45e6-be59-d6fd0d208bc8" providerId="ADAL" clId="{19A97A65-FB7E-DC4C-8433-B675572D5E70}" dt="2023-02-22T04:06:56.880" v="6990" actId="20577"/>
          <ac:spMkLst>
            <pc:docMk/>
            <pc:sldMk cId="1057357431" sldId="1748"/>
            <ac:spMk id="2" creationId="{AE83F712-243D-96C2-5C13-D2AED1E58EE4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7357431" sldId="1748"/>
            <ac:spMk id="3" creationId="{6D141459-A88C-A5FB-6433-54F0A929B146}"/>
          </ac:spMkLst>
        </pc:spChg>
      </pc:sldChg>
      <pc:sldChg chg="new del">
        <pc:chgData name="Daniel Khashabi" userId="62390808-c838-45e6-be59-d6fd0d208bc8" providerId="ADAL" clId="{19A97A65-FB7E-DC4C-8433-B675572D5E70}" dt="2023-02-22T04:06:32.367" v="6973" actId="680"/>
        <pc:sldMkLst>
          <pc:docMk/>
          <pc:sldMk cId="2852075714" sldId="1748"/>
        </pc:sldMkLst>
      </pc:sldChg>
      <pc:sldChg chg="add del">
        <pc:chgData name="Daniel Khashabi" userId="62390808-c838-45e6-be59-d6fd0d208bc8" providerId="ADAL" clId="{19A97A65-FB7E-DC4C-8433-B675572D5E70}" dt="2023-02-22T13:45:55.952" v="7853" actId="2696"/>
        <pc:sldMkLst>
          <pc:docMk/>
          <pc:sldMk cId="1232599182" sldId="1749"/>
        </pc:sldMkLst>
      </pc:sldChg>
      <pc:sldChg chg="add del">
        <pc:chgData name="Daniel Khashabi" userId="62390808-c838-45e6-be59-d6fd0d208bc8" providerId="ADAL" clId="{19A97A65-FB7E-DC4C-8433-B675572D5E70}" dt="2023-02-22T13:45:51.613" v="7851"/>
        <pc:sldMkLst>
          <pc:docMk/>
          <pc:sldMk cId="1865120953" sldId="1749"/>
        </pc:sldMkLst>
      </pc:sldChg>
      <pc:sldChg chg="add del">
        <pc:chgData name="Daniel Khashabi" userId="62390808-c838-45e6-be59-d6fd0d208bc8" providerId="ADAL" clId="{19A97A65-FB7E-DC4C-8433-B675572D5E70}" dt="2023-02-22T13:45:50.542" v="7849" actId="2696"/>
        <pc:sldMkLst>
          <pc:docMk/>
          <pc:sldMk cId="3473380781" sldId="1749"/>
        </pc:sldMkLst>
      </pc:sldChg>
      <pc:sldChg chg="modSp add del mod">
        <pc:chgData name="Daniel Khashabi" userId="62390808-c838-45e6-be59-d6fd0d208bc8" providerId="ADAL" clId="{19A97A65-FB7E-DC4C-8433-B675572D5E70}" dt="2023-02-22T04:12:31.869" v="7223" actId="2696"/>
        <pc:sldMkLst>
          <pc:docMk/>
          <pc:sldMk cId="3662427456" sldId="1749"/>
        </pc:sldMkLst>
        <pc:spChg chg="mod">
          <ac:chgData name="Daniel Khashabi" userId="62390808-c838-45e6-be59-d6fd0d208bc8" providerId="ADAL" clId="{19A97A65-FB7E-DC4C-8433-B675572D5E70}" dt="2023-02-22T04:11:12.304" v="7155" actId="20577"/>
          <ac:spMkLst>
            <pc:docMk/>
            <pc:sldMk cId="3662427456" sldId="1749"/>
            <ac:spMk id="2" creationId="{EAA4E5AE-1C3E-2796-63F2-9096359501A8}"/>
          </ac:spMkLst>
        </pc:spChg>
      </pc:sldChg>
      <pc:sldChg chg="modSp new mod modShow">
        <pc:chgData name="Daniel Khashabi" userId="62390808-c838-45e6-be59-d6fd0d208bc8" providerId="ADAL" clId="{19A97A65-FB7E-DC4C-8433-B675572D5E70}" dt="2023-02-22T04:12:38.395" v="7225" actId="27636"/>
        <pc:sldMkLst>
          <pc:docMk/>
          <pc:sldMk cId="3065630538" sldId="1750"/>
        </pc:sldMkLst>
        <pc:spChg chg="mod">
          <ac:chgData name="Daniel Khashabi" userId="62390808-c838-45e6-be59-d6fd0d208bc8" providerId="ADAL" clId="{19A97A65-FB7E-DC4C-8433-B675572D5E70}" dt="2023-02-22T04:12:38.395" v="7225" actId="27636"/>
          <ac:spMkLst>
            <pc:docMk/>
            <pc:sldMk cId="3065630538" sldId="1750"/>
            <ac:spMk id="2" creationId="{EBEE15E2-399F-7914-010B-5F8906F1AFAB}"/>
          </ac:spMkLst>
        </pc:spChg>
        <pc:spChg chg="mod">
          <ac:chgData name="Daniel Khashabi" userId="62390808-c838-45e6-be59-d6fd0d208bc8" providerId="ADAL" clId="{19A97A65-FB7E-DC4C-8433-B675572D5E70}" dt="2023-02-22T04:12:14.356" v="7221" actId="403"/>
          <ac:spMkLst>
            <pc:docMk/>
            <pc:sldMk cId="3065630538" sldId="1750"/>
            <ac:spMk id="3" creationId="{489B1AF4-B345-D5EF-AA37-58CA8E9BB7EA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3:00:29.624" v="7430" actId="1076"/>
        <pc:sldMkLst>
          <pc:docMk/>
          <pc:sldMk cId="3685191956" sldId="1751"/>
        </pc:sldMkLst>
        <pc:spChg chg="mod">
          <ac:chgData name="Daniel Khashabi" userId="62390808-c838-45e6-be59-d6fd0d208bc8" providerId="ADAL" clId="{19A97A65-FB7E-DC4C-8433-B675572D5E70}" dt="2023-02-22T13:00:25.836" v="7428" actId="27636"/>
          <ac:spMkLst>
            <pc:docMk/>
            <pc:sldMk cId="3685191956" sldId="1751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3:00:27.269" v="7429" actId="1076"/>
          <ac:picMkLst>
            <pc:docMk/>
            <pc:sldMk cId="3685191956" sldId="1751"/>
            <ac:picMk id="4" creationId="{52B6B6F9-249A-2638-1394-AC08B36964BA}"/>
          </ac:picMkLst>
        </pc:picChg>
        <pc:picChg chg="del">
          <ac:chgData name="Daniel Khashabi" userId="62390808-c838-45e6-be59-d6fd0d208bc8" providerId="ADAL" clId="{19A97A65-FB7E-DC4C-8433-B675572D5E70}" dt="2023-02-22T12:59:23.978" v="7409" actId="478"/>
          <ac:picMkLst>
            <pc:docMk/>
            <pc:sldMk cId="3685191956" sldId="1751"/>
            <ac:picMk id="5" creationId="{810942FF-3338-66DB-EC73-D972EF6B46CA}"/>
          </ac:picMkLst>
        </pc:picChg>
        <pc:picChg chg="add del mod">
          <ac:chgData name="Daniel Khashabi" userId="62390808-c838-45e6-be59-d6fd0d208bc8" providerId="ADAL" clId="{19A97A65-FB7E-DC4C-8433-B675572D5E70}" dt="2023-02-22T12:59:45.635" v="7413" actId="478"/>
          <ac:picMkLst>
            <pc:docMk/>
            <pc:sldMk cId="3685191956" sldId="1751"/>
            <ac:picMk id="8194" creationId="{F8512FBD-B91B-EF59-01B0-F0EF728EC30A}"/>
          </ac:picMkLst>
        </pc:picChg>
        <pc:picChg chg="add mod">
          <ac:chgData name="Daniel Khashabi" userId="62390808-c838-45e6-be59-d6fd0d208bc8" providerId="ADAL" clId="{19A97A65-FB7E-DC4C-8433-B675572D5E70}" dt="2023-02-22T13:00:29.624" v="7430" actId="1076"/>
          <ac:picMkLst>
            <pc:docMk/>
            <pc:sldMk cId="3685191956" sldId="1751"/>
            <ac:picMk id="8196" creationId="{8D8E225C-F0DE-418B-C5F8-5E8E22D4EED8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22T13:01:50.296" v="7441" actId="962"/>
        <pc:sldMkLst>
          <pc:docMk/>
          <pc:sldMk cId="3857990865" sldId="1752"/>
        </pc:sldMkLst>
        <pc:spChg chg="mod">
          <ac:chgData name="Daniel Khashabi" userId="62390808-c838-45e6-be59-d6fd0d208bc8" providerId="ADAL" clId="{19A97A65-FB7E-DC4C-8433-B675572D5E70}" dt="2023-02-22T13:01:41.869" v="7438" actId="27636"/>
          <ac:spMkLst>
            <pc:docMk/>
            <pc:sldMk cId="3857990865" sldId="1752"/>
            <ac:spMk id="2" creationId="{8C305F53-ED52-592E-8E1C-97AE24A8BD85}"/>
          </ac:spMkLst>
        </pc:spChg>
        <pc:spChg chg="del">
          <ac:chgData name="Daniel Khashabi" userId="62390808-c838-45e6-be59-d6fd0d208bc8" providerId="ADAL" clId="{19A97A65-FB7E-DC4C-8433-B675572D5E70}" dt="2023-02-22T13:01:49.200" v="7439"/>
          <ac:spMkLst>
            <pc:docMk/>
            <pc:sldMk cId="3857990865" sldId="1752"/>
            <ac:spMk id="3" creationId="{C95FF09A-9CE5-62CC-A424-A61DFBBF23D8}"/>
          </ac:spMkLst>
        </pc:spChg>
        <pc:picChg chg="add mod">
          <ac:chgData name="Daniel Khashabi" userId="62390808-c838-45e6-be59-d6fd0d208bc8" providerId="ADAL" clId="{19A97A65-FB7E-DC4C-8433-B675572D5E70}" dt="2023-02-22T13:01:50.296" v="7441" actId="962"/>
          <ac:picMkLst>
            <pc:docMk/>
            <pc:sldMk cId="3857990865" sldId="1752"/>
            <ac:picMk id="5" creationId="{5BEC8F98-F181-AF7D-B568-777E167E234D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32579753" sldId="1753"/>
        </pc:sldMkLst>
      </pc:sldChg>
      <pc:sldChg chg="addSp delSp modSp add">
        <pc:chgData name="Daniel Khashabi" userId="62390808-c838-45e6-be59-d6fd0d208bc8" providerId="ADAL" clId="{19A97A65-FB7E-DC4C-8433-B675572D5E70}" dt="2023-02-22T16:23:18.313" v="9017"/>
        <pc:sldMkLst>
          <pc:docMk/>
          <pc:sldMk cId="750854351" sldId="1753"/>
        </pc:sldMkLst>
        <pc:spChg chg="add del mod">
          <ac:chgData name="Daniel Khashabi" userId="62390808-c838-45e6-be59-d6fd0d208bc8" providerId="ADAL" clId="{19A97A65-FB7E-DC4C-8433-B675572D5E70}" dt="2023-02-22T16:23:18.313" v="9017"/>
          <ac:spMkLst>
            <pc:docMk/>
            <pc:sldMk cId="750854351" sldId="1753"/>
            <ac:spMk id="4" creationId="{2C35824B-8BAB-2F00-23EE-2CCB4E9821EA}"/>
          </ac:spMkLst>
        </pc:spChg>
      </pc:sldChg>
      <pc:sldChg chg="new del">
        <pc:chgData name="Daniel Khashabi" userId="62390808-c838-45e6-be59-d6fd0d208bc8" providerId="ADAL" clId="{19A97A65-FB7E-DC4C-8433-B675572D5E70}" dt="2023-02-22T13:03:35.737" v="7479" actId="680"/>
        <pc:sldMkLst>
          <pc:docMk/>
          <pc:sldMk cId="2713098360" sldId="1753"/>
        </pc:sldMkLst>
      </pc:sldChg>
      <pc:sldChg chg="addSp delSp modSp new del mod ord modClrScheme chgLayout">
        <pc:chgData name="Daniel Khashabi" userId="62390808-c838-45e6-be59-d6fd0d208bc8" providerId="ADAL" clId="{19A97A65-FB7E-DC4C-8433-B675572D5E70}" dt="2023-02-22T13:27:06.377" v="7811" actId="2696"/>
        <pc:sldMkLst>
          <pc:docMk/>
          <pc:sldMk cId="3305335094" sldId="1753"/>
        </pc:sldMkLst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2" creationId="{557A8091-9B2B-911D-8701-27F6EB9835D1}"/>
          </ac:spMkLst>
        </pc:spChg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3" creationId="{745E96B2-BAEA-3714-D386-E8EEE8B74548}"/>
          </ac:spMkLst>
        </pc:spChg>
        <pc:spChg chg="add del mod">
          <ac:chgData name="Daniel Khashabi" userId="62390808-c838-45e6-be59-d6fd0d208bc8" providerId="ADAL" clId="{19A97A65-FB7E-DC4C-8433-B675572D5E70}" dt="2023-02-22T13:03:52.071" v="7496"/>
          <ac:spMkLst>
            <pc:docMk/>
            <pc:sldMk cId="3305335094" sldId="1753"/>
            <ac:spMk id="4" creationId="{F488FB57-6557-CC2A-A9C6-47876591BB15}"/>
          </ac:spMkLst>
        </pc:spChg>
        <pc:spChg chg="add mod ord">
          <ac:chgData name="Daniel Khashabi" userId="62390808-c838-45e6-be59-d6fd0d208bc8" providerId="ADAL" clId="{19A97A65-FB7E-DC4C-8433-B675572D5E70}" dt="2023-02-22T13:04:03.440" v="7499"/>
          <ac:spMkLst>
            <pc:docMk/>
            <pc:sldMk cId="3305335094" sldId="1753"/>
            <ac:spMk id="5" creationId="{3F989209-6DF7-C29A-8FEA-DD2012EBCE7B}"/>
          </ac:spMkLst>
        </pc:spChg>
        <pc:spChg chg="add 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6" creationId="{C118CEFA-D6A3-4FB2-97A2-C37E92E5B461}"/>
          </ac:spMkLst>
        </pc:spChg>
        <pc:picChg chg="add mod">
          <ac:chgData name="Daniel Khashabi" userId="62390808-c838-45e6-be59-d6fd0d208bc8" providerId="ADAL" clId="{19A97A65-FB7E-DC4C-8433-B675572D5E70}" dt="2023-02-22T13:04:17.357" v="7503" actId="1076"/>
          <ac:picMkLst>
            <pc:docMk/>
            <pc:sldMk cId="3305335094" sldId="1753"/>
            <ac:picMk id="8" creationId="{D88B1983-2C40-6867-2FFB-A44A9E07504E}"/>
          </ac:picMkLst>
        </pc:picChg>
      </pc:sldChg>
      <pc:sldChg chg="modSp new mod">
        <pc:chgData name="Daniel Khashabi" userId="62390808-c838-45e6-be59-d6fd0d208bc8" providerId="ADAL" clId="{19A97A65-FB7E-DC4C-8433-B675572D5E70}" dt="2023-02-22T13:05:34.276" v="7507" actId="27636"/>
        <pc:sldMkLst>
          <pc:docMk/>
          <pc:sldMk cId="4058999134" sldId="1754"/>
        </pc:sldMkLst>
        <pc:spChg chg="mod">
          <ac:chgData name="Daniel Khashabi" userId="62390808-c838-45e6-be59-d6fd0d208bc8" providerId="ADAL" clId="{19A97A65-FB7E-DC4C-8433-B675572D5E70}" dt="2023-02-22T13:05:34.276" v="7507" actId="27636"/>
          <ac:spMkLst>
            <pc:docMk/>
            <pc:sldMk cId="4058999134" sldId="1754"/>
            <ac:spMk id="2" creationId="{521A83E5-080A-BCA3-5A79-FA2F94703974}"/>
          </ac:spMkLst>
        </pc:spChg>
        <pc:spChg chg="mod">
          <ac:chgData name="Daniel Khashabi" userId="62390808-c838-45e6-be59-d6fd0d208bc8" providerId="ADAL" clId="{19A97A65-FB7E-DC4C-8433-B675572D5E70}" dt="2023-02-22T13:05:34.271" v="7506" actId="20577"/>
          <ac:spMkLst>
            <pc:docMk/>
            <pc:sldMk cId="4058999134" sldId="1754"/>
            <ac:spMk id="3" creationId="{49ED8F0B-7B83-5BFF-404A-C643779F2A22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6:15:17.023" v="8756"/>
        <pc:sldMkLst>
          <pc:docMk/>
          <pc:sldMk cId="964885118" sldId="1755"/>
        </pc:sldMkLst>
        <pc:spChg chg="add mod">
          <ac:chgData name="Daniel Khashabi" userId="62390808-c838-45e6-be59-d6fd0d208bc8" providerId="ADAL" clId="{19A97A65-FB7E-DC4C-8433-B675572D5E70}" dt="2023-02-22T16:15:17.023" v="8756"/>
          <ac:spMkLst>
            <pc:docMk/>
            <pc:sldMk cId="964885118" sldId="1755"/>
            <ac:spMk id="3" creationId="{7B9EBC02-056C-2B81-472B-92FB82311462}"/>
          </ac:spMkLst>
        </pc:spChg>
        <pc:spChg chg="mod">
          <ac:chgData name="Daniel Khashabi" userId="62390808-c838-45e6-be59-d6fd0d208bc8" providerId="ADAL" clId="{19A97A65-FB7E-DC4C-8433-B675572D5E70}" dt="2023-02-22T13:21:26.822" v="7694" actId="20577"/>
          <ac:spMkLst>
            <pc:docMk/>
            <pc:sldMk cId="964885118" sldId="1755"/>
            <ac:spMk id="4" creationId="{072F4981-F7F0-5E08-3290-3D2450E9D4C8}"/>
          </ac:spMkLst>
        </pc:spChg>
        <pc:picChg chg="add mod modCrop">
          <ac:chgData name="Daniel Khashabi" userId="62390808-c838-45e6-be59-d6fd0d208bc8" providerId="ADAL" clId="{19A97A65-FB7E-DC4C-8433-B675572D5E70}" dt="2023-02-22T13:21:57.863" v="7720" actId="1035"/>
          <ac:picMkLst>
            <pc:docMk/>
            <pc:sldMk cId="964885118" sldId="1755"/>
            <ac:picMk id="2" creationId="{EFB155E0-377C-5FE5-1FAA-2D5D6CF2DBA1}"/>
          </ac:picMkLst>
        </pc:picChg>
        <pc:picChg chg="del">
          <ac:chgData name="Daniel Khashabi" userId="62390808-c838-45e6-be59-d6fd0d208bc8" providerId="ADAL" clId="{19A97A65-FB7E-DC4C-8433-B675572D5E70}" dt="2023-02-22T13:21:17.678" v="7684" actId="478"/>
          <ac:picMkLst>
            <pc:docMk/>
            <pc:sldMk cId="964885118" sldId="1755"/>
            <ac:picMk id="5" creationId="{EEB5E67A-128B-B729-6C35-0C2117AB5FA5}"/>
          </ac:picMkLst>
        </pc:picChg>
      </pc:sldChg>
      <pc:sldChg chg="modSp new del mod">
        <pc:chgData name="Daniel Khashabi" userId="62390808-c838-45e6-be59-d6fd0d208bc8" providerId="ADAL" clId="{19A97A65-FB7E-DC4C-8433-B675572D5E70}" dt="2023-02-22T13:09:28.770" v="7534" actId="2696"/>
        <pc:sldMkLst>
          <pc:docMk/>
          <pc:sldMk cId="967396582" sldId="1755"/>
        </pc:sldMkLst>
        <pc:spChg chg="mod">
          <ac:chgData name="Daniel Khashabi" userId="62390808-c838-45e6-be59-d6fd0d208bc8" providerId="ADAL" clId="{19A97A65-FB7E-DC4C-8433-B675572D5E70}" dt="2023-02-22T13:09:27.151" v="7533" actId="20577"/>
          <ac:spMkLst>
            <pc:docMk/>
            <pc:sldMk cId="967396582" sldId="1755"/>
            <ac:spMk id="2" creationId="{25F299EC-4C83-D24B-2B38-B7638CC65C76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6:15:18.391" v="8757"/>
        <pc:sldMkLst>
          <pc:docMk/>
          <pc:sldMk cId="3302907784" sldId="1756"/>
        </pc:sldMkLst>
        <pc:spChg chg="mod">
          <ac:chgData name="Daniel Khashabi" userId="62390808-c838-45e6-be59-d6fd0d208bc8" providerId="ADAL" clId="{19A97A65-FB7E-DC4C-8433-B675572D5E70}" dt="2023-02-22T13:22:48.430" v="7764" actId="20577"/>
          <ac:spMkLst>
            <pc:docMk/>
            <pc:sldMk cId="3302907784" sldId="1756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18.391" v="8757"/>
          <ac:spMkLst>
            <pc:docMk/>
            <pc:sldMk cId="3302907784" sldId="1756"/>
            <ac:spMk id="5" creationId="{3EE10569-C700-596D-4422-27B7303C3414}"/>
          </ac:spMkLst>
        </pc:spChg>
        <pc:picChg chg="del">
          <ac:chgData name="Daniel Khashabi" userId="62390808-c838-45e6-be59-d6fd0d208bc8" providerId="ADAL" clId="{19A97A65-FB7E-DC4C-8433-B675572D5E70}" dt="2023-02-22T13:22:31.516" v="7725" actId="478"/>
          <ac:picMkLst>
            <pc:docMk/>
            <pc:sldMk cId="3302907784" sldId="1756"/>
            <ac:picMk id="2" creationId="{EFB155E0-377C-5FE5-1FAA-2D5D6CF2DBA1}"/>
          </ac:picMkLst>
        </pc:picChg>
        <pc:picChg chg="add mod modCrop">
          <ac:chgData name="Daniel Khashabi" userId="62390808-c838-45e6-be59-d6fd0d208bc8" providerId="ADAL" clId="{19A97A65-FB7E-DC4C-8433-B675572D5E70}" dt="2023-02-22T13:24:32.315" v="7785" actId="1036"/>
          <ac:picMkLst>
            <pc:docMk/>
            <pc:sldMk cId="3302907784" sldId="1756"/>
            <ac:picMk id="3" creationId="{C1B01296-0972-95C0-F4AE-A469D713DDF1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6:15:20.528" v="8758"/>
        <pc:sldMkLst>
          <pc:docMk/>
          <pc:sldMk cId="3341050306" sldId="1757"/>
        </pc:sldMkLst>
        <pc:spChg chg="mod">
          <ac:chgData name="Daniel Khashabi" userId="62390808-c838-45e6-be59-d6fd0d208bc8" providerId="ADAL" clId="{19A97A65-FB7E-DC4C-8433-B675572D5E70}" dt="2023-02-22T13:25:05.322" v="7802" actId="20577"/>
          <ac:spMkLst>
            <pc:docMk/>
            <pc:sldMk cId="3341050306" sldId="1757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20.528" v="8758"/>
          <ac:spMkLst>
            <pc:docMk/>
            <pc:sldMk cId="3341050306" sldId="1757"/>
            <ac:spMk id="5" creationId="{D31F3251-64CD-62E5-9001-BEFFEC459AD0}"/>
          </ac:spMkLst>
        </pc:spChg>
        <pc:picChg chg="add mod modCrop">
          <ac:chgData name="Daniel Khashabi" userId="62390808-c838-45e6-be59-d6fd0d208bc8" providerId="ADAL" clId="{19A97A65-FB7E-DC4C-8433-B675572D5E70}" dt="2023-02-22T13:25:19.111" v="7806" actId="1076"/>
          <ac:picMkLst>
            <pc:docMk/>
            <pc:sldMk cId="3341050306" sldId="1757"/>
            <ac:picMk id="2" creationId="{037292EB-A224-EA31-8F5C-3990E27BA9FE}"/>
          </ac:picMkLst>
        </pc:picChg>
        <pc:picChg chg="del">
          <ac:chgData name="Daniel Khashabi" userId="62390808-c838-45e6-be59-d6fd0d208bc8" providerId="ADAL" clId="{19A97A65-FB7E-DC4C-8433-B675572D5E70}" dt="2023-02-22T13:24:59.401" v="7790" actId="478"/>
          <ac:picMkLst>
            <pc:docMk/>
            <pc:sldMk cId="3341050306" sldId="1757"/>
            <ac:picMk id="3" creationId="{C1B01296-0972-95C0-F4AE-A469D713DDF1}"/>
          </ac:picMkLst>
        </pc:pic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80289203" sldId="17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74292282" sldId="175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6" creationId="{00000000-0000-0000-0000-000000000000}"/>
          </ac:spMkLst>
        </pc:spChg>
      </pc:sldChg>
      <pc:sldChg chg="add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824973247" sldId="1759"/>
        </pc:sldMkLst>
        <pc:spChg chg="add mod">
          <ac:chgData name="Daniel Khashabi" userId="62390808-c838-45e6-be59-d6fd0d208bc8" providerId="ADAL" clId="{19A97A65-FB7E-DC4C-8433-B675572D5E70}" dt="2023-02-22T16:15:01.777" v="8745" actId="1035"/>
          <ac:spMkLst>
            <pc:docMk/>
            <pc:sldMk cId="3824973247" sldId="1759"/>
            <ac:spMk id="3" creationId="{943C0393-BED5-5741-867C-2A8883E05369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8:03:31.471" v="9848" actId="368"/>
        <pc:sldMkLst>
          <pc:docMk/>
          <pc:sldMk cId="3236888526" sldId="1760"/>
        </pc:sldMkLst>
        <pc:spChg chg="mod">
          <ac:chgData name="Daniel Khashabi" userId="62390808-c838-45e6-be59-d6fd0d208bc8" providerId="ADAL" clId="{19A97A65-FB7E-DC4C-8433-B675572D5E70}" dt="2023-02-22T18:03:31.471" v="9848" actId="368"/>
          <ac:spMkLst>
            <pc:docMk/>
            <pc:sldMk cId="3236888526" sldId="176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6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0.392" v="8061" actId="478"/>
          <ac:spMkLst>
            <pc:docMk/>
            <pc:sldMk cId="3236888526" sldId="1760"/>
            <ac:spMk id="1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08.732" v="8056" actId="478"/>
          <ac:spMkLst>
            <pc:docMk/>
            <pc:sldMk cId="3236888526" sldId="1760"/>
            <ac:spMk id="18" creationId="{E8666A9B-DD89-5FFC-502A-33EC3D786F53}"/>
          </ac:spMkLst>
        </pc:spChg>
        <pc:spChg chg="add mod">
          <ac:chgData name="Daniel Khashabi" userId="62390808-c838-45e6-be59-d6fd0d208bc8" providerId="ADAL" clId="{19A97A65-FB7E-DC4C-8433-B675572D5E70}" dt="2023-02-22T16:15:26.935" v="8762"/>
          <ac:spMkLst>
            <pc:docMk/>
            <pc:sldMk cId="3236888526" sldId="1760"/>
            <ac:spMk id="19" creationId="{124208DC-4B60-A68E-8FC9-C70D3B29181B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6:23.353" v="8128" actId="2696"/>
        <pc:sldMkLst>
          <pc:docMk/>
          <pc:sldMk cId="2435091048" sldId="1761"/>
        </pc:sldMkLst>
        <pc:spChg chg="del mod">
          <ac:chgData name="Daniel Khashabi" userId="62390808-c838-45e6-be59-d6fd0d208bc8" providerId="ADAL" clId="{19A97A65-FB7E-DC4C-8433-B675572D5E70}" dt="2023-02-22T13:58:10.515" v="8125" actId="478"/>
          <ac:spMkLst>
            <pc:docMk/>
            <pc:sldMk cId="2435091048" sldId="1761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36.220" v="8072" actId="478"/>
          <ac:spMkLst>
            <pc:docMk/>
            <pc:sldMk cId="2435091048" sldId="17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8:11.340" v="8127" actId="27636"/>
          <ac:spMkLst>
            <pc:docMk/>
            <pc:sldMk cId="2435091048" sldId="1761"/>
            <ac:spMk id="5" creationId="{B8AC2240-94F2-3616-798F-ED6BC0FA0CA8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7:05.269" v="8130" actId="2696"/>
        <pc:sldMkLst>
          <pc:docMk/>
          <pc:sldMk cId="2719021951" sldId="1762"/>
        </pc:sldMkLst>
        <pc:spChg chg="del mod">
          <ac:chgData name="Daniel Khashabi" userId="62390808-c838-45e6-be59-d6fd0d208bc8" providerId="ADAL" clId="{19A97A65-FB7E-DC4C-8433-B675572D5E70}" dt="2023-02-22T13:56:40.676" v="8073" actId="478"/>
          <ac:spMkLst>
            <pc:docMk/>
            <pc:sldMk cId="2719021951" sldId="1762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5.269" v="8130" actId="2696"/>
        <pc:sldMkLst>
          <pc:docMk/>
          <pc:sldMk cId="78304962" sldId="176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78304962" sldId="1763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2.403" v="8136" actId="2696"/>
        <pc:sldMkLst>
          <pc:docMk/>
          <pc:sldMk cId="1113956596" sldId="176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113956596" sldId="1764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8.368" v="8137" actId="2696"/>
        <pc:sldMkLst>
          <pc:docMk/>
          <pc:sldMk cId="2946443857" sldId="176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4" creationId="{00000000-0000-0000-0000-00000000000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20:26:44.408" v="10701" actId="478"/>
        <pc:sldMkLst>
          <pc:docMk/>
          <pc:sldMk cId="669689574" sldId="1766"/>
        </pc:sldMkLst>
        <pc:spChg chg="del mod">
          <ac:chgData name="Daniel Khashabi" userId="62390808-c838-45e6-be59-d6fd0d208bc8" providerId="ADAL" clId="{19A97A65-FB7E-DC4C-8433-B675572D5E70}" dt="2023-02-22T20:26:44.408" v="10701" actId="478"/>
          <ac:spMkLst>
            <pc:docMk/>
            <pc:sldMk cId="669689574" sldId="176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4:48:46.418" v="8140" actId="478"/>
          <ac:spMkLst>
            <pc:docMk/>
            <pc:sldMk cId="669689574" sldId="1766"/>
            <ac:spMk id="29" creationId="{FFB855D8-DBB2-B081-DE69-32B12425A43A}"/>
          </ac:spMkLst>
        </pc:spChg>
        <pc:spChg chg="add mod">
          <ac:chgData name="Daniel Khashabi" userId="62390808-c838-45e6-be59-d6fd0d208bc8" providerId="ADAL" clId="{19A97A65-FB7E-DC4C-8433-B675572D5E70}" dt="2023-02-22T16:21:34.619" v="8938"/>
          <ac:spMkLst>
            <pc:docMk/>
            <pc:sldMk cId="669689574" sldId="1766"/>
            <ac:spMk id="30" creationId="{998D4FEC-CF62-8E7A-27C1-2A3EDD3B6942}"/>
          </ac:spMkLst>
        </pc:spChg>
      </pc:sldChg>
      <pc:sldChg chg="add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797079176" sldId="17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97079176" sldId="1767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797079176" sldId="1767"/>
            <ac:spMk id="3" creationId="{742098B5-3716-BBD2-0AAF-42AC45169A7D}"/>
          </ac:spMkLst>
        </pc:spChg>
      </pc:sldChg>
      <pc:sldChg chg="addSp modSp new del mod">
        <pc:chgData name="Daniel Khashabi" userId="62390808-c838-45e6-be59-d6fd0d208bc8" providerId="ADAL" clId="{19A97A65-FB7E-DC4C-8433-B675572D5E70}" dt="2023-02-22T18:39:53.622" v="10089" actId="2696"/>
        <pc:sldMkLst>
          <pc:docMk/>
          <pc:sldMk cId="1648797975" sldId="1768"/>
        </pc:sldMkLst>
        <pc:spChg chg="mod">
          <ac:chgData name="Daniel Khashabi" userId="62390808-c838-45e6-be59-d6fd0d208bc8" providerId="ADAL" clId="{19A97A65-FB7E-DC4C-8433-B675572D5E70}" dt="2023-02-22T18:34:56.495" v="9868" actId="20577"/>
          <ac:spMkLst>
            <pc:docMk/>
            <pc:sldMk cId="1648797975" sldId="1768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6:35.207" v="9939" actId="20577"/>
          <ac:spMkLst>
            <pc:docMk/>
            <pc:sldMk cId="1648797975" sldId="1768"/>
            <ac:spMk id="3" creationId="{4F5EBBFE-4389-BD62-EE81-72399AF744B1}"/>
          </ac:spMkLst>
        </pc:spChg>
        <pc:spChg chg="add mod">
          <ac:chgData name="Daniel Khashabi" userId="62390808-c838-45e6-be59-d6fd0d208bc8" providerId="ADAL" clId="{19A97A65-FB7E-DC4C-8433-B675572D5E70}" dt="2023-02-22T18:35:35.814" v="9877" actId="1076"/>
          <ac:spMkLst>
            <pc:docMk/>
            <pc:sldMk cId="1648797975" sldId="1768"/>
            <ac:spMk id="4" creationId="{A0CC89AA-4044-3582-DB7D-C1610D420FF8}"/>
          </ac:spMkLst>
        </pc:spChg>
        <pc:spChg chg="add mod">
          <ac:chgData name="Daniel Khashabi" userId="62390808-c838-45e6-be59-d6fd0d208bc8" providerId="ADAL" clId="{19A97A65-FB7E-DC4C-8433-B675572D5E70}" dt="2023-02-22T18:39:06.013" v="10075" actId="1038"/>
          <ac:spMkLst>
            <pc:docMk/>
            <pc:sldMk cId="1648797975" sldId="1768"/>
            <ac:spMk id="6" creationId="{661C54C3-2924-4F63-E596-8A4FC953C31B}"/>
          </ac:spMkLst>
        </pc:spChg>
        <pc:spChg chg="add mod">
          <ac:chgData name="Daniel Khashabi" userId="62390808-c838-45e6-be59-d6fd0d208bc8" providerId="ADAL" clId="{19A97A65-FB7E-DC4C-8433-B675572D5E70}" dt="2023-02-22T18:39:00.067" v="10072" actId="20577"/>
          <ac:spMkLst>
            <pc:docMk/>
            <pc:sldMk cId="1648797975" sldId="1768"/>
            <ac:spMk id="7" creationId="{2F847A40-8DA1-EE47-FA28-8E866C5B24D0}"/>
          </ac:spMkLst>
        </pc:spChg>
      </pc:sldChg>
      <pc:sldChg chg="delSp modSp add mod">
        <pc:chgData name="Daniel Khashabi" userId="62390808-c838-45e6-be59-d6fd0d208bc8" providerId="ADAL" clId="{19A97A65-FB7E-DC4C-8433-B675572D5E70}" dt="2023-02-22T18:47:08.816" v="10491"/>
        <pc:sldMkLst>
          <pc:docMk/>
          <pc:sldMk cId="0" sldId="1769"/>
        </pc:sldMkLst>
        <pc:spChg chg="mod">
          <ac:chgData name="Daniel Khashabi" userId="62390808-c838-45e6-be59-d6fd0d208bc8" providerId="ADAL" clId="{19A97A65-FB7E-DC4C-8433-B675572D5E70}" dt="2023-02-22T18:47:05.275" v="10489" actId="20577"/>
          <ac:spMkLst>
            <pc:docMk/>
            <pc:sldMk cId="0" sldId="1769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08.816" v="10491"/>
          <ac:spMkLst>
            <pc:docMk/>
            <pc:sldMk cId="0" sldId="17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7" creationId="{00000000-0000-0000-0000-000000000000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10.061" v="8805"/>
          <ac:spMkLst>
            <pc:docMk/>
            <pc:sldMk cId="0" sldId="1770"/>
            <ac:spMk id="13" creationId="{D5A53264-38C0-1B56-2225-4F1FBA9F78C7}"/>
          </ac:spMkLst>
        </pc:spChg>
      </pc:sldChg>
      <pc:sldChg chg="addSp modSp add mod addCm">
        <pc:chgData name="Daniel Khashabi" userId="62390808-c838-45e6-be59-d6fd0d208bc8" providerId="ADAL" clId="{19A97A65-FB7E-DC4C-8433-B675572D5E70}" dt="2023-02-22T20:23:52.320" v="10620"/>
        <pc:sldMkLst>
          <pc:docMk/>
          <pc:sldMk cId="0" sldId="17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49.012" v="8831"/>
          <ac:spMkLst>
            <pc:docMk/>
            <pc:sldMk cId="0" sldId="1771"/>
            <ac:spMk id="29" creationId="{899C04C5-FF4E-05C9-7917-0D77C553D4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3:52.320" v="10620"/>
              <pc2:cmMkLst xmlns:pc2="http://schemas.microsoft.com/office/powerpoint/2019/9/main/command">
                <pc:docMk/>
                <pc:sldMk cId="0" sldId="1771"/>
                <pc2:cmMk id="{82E946DF-B067-624F-930E-9BD64D5250A8}"/>
              </pc2:cmMkLst>
            </pc226:cmChg>
          </p:ext>
        </pc:extLst>
      </pc:sldChg>
      <pc:sldChg chg="addSp modSp add mod modClrScheme chgLayout">
        <pc:chgData name="Daniel Khashabi" userId="62390808-c838-45e6-be59-d6fd0d208bc8" providerId="ADAL" clId="{19A97A65-FB7E-DC4C-8433-B675572D5E70}" dt="2023-02-22T20:23:37.940" v="10619" actId="700"/>
        <pc:sldMkLst>
          <pc:docMk/>
          <pc:sldMk cId="0" sldId="1772"/>
        </pc:sldMkLst>
        <pc:spChg chg="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3.391" v="8838"/>
          <ac:spMkLst>
            <pc:docMk/>
            <pc:sldMk cId="0" sldId="1772"/>
            <ac:spMk id="6" creationId="{9E425CEC-C80F-76EC-B0F8-FEF276F29F48}"/>
          </ac:spMkLst>
        </pc:spChg>
        <pc:spChg chg="add 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7" creationId="{2F0B25A8-E1EF-DBC4-020C-F5D15AAA71B1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0.868" v="8857"/>
          <ac:spMkLst>
            <pc:docMk/>
            <pc:sldMk cId="0" sldId="1773"/>
            <ac:spMk id="34" creationId="{D3957766-4B1C-C4A1-FD0A-703F50A3D32B}"/>
          </ac:spMkLst>
        </pc:spChg>
      </pc:sldChg>
      <pc:sldChg chg="addSp modSp add mod addCm">
        <pc:chgData name="Daniel Khashabi" userId="62390808-c838-45e6-be59-d6fd0d208bc8" providerId="ADAL" clId="{19A97A65-FB7E-DC4C-8433-B675572D5E70}" dt="2023-02-22T20:26:33.266" v="10700"/>
        <pc:sldMkLst>
          <pc:docMk/>
          <pc:sldMk cId="0" sldId="1774"/>
        </pc:sldMkLst>
        <pc:spChg chg="mod">
          <ac:chgData name="Daniel Khashabi" userId="62390808-c838-45e6-be59-d6fd0d208bc8" providerId="ADAL" clId="{19A97A65-FB7E-DC4C-8433-B675572D5E70}" dt="2023-02-22T20:26:14.352" v="10699" actId="20577"/>
          <ac:spMkLst>
            <pc:docMk/>
            <pc:sldMk cId="0" sldId="17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5.217" v="8874"/>
          <ac:spMkLst>
            <pc:docMk/>
            <pc:sldMk cId="0" sldId="1774"/>
            <ac:spMk id="5" creationId="{C181DAA4-7E1E-DFD7-878C-6658578B43C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6:33.266" v="10700"/>
              <pc2:cmMkLst xmlns:pc2="http://schemas.microsoft.com/office/powerpoint/2019/9/main/command">
                <pc:docMk/>
                <pc:sldMk cId="0" sldId="1774"/>
                <pc2:cmMk id="{E9261E16-8847-964B-AC82-A33A9C83FCD4}"/>
              </pc2:cmMkLst>
            </pc226:cmChg>
          </p:ext>
        </pc:extLst>
      </pc:sldChg>
      <pc:sldChg chg="addSp modSp add del">
        <pc:chgData name="Daniel Khashabi" userId="62390808-c838-45e6-be59-d6fd0d208bc8" providerId="ADAL" clId="{19A97A65-FB7E-DC4C-8433-B675572D5E70}" dt="2023-02-22T20:25:50.081" v="10640" actId="2696"/>
        <pc:sldMkLst>
          <pc:docMk/>
          <pc:sldMk cId="0" sldId="17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6.153" v="8875"/>
          <ac:spMkLst>
            <pc:docMk/>
            <pc:sldMk cId="0" sldId="1775"/>
            <ac:spMk id="5" creationId="{F58EE1DA-6B1B-253E-F689-1674DCCB80E3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3596245183" sldId="17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96245183" sldId="17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96245183" sldId="17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96245183" sldId="17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96245183" sldId="17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596245183" sldId="17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596245183" sldId="17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96245183" sldId="1776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0.237" v="8882"/>
          <ac:spMkLst>
            <pc:docMk/>
            <pc:sldMk cId="3596245183" sldId="1776"/>
            <ac:spMk id="11" creationId="{2F584718-8E8A-4184-D76C-B9D44DA38E87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1070008071" sldId="17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008071" sldId="17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008071" sldId="17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008071" sldId="17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008071" sldId="177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008071" sldId="17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008071" sldId="1777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4.565" v="8888"/>
          <ac:spMkLst>
            <pc:docMk/>
            <pc:sldMk cId="1070008071" sldId="1777"/>
            <ac:spMk id="8" creationId="{EF8E6853-2A21-61FD-02FE-F4DC65EA4544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3199219503" sldId="17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99219503" sldId="17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99219503" sldId="17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99219503" sldId="17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99219503" sldId="17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99219503" sldId="17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99219503" sldId="17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99219503" sldId="177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9.177" v="8894"/>
          <ac:spMkLst>
            <pc:docMk/>
            <pc:sldMk cId="3199219503" sldId="1778"/>
            <ac:spMk id="11" creationId="{F0223743-B3CA-5540-9038-9D1A37E8DDAF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2.429" v="8900"/>
          <ac:spMkLst>
            <pc:docMk/>
            <pc:sldMk cId="0" sldId="1779"/>
            <ac:spMk id="15" creationId="{E8B1C3D2-A043-B90A-6A27-C1885086D5C9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6.340" v="8908"/>
          <ac:spMkLst>
            <pc:docMk/>
            <pc:sldMk cId="0" sldId="1780"/>
            <ac:spMk id="8" creationId="{59BC3836-1876-DB93-6CF3-5E1ABC0E8057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50.560" v="8915"/>
          <ac:spMkLst>
            <pc:docMk/>
            <pc:sldMk cId="0" sldId="1781"/>
            <ac:spMk id="11" creationId="{62A08B16-4882-9D26-8976-7A99D0937F29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10.983" v="8922"/>
          <ac:spMkLst>
            <pc:docMk/>
            <pc:sldMk cId="0" sldId="1782"/>
            <ac:spMk id="13" creationId="{5FE1A1D0-49C6-51F2-D78A-FE238C7A7FDD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9.949" v="8936"/>
          <ac:spMkLst>
            <pc:docMk/>
            <pc:sldMk cId="0" sldId="1783"/>
            <ac:spMk id="5" creationId="{C672E250-B643-F6CB-EB96-DB00EDC1D59E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894810001" sldId="178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4:50:04.023" v="8181" actId="20577"/>
          <ac:spMkLst>
            <pc:docMk/>
            <pc:sldMk cId="2894810001" sldId="1784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0:17.940" v="8184" actId="2696"/>
        <pc:sldMkLst>
          <pc:docMk/>
          <pc:sldMk cId="136546885" sldId="1785"/>
        </pc:sldMkLst>
      </pc:sldChg>
      <pc:sldChg chg="modSp new mod">
        <pc:chgData name="Daniel Khashabi" userId="62390808-c838-45e6-be59-d6fd0d208bc8" providerId="ADAL" clId="{19A97A65-FB7E-DC4C-8433-B675572D5E70}" dt="2023-02-22T14:50:39.264" v="8186" actId="27636"/>
        <pc:sldMkLst>
          <pc:docMk/>
          <pc:sldMk cId="3331867881" sldId="1786"/>
        </pc:sldMkLst>
        <pc:spChg chg="mod">
          <ac:chgData name="Daniel Khashabi" userId="62390808-c838-45e6-be59-d6fd0d208bc8" providerId="ADAL" clId="{19A97A65-FB7E-DC4C-8433-B675572D5E70}" dt="2023-02-22T14:50:39.264" v="8186" actId="27636"/>
          <ac:spMkLst>
            <pc:docMk/>
            <pc:sldMk cId="3331867881" sldId="1786"/>
            <ac:spMk id="2" creationId="{985D6615-3B64-EFC6-BAC6-EFF677D1388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4.556" v="9040"/>
          <ac:spMkLst>
            <pc:docMk/>
            <pc:sldMk cId="0" sldId="1787"/>
            <ac:spMk id="24" creationId="{4AA5F279-90C8-A233-4F06-5714B1CFF0D4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4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6.283" v="9041"/>
          <ac:spMkLst>
            <pc:docMk/>
            <pc:sldMk cId="0" sldId="1789"/>
            <ac:spMk id="21" creationId="{BE536ABF-69B8-3E5F-E5C4-DCC30A83B82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7.776" v="9042"/>
          <ac:spMkLst>
            <pc:docMk/>
            <pc:sldMk cId="0" sldId="1790"/>
            <ac:spMk id="21" creationId="{94CBB2DE-BCC3-DF37-76B8-E3333B403C3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8.911" v="9043"/>
          <ac:spMkLst>
            <pc:docMk/>
            <pc:sldMk cId="0" sldId="1791"/>
            <ac:spMk id="22" creationId="{D59BD0AF-9019-C5FF-B5A4-D4F9A79F2D8A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9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2.271" v="9044"/>
          <ac:spMkLst>
            <pc:docMk/>
            <pc:sldMk cId="0" sldId="1793"/>
            <ac:spMk id="32" creationId="{2CE8CB13-B862-833E-51C1-7C8E2971C31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4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6.284" v="9046"/>
          <ac:spMkLst>
            <pc:docMk/>
            <pc:sldMk cId="0" sldId="1795"/>
            <ac:spMk id="7" creationId="{3162436C-A2A5-D0BC-88FC-BE942A4F6FF9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8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4.926" v="9048"/>
          <ac:spMkLst>
            <pc:docMk/>
            <pc:sldMk cId="0" sldId="1798"/>
            <ac:spMk id="7" creationId="{4B9FD1F8-629F-7BA4-8E63-B4F0FA6524E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6.928" v="9049"/>
          <ac:spMkLst>
            <pc:docMk/>
            <pc:sldMk cId="0" sldId="1799"/>
            <ac:spMk id="7" creationId="{4BC6E593-8D34-4F1D-4252-BC6BDDF03D57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2.458" v="9053"/>
          <ac:spMkLst>
            <pc:docMk/>
            <pc:sldMk cId="0" sldId="1800"/>
            <ac:spMk id="16" creationId="{31257BE7-A56C-91B3-F788-0EA253DCB12A}"/>
          </ac:spMkLst>
        </pc:spChg>
      </pc:sldChg>
      <pc:sldChg chg="addSp delSp modSp new mod modClrScheme chgLayout">
        <pc:chgData name="Daniel Khashabi" userId="62390808-c838-45e6-be59-d6fd0d208bc8" providerId="ADAL" clId="{19A97A65-FB7E-DC4C-8433-B675572D5E70}" dt="2023-02-22T14:51:32.562" v="8214" actId="1035"/>
        <pc:sldMkLst>
          <pc:docMk/>
          <pc:sldMk cId="41869939" sldId="1801"/>
        </pc:sldMkLst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2" creationId="{E88DE678-9AFE-FC31-F5CE-160F8FBF8EA7}"/>
          </ac:spMkLst>
        </pc:spChg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3" creationId="{AD3D54AB-E76F-9C1C-061D-EC2893035FD1}"/>
          </ac:spMkLst>
        </pc:spChg>
        <pc:spChg chg="add mod ord">
          <ac:chgData name="Daniel Khashabi" userId="62390808-c838-45e6-be59-d6fd0d208bc8" providerId="ADAL" clId="{19A97A65-FB7E-DC4C-8433-B675572D5E70}" dt="2023-02-22T14:51:32.562" v="8214" actId="1035"/>
          <ac:spMkLst>
            <pc:docMk/>
            <pc:sldMk cId="41869939" sldId="1801"/>
            <ac:spMk id="4" creationId="{71C54779-DB5C-FF1A-BDD2-3401B75A8FC6}"/>
          </ac:spMkLst>
        </pc:spChg>
        <pc:spChg chg="add del mod ord">
          <ac:chgData name="Daniel Khashabi" userId="62390808-c838-45e6-be59-d6fd0d208bc8" providerId="ADAL" clId="{19A97A65-FB7E-DC4C-8433-B675572D5E70}" dt="2023-02-22T14:51:23.100" v="8193" actId="478"/>
          <ac:spMkLst>
            <pc:docMk/>
            <pc:sldMk cId="41869939" sldId="1801"/>
            <ac:spMk id="5" creationId="{BD9C8FEB-D601-A8DA-F905-200B892E144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3.079" v="9059"/>
          <ac:spMkLst>
            <pc:docMk/>
            <pc:sldMk cId="0" sldId="1802"/>
            <ac:spMk id="19" creationId="{38EB4D1B-26B9-E9D4-AC8A-C036E487993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4.470" v="9060"/>
          <ac:spMkLst>
            <pc:docMk/>
            <pc:sldMk cId="0" sldId="1803"/>
            <ac:spMk id="20" creationId="{0391D1D9-9E0E-84D6-DEEE-2B740DA2DA3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6.027" v="9061"/>
          <ac:spMkLst>
            <pc:docMk/>
            <pc:sldMk cId="0" sldId="1804"/>
            <ac:spMk id="23" creationId="{84C13740-2098-D909-4DBD-B3CD47B7242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7.048" v="9062"/>
          <ac:spMkLst>
            <pc:docMk/>
            <pc:sldMk cId="0" sldId="1805"/>
            <ac:spMk id="23" creationId="{A63B92E6-E0B9-50C2-CDAF-2DC0B92E312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8.414" v="9063"/>
          <ac:spMkLst>
            <pc:docMk/>
            <pc:sldMk cId="0" sldId="1806"/>
            <ac:spMk id="7" creationId="{1AF114B6-5167-A29A-B85A-6ED9741CBC9D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9.772" v="9064"/>
          <ac:spMkLst>
            <pc:docMk/>
            <pc:sldMk cId="0" sldId="1807"/>
            <ac:spMk id="6" creationId="{750B0FBA-8B48-AF8E-9D3B-0709FD6FF1B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2.703" v="9065"/>
          <ac:spMkLst>
            <pc:docMk/>
            <pc:sldMk cId="0" sldId="1808"/>
            <ac:spMk id="5" creationId="{D68144F0-3C4A-AAE4-40FC-DA96F7DDE14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4.134" v="9066"/>
          <ac:spMkLst>
            <pc:docMk/>
            <pc:sldMk cId="0" sldId="1809"/>
            <ac:spMk id="5" creationId="{575CF1C9-AD40-844A-2D6D-9CCFBCA8B18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5.525" v="9067"/>
          <ac:spMkLst>
            <pc:docMk/>
            <pc:sldMk cId="0" sldId="1810"/>
            <ac:spMk id="23" creationId="{EC95E0D5-9DC1-F4FA-0999-DC259088291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6.926" v="9068"/>
          <ac:spMkLst>
            <pc:docMk/>
            <pc:sldMk cId="0" sldId="1811"/>
            <ac:spMk id="25" creationId="{3B9DB3A4-BC72-75D1-0FD4-B96C286160E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7.343" v="9074"/>
          <ac:spMkLst>
            <pc:docMk/>
            <pc:sldMk cId="0" sldId="1812"/>
            <ac:spMk id="11" creationId="{6A0F99E8-21D0-4730-D6C4-356332EFA67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4.627" v="9078"/>
          <ac:spMkLst>
            <pc:docMk/>
            <pc:sldMk cId="0" sldId="1813"/>
            <ac:spMk id="7" creationId="{361CD9B1-1ABF-F8B0-0DB6-839802A6FC94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3.755" v="9077"/>
          <ac:spMkLst>
            <pc:docMk/>
            <pc:sldMk cId="0" sldId="1814"/>
            <ac:spMk id="7" creationId="{6C064783-6B61-53F3-667A-168B39E8A434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6.700" v="9079"/>
          <ac:spMkLst>
            <pc:docMk/>
            <pc:sldMk cId="0" sldId="1815"/>
            <ac:spMk id="7" creationId="{042E6CE0-12F6-1F34-AC21-57F69E2E42E5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8.255" v="9080"/>
          <ac:spMkLst>
            <pc:docMk/>
            <pc:sldMk cId="0" sldId="1816"/>
            <ac:spMk id="7" creationId="{50E6C145-CE46-8D94-B8E1-1CC11FCBEB15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9.817" v="9081"/>
          <ac:spMkLst>
            <pc:docMk/>
            <pc:sldMk cId="0" sldId="1817"/>
            <ac:spMk id="7" creationId="{44C81A1A-E71D-6733-F388-E7AA22F3BA6A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5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1.588" v="9082"/>
          <ac:spMkLst>
            <pc:docMk/>
            <pc:sldMk cId="0" sldId="1819"/>
            <ac:spMk id="7" creationId="{2DCD31F0-3B5F-E60B-F7A6-B2FFC4FCA8A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3.446" v="9083"/>
          <ac:spMkLst>
            <pc:docMk/>
            <pc:sldMk cId="0" sldId="1820"/>
            <ac:spMk id="6" creationId="{1FFF7AEC-BC03-FDCB-161E-6A39BC14602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5.712" v="9084"/>
          <ac:spMkLst>
            <pc:docMk/>
            <pc:sldMk cId="0" sldId="1821"/>
            <ac:spMk id="10" creationId="{46E04F41-8A6B-3FDF-0EDE-9A6BF67AC8A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7.100" v="9085"/>
          <ac:spMkLst>
            <pc:docMk/>
            <pc:sldMk cId="0" sldId="1822"/>
            <ac:spMk id="10" creationId="{FC642C44-21A5-9CFB-CA5C-BC2A2F24D907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2161845234" sldId="1823"/>
        </pc:sldMkLst>
        <pc:spChg chg="mod">
          <ac:chgData name="Daniel Khashabi" userId="62390808-c838-45e6-be59-d6fd0d208bc8" providerId="ADAL" clId="{19A97A65-FB7E-DC4C-8433-B675572D5E70}" dt="2023-02-22T14:57:48.805" v="8334" actId="1036"/>
          <ac:spMkLst>
            <pc:docMk/>
            <pc:sldMk cId="2161845234" sldId="1823"/>
            <ac:spMk id="2" creationId="{EAA4E5AE-1C3E-2796-63F2-9096359501A8}"/>
          </ac:spMkLst>
        </pc:spChg>
      </pc:sldChg>
      <pc:sldChg chg="add del">
        <pc:chgData name="Daniel Khashabi" userId="62390808-c838-45e6-be59-d6fd0d208bc8" providerId="ADAL" clId="{19A97A65-FB7E-DC4C-8433-B675572D5E70}" dt="2023-02-22T16:01:51.292" v="8673" actId="2696"/>
        <pc:sldMkLst>
          <pc:docMk/>
          <pc:sldMk cId="3524374393" sldId="1823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04491926" sldId="18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280531687" sldId="18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2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428968377" sldId="18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993980021" sldId="18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2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070674910" sldId="18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271977771" sldId="18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1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1971986060" sldId="18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65699095" sldId="183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699095" sldId="18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245609401" sldId="18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9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398987504" sldId="18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9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489090485" sldId="18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89090485" sldId="1834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1827045477" sldId="18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7" creationId="{00000000-0000-0000-0000-000000000000}"/>
          </ac:spMkLst>
        </pc:spChg>
      </pc:sldChg>
      <pc:sldChg chg="modSp new del mod">
        <pc:chgData name="Daniel Khashabi" userId="62390808-c838-45e6-be59-d6fd0d208bc8" providerId="ADAL" clId="{19A97A65-FB7E-DC4C-8433-B675572D5E70}" dt="2023-02-22T14:56:27.987" v="8252" actId="2696"/>
        <pc:sldMkLst>
          <pc:docMk/>
          <pc:sldMk cId="1112852106" sldId="1836"/>
        </pc:sldMkLst>
        <pc:spChg chg="mod">
          <ac:chgData name="Daniel Khashabi" userId="62390808-c838-45e6-be59-d6fd0d208bc8" providerId="ADAL" clId="{19A97A65-FB7E-DC4C-8433-B675572D5E70}" dt="2023-02-22T14:56:15.817" v="8250" actId="27636"/>
          <ac:spMkLst>
            <pc:docMk/>
            <pc:sldMk cId="1112852106" sldId="1836"/>
            <ac:spMk id="2" creationId="{D4E500DD-79F2-AD55-B123-7C066CE2B81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7.435" v="8939"/>
          <ac:spMkLst>
            <pc:docMk/>
            <pc:sldMk cId="0" sldId="1837"/>
            <ac:spMk id="5" creationId="{3B6BBD8B-8D74-8D31-588F-487DF34766B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3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8.923" v="8940"/>
          <ac:spMkLst>
            <pc:docMk/>
            <pc:sldMk cId="0" sldId="1838"/>
            <ac:spMk id="5" creationId="{19358D7E-C8A1-1692-C61A-7D533423722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3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0.515" v="8941"/>
          <ac:spMkLst>
            <pc:docMk/>
            <pc:sldMk cId="0" sldId="1839"/>
            <ac:spMk id="7" creationId="{84C5168C-9388-CB65-FEEE-E4896A5E9E1D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3.391" v="8942"/>
          <ac:spMkLst>
            <pc:docMk/>
            <pc:sldMk cId="0" sldId="1840"/>
            <ac:spMk id="5" creationId="{438AA668-C838-6396-621F-933739FF958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4.066" v="8943"/>
          <ac:spMkLst>
            <pc:docMk/>
            <pc:sldMk cId="0" sldId="1841"/>
            <ac:spMk id="7" creationId="{18E4505C-C828-5A27-53F4-4F6FA76D237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5.688" v="8944"/>
          <ac:spMkLst>
            <pc:docMk/>
            <pc:sldMk cId="0" sldId="1842"/>
            <ac:spMk id="7" creationId="{A1E92CCF-50FE-1EB3-6E09-65975CFD4597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6.760" v="8945"/>
          <ac:spMkLst>
            <pc:docMk/>
            <pc:sldMk cId="0" sldId="1843"/>
            <ac:spMk id="6" creationId="{1705B405-D595-F89F-B305-5C96B1FA68D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8.345" v="8946"/>
          <ac:spMkLst>
            <pc:docMk/>
            <pc:sldMk cId="0" sldId="1844"/>
            <ac:spMk id="12" creationId="{71445D4C-FBB7-2637-08C6-5E607E7FA42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5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0.245" v="8947"/>
          <ac:spMkLst>
            <pc:docMk/>
            <pc:sldMk cId="0" sldId="1845"/>
            <ac:spMk id="6" creationId="{D738A90B-E3D1-A8F7-B541-7DF2F418778D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5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2.084" v="8948"/>
          <ac:spMkLst>
            <pc:docMk/>
            <pc:sldMk cId="0" sldId="1846"/>
            <ac:spMk id="10" creationId="{478758B1-CA03-4B18-2FB4-6B5BD3BCEFA3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6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3.200" v="8949"/>
          <ac:spMkLst>
            <pc:docMk/>
            <pc:sldMk cId="0" sldId="1847"/>
            <ac:spMk id="11" creationId="{0685610D-1CC1-4CDF-61B2-E0C30D1B678A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7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7.444" v="8952"/>
          <ac:spMkLst>
            <pc:docMk/>
            <pc:sldMk cId="0" sldId="1848"/>
            <ac:spMk id="11" creationId="{98A5E613-0491-7C51-7A83-B5EA2252098C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8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1.235" v="8954"/>
          <ac:spMkLst>
            <pc:docMk/>
            <pc:sldMk cId="0" sldId="1849"/>
            <ac:spMk id="9" creationId="{C8FD9240-4A9E-C231-1850-BE399AF06074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3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3.083" v="8955"/>
          <ac:spMkLst>
            <pc:docMk/>
            <pc:sldMk cId="0" sldId="1850"/>
            <ac:spMk id="31" creationId="{DB6B0F73-DA80-A990-CCAC-6A6C91AB2C02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8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7.941" v="8964"/>
          <ac:spMkLst>
            <pc:docMk/>
            <pc:sldMk cId="0" sldId="1851"/>
            <ac:spMk id="6" creationId="{06E43F2B-3522-E7BC-AD6A-9D24BED907D0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8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18.969" v="8974"/>
          <ac:spMkLst>
            <pc:docMk/>
            <pc:sldMk cId="0" sldId="1852"/>
            <ac:spMk id="6" creationId="{B269EF98-7034-CA66-8A97-0C302F4B8DF0}"/>
          </ac:spMkLst>
        </pc:spChg>
      </pc:sldChg>
      <pc:sldChg chg="modSp add mod">
        <pc:chgData name="Daniel Khashabi" userId="62390808-c838-45e6-be59-d6fd0d208bc8" providerId="ADAL" clId="{19A97A65-FB7E-DC4C-8433-B675572D5E70}" dt="2023-02-22T14:56:45.403" v="8295" actId="1036"/>
        <pc:sldMkLst>
          <pc:docMk/>
          <pc:sldMk cId="1232130096" sldId="1853"/>
        </pc:sldMkLst>
        <pc:spChg chg="mod">
          <ac:chgData name="Daniel Khashabi" userId="62390808-c838-45e6-be59-d6fd0d208bc8" providerId="ADAL" clId="{19A97A65-FB7E-DC4C-8433-B675572D5E70}" dt="2023-02-22T14:56:45.403" v="8295" actId="1036"/>
          <ac:spMkLst>
            <pc:docMk/>
            <pc:sldMk cId="1232130096" sldId="1853"/>
            <ac:spMk id="2" creationId="{EAA4E5AE-1C3E-2796-63F2-9096359501A8}"/>
          </ac:spMkLst>
        </pc:spChg>
      </pc:sldChg>
      <pc:sldChg chg="modSp new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349596298" sldId="1854"/>
        </pc:sldMkLst>
        <pc:spChg chg="mod">
          <ac:chgData name="Daniel Khashabi" userId="62390808-c838-45e6-be59-d6fd0d208bc8" providerId="ADAL" clId="{19A97A65-FB7E-DC4C-8433-B675572D5E70}" dt="2023-02-22T14:58:13.954" v="8337" actId="27636"/>
          <ac:spMkLst>
            <pc:docMk/>
            <pc:sldMk cId="349596298" sldId="1854"/>
            <ac:spMk id="2" creationId="{94E73F5F-1F1C-68CE-FA88-EFEF8CC0052E}"/>
          </ac:spMkLst>
        </pc:spChg>
      </pc:sldChg>
      <pc:sldChg chg="add">
        <pc:chgData name="Daniel Khashabi" userId="62390808-c838-45e6-be59-d6fd0d208bc8" providerId="ADAL" clId="{19A97A65-FB7E-DC4C-8433-B675572D5E70}" dt="2023-02-22T16:01:09.114" v="8622"/>
        <pc:sldMkLst>
          <pc:docMk/>
          <pc:sldMk cId="492524874" sldId="1854"/>
        </pc:sldMkLst>
      </pc:sldChg>
      <pc:sldChg chg="new del">
        <pc:chgData name="Daniel Khashabi" userId="62390808-c838-45e6-be59-d6fd0d208bc8" providerId="ADAL" clId="{19A97A65-FB7E-DC4C-8433-B675572D5E70}" dt="2023-02-22T14:57:30.922" v="8297" actId="680"/>
        <pc:sldMkLst>
          <pc:docMk/>
          <pc:sldMk cId="2003509822" sldId="1854"/>
        </pc:sldMkLst>
      </pc:sldChg>
      <pc:sldChg chg="modSp new mod">
        <pc:chgData name="Daniel Khashabi" userId="62390808-c838-45e6-be59-d6fd0d208bc8" providerId="ADAL" clId="{19A97A65-FB7E-DC4C-8433-B675572D5E70}" dt="2023-02-22T14:59:30.535" v="8388" actId="27636"/>
        <pc:sldMkLst>
          <pc:docMk/>
          <pc:sldMk cId="3495468394" sldId="1855"/>
        </pc:sldMkLst>
        <pc:spChg chg="mod">
          <ac:chgData name="Daniel Khashabi" userId="62390808-c838-45e6-be59-d6fd0d208bc8" providerId="ADAL" clId="{19A97A65-FB7E-DC4C-8433-B675572D5E70}" dt="2023-02-22T14:59:30.535" v="8388" actId="27636"/>
          <ac:spMkLst>
            <pc:docMk/>
            <pc:sldMk cId="3495468394" sldId="1855"/>
            <ac:spMk id="2" creationId="{39CFC48A-8B1B-9C5C-3C60-627C7F1A5C3D}"/>
          </ac:spMkLst>
        </pc:spChg>
        <pc:spChg chg="mod">
          <ac:chgData name="Daniel Khashabi" userId="62390808-c838-45e6-be59-d6fd0d208bc8" providerId="ADAL" clId="{19A97A65-FB7E-DC4C-8433-B675572D5E70}" dt="2023-02-22T14:59:08.130" v="8386" actId="20577"/>
          <ac:spMkLst>
            <pc:docMk/>
            <pc:sldMk cId="3495468394" sldId="1855"/>
            <ac:spMk id="3" creationId="{37024ECE-F62D-E39E-E7DD-08FC34A9FF9E}"/>
          </ac:spMkLst>
        </pc:spChg>
      </pc:sldChg>
      <pc:sldChg chg="modSp add mod">
        <pc:chgData name="Daniel Khashabi" userId="62390808-c838-45e6-be59-d6fd0d208bc8" providerId="ADAL" clId="{19A97A65-FB7E-DC4C-8433-B675572D5E70}" dt="2023-02-22T14:59:41.491" v="8419" actId="20577"/>
        <pc:sldMkLst>
          <pc:docMk/>
          <pc:sldMk cId="2105043816" sldId="1856"/>
        </pc:sldMkLst>
        <pc:spChg chg="mod">
          <ac:chgData name="Daniel Khashabi" userId="62390808-c838-45e6-be59-d6fd0d208bc8" providerId="ADAL" clId="{19A97A65-FB7E-DC4C-8433-B675572D5E70}" dt="2023-02-22T14:59:41.491" v="8419" actId="20577"/>
          <ac:spMkLst>
            <pc:docMk/>
            <pc:sldMk cId="2105043816" sldId="1856"/>
            <ac:spMk id="2" creationId="{EAA4E5AE-1C3E-2796-63F2-9096359501A8}"/>
          </ac:spMkLst>
        </pc:spChg>
      </pc:sldChg>
      <pc:sldChg chg="modSp new mod">
        <pc:chgData name="Daniel Khashabi" userId="62390808-c838-45e6-be59-d6fd0d208bc8" providerId="ADAL" clId="{19A97A65-FB7E-DC4C-8433-B675572D5E70}" dt="2023-02-22T17:58:30.299" v="9801"/>
        <pc:sldMkLst>
          <pc:docMk/>
          <pc:sldMk cId="640746392" sldId="1857"/>
        </pc:sldMkLst>
        <pc:spChg chg="mod">
          <ac:chgData name="Daniel Khashabi" userId="62390808-c838-45e6-be59-d6fd0d208bc8" providerId="ADAL" clId="{19A97A65-FB7E-DC4C-8433-B675572D5E70}" dt="2023-02-22T15:03:48.646" v="8545" actId="27636"/>
          <ac:spMkLst>
            <pc:docMk/>
            <pc:sldMk cId="640746392" sldId="1857"/>
            <ac:spMk id="2" creationId="{B188CA1D-D87A-A3B6-9265-B748AFA170F6}"/>
          </ac:spMkLst>
        </pc:spChg>
        <pc:spChg chg="mod">
          <ac:chgData name="Daniel Khashabi" userId="62390808-c838-45e6-be59-d6fd0d208bc8" providerId="ADAL" clId="{19A97A65-FB7E-DC4C-8433-B675572D5E70}" dt="2023-02-22T15:02:18.410" v="8484" actId="20577"/>
          <ac:spMkLst>
            <pc:docMk/>
            <pc:sldMk cId="640746392" sldId="1857"/>
            <ac:spMk id="3" creationId="{349B3188-D42F-6F83-0BF4-C3F9DBBFCAC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40746392" sldId="1857"/>
            <ac:spMk id="4" creationId="{5093B240-52AD-057F-BAC0-04A6DF5DE165}"/>
          </ac:spMkLst>
        </pc:spChg>
      </pc:sldChg>
      <pc:sldChg chg="add del">
        <pc:chgData name="Daniel Khashabi" userId="62390808-c838-45e6-be59-d6fd0d208bc8" providerId="ADAL" clId="{19A97A65-FB7E-DC4C-8433-B675572D5E70}" dt="2023-02-22T14:59:31.889" v="8389" actId="2696"/>
        <pc:sldMkLst>
          <pc:docMk/>
          <pc:sldMk cId="2225058484" sldId="1857"/>
        </pc:sldMkLst>
      </pc:sldChg>
      <pc:sldChg chg="new del">
        <pc:chgData name="Daniel Khashabi" userId="62390808-c838-45e6-be59-d6fd0d208bc8" providerId="ADAL" clId="{19A97A65-FB7E-DC4C-8433-B675572D5E70}" dt="2023-02-22T14:59:33.285" v="8391" actId="680"/>
        <pc:sldMkLst>
          <pc:docMk/>
          <pc:sldMk cId="3953214767" sldId="1857"/>
        </pc:sldMkLst>
      </pc:sldChg>
      <pc:sldChg chg="modSp new mod">
        <pc:chgData name="Daniel Khashabi" userId="62390808-c838-45e6-be59-d6fd0d208bc8" providerId="ADAL" clId="{19A97A65-FB7E-DC4C-8433-B675572D5E70}" dt="2023-02-22T17:58:30.299" v="9801"/>
        <pc:sldMkLst>
          <pc:docMk/>
          <pc:sldMk cId="827144043" sldId="1858"/>
        </pc:sldMkLst>
        <pc:spChg chg="mod">
          <ac:chgData name="Daniel Khashabi" userId="62390808-c838-45e6-be59-d6fd0d208bc8" providerId="ADAL" clId="{19A97A65-FB7E-DC4C-8433-B675572D5E70}" dt="2023-02-22T15:03:48.658" v="8546" actId="27636"/>
          <ac:spMkLst>
            <pc:docMk/>
            <pc:sldMk cId="827144043" sldId="1858"/>
            <ac:spMk id="2" creationId="{400CC9A0-508E-FB08-5CE5-CEDAAC00B773}"/>
          </ac:spMkLst>
        </pc:spChg>
        <pc:spChg chg="mod">
          <ac:chgData name="Daniel Khashabi" userId="62390808-c838-45e6-be59-d6fd0d208bc8" providerId="ADAL" clId="{19A97A65-FB7E-DC4C-8433-B675572D5E70}" dt="2023-02-22T15:03:03.324" v="8543" actId="20577"/>
          <ac:spMkLst>
            <pc:docMk/>
            <pc:sldMk cId="827144043" sldId="1858"/>
            <ac:spMk id="3" creationId="{5EC0D450-2B02-60EF-C580-7F0A1290FC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27144043" sldId="1858"/>
            <ac:spMk id="4" creationId="{66601F48-2C85-0ED6-D103-424DA6D44E49}"/>
          </ac:spMkLst>
        </pc:spChg>
      </pc:sldChg>
      <pc:sldChg chg="modSp new mod">
        <pc:chgData name="Daniel Khashabi" userId="62390808-c838-45e6-be59-d6fd0d208bc8" providerId="ADAL" clId="{19A97A65-FB7E-DC4C-8433-B675572D5E70}" dt="2023-02-22T15:05:39.515" v="8597" actId="27636"/>
        <pc:sldMkLst>
          <pc:docMk/>
          <pc:sldMk cId="745030195" sldId="1859"/>
        </pc:sldMkLst>
        <pc:spChg chg="mod">
          <ac:chgData name="Daniel Khashabi" userId="62390808-c838-45e6-be59-d6fd0d208bc8" providerId="ADAL" clId="{19A97A65-FB7E-DC4C-8433-B675572D5E70}" dt="2023-02-22T15:05:39.515" v="8597" actId="27636"/>
          <ac:spMkLst>
            <pc:docMk/>
            <pc:sldMk cId="745030195" sldId="1859"/>
            <ac:spMk id="2" creationId="{383045BB-B302-4E27-6C7B-88D0C47B2AC6}"/>
          </ac:spMkLst>
        </pc:spChg>
        <pc:spChg chg="mod">
          <ac:chgData name="Daniel Khashabi" userId="62390808-c838-45e6-be59-d6fd0d208bc8" providerId="ADAL" clId="{19A97A65-FB7E-DC4C-8433-B675572D5E70}" dt="2023-02-22T15:05:35.395" v="8593" actId="20577"/>
          <ac:spMkLst>
            <pc:docMk/>
            <pc:sldMk cId="745030195" sldId="1859"/>
            <ac:spMk id="3" creationId="{F00EFC4A-66EC-E32E-5ED6-231D94CBF0C6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0:34.451" v="8619" actId="2696"/>
        <pc:sldMkLst>
          <pc:docMk/>
          <pc:sldMk cId="358947960" sldId="1860"/>
        </pc:sldMkLst>
        <pc:spChg chg="mod">
          <ac:chgData name="Daniel Khashabi" userId="62390808-c838-45e6-be59-d6fd0d208bc8" providerId="ADAL" clId="{19A97A65-FB7E-DC4C-8433-B675572D5E70}" dt="2023-02-22T16:00:28.840" v="8618" actId="20577"/>
          <ac:spMkLst>
            <pc:docMk/>
            <pc:sldMk cId="358947960" sldId="1860"/>
            <ac:spMk id="59" creationId="{00000000-0000-0000-0000-000000000000}"/>
          </ac:spMkLst>
        </pc:spChg>
      </pc:sldChg>
      <pc:sldChg chg="modSp add ord modNotes">
        <pc:chgData name="Daniel Khashabi" userId="62390808-c838-45e6-be59-d6fd0d208bc8" providerId="ADAL" clId="{19A97A65-FB7E-DC4C-8433-B675572D5E70}" dt="2023-02-22T17:58:30.299" v="9801"/>
        <pc:sldMkLst>
          <pc:docMk/>
          <pc:sldMk cId="598954380" sldId="18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3" creationId="{742098B5-3716-BBD2-0AAF-42AC45169A7D}"/>
          </ac:spMkLst>
        </pc:spChg>
      </pc:sldChg>
      <pc:sldChg chg="new del">
        <pc:chgData name="Daniel Khashabi" userId="62390808-c838-45e6-be59-d6fd0d208bc8" providerId="ADAL" clId="{19A97A65-FB7E-DC4C-8433-B675572D5E70}" dt="2023-02-22T15:05:38.591" v="8595" actId="680"/>
        <pc:sldMkLst>
          <pc:docMk/>
          <pc:sldMk cId="728837639" sldId="1860"/>
        </pc:sldMkLst>
      </pc:sldChg>
      <pc:sldChg chg="add">
        <pc:chgData name="Daniel Khashabi" userId="62390808-c838-45e6-be59-d6fd0d208bc8" providerId="ADAL" clId="{19A97A65-FB7E-DC4C-8433-B675572D5E70}" dt="2023-02-22T16:01:29.681" v="8623"/>
        <pc:sldMkLst>
          <pc:docMk/>
          <pc:sldMk cId="1097139008" sldId="1861"/>
        </pc:sldMkLst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711129566" sldId="18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1:49.673" v="8672" actId="20577"/>
          <ac:spMkLst>
            <pc:docMk/>
            <pc:sldMk cId="2711129566" sldId="1862"/>
            <ac:spMk id="59" creationId="{00000000-0000-0000-0000-000000000000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523569274" sldId="18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2:48.848" v="8714" actId="20577"/>
          <ac:spMkLst>
            <pc:docMk/>
            <pc:sldMk cId="3523569274" sldId="1863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2:53.440" v="8717" actId="2696"/>
        <pc:sldMkLst>
          <pc:docMk/>
          <pc:sldMk cId="2806785995" sldId="1864"/>
        </pc:sldMkLst>
      </pc:sldChg>
      <pc:sldChg chg="new">
        <pc:chgData name="Daniel Khashabi" userId="62390808-c838-45e6-be59-d6fd0d208bc8" providerId="ADAL" clId="{19A97A65-FB7E-DC4C-8433-B675572D5E70}" dt="2023-02-22T16:02:52.594" v="8716" actId="680"/>
        <pc:sldMkLst>
          <pc:docMk/>
          <pc:sldMk cId="3957893659" sldId="1865"/>
        </pc:sldMkLst>
      </pc:sldChg>
      <pc:sldChg chg="add">
        <pc:chgData name="Daniel Khashabi" userId="62390808-c838-45e6-be59-d6fd0d208bc8" providerId="ADAL" clId="{19A97A65-FB7E-DC4C-8433-B675572D5E70}" dt="2023-02-22T17:23:40.813" v="9108"/>
        <pc:sldMkLst>
          <pc:docMk/>
          <pc:sldMk cId="2673111531" sldId="1866"/>
        </pc:sldMkLst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6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5" creationId="{C4F37680-96C6-BF54-3206-4FF5828CED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6" creationId="{7DF7C562-8B85-1B76-48E0-B4370B9175FD}"/>
          </ac:spMkLst>
        </pc:spChg>
        <pc:spChg chg="add mod">
          <ac:chgData name="Daniel Khashabi" userId="62390808-c838-45e6-be59-d6fd0d208bc8" providerId="ADAL" clId="{19A97A65-FB7E-DC4C-8433-B675572D5E70}" dt="2023-02-22T17:32:46.952" v="9150" actId="20577"/>
          <ac:spMkLst>
            <pc:docMk/>
            <pc:sldMk cId="0" sldId="1867"/>
            <ac:spMk id="7" creationId="{B3373FB0-406D-9565-1DC6-4869C570374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6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7" creationId="{314F2BE5-410C-F5B2-2534-128096CED6E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8" creationId="{51A3351C-5E6A-E324-BB69-84829A319A24}"/>
          </ac:spMkLst>
        </pc:spChg>
        <pc:spChg chg="add mod">
          <ac:chgData name="Daniel Khashabi" userId="62390808-c838-45e6-be59-d6fd0d208bc8" providerId="ADAL" clId="{19A97A65-FB7E-DC4C-8433-B675572D5E70}" dt="2023-02-22T17:32:50.755" v="9151"/>
          <ac:spMkLst>
            <pc:docMk/>
            <pc:sldMk cId="0" sldId="1868"/>
            <ac:spMk id="9" creationId="{EEA2439C-5DB7-95A5-FD20-88869E5A5ED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6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7" creationId="{A5D7CC81-71D3-73C0-5A93-2D147E6621F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8" creationId="{56D1EF70-8527-4702-5E97-B8ADAB1AD474}"/>
          </ac:spMkLst>
        </pc:spChg>
        <pc:spChg chg="add mod">
          <ac:chgData name="Daniel Khashabi" userId="62390808-c838-45e6-be59-d6fd0d208bc8" providerId="ADAL" clId="{19A97A65-FB7E-DC4C-8433-B675572D5E70}" dt="2023-02-22T17:32:52.279" v="9152"/>
          <ac:spMkLst>
            <pc:docMk/>
            <pc:sldMk cId="0" sldId="1869"/>
            <ac:spMk id="9" creationId="{411A0D1D-E036-574F-499A-8ED63200F7D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4" creationId="{D13A0DE6-AE43-6AFD-04CA-771CAD69CFA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5" creationId="{999BE871-8FA1-1CA7-3AE3-61ACFED41B43}"/>
          </ac:spMkLst>
        </pc:spChg>
        <pc:spChg chg="add mod">
          <ac:chgData name="Daniel Khashabi" userId="62390808-c838-45e6-be59-d6fd0d208bc8" providerId="ADAL" clId="{19A97A65-FB7E-DC4C-8433-B675572D5E70}" dt="2023-02-22T17:32:53.527" v="9153"/>
          <ac:spMkLst>
            <pc:docMk/>
            <pc:sldMk cId="0" sldId="1870"/>
            <ac:spMk id="6" creationId="{DA0F6EF4-E7F8-D669-878E-0582769D468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2685647069" sldId="18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85647069" sldId="18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85647069" sldId="18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85647069" sldId="187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2685647069" sldId="1871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2685647069" sldId="1871"/>
            <ac:spMk id="8" creationId="{26C7BB28-5040-6C93-FB77-BB026C82737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2685647069" sldId="1871"/>
            <ac:spMk id="9" creationId="{B450F0A5-6DC5-91DA-E905-EB001EA8D187}"/>
          </ac:spMkLst>
        </pc:spChg>
        <pc:spChg chg="add mod">
          <ac:chgData name="Daniel Khashabi" userId="62390808-c838-45e6-be59-d6fd0d208bc8" providerId="ADAL" clId="{19A97A65-FB7E-DC4C-8433-B675572D5E70}" dt="2023-02-22T17:32:55.569" v="9154"/>
          <ac:spMkLst>
            <pc:docMk/>
            <pc:sldMk cId="2685647069" sldId="1871"/>
            <ac:spMk id="10" creationId="{F4DD38D4-70EA-8BEB-16EF-A5AA16CADB53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1" creationId="{182F9EB0-FA20-AA51-BFBC-213CE61458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2" creationId="{651433A3-59D4-1CD4-A4AA-D2678E30D3CD}"/>
          </ac:spMkLst>
        </pc:spChg>
        <pc:spChg chg="add mod">
          <ac:chgData name="Daniel Khashabi" userId="62390808-c838-45e6-be59-d6fd0d208bc8" providerId="ADAL" clId="{19A97A65-FB7E-DC4C-8433-B675572D5E70}" dt="2023-02-22T17:32:57.369" v="9155"/>
          <ac:spMkLst>
            <pc:docMk/>
            <pc:sldMk cId="0" sldId="1872"/>
            <ac:spMk id="13" creationId="{61A66E9A-CE9E-9D6E-B29B-E57D217B039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6" creationId="{86072D92-02DF-8305-1023-EB88B546468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7" creationId="{EAF7AA76-9FF2-E738-A9EA-C8A6C77DB6ED}"/>
          </ac:spMkLst>
        </pc:spChg>
        <pc:spChg chg="add mod">
          <ac:chgData name="Daniel Khashabi" userId="62390808-c838-45e6-be59-d6fd0d208bc8" providerId="ADAL" clId="{19A97A65-FB7E-DC4C-8433-B675572D5E70}" dt="2023-02-22T17:32:59.009" v="9156"/>
          <ac:spMkLst>
            <pc:docMk/>
            <pc:sldMk cId="0" sldId="1873"/>
            <ac:spMk id="8" creationId="{660F0DEE-6372-247E-C8C8-42FB1A77972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11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2" creationId="{AEA334EA-E6F8-81C3-BF9D-E653EEF394D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3" creationId="{8E15E7BC-E936-8EE4-5231-FA93E0CBD769}"/>
          </ac:spMkLst>
        </pc:spChg>
        <pc:spChg chg="add mod">
          <ac:chgData name="Daniel Khashabi" userId="62390808-c838-45e6-be59-d6fd0d208bc8" providerId="ADAL" clId="{19A97A65-FB7E-DC4C-8433-B675572D5E70}" dt="2023-02-22T17:33:00.808" v="9157"/>
          <ac:spMkLst>
            <pc:docMk/>
            <pc:sldMk cId="0" sldId="1874"/>
            <ac:spMk id="14" creationId="{2554987A-137E-8889-0B99-C92D7318F95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6" creationId="{8A95C187-224D-7206-CD32-BF1CCE2FDD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7" creationId="{6FB76B93-8166-308A-1F38-6B8E01A1D6C1}"/>
          </ac:spMkLst>
        </pc:spChg>
        <pc:spChg chg="add mod">
          <ac:chgData name="Daniel Khashabi" userId="62390808-c838-45e6-be59-d6fd0d208bc8" providerId="ADAL" clId="{19A97A65-FB7E-DC4C-8433-B675572D5E70}" dt="2023-02-22T17:33:02.158" v="9158"/>
          <ac:spMkLst>
            <pc:docMk/>
            <pc:sldMk cId="0" sldId="1875"/>
            <ac:spMk id="8" creationId="{EF553C3D-0E72-7C3F-EA9E-BD178F3F75F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3:03.858" v="9159"/>
        <pc:sldMkLst>
          <pc:docMk/>
          <pc:sldMk cId="0" sldId="187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3" creationId="{B45CE10A-9627-04B0-3CDD-44ED8C80B84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4" creationId="{458FE16D-0B5E-D312-481E-9B2DB988BD9D}"/>
          </ac:spMkLst>
        </pc:spChg>
        <pc:spChg chg="add mod">
          <ac:chgData name="Daniel Khashabi" userId="62390808-c838-45e6-be59-d6fd0d208bc8" providerId="ADAL" clId="{19A97A65-FB7E-DC4C-8433-B675572D5E70}" dt="2023-02-22T17:33:03.858" v="9159"/>
          <ac:spMkLst>
            <pc:docMk/>
            <pc:sldMk cId="0" sldId="1876"/>
            <ac:spMk id="5" creationId="{F59E9B55-1065-A4D2-B3F7-1A2A2CEBA4A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5" creationId="{10DD3E05-1579-0593-679D-ACB2A28793A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6" creationId="{CA83BD82-F349-4D65-837B-18FD87E5EF69}"/>
          </ac:spMkLst>
        </pc:spChg>
        <pc:spChg chg="add mod">
          <ac:chgData name="Daniel Khashabi" userId="62390808-c838-45e6-be59-d6fd0d208bc8" providerId="ADAL" clId="{19A97A65-FB7E-DC4C-8433-B675572D5E70}" dt="2023-02-22T17:33:05.147" v="9160"/>
          <ac:spMkLst>
            <pc:docMk/>
            <pc:sldMk cId="0" sldId="1877"/>
            <ac:spMk id="7" creationId="{BC160436-33F9-FC50-F783-0E9883CDB48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5" creationId="{95FC31DF-8F97-1CD0-F50E-2494355C0E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6" creationId="{AD575ED6-45DD-CA4C-72E3-632D7DDD622C}"/>
          </ac:spMkLst>
        </pc:spChg>
        <pc:spChg chg="add mod">
          <ac:chgData name="Daniel Khashabi" userId="62390808-c838-45e6-be59-d6fd0d208bc8" providerId="ADAL" clId="{19A97A65-FB7E-DC4C-8433-B675572D5E70}" dt="2023-02-22T17:33:06.242" v="9161"/>
          <ac:spMkLst>
            <pc:docMk/>
            <pc:sldMk cId="0" sldId="1878"/>
            <ac:spMk id="7" creationId="{14484E94-9EB9-66C2-9904-F4D29ACC770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5" creationId="{DC848BB5-6EAB-1AA8-54C4-FCC10050CC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6" creationId="{53C9B53B-41E2-8400-DF3D-773D5C7BC7A9}"/>
          </ac:spMkLst>
        </pc:spChg>
        <pc:spChg chg="add mod">
          <ac:chgData name="Daniel Khashabi" userId="62390808-c838-45e6-be59-d6fd0d208bc8" providerId="ADAL" clId="{19A97A65-FB7E-DC4C-8433-B675572D5E70}" dt="2023-02-22T17:33:07.297" v="9162"/>
          <ac:spMkLst>
            <pc:docMk/>
            <pc:sldMk cId="0" sldId="1879"/>
            <ac:spMk id="7" creationId="{04109E63-6C11-3928-3538-DF1FBBF97FF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5" creationId="{B4A5BF49-0A7D-6023-2024-61666C7D047F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6" creationId="{98D1B6A3-60F6-7372-157B-98068ED34ECD}"/>
          </ac:spMkLst>
        </pc:spChg>
        <pc:spChg chg="add mod ord">
          <ac:chgData name="Daniel Khashabi" userId="62390808-c838-45e6-be59-d6fd0d208bc8" providerId="ADAL" clId="{19A97A65-FB7E-DC4C-8433-B675572D5E70}" dt="2023-02-22T17:24:42.913" v="9116" actId="27636"/>
          <ac:spMkLst>
            <pc:docMk/>
            <pc:sldMk cId="0" sldId="1880"/>
            <ac:spMk id="7" creationId="{DCC89B1D-ED90-2331-EFD6-F11518B62DE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8" creationId="{A2FCA2E7-336E-485C-EAE4-17076E106277}"/>
          </ac:spMkLst>
        </pc:spChg>
        <pc:spChg chg="add mod">
          <ac:chgData name="Daniel Khashabi" userId="62390808-c838-45e6-be59-d6fd0d208bc8" providerId="ADAL" clId="{19A97A65-FB7E-DC4C-8433-B675572D5E70}" dt="2023-02-22T17:33:07.971" v="9163"/>
          <ac:spMkLst>
            <pc:docMk/>
            <pc:sldMk cId="0" sldId="1880"/>
            <ac:spMk id="9" creationId="{0EA77878-8596-17D2-C2D2-296F0597E91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3:08.931" v="9164"/>
        <pc:sldMkLst>
          <pc:docMk/>
          <pc:sldMk cId="0" sldId="188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3" creationId="{F5F04FEE-12BE-508B-8A89-CEB8BC08B8C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4" creationId="{0ED5076A-FE74-502A-23BC-BECC07DE3A19}"/>
          </ac:spMkLst>
        </pc:spChg>
        <pc:spChg chg="add mod">
          <ac:chgData name="Daniel Khashabi" userId="62390808-c838-45e6-be59-d6fd0d208bc8" providerId="ADAL" clId="{19A97A65-FB7E-DC4C-8433-B675572D5E70}" dt="2023-02-22T17:33:08.931" v="9164"/>
          <ac:spMkLst>
            <pc:docMk/>
            <pc:sldMk cId="0" sldId="1881"/>
            <ac:spMk id="5" creationId="{F9A5842F-28A2-2166-BB77-7BF49B230F7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9" creationId="{BEF03597-A248-E33F-15E8-9F60CD360D8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10" creationId="{4B79A7B9-7DC6-3617-6384-34BA592D2281}"/>
          </ac:spMkLst>
        </pc:spChg>
        <pc:spChg chg="add mod">
          <ac:chgData name="Daniel Khashabi" userId="62390808-c838-45e6-be59-d6fd0d208bc8" providerId="ADAL" clId="{19A97A65-FB7E-DC4C-8433-B675572D5E70}" dt="2023-02-22T17:33:09.851" v="9165"/>
          <ac:spMkLst>
            <pc:docMk/>
            <pc:sldMk cId="0" sldId="1882"/>
            <ac:spMk id="11" creationId="{0AF2A756-B9F8-3A31-370F-6BABA44C3CA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5" creationId="{CB54E900-8EB6-9517-51A4-A29A4B5A509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6" creationId="{A1246023-08B1-AE76-F532-9A8F2840B0BE}"/>
          </ac:spMkLst>
        </pc:spChg>
        <pc:spChg chg="add mod">
          <ac:chgData name="Daniel Khashabi" userId="62390808-c838-45e6-be59-d6fd0d208bc8" providerId="ADAL" clId="{19A97A65-FB7E-DC4C-8433-B675572D5E70}" dt="2023-02-22T17:33:11.005" v="9166"/>
          <ac:spMkLst>
            <pc:docMk/>
            <pc:sldMk cId="0" sldId="1883"/>
            <ac:spMk id="7" creationId="{B450355F-DCB0-99F6-A6CE-28DE0C0E8F2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4" creationId="{D7736EE9-B5F1-3092-A56C-7A5FCC362AE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5" creationId="{03995540-876B-0D76-9ADF-790D723B4703}"/>
          </ac:spMkLst>
        </pc:spChg>
        <pc:spChg chg="add mod">
          <ac:chgData name="Daniel Khashabi" userId="62390808-c838-45e6-be59-d6fd0d208bc8" providerId="ADAL" clId="{19A97A65-FB7E-DC4C-8433-B675572D5E70}" dt="2023-02-22T17:33:12.035" v="9167"/>
          <ac:spMkLst>
            <pc:docMk/>
            <pc:sldMk cId="0" sldId="1884"/>
            <ac:spMk id="6" creationId="{4B0A50B6-BF77-AD69-2C38-389B658B1EB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6" creationId="{E04DDA96-0BF5-F4AA-BC42-FA115FDAA90E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7" creationId="{5AEEDAEC-929A-9961-14C3-776A68305A73}"/>
          </ac:spMkLst>
        </pc:spChg>
        <pc:spChg chg="add mod ord">
          <ac:chgData name="Daniel Khashabi" userId="62390808-c838-45e6-be59-d6fd0d208bc8" providerId="ADAL" clId="{19A97A65-FB7E-DC4C-8433-B675572D5E70}" dt="2023-02-22T17:24:42.922" v="9117" actId="27636"/>
          <ac:spMkLst>
            <pc:docMk/>
            <pc:sldMk cId="0" sldId="1885"/>
            <ac:spMk id="8" creationId="{39D2235D-00B4-1DE1-CB23-D3AFBB2B2C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9" creationId="{B7146670-A0A6-E6CC-2311-9687307B6A23}"/>
          </ac:spMkLst>
        </pc:spChg>
        <pc:spChg chg="add mod">
          <ac:chgData name="Daniel Khashabi" userId="62390808-c838-45e6-be59-d6fd0d208bc8" providerId="ADAL" clId="{19A97A65-FB7E-DC4C-8433-B675572D5E70}" dt="2023-02-22T17:33:13.037" v="9168"/>
          <ac:spMkLst>
            <pc:docMk/>
            <pc:sldMk cId="0" sldId="1885"/>
            <ac:spMk id="10" creationId="{E5487390-B7DA-621B-19A7-DC1211A6D21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5" creationId="{47648D41-EF05-E17F-4228-F63D0C98B03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6" creationId="{34868894-6F05-F7A6-2288-C90C7ADED1D7}"/>
          </ac:spMkLst>
        </pc:spChg>
        <pc:spChg chg="add mod">
          <ac:chgData name="Daniel Khashabi" userId="62390808-c838-45e6-be59-d6fd0d208bc8" providerId="ADAL" clId="{19A97A65-FB7E-DC4C-8433-B675572D5E70}" dt="2023-02-22T17:33:14.653" v="9169"/>
          <ac:spMkLst>
            <pc:docMk/>
            <pc:sldMk cId="0" sldId="1886"/>
            <ac:spMk id="7" creationId="{42621D22-3AEC-6DE2-7C7C-7DF7EF13C2A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5" creationId="{D859CFF7-6061-49FE-DA92-65F760C310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6" creationId="{42E3CFF2-41CA-BE8E-9DAC-860900FB7BEB}"/>
          </ac:spMkLst>
        </pc:spChg>
        <pc:spChg chg="add mod">
          <ac:chgData name="Daniel Khashabi" userId="62390808-c838-45e6-be59-d6fd0d208bc8" providerId="ADAL" clId="{19A97A65-FB7E-DC4C-8433-B675572D5E70}" dt="2023-02-22T17:33:15.638" v="9170"/>
          <ac:spMkLst>
            <pc:docMk/>
            <pc:sldMk cId="0" sldId="1887"/>
            <ac:spMk id="7" creationId="{CD52A3A9-3C78-BEE6-7028-03FD2AECE30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8" creationId="{8482032F-FA6D-B902-13E9-9DD6CD84497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9" creationId="{A7B9D24D-C2C0-67DA-E1DD-26CAFBC962B0}"/>
          </ac:spMkLst>
        </pc:spChg>
        <pc:spChg chg="add mod">
          <ac:chgData name="Daniel Khashabi" userId="62390808-c838-45e6-be59-d6fd0d208bc8" providerId="ADAL" clId="{19A97A65-FB7E-DC4C-8433-B675572D5E70}" dt="2023-02-22T17:33:16.653" v="9171"/>
          <ac:spMkLst>
            <pc:docMk/>
            <pc:sldMk cId="0" sldId="1888"/>
            <ac:spMk id="10" creationId="{440DAFA7-90F3-0E01-BCAC-365E063506D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8" creationId="{E3C78125-4C3B-52C2-7FEA-C6FFB7BBF6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9" creationId="{D80ABB62-D894-200F-C047-7E4F97AA7365}"/>
          </ac:spMkLst>
        </pc:spChg>
        <pc:spChg chg="add mod">
          <ac:chgData name="Daniel Khashabi" userId="62390808-c838-45e6-be59-d6fd0d208bc8" providerId="ADAL" clId="{19A97A65-FB7E-DC4C-8433-B675572D5E70}" dt="2023-02-22T17:33:17.966" v="9172"/>
          <ac:spMkLst>
            <pc:docMk/>
            <pc:sldMk cId="0" sldId="1889"/>
            <ac:spMk id="10" creationId="{73938462-77AA-41E1-9AB7-38135A00805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6" creationId="{EDD8935D-83B1-6871-25B9-DCD69818066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7" creationId="{CA54A869-8299-428C-0E68-480BD7C45BC5}"/>
          </ac:spMkLst>
        </pc:spChg>
        <pc:spChg chg="add mod">
          <ac:chgData name="Daniel Khashabi" userId="62390808-c838-45e6-be59-d6fd0d208bc8" providerId="ADAL" clId="{19A97A65-FB7E-DC4C-8433-B675572D5E70}" dt="2023-02-22T17:33:19.117" v="9173"/>
          <ac:spMkLst>
            <pc:docMk/>
            <pc:sldMk cId="0" sldId="1890"/>
            <ac:spMk id="8" creationId="{969B8799-07E1-67A6-F376-84C5A549BD7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5" creationId="{324C9364-58B9-9B8D-5784-3F9343B3D6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6" creationId="{73625FFA-D2F6-B53F-2AB6-F219E117D995}"/>
          </ac:spMkLst>
        </pc:spChg>
        <pc:spChg chg="add mod">
          <ac:chgData name="Daniel Khashabi" userId="62390808-c838-45e6-be59-d6fd0d208bc8" providerId="ADAL" clId="{19A97A65-FB7E-DC4C-8433-B675572D5E70}" dt="2023-02-22T17:33:20.180" v="9174"/>
          <ac:spMkLst>
            <pc:docMk/>
            <pc:sldMk cId="0" sldId="1891"/>
            <ac:spMk id="7" creationId="{D6EA6CE5-7A1F-FBE0-570D-362404363BC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9" creationId="{EF05095D-9560-2AAD-B4C6-D7CE96BEE2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10" creationId="{CB774F4E-9102-C566-BCB4-4F9772346375}"/>
          </ac:spMkLst>
        </pc:spChg>
        <pc:spChg chg="add mod">
          <ac:chgData name="Daniel Khashabi" userId="62390808-c838-45e6-be59-d6fd0d208bc8" providerId="ADAL" clId="{19A97A65-FB7E-DC4C-8433-B675572D5E70}" dt="2023-02-22T17:33:21.240" v="9175"/>
          <ac:spMkLst>
            <pc:docMk/>
            <pc:sldMk cId="0" sldId="1892"/>
            <ac:spMk id="11" creationId="{C5AA9F85-1B12-9709-50C3-515E1D21B7F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9" creationId="{C12F9F49-C263-F919-3887-A5B3F9F151F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10" creationId="{E7E33B00-3A4E-FDBE-EC88-8B2BF13C83FE}"/>
          </ac:spMkLst>
        </pc:spChg>
        <pc:spChg chg="add mod">
          <ac:chgData name="Daniel Khashabi" userId="62390808-c838-45e6-be59-d6fd0d208bc8" providerId="ADAL" clId="{19A97A65-FB7E-DC4C-8433-B675572D5E70}" dt="2023-02-22T17:33:22.279" v="9176"/>
          <ac:spMkLst>
            <pc:docMk/>
            <pc:sldMk cId="0" sldId="1893"/>
            <ac:spMk id="11" creationId="{83B71BF6-45D9-5B13-68BD-3C26D160205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19" creationId="{605900C6-A8E3-C33E-D0C0-F8155D3F519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0" creationId="{69DF7534-09A7-54DC-9C48-F89BDF84D557}"/>
          </ac:spMkLst>
        </pc:spChg>
        <pc:spChg chg="add mod">
          <ac:chgData name="Daniel Khashabi" userId="62390808-c838-45e6-be59-d6fd0d208bc8" providerId="ADAL" clId="{19A97A65-FB7E-DC4C-8433-B675572D5E70}" dt="2023-02-22T17:33:23.194" v="9177"/>
          <ac:spMkLst>
            <pc:docMk/>
            <pc:sldMk cId="0" sldId="1894"/>
            <ac:spMk id="21" creationId="{653AF92A-90D4-B219-9D05-3FEB07C25AB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4" creationId="{652E0098-693F-B503-19EC-EEC7858A68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5" creationId="{77659F05-767E-0D7A-35FD-90E5B2952C8F}"/>
          </ac:spMkLst>
        </pc:spChg>
        <pc:spChg chg="add mod">
          <ac:chgData name="Daniel Khashabi" userId="62390808-c838-45e6-be59-d6fd0d208bc8" providerId="ADAL" clId="{19A97A65-FB7E-DC4C-8433-B675572D5E70}" dt="2023-02-22T17:33:24.170" v="9178"/>
          <ac:spMkLst>
            <pc:docMk/>
            <pc:sldMk cId="0" sldId="1895"/>
            <ac:spMk id="6" creationId="{E2101AF7-81BF-C4FB-85A2-ED7D318283E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4" creationId="{81D2BFFA-3749-C250-F614-50CE9B08D7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5" creationId="{02DF7E7D-DD7A-076A-2918-88B2D5B33E0F}"/>
          </ac:spMkLst>
        </pc:spChg>
        <pc:spChg chg="add mod">
          <ac:chgData name="Daniel Khashabi" userId="62390808-c838-45e6-be59-d6fd0d208bc8" providerId="ADAL" clId="{19A97A65-FB7E-DC4C-8433-B675572D5E70}" dt="2023-02-22T17:33:25.121" v="9179"/>
          <ac:spMkLst>
            <pc:docMk/>
            <pc:sldMk cId="0" sldId="1896"/>
            <ac:spMk id="6" creationId="{67E516C1-BE1D-1C5D-3C7D-366E7615FF1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0" creationId="{AAB047B2-3A6A-6AA1-5639-546A8A39E06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1" creationId="{149157E7-F95F-568E-2FD6-C3A9310FF451}"/>
          </ac:spMkLst>
        </pc:spChg>
        <pc:spChg chg="add mod">
          <ac:chgData name="Daniel Khashabi" userId="62390808-c838-45e6-be59-d6fd0d208bc8" providerId="ADAL" clId="{19A97A65-FB7E-DC4C-8433-B675572D5E70}" dt="2023-02-22T17:33:25.981" v="9180"/>
          <ac:spMkLst>
            <pc:docMk/>
            <pc:sldMk cId="0" sldId="1897"/>
            <ac:spMk id="12" creationId="{F59AEDB5-7AEF-2912-2239-F91BBD4A962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5" creationId="{D9A05D5E-9C01-D694-22D0-218EF57A005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6" creationId="{203A25DC-C362-93EC-178B-13579B4B6AC5}"/>
          </ac:spMkLst>
        </pc:spChg>
        <pc:spChg chg="add mod">
          <ac:chgData name="Daniel Khashabi" userId="62390808-c838-45e6-be59-d6fd0d208bc8" providerId="ADAL" clId="{19A97A65-FB7E-DC4C-8433-B675572D5E70}" dt="2023-02-22T17:33:27.018" v="9181"/>
          <ac:spMkLst>
            <pc:docMk/>
            <pc:sldMk cId="0" sldId="1898"/>
            <ac:spMk id="7" creationId="{D6693667-6A54-F440-1BA3-4AA892C282D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5" creationId="{9DF428A9-F88B-040A-FF7A-6AAAD2D3C01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6" creationId="{9BA2F5D5-7BD9-6911-A1AC-65B9CF3DC60E}"/>
          </ac:spMkLst>
        </pc:spChg>
        <pc:spChg chg="add mod">
          <ac:chgData name="Daniel Khashabi" userId="62390808-c838-45e6-be59-d6fd0d208bc8" providerId="ADAL" clId="{19A97A65-FB7E-DC4C-8433-B675572D5E70}" dt="2023-02-22T17:33:28.151" v="9182"/>
          <ac:spMkLst>
            <pc:docMk/>
            <pc:sldMk cId="0" sldId="1899"/>
            <ac:spMk id="7" creationId="{D39569A6-4DD8-68C5-72C7-4846099F4363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1" creationId="{3682C63B-EF87-017F-66B2-04C2803D267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2" creationId="{5D4F23F1-FE25-B535-AE58-F3D3421FF8D7}"/>
          </ac:spMkLst>
        </pc:spChg>
        <pc:spChg chg="add mod">
          <ac:chgData name="Daniel Khashabi" userId="62390808-c838-45e6-be59-d6fd0d208bc8" providerId="ADAL" clId="{19A97A65-FB7E-DC4C-8433-B675572D5E70}" dt="2023-02-22T17:33:29.349" v="9183"/>
          <ac:spMkLst>
            <pc:docMk/>
            <pc:sldMk cId="0" sldId="1900"/>
            <ac:spMk id="13" creationId="{2679EDDF-16A2-D53C-F4BB-039C51BC17F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5" creationId="{1B9D5257-AE25-67D2-5357-08716590C51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6" creationId="{88BB56C2-F96C-672D-2DD8-C3E343826C6C}"/>
          </ac:spMkLst>
        </pc:spChg>
        <pc:spChg chg="add mod">
          <ac:chgData name="Daniel Khashabi" userId="62390808-c838-45e6-be59-d6fd0d208bc8" providerId="ADAL" clId="{19A97A65-FB7E-DC4C-8433-B675572D5E70}" dt="2023-02-22T17:33:30.383" v="9184"/>
          <ac:spMkLst>
            <pc:docMk/>
            <pc:sldMk cId="0" sldId="1901"/>
            <ac:spMk id="7" creationId="{17520745-363A-C9F2-EBB4-AC06CDBAD5E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8" creationId="{C3F21882-84EA-FCEF-440E-B599CF02CDA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9" creationId="{5F0E4A20-96E3-043E-C467-F0C44B6D9443}"/>
          </ac:spMkLst>
        </pc:spChg>
        <pc:spChg chg="add mod">
          <ac:chgData name="Daniel Khashabi" userId="62390808-c838-45e6-be59-d6fd0d208bc8" providerId="ADAL" clId="{19A97A65-FB7E-DC4C-8433-B675572D5E70}" dt="2023-02-22T17:33:31.479" v="9185"/>
          <ac:spMkLst>
            <pc:docMk/>
            <pc:sldMk cId="0" sldId="1902"/>
            <ac:spMk id="10" creationId="{050389CB-3A68-D224-B533-1F2087800DFC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5" creationId="{B617E314-43BB-F7CE-B6FF-A28A820FF9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6" creationId="{05505EF5-A037-057B-961B-2C9DE1353B77}"/>
          </ac:spMkLst>
        </pc:spChg>
        <pc:spChg chg="add mod">
          <ac:chgData name="Daniel Khashabi" userId="62390808-c838-45e6-be59-d6fd0d208bc8" providerId="ADAL" clId="{19A97A65-FB7E-DC4C-8433-B675572D5E70}" dt="2023-02-22T17:33:32.462" v="9186"/>
          <ac:spMkLst>
            <pc:docMk/>
            <pc:sldMk cId="0" sldId="1903"/>
            <ac:spMk id="7" creationId="{448CCE44-917F-08A1-C833-E7045DF2812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5" creationId="{681B1C0B-A60D-0D38-93AC-C78DC39C61C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6" creationId="{2CCBA0FB-5283-0198-534E-A20711DA2463}"/>
          </ac:spMkLst>
        </pc:spChg>
        <pc:spChg chg="add mod">
          <ac:chgData name="Daniel Khashabi" userId="62390808-c838-45e6-be59-d6fd0d208bc8" providerId="ADAL" clId="{19A97A65-FB7E-DC4C-8433-B675572D5E70}" dt="2023-02-22T17:33:33.478" v="9187"/>
          <ac:spMkLst>
            <pc:docMk/>
            <pc:sldMk cId="0" sldId="1904"/>
            <ac:spMk id="7" creationId="{6F4C99C9-EC15-4AB7-C177-070E0A15969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6" creationId="{32610882-6722-EBF5-93A2-E9DF0C7B2B0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7" creationId="{2414E042-E78D-20DD-C5BC-816EB38727D3}"/>
          </ac:spMkLst>
        </pc:spChg>
        <pc:spChg chg="add mod">
          <ac:chgData name="Daniel Khashabi" userId="62390808-c838-45e6-be59-d6fd0d208bc8" providerId="ADAL" clId="{19A97A65-FB7E-DC4C-8433-B675572D5E70}" dt="2023-02-22T17:33:34.474" v="9188"/>
          <ac:spMkLst>
            <pc:docMk/>
            <pc:sldMk cId="0" sldId="1905"/>
            <ac:spMk id="8" creationId="{7AF7ED89-60D4-504D-8FF8-AB568311314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7" creationId="{9E3BB0DE-7BB2-A90B-6623-267508DF0A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8" creationId="{D8AD1553-1943-21EA-032E-B1DFB6359A2B}"/>
          </ac:spMkLst>
        </pc:spChg>
        <pc:spChg chg="add mod">
          <ac:chgData name="Daniel Khashabi" userId="62390808-c838-45e6-be59-d6fd0d208bc8" providerId="ADAL" clId="{19A97A65-FB7E-DC4C-8433-B675572D5E70}" dt="2023-02-22T17:33:35.651" v="9189"/>
          <ac:spMkLst>
            <pc:docMk/>
            <pc:sldMk cId="0" sldId="1906"/>
            <ac:spMk id="9" creationId="{178745E2-18BD-F9CA-930D-193D05C44054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4" creationId="{40C3423B-B8A2-C8E4-1BB6-E8C0CE4810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5" creationId="{66CDF13C-CCFB-B2F5-CB54-E4B9E03617BB}"/>
          </ac:spMkLst>
        </pc:spChg>
        <pc:spChg chg="add mod">
          <ac:chgData name="Daniel Khashabi" userId="62390808-c838-45e6-be59-d6fd0d208bc8" providerId="ADAL" clId="{19A97A65-FB7E-DC4C-8433-B675572D5E70}" dt="2023-02-22T17:33:36.560" v="9190"/>
          <ac:spMkLst>
            <pc:docMk/>
            <pc:sldMk cId="0" sldId="1907"/>
            <ac:spMk id="6" creationId="{DDA69909-3697-27B7-E6B0-ADD7D2E3DA9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5" creationId="{82A9AC31-0D5A-84FE-6474-C21541148D8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6" creationId="{E5919354-9604-4EAD-3052-0F0187684574}"/>
          </ac:spMkLst>
        </pc:spChg>
        <pc:spChg chg="add mod">
          <ac:chgData name="Daniel Khashabi" userId="62390808-c838-45e6-be59-d6fd0d208bc8" providerId="ADAL" clId="{19A97A65-FB7E-DC4C-8433-B675572D5E70}" dt="2023-02-22T17:33:37.713" v="9191"/>
          <ac:spMkLst>
            <pc:docMk/>
            <pc:sldMk cId="0" sldId="1908"/>
            <ac:spMk id="7" creationId="{7CEB76A1-6DAE-E3B6-D056-C3D4E289FC5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5" creationId="{98D90966-5007-4665-8B50-B6D0240E524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6" creationId="{F4291DA3-0F88-5C0E-66FC-0228D1E3003B}"/>
          </ac:spMkLst>
        </pc:spChg>
        <pc:spChg chg="add mod">
          <ac:chgData name="Daniel Khashabi" userId="62390808-c838-45e6-be59-d6fd0d208bc8" providerId="ADAL" clId="{19A97A65-FB7E-DC4C-8433-B675572D5E70}" dt="2023-02-22T17:33:38.763" v="9192"/>
          <ac:spMkLst>
            <pc:docMk/>
            <pc:sldMk cId="0" sldId="1909"/>
            <ac:spMk id="7" creationId="{5B8C4832-2CF2-1568-94CE-97168E8327C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5" creationId="{8C24A74F-9A13-9C2B-68C8-1C5AC20D2F2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6" creationId="{8671F311-BAD0-64CD-123A-AB67841A3238}"/>
          </ac:spMkLst>
        </pc:spChg>
        <pc:spChg chg="add mod">
          <ac:chgData name="Daniel Khashabi" userId="62390808-c838-45e6-be59-d6fd0d208bc8" providerId="ADAL" clId="{19A97A65-FB7E-DC4C-8433-B675572D5E70}" dt="2023-02-22T17:33:39.835" v="9193"/>
          <ac:spMkLst>
            <pc:docMk/>
            <pc:sldMk cId="0" sldId="1910"/>
            <ac:spMk id="7" creationId="{2B095351-7F7B-59EF-E8AB-6CE2E828000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5" creationId="{C7E8798E-CAF6-2CDF-0EFE-E6F65911680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6" creationId="{7BBE89DF-5286-94BE-9366-72E1B84D235D}"/>
          </ac:spMkLst>
        </pc:spChg>
        <pc:spChg chg="add mod">
          <ac:chgData name="Daniel Khashabi" userId="62390808-c838-45e6-be59-d6fd0d208bc8" providerId="ADAL" clId="{19A97A65-FB7E-DC4C-8433-B675572D5E70}" dt="2023-02-22T17:33:40.817" v="9194"/>
          <ac:spMkLst>
            <pc:docMk/>
            <pc:sldMk cId="0" sldId="1911"/>
            <ac:spMk id="7" creationId="{A2B7BFB7-2247-E327-60E2-B409465C9C4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2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5" creationId="{E33ACD7D-2C32-6269-1BD7-355630B2FD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6" creationId="{A84FE0F6-2E3F-982C-F8CD-525E09F19565}"/>
          </ac:spMkLst>
        </pc:spChg>
        <pc:spChg chg="add mod">
          <ac:chgData name="Daniel Khashabi" userId="62390808-c838-45e6-be59-d6fd0d208bc8" providerId="ADAL" clId="{19A97A65-FB7E-DC4C-8433-B675572D5E70}" dt="2023-02-22T17:33:41.987" v="9195"/>
          <ac:spMkLst>
            <pc:docMk/>
            <pc:sldMk cId="0" sldId="1912"/>
            <ac:spMk id="7" creationId="{BC1DDCB6-9E55-1269-5C0A-36286EA57413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7" creationId="{270D04A3-5409-EBDB-23DE-D0CC7807113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8" creationId="{0C71263A-B97A-5435-A3BF-B26F1C7B7692}"/>
          </ac:spMkLst>
        </pc:spChg>
        <pc:spChg chg="add mod">
          <ac:chgData name="Daniel Khashabi" userId="62390808-c838-45e6-be59-d6fd0d208bc8" providerId="ADAL" clId="{19A97A65-FB7E-DC4C-8433-B675572D5E70}" dt="2023-02-22T17:33:43.678" v="9196"/>
          <ac:spMkLst>
            <pc:docMk/>
            <pc:sldMk cId="0" sldId="1913"/>
            <ac:spMk id="9" creationId="{CD8025FF-5081-9797-C979-2781D5F1EC64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4" creationId="{246D41C0-E51A-4F0A-A6E8-C9928D57F1B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5" creationId="{584088AA-7A04-33C9-F689-69F338A401BA}"/>
          </ac:spMkLst>
        </pc:spChg>
        <pc:spChg chg="add mod">
          <ac:chgData name="Daniel Khashabi" userId="62390808-c838-45e6-be59-d6fd0d208bc8" providerId="ADAL" clId="{19A97A65-FB7E-DC4C-8433-B675572D5E70}" dt="2023-02-22T17:33:45.090" v="9197"/>
          <ac:spMkLst>
            <pc:docMk/>
            <pc:sldMk cId="0" sldId="1914"/>
            <ac:spMk id="6" creationId="{FC86F27E-CA32-7706-A067-CFDA6DA1F09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8" creationId="{2F1EF35D-9866-BE5B-3E30-FE946299D0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9" creationId="{809CD2BF-CB1C-0A8A-21D6-AAF1EFD2ADAA}"/>
          </ac:spMkLst>
        </pc:spChg>
        <pc:spChg chg="add mod">
          <ac:chgData name="Daniel Khashabi" userId="62390808-c838-45e6-be59-d6fd0d208bc8" providerId="ADAL" clId="{19A97A65-FB7E-DC4C-8433-B675572D5E70}" dt="2023-02-22T17:33:46.717" v="9198"/>
          <ac:spMkLst>
            <pc:docMk/>
            <pc:sldMk cId="0" sldId="1915"/>
            <ac:spMk id="10" creationId="{3712B7DB-3DA4-463B-B402-7F86F161F4D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7" creationId="{8DE9264F-5A30-1BDF-4830-F930E82E4C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8" creationId="{7353AE69-901F-0EDE-9D28-BDADF3231109}"/>
          </ac:spMkLst>
        </pc:spChg>
        <pc:spChg chg="add mod">
          <ac:chgData name="Daniel Khashabi" userId="62390808-c838-45e6-be59-d6fd0d208bc8" providerId="ADAL" clId="{19A97A65-FB7E-DC4C-8433-B675572D5E70}" dt="2023-02-22T17:33:48.144" v="9199"/>
          <ac:spMkLst>
            <pc:docMk/>
            <pc:sldMk cId="0" sldId="1916"/>
            <ac:spMk id="9" creationId="{DD342B43-8D39-2F69-A8C3-18976802658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5" creationId="{E6F41344-3591-F3E5-9E16-8A88B615C5B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6" creationId="{83CF077C-B908-FA7C-5EC6-BC5745809C40}"/>
          </ac:spMkLst>
        </pc:spChg>
        <pc:spChg chg="add mod">
          <ac:chgData name="Daniel Khashabi" userId="62390808-c838-45e6-be59-d6fd0d208bc8" providerId="ADAL" clId="{19A97A65-FB7E-DC4C-8433-B675572D5E70}" dt="2023-02-22T17:33:49.605" v="9200"/>
          <ac:spMkLst>
            <pc:docMk/>
            <pc:sldMk cId="0" sldId="1917"/>
            <ac:spMk id="7" creationId="{3F245731-C89E-CE2A-FC37-E899B21AF845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5" creationId="{162E159A-5AFD-B28F-7E98-BC0E900BE23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6" creationId="{8115B298-961E-EABD-E132-A37C7B19894C}"/>
          </ac:spMkLst>
        </pc:spChg>
        <pc:spChg chg="add mod">
          <ac:chgData name="Daniel Khashabi" userId="62390808-c838-45e6-be59-d6fd0d208bc8" providerId="ADAL" clId="{19A97A65-FB7E-DC4C-8433-B675572D5E70}" dt="2023-02-22T17:33:51.146" v="9201"/>
          <ac:spMkLst>
            <pc:docMk/>
            <pc:sldMk cId="0" sldId="1918"/>
            <ac:spMk id="7" creationId="{BD937703-8C86-AC3A-EA79-4C43B32DB4A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5" creationId="{9AFA1833-FF35-E003-E9CB-10DA94E4FD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6" creationId="{EA691939-561E-341D-1E19-50D319E8ABFB}"/>
          </ac:spMkLst>
        </pc:spChg>
        <pc:spChg chg="add mod">
          <ac:chgData name="Daniel Khashabi" userId="62390808-c838-45e6-be59-d6fd0d208bc8" providerId="ADAL" clId="{19A97A65-FB7E-DC4C-8433-B675572D5E70}" dt="2023-02-22T17:33:52.267" v="9202"/>
          <ac:spMkLst>
            <pc:docMk/>
            <pc:sldMk cId="0" sldId="1919"/>
            <ac:spMk id="7" creationId="{96F379F0-1486-207C-DF4F-6A1FB6B5478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6" creationId="{4A8016ED-6E23-CB36-D917-F613ECAC70F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7" creationId="{6993A175-A662-8A6D-E16F-3F67454A4DE5}"/>
          </ac:spMkLst>
        </pc:spChg>
        <pc:spChg chg="add mod">
          <ac:chgData name="Daniel Khashabi" userId="62390808-c838-45e6-be59-d6fd0d208bc8" providerId="ADAL" clId="{19A97A65-FB7E-DC4C-8433-B675572D5E70}" dt="2023-02-22T17:33:53.282" v="9203"/>
          <ac:spMkLst>
            <pc:docMk/>
            <pc:sldMk cId="0" sldId="1920"/>
            <ac:spMk id="8" creationId="{8F571AE6-40B1-CDFD-3777-5308F3DDFB7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1" creationId="{D0E689C4-2D1B-D46F-2990-CFC0E97D15E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2" creationId="{C1518F0E-C4DE-6F0A-5189-EA4970BF371F}"/>
          </ac:spMkLst>
        </pc:spChg>
        <pc:spChg chg="add mod">
          <ac:chgData name="Daniel Khashabi" userId="62390808-c838-45e6-be59-d6fd0d208bc8" providerId="ADAL" clId="{19A97A65-FB7E-DC4C-8433-B675572D5E70}" dt="2023-02-22T17:33:54.492" v="9204"/>
          <ac:spMkLst>
            <pc:docMk/>
            <pc:sldMk cId="0" sldId="1921"/>
            <ac:spMk id="13" creationId="{2E35D6D0-5A5F-C5FC-2E78-A3A3CF061AE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3:55.182" v="9205"/>
        <pc:sldMkLst>
          <pc:docMk/>
          <pc:sldMk cId="0" sldId="192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3" creationId="{7A8166A3-EFA8-5184-FC00-C8F04FD4D17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4" creationId="{BF42B1CB-9DFB-ED0A-41AB-2B844AA65ED2}"/>
          </ac:spMkLst>
        </pc:spChg>
        <pc:spChg chg="add mod">
          <ac:chgData name="Daniel Khashabi" userId="62390808-c838-45e6-be59-d6fd0d208bc8" providerId="ADAL" clId="{19A97A65-FB7E-DC4C-8433-B675572D5E70}" dt="2023-02-22T17:33:55.182" v="9205"/>
          <ac:spMkLst>
            <pc:docMk/>
            <pc:sldMk cId="0" sldId="1922"/>
            <ac:spMk id="5" creationId="{D8DAEEDB-BA7B-B5B5-3FF3-A65EC3F6A6E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1" creationId="{47B3C0B3-2AB1-BE88-7DA5-7CEE7C21C0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2" creationId="{27281BA1-3615-44ED-F755-11981F20B57D}"/>
          </ac:spMkLst>
        </pc:spChg>
        <pc:spChg chg="add mod">
          <ac:chgData name="Daniel Khashabi" userId="62390808-c838-45e6-be59-d6fd0d208bc8" providerId="ADAL" clId="{19A97A65-FB7E-DC4C-8433-B675572D5E70}" dt="2023-02-22T17:33:56.212" v="9206"/>
          <ac:spMkLst>
            <pc:docMk/>
            <pc:sldMk cId="0" sldId="1923"/>
            <ac:spMk id="13" creationId="{E0B9AF55-C72A-B0C2-A6A1-791B279E946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6" creationId="{A7819561-B4A8-FA30-6AB7-A66D79FDC93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7" creationId="{9B628EA9-8FFC-2AC2-9347-5B8F6AF23A9C}"/>
          </ac:spMkLst>
        </pc:spChg>
        <pc:spChg chg="add mod">
          <ac:chgData name="Daniel Khashabi" userId="62390808-c838-45e6-be59-d6fd0d208bc8" providerId="ADAL" clId="{19A97A65-FB7E-DC4C-8433-B675572D5E70}" dt="2023-02-22T17:33:58.616" v="9208"/>
          <ac:spMkLst>
            <pc:docMk/>
            <pc:sldMk cId="0" sldId="1924"/>
            <ac:spMk id="8" creationId="{568CB724-965A-23F6-7946-CED11EE1CAE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5" creationId="{575E3E54-98E5-AE8F-7F5A-8004F13FF86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6" creationId="{F971C943-F841-40D4-4220-7ECAED9EE805}"/>
          </ac:spMkLst>
        </pc:spChg>
        <pc:spChg chg="add mod">
          <ac:chgData name="Daniel Khashabi" userId="62390808-c838-45e6-be59-d6fd0d208bc8" providerId="ADAL" clId="{19A97A65-FB7E-DC4C-8433-B675572D5E70}" dt="2023-02-22T17:33:59.846" v="9209"/>
          <ac:spMkLst>
            <pc:docMk/>
            <pc:sldMk cId="0" sldId="1925"/>
            <ac:spMk id="7" creationId="{D3176528-3434-4491-849E-5EF5ED997AD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5" creationId="{8CB2DD54-A9E1-4CA5-D9E8-442FB6B00F0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6" creationId="{EA45681A-CE40-8C2E-7DEC-F888EC1D7A7F}"/>
          </ac:spMkLst>
        </pc:spChg>
        <pc:spChg chg="add mod">
          <ac:chgData name="Daniel Khashabi" userId="62390808-c838-45e6-be59-d6fd0d208bc8" providerId="ADAL" clId="{19A97A65-FB7E-DC4C-8433-B675572D5E70}" dt="2023-02-22T17:34:00.846" v="9210"/>
          <ac:spMkLst>
            <pc:docMk/>
            <pc:sldMk cId="0" sldId="1926"/>
            <ac:spMk id="7" creationId="{C5309092-4B73-1505-FF7D-7E60B493783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5" creationId="{14EE7938-2096-C1FC-E24D-AF9810FCDBF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6" creationId="{47951B79-F40F-04DD-F983-7FC9B382C1BA}"/>
          </ac:spMkLst>
        </pc:spChg>
        <pc:spChg chg="add mod">
          <ac:chgData name="Daniel Khashabi" userId="62390808-c838-45e6-be59-d6fd0d208bc8" providerId="ADAL" clId="{19A97A65-FB7E-DC4C-8433-B675572D5E70}" dt="2023-02-22T17:34:02" v="9211"/>
          <ac:spMkLst>
            <pc:docMk/>
            <pc:sldMk cId="0" sldId="1927"/>
            <ac:spMk id="7" creationId="{3F706668-63AF-393C-CA7D-EA8EF447E02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6" creationId="{5E53C5FE-4811-55DC-15A5-11615144CEB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7" creationId="{CC475BCA-94E0-F2B4-3E79-8FBC00E86C96}"/>
          </ac:spMkLst>
        </pc:spChg>
        <pc:spChg chg="add mod">
          <ac:chgData name="Daniel Khashabi" userId="62390808-c838-45e6-be59-d6fd0d208bc8" providerId="ADAL" clId="{19A97A65-FB7E-DC4C-8433-B675572D5E70}" dt="2023-02-22T17:34:03.288" v="9212"/>
          <ac:spMkLst>
            <pc:docMk/>
            <pc:sldMk cId="0" sldId="1928"/>
            <ac:spMk id="8" creationId="{AEE3FCBE-1B1F-ED1A-8F31-075D754533C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6" creationId="{4225EF4C-C5F3-3B35-006E-D9D0CBAC34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7" creationId="{D1D7D143-6290-715F-2AF4-6A5D0683750B}"/>
          </ac:spMkLst>
        </pc:spChg>
        <pc:spChg chg="add mod">
          <ac:chgData name="Daniel Khashabi" userId="62390808-c838-45e6-be59-d6fd0d208bc8" providerId="ADAL" clId="{19A97A65-FB7E-DC4C-8433-B675572D5E70}" dt="2023-02-22T17:34:04.535" v="9213"/>
          <ac:spMkLst>
            <pc:docMk/>
            <pc:sldMk cId="0" sldId="1929"/>
            <ac:spMk id="8" creationId="{BCA8B2F1-60AF-FDE9-8230-1E6539D94C8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5" creationId="{DD6C005D-D6CB-4E99-302D-F04621D5D1F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6" creationId="{5883D65C-9F12-40A1-192D-46ED081F493E}"/>
          </ac:spMkLst>
        </pc:spChg>
        <pc:spChg chg="add mod">
          <ac:chgData name="Daniel Khashabi" userId="62390808-c838-45e6-be59-d6fd0d208bc8" providerId="ADAL" clId="{19A97A65-FB7E-DC4C-8433-B675572D5E70}" dt="2023-02-22T17:34:05.772" v="9214"/>
          <ac:spMkLst>
            <pc:docMk/>
            <pc:sldMk cId="0" sldId="1930"/>
            <ac:spMk id="7" creationId="{6C402315-BA52-95F8-2ADC-0FEEA0FB80D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5" creationId="{A45C897C-EE23-1B83-41CA-8137C740379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6" creationId="{919D90B9-B84C-4D34-66C7-514C5CDC84CC}"/>
          </ac:spMkLst>
        </pc:spChg>
        <pc:spChg chg="add mod">
          <ac:chgData name="Daniel Khashabi" userId="62390808-c838-45e6-be59-d6fd0d208bc8" providerId="ADAL" clId="{19A97A65-FB7E-DC4C-8433-B675572D5E70}" dt="2023-02-22T17:34:10.842" v="9215"/>
          <ac:spMkLst>
            <pc:docMk/>
            <pc:sldMk cId="0" sldId="1931"/>
            <ac:spMk id="7" creationId="{8964940E-D452-0B7A-2409-9100D50437C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2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5" creationId="{33ED6BF8-5764-72D2-52BB-78DB2436DF7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6" creationId="{4C80A042-5B9E-2CD0-2D6D-FB44CB9DFD73}"/>
          </ac:spMkLst>
        </pc:spChg>
        <pc:spChg chg="add mod">
          <ac:chgData name="Daniel Khashabi" userId="62390808-c838-45e6-be59-d6fd0d208bc8" providerId="ADAL" clId="{19A97A65-FB7E-DC4C-8433-B675572D5E70}" dt="2023-02-22T17:34:12.251" v="9216"/>
          <ac:spMkLst>
            <pc:docMk/>
            <pc:sldMk cId="0" sldId="1932"/>
            <ac:spMk id="7" creationId="{11CAD003-9D67-C61D-F865-A158505C9B6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8" creationId="{39D76AA5-6E27-4AFC-A29A-5E3B0CCA652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9" creationId="{667F8531-AF9C-A9E0-3D25-C06EEF2333A8}"/>
          </ac:spMkLst>
        </pc:spChg>
        <pc:spChg chg="add mod">
          <ac:chgData name="Daniel Khashabi" userId="62390808-c838-45e6-be59-d6fd0d208bc8" providerId="ADAL" clId="{19A97A65-FB7E-DC4C-8433-B675572D5E70}" dt="2023-02-22T17:34:13.438" v="9217"/>
          <ac:spMkLst>
            <pc:docMk/>
            <pc:sldMk cId="0" sldId="1933"/>
            <ac:spMk id="10" creationId="{22A4C9CD-6936-DCC1-BA8A-622C5146D4C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7" creationId="{3B4F5D82-C7F7-2532-B900-B4DA78B51C9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8" creationId="{6F0D8F20-6C7C-CA11-82E8-2B22A4D15100}"/>
          </ac:spMkLst>
        </pc:spChg>
        <pc:spChg chg="add mod">
          <ac:chgData name="Daniel Khashabi" userId="62390808-c838-45e6-be59-d6fd0d208bc8" providerId="ADAL" clId="{19A97A65-FB7E-DC4C-8433-B675572D5E70}" dt="2023-02-22T17:34:14.462" v="9218"/>
          <ac:spMkLst>
            <pc:docMk/>
            <pc:sldMk cId="0" sldId="1934"/>
            <ac:spMk id="9" creationId="{F3A15478-87AD-F62A-94A9-A44AFFF10AF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4" creationId="{9FBE51FC-59A6-3163-0329-AEE6890719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5" creationId="{AF300D77-AF6A-1713-6389-548AFD1E0FF3}"/>
          </ac:spMkLst>
        </pc:spChg>
        <pc:spChg chg="add mod">
          <ac:chgData name="Daniel Khashabi" userId="62390808-c838-45e6-be59-d6fd0d208bc8" providerId="ADAL" clId="{19A97A65-FB7E-DC4C-8433-B675572D5E70}" dt="2023-02-22T17:34:16.199" v="9219"/>
          <ac:spMkLst>
            <pc:docMk/>
            <pc:sldMk cId="0" sldId="1935"/>
            <ac:spMk id="6" creationId="{7FBC5829-2AC6-4D29-8291-AAF69AB637A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6" creationId="{E96010EB-80B6-A21A-1CAD-8CFDFAB07CC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7" creationId="{D00F1E1E-DD19-0A9B-1A37-E9B8FD922A55}"/>
          </ac:spMkLst>
        </pc:spChg>
        <pc:spChg chg="add mod">
          <ac:chgData name="Daniel Khashabi" userId="62390808-c838-45e6-be59-d6fd0d208bc8" providerId="ADAL" clId="{19A97A65-FB7E-DC4C-8433-B675572D5E70}" dt="2023-02-22T17:34:16.887" v="9220"/>
          <ac:spMkLst>
            <pc:docMk/>
            <pc:sldMk cId="0" sldId="1936"/>
            <ac:spMk id="8" creationId="{F4FD5A70-6CFB-11A5-E3AB-3E43B9B7024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6" creationId="{EFBF43F3-3F15-39FD-3F48-91E293C71C5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7" creationId="{68AACAF1-E322-8D59-0124-1ECA9BCF729B}"/>
          </ac:spMkLst>
        </pc:spChg>
        <pc:spChg chg="add mod">
          <ac:chgData name="Daniel Khashabi" userId="62390808-c838-45e6-be59-d6fd0d208bc8" providerId="ADAL" clId="{19A97A65-FB7E-DC4C-8433-B675572D5E70}" dt="2023-02-22T17:34:18.160" v="9221"/>
          <ac:spMkLst>
            <pc:docMk/>
            <pc:sldMk cId="0" sldId="1937"/>
            <ac:spMk id="8" creationId="{122D7AAA-BE82-B9EB-099A-DFCD293C4FCC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6" creationId="{8A5FBC02-FFA5-B35F-9DDC-E598FD44F85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7" creationId="{68E72EFC-E8E0-D387-8D9A-F7A4A503420E}"/>
          </ac:spMkLst>
        </pc:spChg>
        <pc:spChg chg="add mod">
          <ac:chgData name="Daniel Khashabi" userId="62390808-c838-45e6-be59-d6fd0d208bc8" providerId="ADAL" clId="{19A97A65-FB7E-DC4C-8433-B675572D5E70}" dt="2023-02-22T17:34:19.381" v="9222"/>
          <ac:spMkLst>
            <pc:docMk/>
            <pc:sldMk cId="0" sldId="1938"/>
            <ac:spMk id="8" creationId="{0D8E925F-082D-11CC-3750-7F5AF5E77A0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5" creationId="{3DE5C3AC-9DC2-84C5-A74E-D1C1516F672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6" creationId="{4E4E6F79-11BB-5C00-34C8-4DC6A8B200AD}"/>
          </ac:spMkLst>
        </pc:spChg>
        <pc:spChg chg="add mod">
          <ac:chgData name="Daniel Khashabi" userId="62390808-c838-45e6-be59-d6fd0d208bc8" providerId="ADAL" clId="{19A97A65-FB7E-DC4C-8433-B675572D5E70}" dt="2023-02-22T17:34:20.691" v="9223"/>
          <ac:spMkLst>
            <pc:docMk/>
            <pc:sldMk cId="0" sldId="1939"/>
            <ac:spMk id="7" creationId="{07F84F2D-38F7-88DB-4E94-2AD399E1497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5" creationId="{5DB4B70B-EB2F-C5E0-CF99-2140F50E71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6" creationId="{107BD7EB-E72B-0D09-A79C-E3D0901D5445}"/>
          </ac:spMkLst>
        </pc:spChg>
        <pc:spChg chg="add mod">
          <ac:chgData name="Daniel Khashabi" userId="62390808-c838-45e6-be59-d6fd0d208bc8" providerId="ADAL" clId="{19A97A65-FB7E-DC4C-8433-B675572D5E70}" dt="2023-02-22T17:34:21.569" v="9224"/>
          <ac:spMkLst>
            <pc:docMk/>
            <pc:sldMk cId="0" sldId="1940"/>
            <ac:spMk id="7" creationId="{907ABC28-935A-1FE7-91E3-D912DCABE0F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5" creationId="{B75243E8-8412-A897-D2C9-209C588C6D0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6" creationId="{A4BC4324-DF4F-524B-3BA1-278AEA168198}"/>
          </ac:spMkLst>
        </pc:spChg>
        <pc:spChg chg="add mod">
          <ac:chgData name="Daniel Khashabi" userId="62390808-c838-45e6-be59-d6fd0d208bc8" providerId="ADAL" clId="{19A97A65-FB7E-DC4C-8433-B675572D5E70}" dt="2023-02-22T17:34:22.785" v="9225"/>
          <ac:spMkLst>
            <pc:docMk/>
            <pc:sldMk cId="0" sldId="1941"/>
            <ac:spMk id="7" creationId="{DA6E153C-6962-C6EF-386F-B8886964D9E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4:23.943" v="9226"/>
        <pc:sldMkLst>
          <pc:docMk/>
          <pc:sldMk cId="0" sldId="194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3" creationId="{4E6B9932-C125-EBDD-2852-178EF0F1CCB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4" creationId="{2141D6D4-91A9-292A-7A90-B40206EE373E}"/>
          </ac:spMkLst>
        </pc:spChg>
        <pc:spChg chg="add mod">
          <ac:chgData name="Daniel Khashabi" userId="62390808-c838-45e6-be59-d6fd0d208bc8" providerId="ADAL" clId="{19A97A65-FB7E-DC4C-8433-B675572D5E70}" dt="2023-02-22T17:34:23.943" v="9226"/>
          <ac:spMkLst>
            <pc:docMk/>
            <pc:sldMk cId="0" sldId="1942"/>
            <ac:spMk id="5" creationId="{193AFD56-E85A-7250-F2E7-0472E4C4ED12}"/>
          </ac:spMkLst>
        </pc:spChg>
      </pc:sldChg>
      <pc:sldChg chg="addSp modSp add mod modClrScheme chgLayout">
        <pc:chgData name="Daniel Khashabi" userId="62390808-c838-45e6-be59-d6fd0d208bc8" providerId="ADAL" clId="{19A97A65-FB7E-DC4C-8433-B675572D5E70}" dt="2023-02-22T17:34:25.234" v="9227"/>
        <pc:sldMkLst>
          <pc:docMk/>
          <pc:sldMk cId="0" sldId="194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5.234" v="9227"/>
          <ac:spMkLst>
            <pc:docMk/>
            <pc:sldMk cId="0" sldId="1943"/>
            <ac:spMk id="5" creationId="{2B79A8BD-615B-F09B-D180-F80D5151DE48}"/>
          </ac:spMkLst>
        </pc:spChg>
      </pc:sldChg>
      <pc:sldChg chg="addSp modSp add mod modClrScheme chgLayout">
        <pc:chgData name="Daniel Khashabi" userId="62390808-c838-45e6-be59-d6fd0d208bc8" providerId="ADAL" clId="{19A97A65-FB7E-DC4C-8433-B675572D5E70}" dt="2023-02-22T17:34:28.167" v="9229"/>
        <pc:sldMkLst>
          <pc:docMk/>
          <pc:sldMk cId="0" sldId="194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8.167" v="9229"/>
          <ac:spMkLst>
            <pc:docMk/>
            <pc:sldMk cId="0" sldId="1944"/>
            <ac:spMk id="6" creationId="{678E9D86-3EE4-75B9-9B00-2E083E8242EC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1" creationId="{7777EB73-1B7B-76AC-A788-CB32F680720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2" creationId="{4BC57804-CFE7-BE59-7743-DD7D5844247B}"/>
          </ac:spMkLst>
        </pc:spChg>
        <pc:spChg chg="add mod">
          <ac:chgData name="Daniel Khashabi" userId="62390808-c838-45e6-be59-d6fd0d208bc8" providerId="ADAL" clId="{19A97A65-FB7E-DC4C-8433-B675572D5E70}" dt="2023-02-22T17:34:26.860" v="9228"/>
          <ac:spMkLst>
            <pc:docMk/>
            <pc:sldMk cId="0" sldId="1945"/>
            <ac:spMk id="13" creationId="{74257BF9-3F0E-FA4A-653C-547AC2AEB94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5" creationId="{85A26288-B3CE-DCC0-366E-48E0C247971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6" creationId="{0DCF79EF-48A9-EF09-596B-97C710A62A81}"/>
          </ac:spMkLst>
        </pc:spChg>
        <pc:spChg chg="add mod">
          <ac:chgData name="Daniel Khashabi" userId="62390808-c838-45e6-be59-d6fd0d208bc8" providerId="ADAL" clId="{19A97A65-FB7E-DC4C-8433-B675572D5E70}" dt="2023-02-22T17:34:29.703" v="9230"/>
          <ac:spMkLst>
            <pc:docMk/>
            <pc:sldMk cId="0" sldId="1946"/>
            <ac:spMk id="7" creationId="{166D599E-5946-FBF6-D3DF-562B66D76DA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8" creationId="{A6448D84-FCAF-B369-D007-A78B3BB3847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9" creationId="{2F03EFEE-E8E2-71AC-23A6-2E4C21BDAC1E}"/>
          </ac:spMkLst>
        </pc:spChg>
        <pc:spChg chg="add mod">
          <ac:chgData name="Daniel Khashabi" userId="62390808-c838-45e6-be59-d6fd0d208bc8" providerId="ADAL" clId="{19A97A65-FB7E-DC4C-8433-B675572D5E70}" dt="2023-02-22T17:34:30.855" v="9231"/>
          <ac:spMkLst>
            <pc:docMk/>
            <pc:sldMk cId="0" sldId="1947"/>
            <ac:spMk id="10" creationId="{7851AA7E-14F0-AC8B-85F5-CF3BA69525B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4" creationId="{26A1107B-D23A-EBE2-BCE3-842870C31D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5" creationId="{92B8F688-75CE-7200-B34C-78CB3C8BB619}"/>
          </ac:spMkLst>
        </pc:spChg>
        <pc:spChg chg="add mod">
          <ac:chgData name="Daniel Khashabi" userId="62390808-c838-45e6-be59-d6fd0d208bc8" providerId="ADAL" clId="{19A97A65-FB7E-DC4C-8433-B675572D5E70}" dt="2023-02-22T17:34:32.337" v="9232"/>
          <ac:spMkLst>
            <pc:docMk/>
            <pc:sldMk cId="0" sldId="1948"/>
            <ac:spMk id="6" creationId="{B110344F-9E51-1296-E708-F351A55484E3}"/>
          </ac:spMkLst>
        </pc:spChg>
      </pc:sldChg>
      <pc:sldChg chg="modSp new mod">
        <pc:chgData name="Daniel Khashabi" userId="62390808-c838-45e6-be59-d6fd0d208bc8" providerId="ADAL" clId="{19A97A65-FB7E-DC4C-8433-B675572D5E70}" dt="2023-02-22T17:31:49.085" v="9125" actId="27636"/>
        <pc:sldMkLst>
          <pc:docMk/>
          <pc:sldMk cId="2830243146" sldId="1949"/>
        </pc:sldMkLst>
        <pc:spChg chg="mod">
          <ac:chgData name="Daniel Khashabi" userId="62390808-c838-45e6-be59-d6fd0d208bc8" providerId="ADAL" clId="{19A97A65-FB7E-DC4C-8433-B675572D5E70}" dt="2023-02-22T17:31:49.085" v="9125" actId="27636"/>
          <ac:spMkLst>
            <pc:docMk/>
            <pc:sldMk cId="2830243146" sldId="1949"/>
            <ac:spMk id="2" creationId="{257440E2-CACF-AAA9-A865-072E30679144}"/>
          </ac:spMkLst>
        </pc:spChg>
      </pc:sldChg>
      <pc:sldChg chg="modSp new mod ord">
        <pc:chgData name="Daniel Khashabi" userId="62390808-c838-45e6-be59-d6fd0d208bc8" providerId="ADAL" clId="{19A97A65-FB7E-DC4C-8433-B675572D5E70}" dt="2023-02-22T17:31:49.079" v="9124" actId="27636"/>
        <pc:sldMkLst>
          <pc:docMk/>
          <pc:sldMk cId="2457414041" sldId="1950"/>
        </pc:sldMkLst>
        <pc:spChg chg="mod">
          <ac:chgData name="Daniel Khashabi" userId="62390808-c838-45e6-be59-d6fd0d208bc8" providerId="ADAL" clId="{19A97A65-FB7E-DC4C-8433-B675572D5E70}" dt="2023-02-22T17:31:49.079" v="9124" actId="27636"/>
          <ac:spMkLst>
            <pc:docMk/>
            <pc:sldMk cId="2457414041" sldId="1950"/>
            <ac:spMk id="2" creationId="{67EF0528-2E43-297A-8CFC-EE2B6566A14A}"/>
          </ac:spMkLst>
        </pc:spChg>
        <pc:spChg chg="mod">
          <ac:chgData name="Daniel Khashabi" userId="62390808-c838-45e6-be59-d6fd0d208bc8" providerId="ADAL" clId="{19A97A65-FB7E-DC4C-8433-B675572D5E70}" dt="2023-02-22T17:27:39.486" v="9121" actId="20577"/>
          <ac:spMkLst>
            <pc:docMk/>
            <pc:sldMk cId="2457414041" sldId="1950"/>
            <ac:spMk id="3" creationId="{9DF7AD65-E469-06C2-4FD6-A9902E25BC8C}"/>
          </ac:spMkLst>
        </pc:spChg>
      </pc:sldChg>
      <pc:sldChg chg="addSp delSp modSp new mod ord">
        <pc:chgData name="Daniel Khashabi" userId="62390808-c838-45e6-be59-d6fd0d208bc8" providerId="ADAL" clId="{19A97A65-FB7E-DC4C-8433-B675572D5E70}" dt="2023-02-22T17:36:29.131" v="9286" actId="403"/>
        <pc:sldMkLst>
          <pc:docMk/>
          <pc:sldMk cId="3484034011" sldId="1951"/>
        </pc:sldMkLst>
        <pc:spChg chg="del mod">
          <ac:chgData name="Daniel Khashabi" userId="62390808-c838-45e6-be59-d6fd0d208bc8" providerId="ADAL" clId="{19A97A65-FB7E-DC4C-8433-B675572D5E70}" dt="2023-02-22T17:36:19.178" v="9276" actId="478"/>
          <ac:spMkLst>
            <pc:docMk/>
            <pc:sldMk cId="3484034011" sldId="1951"/>
            <ac:spMk id="2" creationId="{A42B778B-61EE-EB24-49F5-91CD06C743EE}"/>
          </ac:spMkLst>
        </pc:spChg>
        <pc:spChg chg="mod">
          <ac:chgData name="Daniel Khashabi" userId="62390808-c838-45e6-be59-d6fd0d208bc8" providerId="ADAL" clId="{19A97A65-FB7E-DC4C-8433-B675572D5E70}" dt="2023-02-22T17:36:29.131" v="9286" actId="403"/>
          <ac:spMkLst>
            <pc:docMk/>
            <pc:sldMk cId="3484034011" sldId="1951"/>
            <ac:spMk id="3" creationId="{A1AFF9FD-2811-8252-F362-1F50800DA2E5}"/>
          </ac:spMkLst>
        </pc:spChg>
        <pc:spChg chg="add mod">
          <ac:chgData name="Daniel Khashabi" userId="62390808-c838-45e6-be59-d6fd0d208bc8" providerId="ADAL" clId="{19A97A65-FB7E-DC4C-8433-B675572D5E70}" dt="2023-02-22T17:36:16.604" v="9275" actId="20577"/>
          <ac:spMkLst>
            <pc:docMk/>
            <pc:sldMk cId="3484034011" sldId="1951"/>
            <ac:spMk id="4" creationId="{53E5BB73-2F7A-1BCA-3BE4-499FDC89DD0F}"/>
          </ac:spMkLst>
        </pc:spChg>
      </pc:sldChg>
      <pc:sldChg chg="modSp add mod">
        <pc:chgData name="Daniel Khashabi" userId="62390808-c838-45e6-be59-d6fd0d208bc8" providerId="ADAL" clId="{19A97A65-FB7E-DC4C-8433-B675572D5E70}" dt="2023-02-22T17:44:52.207" v="9339" actId="113"/>
        <pc:sldMkLst>
          <pc:docMk/>
          <pc:sldMk cId="2458244337" sldId="1952"/>
        </pc:sldMkLst>
        <pc:spChg chg="mod">
          <ac:chgData name="Daniel Khashabi" userId="62390808-c838-45e6-be59-d6fd0d208bc8" providerId="ADAL" clId="{19A97A65-FB7E-DC4C-8433-B675572D5E70}" dt="2023-02-22T17:44:52.207" v="9339" actId="113"/>
          <ac:spMkLst>
            <pc:docMk/>
            <pc:sldMk cId="2458244337" sldId="1952"/>
            <ac:spMk id="2" creationId="{FD3E2ECF-073E-E04B-C660-2FC94FB7E69D}"/>
          </ac:spMkLst>
        </pc:spChg>
      </pc:sldChg>
      <pc:sldChg chg="add">
        <pc:chgData name="Daniel Khashabi" userId="62390808-c838-45e6-be59-d6fd0d208bc8" providerId="ADAL" clId="{19A97A65-FB7E-DC4C-8433-B675572D5E70}" dt="2023-02-22T17:45:12.693" v="9340"/>
        <pc:sldMkLst>
          <pc:docMk/>
          <pc:sldMk cId="841837156" sldId="1953"/>
        </pc:sldMkLst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001147671" sldId="19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25.751" v="9387" actId="20577"/>
          <ac:spMkLst>
            <pc:docMk/>
            <pc:sldMk cId="3001147671" sldId="1954"/>
            <ac:spMk id="59" creationId="{00000000-0000-0000-0000-000000000000}"/>
          </ac:spMkLst>
        </pc:spChg>
      </pc:sldChg>
      <pc:sldChg chg="modSp add mod">
        <pc:chgData name="Daniel Khashabi" userId="62390808-c838-45e6-be59-d6fd0d208bc8" providerId="ADAL" clId="{19A97A65-FB7E-DC4C-8433-B675572D5E70}" dt="2023-02-22T17:46:09.160" v="9474" actId="20577"/>
        <pc:sldMkLst>
          <pc:docMk/>
          <pc:sldMk cId="1358069131" sldId="1955"/>
        </pc:sldMkLst>
        <pc:spChg chg="mod">
          <ac:chgData name="Daniel Khashabi" userId="62390808-c838-45e6-be59-d6fd0d208bc8" providerId="ADAL" clId="{19A97A65-FB7E-DC4C-8433-B675572D5E70}" dt="2023-02-22T17:46:09.160" v="9474" actId="20577"/>
          <ac:spMkLst>
            <pc:docMk/>
            <pc:sldMk cId="1358069131" sldId="1955"/>
            <ac:spMk id="2" creationId="{E5571672-6D30-A18B-258F-17202472DC1F}"/>
          </ac:spMkLst>
        </pc:spChg>
      </pc:sldChg>
      <pc:sldChg chg="add del">
        <pc:chgData name="Daniel Khashabi" userId="62390808-c838-45e6-be59-d6fd0d208bc8" providerId="ADAL" clId="{19A97A65-FB7E-DC4C-8433-B675572D5E70}" dt="2023-02-22T17:45:34.292" v="9389" actId="2696"/>
        <pc:sldMkLst>
          <pc:docMk/>
          <pc:sldMk cId="3662468807" sldId="1956"/>
        </pc:sldMkLst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4217980589" sldId="19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48.928" v="9428" actId="20577"/>
          <ac:spMkLst>
            <pc:docMk/>
            <pc:sldMk cId="4217980589" sldId="1956"/>
            <ac:spMk id="59" creationId="{00000000-0000-0000-0000-000000000000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423261872" sldId="19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7:21.096" v="9502" actId="20577"/>
          <ac:spMkLst>
            <pc:docMk/>
            <pc:sldMk cId="423261872" sldId="1957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1383595335" sldId="1957"/>
        </pc:sldMkLst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2316806529" sldId="1958"/>
        </pc:sldMkLst>
      </pc:sldChg>
      <pc:sldChg chg="add">
        <pc:chgData name="Daniel Khashabi" userId="62390808-c838-45e6-be59-d6fd0d208bc8" providerId="ADAL" clId="{19A97A65-FB7E-DC4C-8433-B675572D5E70}" dt="2023-02-22T17:47:09.221" v="9477"/>
        <pc:sldMkLst>
          <pc:docMk/>
          <pc:sldMk cId="3136858018" sldId="1958"/>
        </pc:sldMkLst>
      </pc:sldChg>
      <pc:sldChg chg="modSp new mod">
        <pc:chgData name="Daniel Khashabi" userId="62390808-c838-45e6-be59-d6fd0d208bc8" providerId="ADAL" clId="{19A97A65-FB7E-DC4C-8433-B675572D5E70}" dt="2023-02-22T17:47:41.391" v="9528" actId="20577"/>
        <pc:sldMkLst>
          <pc:docMk/>
          <pc:sldMk cId="975306942" sldId="1959"/>
        </pc:sldMkLst>
        <pc:spChg chg="mod">
          <ac:chgData name="Daniel Khashabi" userId="62390808-c838-45e6-be59-d6fd0d208bc8" providerId="ADAL" clId="{19A97A65-FB7E-DC4C-8433-B675572D5E70}" dt="2023-02-22T17:47:41.391" v="9528" actId="20577"/>
          <ac:spMkLst>
            <pc:docMk/>
            <pc:sldMk cId="975306942" sldId="1959"/>
            <ac:spMk id="2" creationId="{65229476-8A4A-1B20-2B38-E63A6B9E08D6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676100225" sldId="19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9:14.263" v="9590" actId="20577"/>
          <ac:spMkLst>
            <pc:docMk/>
            <pc:sldMk cId="2676100225" sldId="1960"/>
            <ac:spMk id="59" creationId="{00000000-0000-0000-0000-000000000000}"/>
          </ac:spMkLst>
        </pc:spChg>
      </pc:sldChg>
      <pc:sldChg chg="modSp add mod">
        <pc:chgData name="Daniel Khashabi" userId="62390808-c838-45e6-be59-d6fd0d208bc8" providerId="ADAL" clId="{19A97A65-FB7E-DC4C-8433-B675572D5E70}" dt="2023-02-22T17:49:42.178" v="9685" actId="20577"/>
        <pc:sldMkLst>
          <pc:docMk/>
          <pc:sldMk cId="3148173644" sldId="1961"/>
        </pc:sldMkLst>
        <pc:spChg chg="mod">
          <ac:chgData name="Daniel Khashabi" userId="62390808-c838-45e6-be59-d6fd0d208bc8" providerId="ADAL" clId="{19A97A65-FB7E-DC4C-8433-B675572D5E70}" dt="2023-02-22T17:49:42.178" v="9685" actId="20577"/>
          <ac:spMkLst>
            <pc:docMk/>
            <pc:sldMk cId="3148173644" sldId="1961"/>
            <ac:spMk id="2" creationId="{E5571672-6D30-A18B-258F-17202472DC1F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369097472" sldId="19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8:53.840" v="9569" actId="20577"/>
          <ac:spMkLst>
            <pc:docMk/>
            <pc:sldMk cId="3369097472" sldId="1962"/>
            <ac:spMk id="59" creationId="{00000000-0000-0000-0000-000000000000}"/>
          </ac:spMkLst>
        </pc:spChg>
      </pc:sldChg>
      <pc:sldChg chg="add">
        <pc:chgData name="Daniel Khashabi" userId="62390808-c838-45e6-be59-d6fd0d208bc8" providerId="ADAL" clId="{19A97A65-FB7E-DC4C-8433-B675572D5E70}" dt="2023-02-22T17:48:41.507" v="9530"/>
        <pc:sldMkLst>
          <pc:docMk/>
          <pc:sldMk cId="2840551386" sldId="1963"/>
        </pc:sldMkLst>
      </pc:sldChg>
      <pc:sldChg chg="addSp delSp modSp new mod modClrScheme chgLayout">
        <pc:chgData name="Daniel Khashabi" userId="62390808-c838-45e6-be59-d6fd0d208bc8" providerId="ADAL" clId="{19A97A65-FB7E-DC4C-8433-B675572D5E70}" dt="2023-02-22T17:50:56.704" v="9756" actId="20577"/>
        <pc:sldMkLst>
          <pc:docMk/>
          <pc:sldMk cId="1793496069" sldId="1964"/>
        </pc:sldMkLst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2" creationId="{E9EC92DB-8109-1C17-0BAF-BAE4E6786BC2}"/>
          </ac:spMkLst>
        </pc:spChg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3" creationId="{AA957A8D-FB4E-3C78-CCA1-EE09C665ACAC}"/>
          </ac:spMkLst>
        </pc:spChg>
        <pc:spChg chg="add mod ord">
          <ac:chgData name="Daniel Khashabi" userId="62390808-c838-45e6-be59-d6fd0d208bc8" providerId="ADAL" clId="{19A97A65-FB7E-DC4C-8433-B675572D5E70}" dt="2023-02-22T17:50:56.704" v="9756" actId="20577"/>
          <ac:spMkLst>
            <pc:docMk/>
            <pc:sldMk cId="1793496069" sldId="1964"/>
            <ac:spMk id="4" creationId="{0B128C7E-2F82-4B07-410F-60EB3126D589}"/>
          </ac:spMkLst>
        </pc:spChg>
        <pc:spChg chg="add del mod ord">
          <ac:chgData name="Daniel Khashabi" userId="62390808-c838-45e6-be59-d6fd0d208bc8" providerId="ADAL" clId="{19A97A65-FB7E-DC4C-8433-B675572D5E70}" dt="2023-02-22T17:50:29.845" v="9714" actId="478"/>
          <ac:spMkLst>
            <pc:docMk/>
            <pc:sldMk cId="1793496069" sldId="1964"/>
            <ac:spMk id="5" creationId="{F6AF4B68-66CF-2F50-9032-1B9DA321E796}"/>
          </ac:spMkLst>
        </pc:spChg>
      </pc:sldChg>
      <pc:sldChg chg="modSp new mod">
        <pc:chgData name="Daniel Khashabi" userId="62390808-c838-45e6-be59-d6fd0d208bc8" providerId="ADAL" clId="{19A97A65-FB7E-DC4C-8433-B675572D5E70}" dt="2023-02-22T17:58:01.159" v="9800" actId="27636"/>
        <pc:sldMkLst>
          <pc:docMk/>
          <pc:sldMk cId="2451461546" sldId="1965"/>
        </pc:sldMkLst>
        <pc:spChg chg="mod">
          <ac:chgData name="Daniel Khashabi" userId="62390808-c838-45e6-be59-d6fd0d208bc8" providerId="ADAL" clId="{19A97A65-FB7E-DC4C-8433-B675572D5E70}" dt="2023-02-22T17:58:01.159" v="9800" actId="27636"/>
          <ac:spMkLst>
            <pc:docMk/>
            <pc:sldMk cId="2451461546" sldId="1965"/>
            <ac:spMk id="2" creationId="{A10DA962-DB5B-5DD6-A88E-8BC5724A0100}"/>
          </ac:spMkLst>
        </pc:spChg>
        <pc:spChg chg="mod">
          <ac:chgData name="Daniel Khashabi" userId="62390808-c838-45e6-be59-d6fd0d208bc8" providerId="ADAL" clId="{19A97A65-FB7E-DC4C-8433-B675572D5E70}" dt="2023-02-22T17:51:10.661" v="9795" actId="20577"/>
          <ac:spMkLst>
            <pc:docMk/>
            <pc:sldMk cId="2451461546" sldId="1965"/>
            <ac:spMk id="3" creationId="{5107BE00-FFB1-4EEC-C6B9-675EA0EB7F70}"/>
          </ac:spMkLst>
        </pc:spChg>
      </pc:sldChg>
      <pc:sldChg chg="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1021419217" sldId="1966"/>
        </pc:sldMkLst>
        <pc:spChg chg="mod">
          <ac:chgData name="Daniel Khashabi" userId="62390808-c838-45e6-be59-d6fd0d208bc8" providerId="ADAL" clId="{19A97A65-FB7E-DC4C-8433-B675572D5E70}" dt="2023-02-22T18:44:51.884" v="10468" actId="20577"/>
          <ac:spMkLst>
            <pc:docMk/>
            <pc:sldMk cId="1021419217" sldId="1966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9:49.804" v="10088" actId="20577"/>
          <ac:spMkLst>
            <pc:docMk/>
            <pc:sldMk cId="1021419217" sldId="1966"/>
            <ac:spMk id="3" creationId="{4F5EBBFE-4389-BD62-EE81-72399AF744B1}"/>
          </ac:spMkLst>
        </pc:spChg>
        <pc:spChg chg="mod">
          <ac:chgData name="Daniel Khashabi" userId="62390808-c838-45e6-be59-d6fd0d208bc8" providerId="ADAL" clId="{19A97A65-FB7E-DC4C-8433-B675572D5E70}" dt="2023-02-22T18:39:44.304" v="10077" actId="14100"/>
          <ac:spMkLst>
            <pc:docMk/>
            <pc:sldMk cId="1021419217" sldId="1966"/>
            <ac:spMk id="6" creationId="{661C54C3-2924-4F63-E596-8A4FC953C31B}"/>
          </ac:spMkLst>
        </pc:spChg>
      </pc:sldChg>
      <pc:sldChg chg="modSp add">
        <pc:chgData name="Daniel Khashabi" userId="62390808-c838-45e6-be59-d6fd0d208bc8" providerId="ADAL" clId="{19A97A65-FB7E-DC4C-8433-B675572D5E70}" dt="2023-02-23T16:41:20.836" v="11072"/>
        <pc:sldMkLst>
          <pc:docMk/>
          <pc:sldMk cId="2965324948" sldId="1966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965324948" sldId="1966"/>
            <ac:spMk id="4" creationId="{A0CC89AA-4044-3582-DB7D-C1610D420FF8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2037189491" sldId="1967"/>
        </pc:sldMkLst>
        <pc:spChg chg="mod">
          <ac:chgData name="Daniel Khashabi" userId="62390808-c838-45e6-be59-d6fd0d208bc8" providerId="ADAL" clId="{19A97A65-FB7E-DC4C-8433-B675572D5E70}" dt="2023-02-22T18:44:59.163" v="10469"/>
          <ac:spMkLst>
            <pc:docMk/>
            <pc:sldMk cId="2037189491" sldId="1967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44:32.005" v="10457" actId="20577"/>
          <ac:spMkLst>
            <pc:docMk/>
            <pc:sldMk cId="2037189491" sldId="1967"/>
            <ac:spMk id="3" creationId="{4F5EBBFE-4389-BD62-EE81-72399AF744B1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6" creationId="{661C54C3-2924-4F63-E596-8A4FC953C31B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7" creationId="{2F847A40-8DA1-EE47-FA28-8E866C5B24D0}"/>
          </ac:spMkLst>
        </pc:spChg>
        <pc:picChg chg="add mod">
          <ac:chgData name="Daniel Khashabi" userId="62390808-c838-45e6-be59-d6fd0d208bc8" providerId="ADAL" clId="{19A97A65-FB7E-DC4C-8433-B675572D5E70}" dt="2023-02-22T18:45:11.651" v="10481" actId="1038"/>
          <ac:picMkLst>
            <pc:docMk/>
            <pc:sldMk cId="2037189491" sldId="1967"/>
            <ac:picMk id="8" creationId="{4F8B7681-CEB6-92A6-0458-F369C52D4BCB}"/>
          </ac:picMkLst>
        </pc:picChg>
      </pc:sldChg>
      <pc:sldChg chg="modSp add">
        <pc:chgData name="Daniel Khashabi" userId="62390808-c838-45e6-be59-d6fd0d208bc8" providerId="ADAL" clId="{19A97A65-FB7E-DC4C-8433-B675572D5E70}" dt="2023-02-23T16:41:20.836" v="11072"/>
        <pc:sldMkLst>
          <pc:docMk/>
          <pc:sldMk cId="2360467095" sldId="1967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360467095" sldId="1967"/>
            <ac:spMk id="4" creationId="{A0CC89AA-4044-3582-DB7D-C1610D420FF8}"/>
          </ac:spMkLst>
        </pc:spChg>
      </pc:sldChg>
      <pc:sldChg chg="add">
        <pc:chgData name="Daniel Khashabi" userId="62390808-c838-45e6-be59-d6fd0d208bc8" providerId="ADAL" clId="{19A97A65-FB7E-DC4C-8433-B675572D5E70}" dt="2023-02-22T18:59:40.865" v="10588"/>
        <pc:sldMkLst>
          <pc:docMk/>
          <pc:sldMk cId="4186629334" sldId="1968"/>
        </pc:sldMkLst>
      </pc:sldChg>
      <pc:sldChg chg="addSp delSp modSp add mod">
        <pc:chgData name="Daniel Khashabi" userId="62390808-c838-45e6-be59-d6fd0d208bc8" providerId="ADAL" clId="{19A97A65-FB7E-DC4C-8433-B675572D5E70}" dt="2023-02-22T19:00:37.232" v="10610" actId="1036"/>
        <pc:sldMkLst>
          <pc:docMk/>
          <pc:sldMk cId="895824458" sldId="1969"/>
        </pc:sldMkLst>
        <pc:spChg chg="del">
          <ac:chgData name="Daniel Khashabi" userId="62390808-c838-45e6-be59-d6fd0d208bc8" providerId="ADAL" clId="{19A97A65-FB7E-DC4C-8433-B675572D5E70}" dt="2023-02-22T19:00:31.576" v="10608" actId="478"/>
          <ac:spMkLst>
            <pc:docMk/>
            <pc:sldMk cId="895824458" sldId="1969"/>
            <ac:spMk id="6" creationId="{8E9B71A8-021A-D9EB-FED2-676AE8BFE166}"/>
          </ac:spMkLst>
        </pc:spChg>
        <pc:picChg chg="del">
          <ac:chgData name="Daniel Khashabi" userId="62390808-c838-45e6-be59-d6fd0d208bc8" providerId="ADAL" clId="{19A97A65-FB7E-DC4C-8433-B675572D5E70}" dt="2023-02-22T19:00:02" v="10592" actId="478"/>
          <ac:picMkLst>
            <pc:docMk/>
            <pc:sldMk cId="895824458" sldId="1969"/>
            <ac:picMk id="5" creationId="{CACAFC68-4131-0201-99D4-94F8C80265DC}"/>
          </ac:picMkLst>
        </pc:picChg>
        <pc:picChg chg="add mod">
          <ac:chgData name="Daniel Khashabi" userId="62390808-c838-45e6-be59-d6fd0d208bc8" providerId="ADAL" clId="{19A97A65-FB7E-DC4C-8433-B675572D5E70}" dt="2023-02-22T19:00:37.232" v="10610" actId="1036"/>
          <ac:picMkLst>
            <pc:docMk/>
            <pc:sldMk cId="895824458" sldId="1969"/>
            <ac:picMk id="7" creationId="{AE5FA770-6933-4EAB-30DD-EA01A1F54CD1}"/>
          </ac:picMkLst>
        </pc:picChg>
      </pc:sldChg>
      <pc:sldMasterChg chg="modSp addSldLayout delSldLayout modSldLayout">
        <pc:chgData name="Daniel Khashabi" userId="62390808-c838-45e6-be59-d6fd0d208bc8" providerId="ADAL" clId="{19A97A65-FB7E-DC4C-8433-B675572D5E70}" dt="2023-02-22T17:58:30.299" v="9801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asterMk cId="0" sldId="2147483684"/>
            <ac:spMk id="8" creationId="{00000000-0000-0000-0000-000000000000}"/>
          </ac:spMkLst>
        </pc:spChg>
        <pc:sldLayoutChg chg="modSp del">
          <pc:chgData name="Daniel Khashabi" userId="62390808-c838-45e6-be59-d6fd0d208bc8" providerId="ADAL" clId="{19A97A65-FB7E-DC4C-8433-B675572D5E70}" dt="2023-02-22T14:52:09.481" v="8215" actId="2696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2T19:56:20.802" v="544" actId="2696"/>
          <pc:sldLayoutMkLst>
            <pc:docMk/>
            <pc:sldMasterMk cId="0" sldId="2147483684"/>
            <pc:sldLayoutMk cId="0" sldId="2147483674"/>
          </pc:sldLayoutMkLst>
        </pc:sldLayoutChg>
        <pc:sldLayoutChg chg="modSp del">
          <pc:chgData name="Daniel Khashabi" userId="62390808-c838-45e6-be59-d6fd0d208bc8" providerId="ADAL" clId="{19A97A65-FB7E-DC4C-8433-B675572D5E70}" dt="2023-02-22T13:27:06.377" v="7811" actId="2696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4:59.072" v="2763" actId="2696"/>
          <pc:sldLayoutMkLst>
            <pc:docMk/>
            <pc:sldMasterMk cId="0" sldId="2147483684"/>
            <pc:sldLayoutMk cId="0" sldId="2147483683"/>
          </pc:sldLayoutMkLst>
        </pc:sldLayoutChg>
        <pc:sldLayoutChg chg="add del">
          <pc:chgData name="Daniel Khashabi" userId="62390808-c838-45e6-be59-d6fd0d208bc8" providerId="ADAL" clId="{19A97A65-FB7E-DC4C-8433-B675572D5E70}" dt="2023-02-12T19:53:39.029" v="515" actId="2696"/>
          <pc:sldLayoutMkLst>
            <pc:docMk/>
            <pc:sldMasterMk cId="0" sldId="2147483684"/>
            <pc:sldLayoutMk cId="1177056662" sldId="2147483685"/>
          </pc:sldLayoutMkLst>
        </pc:sldLayoutChg>
        <pc:sldLayoutChg chg="del">
          <pc:chgData name="Daniel Khashabi" userId="62390808-c838-45e6-be59-d6fd0d208bc8" providerId="ADAL" clId="{19A97A65-FB7E-DC4C-8433-B675572D5E70}" dt="2023-02-13T20:33:58.030" v="2937" actId="2696"/>
          <pc:sldLayoutMkLst>
            <pc:docMk/>
            <pc:sldMasterMk cId="0" sldId="2147483684"/>
            <pc:sldLayoutMk cId="16812903" sldId="2147483686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3024834713" sldId="214748368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024834713" sldId="2147483687"/>
              <ac:spMk id="2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678689711" sldId="214748368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678689711" sldId="2147483688"/>
              <ac:spMk id="54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5:46.173" v="2768" actId="2696"/>
          <pc:sldLayoutMkLst>
            <pc:docMk/>
            <pc:sldMasterMk cId="0" sldId="2147483684"/>
            <pc:sldLayoutMk cId="1787813686" sldId="2147483688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2459604126" sldId="214748368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459604126" sldId="2147483689"/>
              <ac:spMk id="19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2T04:09:31.417" v="7037" actId="2696"/>
          <pc:sldLayoutMkLst>
            <pc:docMk/>
            <pc:sldMasterMk cId="0" sldId="2147483684"/>
            <pc:sldLayoutMk cId="294550819" sldId="2147483690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6" creationId="{B0A6C19A-1795-6D42-93BB-95A0B9B25679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7" creationId="{28BC0193-669C-0A4A-902A-3B329B07DF2F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8" creationId="{C7765461-4928-6445-B134-8DED9485542D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3764306259" sldId="2147483691"/>
          </pc:sldLayoutMkLst>
          <pc:spChg chg="mod">
            <ac:chgData name="Daniel Khashabi" userId="62390808-c838-45e6-be59-d6fd0d208bc8" providerId="ADAL" clId="{19A97A65-FB7E-DC4C-8433-B675572D5E70}" dt="2023-02-22T13:48:49.813" v="7938"/>
            <ac:spMkLst>
              <pc:docMk/>
              <pc:sldMasterMk cId="0" sldId="2147483684"/>
              <pc:sldLayoutMk cId="3764306259" sldId="2147483691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745245549" sldId="214748369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5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22T02:04:27.209" v="6416" actId="2696"/>
          <pc:sldLayoutMkLst>
            <pc:docMk/>
            <pc:sldMasterMk cId="0" sldId="2147483684"/>
            <pc:sldLayoutMk cId="2164357023" sldId="2147483693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4114456140" sldId="214748369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6" creationId="{B0A6C19A-1795-6D42-93BB-95A0B9B25679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2390178302" sldId="2147483694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4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3742213653" sldId="2147483695"/>
          </pc:sldLayoutMkLst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6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7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050889390" sldId="214748369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050889390" sldId="214748369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251421853" sldId="214748369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251421853" sldId="2147483697"/>
              <ac:spMk id="16" creationId="{00000000-0000-0000-0000-000000000000}"/>
            </ac:spMkLst>
          </pc:spChg>
        </pc:sldLayoutChg>
      </pc:sldMasterChg>
    </pc:docChg>
  </pc:docChgLst>
  <pc:docChgLst>
    <pc:chgData name="Daniel Khashabi" userId="62390808-c838-45e6-be59-d6fd0d208bc8" providerId="ADAL" clId="{99958800-C6B5-5449-8586-63ED9217A95C}"/>
    <pc:docChg chg="custSel addSld modSld">
      <pc:chgData name="Daniel Khashabi" userId="62390808-c838-45e6-be59-d6fd0d208bc8" providerId="ADAL" clId="{99958800-C6B5-5449-8586-63ED9217A95C}" dt="2023-02-02T03:31:12.663" v="55" actId="20577"/>
      <pc:docMkLst>
        <pc:docMk/>
      </pc:docMkLst>
      <pc:sldChg chg="modSp mod">
        <pc:chgData name="Daniel Khashabi" userId="62390808-c838-45e6-be59-d6fd0d208bc8" providerId="ADAL" clId="{99958800-C6B5-5449-8586-63ED9217A95C}" dt="2023-02-02T03:31:12.663" v="55" actId="20577"/>
        <pc:sldMkLst>
          <pc:docMk/>
          <pc:sldMk cId="1627406018" sldId="1631"/>
        </pc:sldMkLst>
        <pc:spChg chg="mod">
          <ac:chgData name="Daniel Khashabi" userId="62390808-c838-45e6-be59-d6fd0d208bc8" providerId="ADAL" clId="{99958800-C6B5-5449-8586-63ED9217A95C}" dt="2023-02-02T03:31:12.663" v="55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addSp modSp new mod modClrScheme chgLayout">
        <pc:chgData name="Daniel Khashabi" userId="62390808-c838-45e6-be59-d6fd0d208bc8" providerId="ADAL" clId="{99958800-C6B5-5449-8586-63ED9217A95C}" dt="2023-01-31T22:32:41.965" v="24" actId="20577"/>
        <pc:sldMkLst>
          <pc:docMk/>
          <pc:sldMk cId="1728503182" sldId="1632"/>
        </pc:sldMkLst>
        <pc:spChg chg="add mod">
          <ac:chgData name="Daniel Khashabi" userId="62390808-c838-45e6-be59-d6fd0d208bc8" providerId="ADAL" clId="{99958800-C6B5-5449-8586-63ED9217A95C}" dt="2023-01-31T22:32:37.329" v="2" actId="27636"/>
          <ac:spMkLst>
            <pc:docMk/>
            <pc:sldMk cId="1728503182" sldId="1632"/>
            <ac:spMk id="2" creationId="{6E06C6E3-E316-7DD4-100C-1949EC934AE3}"/>
          </ac:spMkLst>
        </pc:spChg>
        <pc:spChg chg="add mod">
          <ac:chgData name="Daniel Khashabi" userId="62390808-c838-45e6-be59-d6fd0d208bc8" providerId="ADAL" clId="{99958800-C6B5-5449-8586-63ED9217A95C}" dt="2023-01-31T22:32:41.965" v="24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  <pc:docChgLst>
    <pc:chgData name="Daniel Khashabi" userId="S::dkhasha1@jh.edu::62390808-c838-45e6-be59-d6fd0d208bc8" providerId="AD" clId="Web-{CECB7787-C68B-6F0D-00DD-11B5CBEDFDFD}"/>
    <pc:docChg chg="addSld modSld">
      <pc:chgData name="Daniel Khashabi" userId="S::dkhasha1@jh.edu::62390808-c838-45e6-be59-d6fd0d208bc8" providerId="AD" clId="Web-{CECB7787-C68B-6F0D-00DD-11B5CBEDFDFD}" dt="2023-02-10T15:42:27.488" v="15" actId="20577"/>
      <pc:docMkLst>
        <pc:docMk/>
      </pc:docMkLst>
      <pc:sldChg chg="modSp new">
        <pc:chgData name="Daniel Khashabi" userId="S::dkhasha1@jh.edu::62390808-c838-45e6-be59-d6fd0d208bc8" providerId="AD" clId="Web-{CECB7787-C68B-6F0D-00DD-11B5CBEDFDFD}" dt="2023-02-10T15:42:27.488" v="15" actId="20577"/>
        <pc:sldMkLst>
          <pc:docMk/>
          <pc:sldMk cId="774716354" sldId="1633"/>
        </pc:sldMkLst>
        <pc:spChg chg="mod">
          <ac:chgData name="Daniel Khashabi" userId="S::dkhasha1@jh.edu::62390808-c838-45e6-be59-d6fd0d208bc8" providerId="AD" clId="Web-{CECB7787-C68B-6F0D-00DD-11B5CBEDFDFD}" dt="2023-02-10T15:42:27.488" v="15" actId="20577"/>
          <ac:spMkLst>
            <pc:docMk/>
            <pc:sldMk cId="774716354" sldId="1633"/>
            <ac:spMk id="3" creationId="{D7323995-35CE-7B26-C2E2-8FD107523DFA}"/>
          </ac:spMkLst>
        </pc:spChg>
      </pc:sldChg>
    </pc:docChg>
  </pc:docChgLst>
  <pc:docChgLst>
    <pc:chgData name="Daniel Khashabi" userId="S::dkhasha1@jh.edu::62390808-c838-45e6-be59-d6fd0d208bc8" providerId="AD" clId="Web-{FD197869-F57D-067A-87B8-376C24619AF8}"/>
    <pc:docChg chg="modSld">
      <pc:chgData name="Daniel Khashabi" userId="S::dkhasha1@jh.edu::62390808-c838-45e6-be59-d6fd0d208bc8" providerId="AD" clId="Web-{FD197869-F57D-067A-87B8-376C24619AF8}" dt="2023-02-02T03:28:48.012" v="3" actId="20577"/>
      <pc:docMkLst>
        <pc:docMk/>
      </pc:docMkLst>
      <pc:sldChg chg="modSp">
        <pc:chgData name="Daniel Khashabi" userId="S::dkhasha1@jh.edu::62390808-c838-45e6-be59-d6fd0d208bc8" providerId="AD" clId="Web-{FD197869-F57D-067A-87B8-376C24619AF8}" dt="2023-02-02T03:28:48.012" v="3" actId="20577"/>
        <pc:sldMkLst>
          <pc:docMk/>
          <pc:sldMk cId="1728503182" sldId="1632"/>
        </pc:sldMkLst>
        <pc:spChg chg="mod">
          <ac:chgData name="Daniel Khashabi" userId="S::dkhasha1@jh.edu::62390808-c838-45e6-be59-d6fd0d208bc8" providerId="AD" clId="Web-{FD197869-F57D-067A-87B8-376C24619AF8}" dt="2023-02-02T03:28:48.012" v="3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  <pc:docChgLst>
    <pc:chgData name="Daniel Khashabi" userId="S::dkhasha1@jh.edu::62390808-c838-45e6-be59-d6fd0d208bc8" providerId="AD" clId="Web-{1A435938-4D8E-5CA2-B97D-FF8AB8201620}"/>
    <pc:docChg chg="modSld">
      <pc:chgData name="Daniel Khashabi" userId="S::dkhasha1@jh.edu::62390808-c838-45e6-be59-d6fd0d208bc8" providerId="AD" clId="Web-{1A435938-4D8E-5CA2-B97D-FF8AB8201620}" dt="2023-02-06T17:07:43.658" v="3" actId="20577"/>
      <pc:docMkLst>
        <pc:docMk/>
      </pc:docMkLst>
      <pc:sldChg chg="modSp">
        <pc:chgData name="Daniel Khashabi" userId="S::dkhasha1@jh.edu::62390808-c838-45e6-be59-d6fd0d208bc8" providerId="AD" clId="Web-{1A435938-4D8E-5CA2-B97D-FF8AB8201620}" dt="2023-02-06T17:07:43.658" v="3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1A435938-4D8E-5CA2-B97D-FF8AB8201620}" dt="2023-02-06T17:07:43.658" v="3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S::dkhasha1@jh.edu::62390808-c838-45e6-be59-d6fd0d208bc8" providerId="AD" clId="Web-{52DBA9D3-6527-02A1-FAB7-437E42D29B9D}"/>
    <pc:docChg chg="addSld delSld modSld sldOrd">
      <pc:chgData name="Daniel Khashabi" userId="S::dkhasha1@jh.edu::62390808-c838-45e6-be59-d6fd0d208bc8" providerId="AD" clId="Web-{52DBA9D3-6527-02A1-FAB7-437E42D29B9D}" dt="2023-01-28T16:55:05.902" v="34" actId="20577"/>
      <pc:docMkLst>
        <pc:docMk/>
      </pc:docMkLst>
      <pc:sldChg chg="modSp new ord">
        <pc:chgData name="Daniel Khashabi" userId="S::dkhasha1@jh.edu::62390808-c838-45e6-be59-d6fd0d208bc8" providerId="AD" clId="Web-{52DBA9D3-6527-02A1-FAB7-437E42D29B9D}" dt="2023-01-28T16:55:05.902" v="34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52DBA9D3-6527-02A1-FAB7-437E42D29B9D}" dt="2023-01-28T16:54:30.448" v="12" actId="20577"/>
          <ac:spMkLst>
            <pc:docMk/>
            <pc:sldMk cId="1627406018" sldId="1631"/>
            <ac:spMk id="2" creationId="{FEEF21DA-34AE-08F1-D133-83AA67E1B466}"/>
          </ac:spMkLst>
        </pc:spChg>
        <pc:spChg chg="mod">
          <ac:chgData name="Daniel Khashabi" userId="S::dkhasha1@jh.edu::62390808-c838-45e6-be59-d6fd0d208bc8" providerId="AD" clId="Web-{52DBA9D3-6527-02A1-FAB7-437E42D29B9D}" dt="2023-01-28T16:55:05.902" v="34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new del">
        <pc:chgData name="Daniel Khashabi" userId="S::dkhasha1@jh.edu::62390808-c838-45e6-be59-d6fd0d208bc8" providerId="AD" clId="Web-{52DBA9D3-6527-02A1-FAB7-437E42D29B9D}" dt="2023-01-28T16:54:19.510" v="1"/>
        <pc:sldMkLst>
          <pc:docMk/>
          <pc:sldMk cId="2478204558" sldId="1631"/>
        </pc:sldMkLst>
      </pc:sldChg>
    </pc:docChg>
  </pc:docChgLst>
</pc:chgInfo>
</file>

<file path=ppt/comments/modernComment_1E4_2356B0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31F8B1-AE4A-AA4A-8513-8D5EF58CBBF7}" authorId="{AC97BE05-7214-46BD-569F-A0959E827800}" created="2023-02-27T02:19:32.8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2883905" sldId="484"/>
      <ac:spMk id="25" creationId="{4238A324-8258-0777-3A29-D4D98DC25548}"/>
      <ac:txMk cp="321" len="14">
        <ac:context len="338" hash="1177088955"/>
      </ac:txMk>
    </ac:txMkLst>
    <p188:pos x="8061833" y="2674458"/>
    <p188:txBody>
      <a:bodyPr/>
      <a:lstStyle/>
      <a:p>
        <a:r>
          <a:rPr lang="en-US"/>
          <a:t>How to state it more clearly?</a:t>
        </a:r>
      </a:p>
    </p188:txBody>
  </p188:cm>
</p188:cmLst>
</file>

<file path=ppt/comments/modernComment_661_1FDD56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27A25D-F81B-DF44-B0E7-A31AA024F77C}" authorId="{AC97BE05-7214-46BD-569F-A0959E827800}" created="2023-03-16T14:21:20.110">
    <pc:sldMkLst xmlns:pc="http://schemas.microsoft.com/office/powerpoint/2013/main/command">
      <pc:docMk/>
      <pc:sldMk cId="534599414" sldId="1633"/>
    </pc:sldMkLst>
    <p188:txBody>
      <a:bodyPr/>
      <a:lstStyle/>
      <a:p>
        <a:r>
          <a:rPr lang="en-US"/>
          <a:t>more details here from Ben Recht’s paper </a:t>
        </a:r>
      </a:p>
    </p188:txBody>
  </p188:cm>
</p188:cmLst>
</file>

<file path=ppt/comments/modernComment_6DE_DFDD4C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CEB6BFB-18FB-0042-900C-CE157CF0D260}" authorId="{AC97BE05-7214-46BD-569F-A0959E827800}" created="2023-02-27T00:32:34.306">
    <pc:sldMkLst xmlns:pc="http://schemas.microsoft.com/office/powerpoint/2013/main/command">
      <pc:docMk/>
      <pc:sldMk cId="3755822236" sldId="1758"/>
    </pc:sldMkLst>
    <p188:txBody>
      <a:bodyPr/>
      <a:lstStyle/>
      <a:p>
        <a:r>
          <a:rPr lang="en-US"/>
          <a:t>include examples of bigbench.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bf7412a2f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3bf7412a2f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40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076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8622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/illustrating-the-reformer-393575ac6ba0 </a:t>
            </a:r>
          </a:p>
        </p:txBody>
      </p:sp>
    </p:spTree>
    <p:extLst>
      <p:ext uri="{BB962C8B-B14F-4D97-AF65-F5344CB8AC3E}">
        <p14:creationId xmlns:p14="http://schemas.microsoft.com/office/powerpoint/2010/main" val="168625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3/29/23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59604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26449"/>
            <a:ext cx="3943350" cy="473402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481271BB-2EE1-4A4E-A529-52F1E1195EE2}" type="datetime1">
              <a:rPr lang="en-US" smtClean="0"/>
              <a:pPr/>
              <a:t>3/29/23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4766627"/>
            <a:ext cx="2057400" cy="273844"/>
          </a:xfrm>
        </p:spPr>
        <p:txBody>
          <a:bodyPr/>
          <a:lstStyle>
            <a:lvl1pPr>
              <a:defRPr b="0" i="0"/>
            </a:lvl1pPr>
          </a:lstStyle>
          <a:p>
            <a:fld id="{6BCA73C5-4051-2D45-AC51-FD5A1C1C1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966" y="23899"/>
            <a:ext cx="9086850" cy="507492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677854" y="578612"/>
            <a:ext cx="995084" cy="687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F2628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4724" y="1216356"/>
            <a:ext cx="3475990" cy="318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606060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3/29/23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1F2628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pc="-55" smtClean="0"/>
              <a:pPr marL="38100">
                <a:spcBef>
                  <a:spcPts val="20"/>
                </a:spcBef>
              </a:pPr>
              <a:t>‹#›</a:t>
            </a:fld>
            <a:endParaRPr lang="en-US" spc="-55" dirty="0"/>
          </a:p>
        </p:txBody>
      </p:sp>
    </p:spTree>
    <p:extLst>
      <p:ext uri="{BB962C8B-B14F-4D97-AF65-F5344CB8AC3E}">
        <p14:creationId xmlns:p14="http://schemas.microsoft.com/office/powerpoint/2010/main" val="374221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7" r:id="rId3"/>
    <p:sldLayoutId id="2147483678" r:id="rId4"/>
    <p:sldLayoutId id="2147483679" r:id="rId5"/>
    <p:sldLayoutId id="2147483655" r:id="rId6"/>
    <p:sldLayoutId id="2147483656" r:id="rId7"/>
    <p:sldLayoutId id="2147483657" r:id="rId8"/>
    <p:sldLayoutId id="2147483680" r:id="rId9"/>
    <p:sldLayoutId id="2147483681" r:id="rId10"/>
    <p:sldLayoutId id="2147483682" r:id="rId11"/>
    <p:sldLayoutId id="2147483672" r:id="rId12"/>
    <p:sldLayoutId id="2147483689" r:id="rId13"/>
    <p:sldLayoutId id="2147483693" r:id="rId14"/>
    <p:sldLayoutId id="214748369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ithub.com/allenai/acl2022-zerofewshot-tutorial/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naacl2021-longdoc-tutorial/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github.com/allenai/acl2022-zerofewshot-tutorial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acl2022-zerofewshot-tutorial/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acl2022-zerofewshot-tutorial/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acl2022-zerofewshot-tutorial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acl2022-zerofewshot-tutorial/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github.com/allenai/acl2022-zerofewshot-tutorial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pdf/2203.15556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2" Type="http://schemas.microsoft.com/office/2018/10/relationships/comments" Target="../comments/modernComment_1E4_2356B0C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661_1FDD56F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812.1111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rxiv.org/abs/1906.00300" TargetMode="Externa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naacl2021-longdoc-tutorial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9.06732.pdf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007.14062.pdf" TargetMode="External"/><Relationship Id="rId3" Type="http://schemas.openxmlformats.org/officeDocument/2006/relationships/hyperlink" Target="https://arxiv.org/pdf/2002.11296.pdf" TargetMode="External"/><Relationship Id="rId7" Type="http://schemas.openxmlformats.org/officeDocument/2006/relationships/hyperlink" Target="https://www.aclweb.org/anthology/2020.emnlp-main.19.pdf" TargetMode="External"/><Relationship Id="rId2" Type="http://schemas.openxmlformats.org/officeDocument/2006/relationships/hyperlink" Target="https://arxiv.org/pdf/2003.05997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pdf/2004.05150.pdf" TargetMode="External"/><Relationship Id="rId5" Type="http://schemas.openxmlformats.org/officeDocument/2006/relationships/hyperlink" Target="https://arxiv.org/pdf/1904.10509.pdf" TargetMode="External"/><Relationship Id="rId10" Type="http://schemas.openxmlformats.org/officeDocument/2006/relationships/hyperlink" Target="https://github.com/allenai/naacl2021-longdoc-tutorial/" TargetMode="External"/><Relationship Id="rId4" Type="http://schemas.openxmlformats.org/officeDocument/2006/relationships/hyperlink" Target="https://arxiv.org/pdf/2001.04451.pdf" TargetMode="External"/><Relationship Id="rId9" Type="http://schemas.openxmlformats.org/officeDocument/2006/relationships/image" Target="../media/image3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naacl2021-longdoc-tutorial/" TargetMode="External"/><Relationship Id="rId2" Type="http://schemas.openxmlformats.org/officeDocument/2006/relationships/hyperlink" Target="https://arxiv.org/pdf/2001.04451.pdf" TargetMode="Externa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illustrating-the-reformer-393575ac6ba0" TargetMode="External"/><Relationship Id="rId2" Type="http://schemas.openxmlformats.org/officeDocument/2006/relationships/hyperlink" Target="https://arxiv.org/pdf/2001.04451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gif"/><Relationship Id="rId4" Type="http://schemas.openxmlformats.org/officeDocument/2006/relationships/hyperlink" Target="https://github.com/allenai/naacl2021-longdoc-tutorial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arxiv.org/pdf/2001.04451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arxiv.org/pdf/2001.04451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7.04585" TargetMode="External"/><Relationship Id="rId7" Type="http://schemas.openxmlformats.org/officeDocument/2006/relationships/hyperlink" Target="https://github.com/allenai/naacl2021-longdoc-tutorial/" TargetMode="External"/><Relationship Id="rId2" Type="http://schemas.openxmlformats.org/officeDocument/2006/relationships/hyperlink" Target="https://arxiv.org/pdf/2001.0445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arxiv.org/pdf/2001.0445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ithub.com/allenai/naacl2021-longdoc-tutorial/" TargetMode="Externa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microsoft.com/office/2018/10/relationships/comments" Target="../comments/modernComment_6DE_DFDD4C9C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arxiv.org/pdf/2001.04451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2.11296.pdf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arxiv.org/pdf/2003.05997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53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hyperlink" Target="https://arxiv.org/pdf/1904.10509.pdf" TargetMode="External"/><Relationship Id="rId7" Type="http://schemas.openxmlformats.org/officeDocument/2006/relationships/image" Target="../media/image57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hyperlink" Target="https://github.com/allenai/naacl2021-longdoc-tutorial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lweb.org/anthology/2020.emnlp-main.19.pdf" TargetMode="External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lweb.org/anthology/2020.emnlp-main.19.pdf" TargetMode="External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g"/><Relationship Id="rId4" Type="http://schemas.openxmlformats.org/officeDocument/2006/relationships/hyperlink" Target="https://arxiv.org/pdf/2006.03274.pdf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ithub.com/allenai/naacl2021-longdoc-tutorial/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rxiv.org/pdf/2005.14165.pdf" TargetMode="Externa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naacl2021-longdoc-tutorial/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osdi18/presentation/chen" TargetMode="External"/><Relationship Id="rId2" Type="http://schemas.openxmlformats.org/officeDocument/2006/relationships/hyperlink" Target="https://cdn.openai.com/blocksparse/blocksparsepaper.pdf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hyperlink" Target="https://arxiv.org/pdf/2007.14062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naacl2021-longdoc-tutorial/" TargetMode="Externa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hyperlink" Target="https://github.com/allenai/naacl2021-longdoc-tutorial/" TargetMode="External"/><Relationship Id="rId2" Type="http://schemas.openxmlformats.org/officeDocument/2006/relationships/hyperlink" Target="https://arxiv.org/pdf/2006.16236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7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arxiv.org/pdf/2006.16236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hyperlink" Target="https://www.idiap.ch/~katharas/pdfs/linear-transformers-slides.pdf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arxiv.org/pdf/2006.1623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arxiv.org/pdf/2006.1623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arxiv.org/pdf/2006.1623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arxiv.org/pdf/2006.16236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arxiv.org/pdf/2009.14794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hyperlink" Target="https://iclr.cc/virtual/2021/poster/2726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arxiv.org/pdf/2009.14794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9.14794.pdf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arxiv.org/pdf/2009.14794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arxiv.org/pdf/2009.14794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85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s://arxiv.org/pdf/2103.02143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8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naacl2021-longdoc-tutorial/" TargetMode="External"/><Relationship Id="rId2" Type="http://schemas.openxmlformats.org/officeDocument/2006/relationships/hyperlink" Target="https://arxiv.org/pdf/2103.02143.pdf" TargetMode="Externa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s://arxiv.org/pdf/2103.02143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naacl2021-longdoc-tutorial/" TargetMode="Externa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hyperlink" Target="https://arxiv.org/pdf/2011.0400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s://arxiv.org/pdf/2011.04006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96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naacl2021-longdoc-tutorial/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hyperlink" Target="https://arxiv.org/pdf/2011.0400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allenai/naacl2021-longdoc-tutori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13C913-F3FF-F984-DD90-DEA23815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Logistics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5E83C-8D6B-CD74-A475-D2B69692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76328"/>
            <a:ext cx="8520600" cy="3416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HW7 is due this week Thursday. </a:t>
            </a:r>
          </a:p>
          <a:p>
            <a:r>
              <a:rPr lang="en-US" dirty="0"/>
              <a:t>It is also the last homework … yay!</a:t>
            </a:r>
          </a:p>
          <a:p>
            <a:r>
              <a:rPr lang="en-US" dirty="0"/>
              <a:t>Q4 is now an extra credit. </a:t>
            </a:r>
          </a:p>
          <a:p>
            <a:endParaRPr lang="en-US" dirty="0"/>
          </a:p>
          <a:p>
            <a:r>
              <a:rPr lang="en-US" dirty="0"/>
              <a:t>Project proposals are due this week. </a:t>
            </a:r>
          </a:p>
          <a:p>
            <a:r>
              <a:rPr lang="en-US" dirty="0"/>
              <a:t>Please continue to discuss the project ideas with each other and the course staff. </a:t>
            </a:r>
          </a:p>
          <a:p>
            <a:endParaRPr lang="en-US" dirty="0"/>
          </a:p>
          <a:p>
            <a:r>
              <a:rPr lang="en-US" b="1" dirty="0"/>
              <a:t>Common question: </a:t>
            </a:r>
            <a:r>
              <a:rPr lang="en-US" dirty="0"/>
              <a:t>What is the expected amount of effort for the project? </a:t>
            </a:r>
          </a:p>
          <a:p>
            <a:pPr lvl="1"/>
            <a:r>
              <a:rPr lang="en-US" dirty="0"/>
              <a:t>Imagine how much effort you put toward finishing the weekly homework assignments. Now you’d put that toward the final project.</a:t>
            </a:r>
          </a:p>
          <a:p>
            <a:pPr lvl="1"/>
            <a:r>
              <a:rPr lang="en-US" dirty="0"/>
              <a:t>final project = ~[4-6]  x  homework assignment </a:t>
            </a:r>
          </a:p>
        </p:txBody>
      </p:sp>
    </p:spTree>
    <p:extLst>
      <p:ext uri="{BB962C8B-B14F-4D97-AF65-F5344CB8AC3E}">
        <p14:creationId xmlns:p14="http://schemas.microsoft.com/office/powerpoint/2010/main" val="315333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052377" y="1198035"/>
            <a:ext cx="3985260" cy="3187065"/>
            <a:chOff x="5052377" y="1198035"/>
            <a:chExt cx="3985260" cy="3187065"/>
          </a:xfrm>
        </p:grpSpPr>
        <p:sp>
          <p:nvSpPr>
            <p:cNvPr id="4" name="object 4"/>
            <p:cNvSpPr/>
            <p:nvPr/>
          </p:nvSpPr>
          <p:spPr>
            <a:xfrm>
              <a:off x="5052377" y="1332785"/>
              <a:ext cx="3984791" cy="3051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864688" y="1202797"/>
              <a:ext cx="109855" cy="621665"/>
            </a:xfrm>
            <a:custGeom>
              <a:avLst/>
              <a:gdLst/>
              <a:ahLst/>
              <a:cxnLst/>
              <a:rect l="l" t="t" r="r" b="b"/>
              <a:pathLst>
                <a:path w="109854" h="621664">
                  <a:moveTo>
                    <a:pt x="109474" y="0"/>
                  </a:moveTo>
                  <a:lnTo>
                    <a:pt x="0" y="621416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7999" y="45299"/>
                  </a:moveTo>
                  <a:lnTo>
                    <a:pt x="0" y="0"/>
                  </a:lnTo>
                  <a:lnTo>
                    <a:pt x="30974" y="5459"/>
                  </a:lnTo>
                  <a:lnTo>
                    <a:pt x="7999" y="452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0" y="0"/>
                  </a:moveTo>
                  <a:lnTo>
                    <a:pt x="7999" y="45299"/>
                  </a:lnTo>
                  <a:lnTo>
                    <a:pt x="30974" y="545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974162" y="585398"/>
            <a:ext cx="1282700" cy="509755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5725" marR="100965">
              <a:lnSpc>
                <a:spcPct val="100000"/>
              </a:lnSpc>
              <a:spcBef>
                <a:spcPts val="615"/>
              </a:spcBef>
            </a:pPr>
            <a:r>
              <a:rPr sz="1400" spc="-25" dirty="0">
                <a:latin typeface="Corbel" panose="020B0503020204020204" pitchFamily="34" charset="0"/>
                <a:cs typeface="FreeSans"/>
              </a:rPr>
              <a:t>Small </a:t>
            </a:r>
            <a:r>
              <a:rPr sz="1400" spc="25" dirty="0">
                <a:latin typeface="Corbel" panose="020B0503020204020204" pitchFamily="34" charset="0"/>
                <a:cs typeface="FreeSans"/>
              </a:rPr>
              <a:t>model  </a:t>
            </a:r>
            <a:r>
              <a:rPr sz="1400" dirty="0">
                <a:latin typeface="Corbel" panose="020B0503020204020204" pitchFamily="34" charset="0"/>
                <a:cs typeface="FreeSans"/>
              </a:rPr>
              <a:t>plateaus</a:t>
            </a:r>
            <a:r>
              <a:rPr sz="1400" spc="-35" dirty="0">
                <a:latin typeface="Corbel" panose="020B0503020204020204" pitchFamily="34" charset="0"/>
                <a:cs typeface="FreeSans"/>
              </a:rPr>
              <a:t> </a:t>
            </a:r>
            <a:r>
              <a:rPr sz="1400" spc="5" dirty="0">
                <a:latin typeface="Corbel" panose="020B0503020204020204" pitchFamily="34" charset="0"/>
                <a:cs typeface="FreeSans"/>
              </a:rPr>
              <a:t>early</a:t>
            </a:r>
            <a:endParaRPr sz="1400" dirty="0">
              <a:latin typeface="Corbel" panose="020B0503020204020204" pitchFamily="34" charset="0"/>
              <a:cs typeface="Free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504472" y="307961"/>
            <a:ext cx="1644650" cy="3205480"/>
            <a:chOff x="7504472" y="307961"/>
            <a:chExt cx="1644650" cy="3205480"/>
          </a:xfrm>
        </p:grpSpPr>
        <p:sp>
          <p:nvSpPr>
            <p:cNvPr id="13" name="object 13"/>
            <p:cNvSpPr/>
            <p:nvPr/>
          </p:nvSpPr>
          <p:spPr>
            <a:xfrm>
              <a:off x="8066458" y="928323"/>
              <a:ext cx="260350" cy="2537460"/>
            </a:xfrm>
            <a:custGeom>
              <a:avLst/>
              <a:gdLst/>
              <a:ahLst/>
              <a:cxnLst/>
              <a:rect l="l" t="t" r="r" b="b"/>
              <a:pathLst>
                <a:path w="260350" h="2537460">
                  <a:moveTo>
                    <a:pt x="260274" y="0"/>
                  </a:moveTo>
                  <a:lnTo>
                    <a:pt x="0" y="2536944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050808" y="3463668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5">
                  <a:moveTo>
                    <a:pt x="11249" y="44599"/>
                  </a:moveTo>
                  <a:lnTo>
                    <a:pt x="0" y="0"/>
                  </a:lnTo>
                  <a:lnTo>
                    <a:pt x="31299" y="3199"/>
                  </a:lnTo>
                  <a:lnTo>
                    <a:pt x="11249" y="445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050808" y="3463668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5">
                  <a:moveTo>
                    <a:pt x="0" y="0"/>
                  </a:moveTo>
                  <a:lnTo>
                    <a:pt x="11249" y="44599"/>
                  </a:lnTo>
                  <a:lnTo>
                    <a:pt x="31299" y="3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509234" y="312724"/>
              <a:ext cx="1635125" cy="615950"/>
            </a:xfrm>
            <a:custGeom>
              <a:avLst/>
              <a:gdLst/>
              <a:ahLst/>
              <a:cxnLst/>
              <a:rect l="l" t="t" r="r" b="b"/>
              <a:pathLst>
                <a:path w="1635125" h="615950">
                  <a:moveTo>
                    <a:pt x="0" y="0"/>
                  </a:moveTo>
                  <a:lnTo>
                    <a:pt x="1634996" y="0"/>
                  </a:lnTo>
                  <a:lnTo>
                    <a:pt x="1634996" y="615598"/>
                  </a:lnTo>
                  <a:lnTo>
                    <a:pt x="0" y="6155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582262" y="378636"/>
            <a:ext cx="14770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orbel" panose="020B0503020204020204" pitchFamily="34" charset="0"/>
                <a:cs typeface="FreeSans"/>
              </a:rPr>
              <a:t>Large </a:t>
            </a:r>
            <a:r>
              <a:rPr sz="1400" spc="25" dirty="0">
                <a:latin typeface="Corbel" panose="020B0503020204020204" pitchFamily="34" charset="0"/>
                <a:cs typeface="FreeSans"/>
              </a:rPr>
              <a:t>model  </a:t>
            </a:r>
            <a:r>
              <a:rPr sz="1400" dirty="0">
                <a:latin typeface="Corbel" panose="020B0503020204020204" pitchFamily="34" charset="0"/>
                <a:cs typeface="FreeSans"/>
              </a:rPr>
              <a:t>reaches </a:t>
            </a:r>
            <a:r>
              <a:rPr sz="1400" spc="20" dirty="0">
                <a:latin typeface="Corbel" panose="020B0503020204020204" pitchFamily="34" charset="0"/>
                <a:cs typeface="FreeSans"/>
              </a:rPr>
              <a:t>lower</a:t>
            </a:r>
            <a:r>
              <a:rPr sz="1400" spc="-20" dirty="0">
                <a:latin typeface="Corbel" panose="020B0503020204020204" pitchFamily="34" charset="0"/>
                <a:cs typeface="FreeSans"/>
              </a:rPr>
              <a:t> </a:t>
            </a:r>
            <a:r>
              <a:rPr sz="1400" spc="-5" dirty="0">
                <a:latin typeface="Corbel" panose="020B0503020204020204" pitchFamily="34" charset="0"/>
                <a:cs typeface="FreeSans"/>
              </a:rPr>
              <a:t>loss</a:t>
            </a:r>
            <a:endParaRPr sz="1400" dirty="0">
              <a:latin typeface="Corbel" panose="020B0503020204020204" pitchFamily="34" charset="0"/>
              <a:cs typeface="FreeSan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79299" y="2408057"/>
            <a:ext cx="41275" cy="1610995"/>
            <a:chOff x="6279299" y="2408057"/>
            <a:chExt cx="41275" cy="1610995"/>
          </a:xfrm>
        </p:grpSpPr>
        <p:sp>
          <p:nvSpPr>
            <p:cNvPr id="19" name="object 19"/>
            <p:cNvSpPr/>
            <p:nvPr/>
          </p:nvSpPr>
          <p:spPr>
            <a:xfrm>
              <a:off x="6299787" y="2456045"/>
              <a:ext cx="0" cy="1558290"/>
            </a:xfrm>
            <a:custGeom>
              <a:avLst/>
              <a:gdLst/>
              <a:ahLst/>
              <a:cxnLst/>
              <a:rect l="l" t="t" r="r" b="b"/>
              <a:pathLst>
                <a:path h="1558289">
                  <a:moveTo>
                    <a:pt x="0" y="155774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284062" y="241282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284062" y="241282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450914" y="2824269"/>
            <a:ext cx="848994" cy="818814"/>
          </a:xfrm>
          <a:prstGeom prst="rect">
            <a:avLst/>
          </a:prstGeom>
          <a:ln w="9699">
            <a:solidFill>
              <a:srgbClr val="1F2628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85725" marR="167640">
              <a:lnSpc>
                <a:spcPct val="100000"/>
              </a:lnSpc>
              <a:spcBef>
                <a:spcPts val="625"/>
              </a:spcBef>
            </a:pPr>
            <a:r>
              <a:rPr sz="1200" dirty="0">
                <a:latin typeface="Corbel" panose="020B0503020204020204" pitchFamily="34" charset="0"/>
                <a:cs typeface="FreeSans"/>
              </a:rPr>
              <a:t>Optimal  </a:t>
            </a:r>
            <a:r>
              <a:rPr sz="1200" spc="20" dirty="0">
                <a:latin typeface="Corbel" panose="020B0503020204020204" pitchFamily="34" charset="0"/>
                <a:cs typeface="FreeSans"/>
              </a:rPr>
              <a:t>model  </a:t>
            </a:r>
            <a:r>
              <a:rPr sz="1200" spc="-5" dirty="0">
                <a:latin typeface="Corbel" panose="020B0503020204020204" pitchFamily="34" charset="0"/>
                <a:cs typeface="FreeSans"/>
              </a:rPr>
              <a:t>size </a:t>
            </a:r>
            <a:r>
              <a:rPr sz="1200" spc="15" dirty="0">
                <a:latin typeface="Corbel" panose="020B0503020204020204" pitchFamily="34" charset="0"/>
                <a:cs typeface="FreeSans"/>
              </a:rPr>
              <a:t>for  compute</a:t>
            </a:r>
            <a:endParaRPr sz="12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68849" y="102819"/>
            <a:ext cx="2501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999999"/>
                </a:solidFill>
                <a:latin typeface="Corbel" panose="020B0503020204020204" pitchFamily="34" charset="0"/>
                <a:cs typeface="FreeSans"/>
              </a:rPr>
              <a:t>262</a:t>
            </a:r>
            <a:endParaRPr sz="10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19099" y="3956579"/>
            <a:ext cx="150524" cy="1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Corbel" panose="020B0503020204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23942" y="4590303"/>
            <a:ext cx="2558616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dirty="0">
                <a:latin typeface="Lato"/>
                <a:cs typeface="Lato"/>
              </a:rPr>
              <a:t>Photo</a:t>
            </a:r>
            <a:r>
              <a:rPr sz="900" spc="-70" dirty="0">
                <a:latin typeface="Lato"/>
                <a:cs typeface="Lato"/>
              </a:rPr>
              <a:t> </a:t>
            </a:r>
            <a:r>
              <a:rPr sz="900" spc="5" dirty="0">
                <a:latin typeface="Lato"/>
                <a:cs typeface="Lato"/>
              </a:rPr>
              <a:t>credit: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GPT3,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dirty="0">
                <a:latin typeface="Lato"/>
                <a:cs typeface="Lato"/>
              </a:rPr>
              <a:t>Brown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et.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al.,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dirty="0">
                <a:latin typeface="Lato"/>
                <a:cs typeface="Lato"/>
              </a:rPr>
              <a:t>2020</a:t>
            </a:r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35E6813C-2709-B5BD-31BA-101B3D46B072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4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92A8D1B0-9DD4-A064-B153-DD29A996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2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Scaling </a:t>
            </a:r>
            <a:r>
              <a:rPr lang="en-US" sz="2800" spc="-9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- </a:t>
            </a:r>
            <a:r>
              <a:rPr lang="en-US" sz="280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2800" spc="3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Model</a:t>
            </a:r>
            <a:r>
              <a:rPr lang="en-US" sz="2800" spc="1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2800" spc="-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Size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6559CD1-8DB1-A792-DDE1-A2B837AE6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53" y="1166328"/>
            <a:ext cx="4683089" cy="3416400"/>
          </a:xfrm>
        </p:spPr>
        <p:txBody>
          <a:bodyPr>
            <a:normAutofit fontScale="92500" lnSpcReduction="20000"/>
          </a:bodyPr>
          <a:lstStyle/>
          <a:p>
            <a:r>
              <a:rPr lang="en-US" sz="1800" spc="-1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Smaller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don’t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have </a:t>
            </a:r>
            <a:r>
              <a:rPr lang="en-US" sz="1800" spc="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enough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capacity  </a:t>
            </a:r>
            <a:r>
              <a:rPr lang="en-US" sz="1800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utilize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extra compute.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They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plateau  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early.</a:t>
            </a:r>
          </a:p>
          <a:p>
            <a:endParaRPr lang="en-US" spc="-1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endParaRPr lang="en-US" spc="-1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r>
              <a:rPr lang="en-US" sz="1800" spc="-1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Larger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are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initially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slower </a:t>
            </a:r>
            <a:r>
              <a:rPr lang="en-US" sz="1800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 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train, </a:t>
            </a: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but 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with </a:t>
            </a: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more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compute </a:t>
            </a:r>
            <a:r>
              <a:rPr lang="en-US"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they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reach </a:t>
            </a:r>
            <a:r>
              <a:rPr lang="en-US"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lower</a:t>
            </a:r>
            <a:r>
              <a:rPr lang="en-US" sz="1800" spc="-5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losses.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dirty="0">
              <a:latin typeface="Corbel" panose="020B0503020204020204" pitchFamily="34" charset="0"/>
              <a:cs typeface="FreeSans"/>
            </a:endParaRPr>
          </a:p>
          <a:p>
            <a:r>
              <a:rPr lang="en-US" sz="1800" spc="-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Given </a:t>
            </a:r>
            <a:r>
              <a:rPr lang="en-US" sz="1800" spc="-3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a </a:t>
            </a:r>
            <a:r>
              <a:rPr lang="en-US" sz="1800" spc="2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compute </a:t>
            </a:r>
            <a:r>
              <a:rPr lang="en-US" sz="1800" spc="1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budget, </a:t>
            </a:r>
            <a:r>
              <a:rPr lang="en-US" sz="1800" spc="1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what </a:t>
            </a:r>
            <a:r>
              <a:rPr lang="en-US" sz="1800" spc="-2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is </a:t>
            </a:r>
            <a:r>
              <a:rPr lang="en-US" sz="1800" spc="3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1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optimal  </a:t>
            </a:r>
            <a:r>
              <a:rPr lang="en-US" sz="1800" spc="3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model </a:t>
            </a:r>
            <a:r>
              <a:rPr lang="en-US" sz="1800" spc="-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size </a:t>
            </a:r>
            <a:r>
              <a:rPr lang="en-US" sz="1800" spc="4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to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5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use?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814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Summary Thus far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8F688-75CE-7200-B34C-78CB3C8BB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79095" indent="-367030">
              <a:lnSpc>
                <a:spcPct val="100000"/>
              </a:lnSpc>
              <a:spcBef>
                <a:spcPts val="52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Many approaches for making transformers efﬁcient for long sequences</a:t>
            </a: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Sparse Patterns</a:t>
            </a: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Kernels and approximations</a:t>
            </a:r>
          </a:p>
          <a:p>
            <a:pPr marL="379095" marR="49530" indent="-367030">
              <a:lnSpc>
                <a:spcPts val="2480"/>
              </a:lnSpc>
              <a:spcBef>
                <a:spcPts val="7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Most of these methods can provide attention computation in linear time without notable performance loss, allowing scaling to long sequences</a:t>
            </a:r>
          </a:p>
          <a:p>
            <a:pPr marL="379095" indent="-367030">
              <a:lnSpc>
                <a:spcPct val="100000"/>
              </a:lnSpc>
              <a:spcBef>
                <a:spcPts val="17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Many of these approaches are complementary to each other and can be</a:t>
            </a:r>
          </a:p>
          <a:p>
            <a:pPr marL="379095">
              <a:lnSpc>
                <a:spcPct val="100000"/>
              </a:lnSpc>
              <a:spcBef>
                <a:spcPts val="315"/>
              </a:spcBef>
            </a:pPr>
            <a:r>
              <a:rPr lang="en-US" dirty="0"/>
              <a:t>combined for more efﬁcient models</a:t>
            </a:r>
          </a:p>
          <a:p>
            <a:pPr marL="379095" marR="5080" indent="-367030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While many works have been introduced, few of them conduct extensive analyses on downstream NLP tasks (next section provides more details).</a:t>
            </a:r>
          </a:p>
          <a:p>
            <a:endParaRPr lang="en-US" dirty="0"/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B110344F-9E51-1296-E708-F351A55484E3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5052377" y="1198035"/>
            <a:ext cx="3985260" cy="3187065"/>
            <a:chOff x="5052377" y="1198035"/>
            <a:chExt cx="3985260" cy="3187065"/>
          </a:xfrm>
        </p:grpSpPr>
        <p:sp>
          <p:nvSpPr>
            <p:cNvPr id="6" name="object 6"/>
            <p:cNvSpPr/>
            <p:nvPr/>
          </p:nvSpPr>
          <p:spPr>
            <a:xfrm>
              <a:off x="5052377" y="1332785"/>
              <a:ext cx="3984791" cy="3051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864688" y="1202797"/>
              <a:ext cx="109855" cy="621665"/>
            </a:xfrm>
            <a:custGeom>
              <a:avLst/>
              <a:gdLst/>
              <a:ahLst/>
              <a:cxnLst/>
              <a:rect l="l" t="t" r="r" b="b"/>
              <a:pathLst>
                <a:path w="109854" h="621664">
                  <a:moveTo>
                    <a:pt x="109474" y="0"/>
                  </a:moveTo>
                  <a:lnTo>
                    <a:pt x="0" y="621416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7999" y="45299"/>
                  </a:moveTo>
                  <a:lnTo>
                    <a:pt x="0" y="0"/>
                  </a:lnTo>
                  <a:lnTo>
                    <a:pt x="30974" y="5459"/>
                  </a:lnTo>
                  <a:lnTo>
                    <a:pt x="7999" y="452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0" y="0"/>
                  </a:moveTo>
                  <a:lnTo>
                    <a:pt x="7999" y="45299"/>
                  </a:lnTo>
                  <a:lnTo>
                    <a:pt x="30974" y="545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974162" y="585398"/>
            <a:ext cx="1282700" cy="509755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5725" marR="100965">
              <a:lnSpc>
                <a:spcPct val="100000"/>
              </a:lnSpc>
              <a:spcBef>
                <a:spcPts val="615"/>
              </a:spcBef>
            </a:pPr>
            <a:r>
              <a:rPr sz="1400" spc="-25" dirty="0">
                <a:latin typeface="Corbel" panose="020B0503020204020204" pitchFamily="34" charset="0"/>
                <a:cs typeface="FreeSans"/>
              </a:rPr>
              <a:t>Small </a:t>
            </a:r>
            <a:r>
              <a:rPr sz="1400" spc="25" dirty="0">
                <a:latin typeface="Corbel" panose="020B0503020204020204" pitchFamily="34" charset="0"/>
                <a:cs typeface="FreeSans"/>
              </a:rPr>
              <a:t>model  </a:t>
            </a:r>
            <a:r>
              <a:rPr sz="1400" dirty="0">
                <a:latin typeface="Corbel" panose="020B0503020204020204" pitchFamily="34" charset="0"/>
                <a:cs typeface="FreeSans"/>
              </a:rPr>
              <a:t>plateaus</a:t>
            </a:r>
            <a:r>
              <a:rPr sz="1400" spc="-35" dirty="0">
                <a:latin typeface="Corbel" panose="020B0503020204020204" pitchFamily="34" charset="0"/>
                <a:cs typeface="FreeSans"/>
              </a:rPr>
              <a:t> </a:t>
            </a:r>
            <a:r>
              <a:rPr sz="1400" spc="5" dirty="0">
                <a:latin typeface="Corbel" panose="020B0503020204020204" pitchFamily="34" charset="0"/>
                <a:cs typeface="FreeSans"/>
              </a:rPr>
              <a:t>early</a:t>
            </a:r>
            <a:endParaRPr sz="1400" dirty="0">
              <a:latin typeface="Corbel" panose="020B0503020204020204" pitchFamily="34" charset="0"/>
              <a:cs typeface="FreeSan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04472" y="307961"/>
            <a:ext cx="1644650" cy="3205480"/>
            <a:chOff x="7504472" y="307961"/>
            <a:chExt cx="1644650" cy="3205480"/>
          </a:xfrm>
        </p:grpSpPr>
        <p:sp>
          <p:nvSpPr>
            <p:cNvPr id="12" name="object 12"/>
            <p:cNvSpPr/>
            <p:nvPr/>
          </p:nvSpPr>
          <p:spPr>
            <a:xfrm>
              <a:off x="8066458" y="928323"/>
              <a:ext cx="260350" cy="2537460"/>
            </a:xfrm>
            <a:custGeom>
              <a:avLst/>
              <a:gdLst/>
              <a:ahLst/>
              <a:cxnLst/>
              <a:rect l="l" t="t" r="r" b="b"/>
              <a:pathLst>
                <a:path w="260350" h="2537460">
                  <a:moveTo>
                    <a:pt x="260274" y="0"/>
                  </a:moveTo>
                  <a:lnTo>
                    <a:pt x="0" y="2536944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050808" y="3463668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5">
                  <a:moveTo>
                    <a:pt x="11249" y="44599"/>
                  </a:moveTo>
                  <a:lnTo>
                    <a:pt x="0" y="0"/>
                  </a:lnTo>
                  <a:lnTo>
                    <a:pt x="31299" y="3199"/>
                  </a:lnTo>
                  <a:lnTo>
                    <a:pt x="11249" y="445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050808" y="3463668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5">
                  <a:moveTo>
                    <a:pt x="0" y="0"/>
                  </a:moveTo>
                  <a:lnTo>
                    <a:pt x="11249" y="44599"/>
                  </a:lnTo>
                  <a:lnTo>
                    <a:pt x="31299" y="3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509234" y="312724"/>
              <a:ext cx="1635125" cy="615950"/>
            </a:xfrm>
            <a:custGeom>
              <a:avLst/>
              <a:gdLst/>
              <a:ahLst/>
              <a:cxnLst/>
              <a:rect l="l" t="t" r="r" b="b"/>
              <a:pathLst>
                <a:path w="1635125" h="615950">
                  <a:moveTo>
                    <a:pt x="0" y="0"/>
                  </a:moveTo>
                  <a:lnTo>
                    <a:pt x="1634996" y="0"/>
                  </a:lnTo>
                  <a:lnTo>
                    <a:pt x="1634996" y="615598"/>
                  </a:lnTo>
                  <a:lnTo>
                    <a:pt x="0" y="6155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582262" y="378636"/>
            <a:ext cx="14770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orbel" panose="020B0503020204020204" pitchFamily="34" charset="0"/>
                <a:cs typeface="FreeSans"/>
              </a:rPr>
              <a:t>Large </a:t>
            </a:r>
            <a:r>
              <a:rPr sz="1400" spc="25" dirty="0">
                <a:latin typeface="Corbel" panose="020B0503020204020204" pitchFamily="34" charset="0"/>
                <a:cs typeface="FreeSans"/>
              </a:rPr>
              <a:t>model  </a:t>
            </a:r>
            <a:r>
              <a:rPr sz="1400" dirty="0">
                <a:latin typeface="Corbel" panose="020B0503020204020204" pitchFamily="34" charset="0"/>
                <a:cs typeface="FreeSans"/>
              </a:rPr>
              <a:t>reaches </a:t>
            </a:r>
            <a:r>
              <a:rPr sz="1400" spc="20" dirty="0">
                <a:latin typeface="Corbel" panose="020B0503020204020204" pitchFamily="34" charset="0"/>
                <a:cs typeface="FreeSans"/>
              </a:rPr>
              <a:t>lower</a:t>
            </a:r>
            <a:r>
              <a:rPr sz="1400" spc="-20" dirty="0">
                <a:latin typeface="Corbel" panose="020B0503020204020204" pitchFamily="34" charset="0"/>
                <a:cs typeface="FreeSans"/>
              </a:rPr>
              <a:t> </a:t>
            </a:r>
            <a:r>
              <a:rPr sz="1400" spc="-5" dirty="0">
                <a:latin typeface="Corbel" panose="020B0503020204020204" pitchFamily="34" charset="0"/>
                <a:cs typeface="FreeSans"/>
              </a:rPr>
              <a:t>loss</a:t>
            </a:r>
            <a:endParaRPr sz="1400" dirty="0">
              <a:latin typeface="Corbel" panose="020B0503020204020204" pitchFamily="34" charset="0"/>
              <a:cs typeface="FreeSan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279299" y="2408057"/>
            <a:ext cx="41275" cy="1605915"/>
            <a:chOff x="6279299" y="2408057"/>
            <a:chExt cx="41275" cy="1605915"/>
          </a:xfrm>
        </p:grpSpPr>
        <p:sp>
          <p:nvSpPr>
            <p:cNvPr id="18" name="object 18"/>
            <p:cNvSpPr/>
            <p:nvPr/>
          </p:nvSpPr>
          <p:spPr>
            <a:xfrm>
              <a:off x="6299787" y="2456045"/>
              <a:ext cx="0" cy="1558290"/>
            </a:xfrm>
            <a:custGeom>
              <a:avLst/>
              <a:gdLst/>
              <a:ahLst/>
              <a:cxnLst/>
              <a:rect l="l" t="t" r="r" b="b"/>
              <a:pathLst>
                <a:path h="1558289">
                  <a:moveTo>
                    <a:pt x="0" y="155774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284062" y="241282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284062" y="241282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450914" y="2824269"/>
            <a:ext cx="848994" cy="818814"/>
          </a:xfrm>
          <a:prstGeom prst="rect">
            <a:avLst/>
          </a:prstGeom>
          <a:ln w="9699">
            <a:solidFill>
              <a:srgbClr val="1F2628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85725" marR="167640">
              <a:lnSpc>
                <a:spcPct val="100000"/>
              </a:lnSpc>
              <a:spcBef>
                <a:spcPts val="625"/>
              </a:spcBef>
            </a:pPr>
            <a:r>
              <a:rPr sz="1200" dirty="0">
                <a:latin typeface="Corbel" panose="020B0503020204020204" pitchFamily="34" charset="0"/>
                <a:cs typeface="FreeSans"/>
              </a:rPr>
              <a:t>Optimal  </a:t>
            </a:r>
            <a:r>
              <a:rPr sz="1200" spc="20" dirty="0">
                <a:latin typeface="Corbel" panose="020B0503020204020204" pitchFamily="34" charset="0"/>
                <a:cs typeface="FreeSans"/>
              </a:rPr>
              <a:t>model  </a:t>
            </a:r>
            <a:r>
              <a:rPr sz="1200" spc="-5" dirty="0">
                <a:latin typeface="Corbel" panose="020B0503020204020204" pitchFamily="34" charset="0"/>
                <a:cs typeface="FreeSans"/>
              </a:rPr>
              <a:t>size </a:t>
            </a:r>
            <a:r>
              <a:rPr sz="1200" spc="15" dirty="0">
                <a:latin typeface="Corbel" panose="020B0503020204020204" pitchFamily="34" charset="0"/>
                <a:cs typeface="FreeSans"/>
              </a:rPr>
              <a:t>for  compute</a:t>
            </a:r>
            <a:endParaRPr sz="12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23942" y="4590304"/>
            <a:ext cx="1958975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dirty="0">
                <a:latin typeface="Lato"/>
                <a:cs typeface="Lato"/>
              </a:rPr>
              <a:t>Photo</a:t>
            </a:r>
            <a:r>
              <a:rPr sz="900" spc="-70" dirty="0">
                <a:latin typeface="Lato"/>
                <a:cs typeface="Lato"/>
              </a:rPr>
              <a:t> </a:t>
            </a:r>
            <a:r>
              <a:rPr sz="900" spc="5" dirty="0">
                <a:latin typeface="Lato"/>
                <a:cs typeface="Lato"/>
              </a:rPr>
              <a:t>credit: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GPT3,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dirty="0">
                <a:latin typeface="Lato"/>
                <a:cs typeface="Lato"/>
              </a:rPr>
              <a:t>Brown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et.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al.,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dirty="0">
                <a:latin typeface="Lato"/>
                <a:cs typeface="Lato"/>
              </a:rPr>
              <a:t>2020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672785" y="102819"/>
            <a:ext cx="24637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solidFill>
                  <a:srgbClr val="999999"/>
                </a:solidFill>
                <a:latin typeface="Corbel" panose="020B0503020204020204" pitchFamily="34" charset="0"/>
                <a:cs typeface="FreeSans"/>
              </a:rPr>
              <a:t>263</a:t>
            </a:r>
            <a:endParaRPr sz="10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5" name="Google Shape;138;g1501cc781cf_0_0">
            <a:extLst>
              <a:ext uri="{FF2B5EF4-FFF2-40B4-BE49-F238E27FC236}">
                <a16:creationId xmlns:a16="http://schemas.microsoft.com/office/drawing/2014/main" id="{0CB24E0E-F6EC-7EAA-457A-078A0C9373F7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DD3194AC-C347-287F-322D-B176A5F8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2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Scaling </a:t>
            </a:r>
            <a:r>
              <a:rPr lang="en-US" sz="2800" spc="-9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- </a:t>
            </a:r>
            <a:r>
              <a:rPr lang="en-US" sz="280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2800" spc="3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Model</a:t>
            </a:r>
            <a:r>
              <a:rPr lang="en-US" sz="2800" spc="1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2800" spc="-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Size</a:t>
            </a:r>
            <a:endParaRPr lang="en-US" sz="28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91C34-8C75-2630-DBC2-DA1D03359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4724653" cy="3416400"/>
          </a:xfrm>
        </p:spPr>
        <p:txBody>
          <a:bodyPr>
            <a:normAutofit fontScale="92500" lnSpcReduction="20000"/>
          </a:bodyPr>
          <a:lstStyle/>
          <a:p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idea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 </a:t>
            </a:r>
            <a:r>
              <a:rPr lang="en-US" sz="1800" spc="1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“optimal </a:t>
            </a:r>
            <a:r>
              <a:rPr lang="en-US" sz="1800" spc="3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model </a:t>
            </a:r>
            <a:r>
              <a:rPr lang="en-US" sz="1800" spc="-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size </a:t>
            </a:r>
            <a:r>
              <a:rPr lang="en-US" sz="1800" spc="2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for given </a:t>
            </a:r>
            <a:r>
              <a:rPr lang="en-US" sz="1800" spc="1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compute”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was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introduced </a:t>
            </a: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by </a:t>
            </a:r>
            <a:r>
              <a:rPr lang="en-US" sz="1800" spc="-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Kaplan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et.</a:t>
            </a:r>
            <a:r>
              <a:rPr lang="en-US" sz="1800" spc="6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al.</a:t>
            </a:r>
          </a:p>
          <a:p>
            <a:endParaRPr lang="en-US" sz="1800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endParaRPr lang="en-US" sz="1800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In ideal world, we are given lots of compute to </a:t>
            </a:r>
            <a:r>
              <a:rPr lang="en-US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train many models to find the optimality. </a:t>
            </a:r>
          </a:p>
          <a:p>
            <a:r>
              <a:rPr lang="en-US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Alas not </a:t>
            </a:r>
            <a:r>
              <a:rPr lang="en-US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feasible </a:t>
            </a:r>
            <a:r>
              <a:rPr lang="en-US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when </a:t>
            </a:r>
            <a:r>
              <a:rPr lang="en-US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you </a:t>
            </a:r>
            <a:r>
              <a:rPr lang="en-US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have </a:t>
            </a:r>
            <a:r>
              <a:rPr lang="en-US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budget </a:t>
            </a:r>
            <a:r>
              <a:rPr lang="en-US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 </a:t>
            </a:r>
            <a:r>
              <a:rPr lang="en-US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train </a:t>
            </a:r>
            <a:r>
              <a:rPr lang="en-US" spc="-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 </a:t>
            </a:r>
            <a:r>
              <a:rPr lang="en-US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single</a:t>
            </a:r>
            <a:r>
              <a:rPr lang="en-US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model.</a:t>
            </a:r>
          </a:p>
          <a:p>
            <a:endParaRPr lang="en-US" sz="1800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endParaRPr lang="en-US" sz="1800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If we have the equations (“laws”) describing the behavior, we can compute it </a:t>
            </a:r>
            <a:r>
              <a:rPr lang="en-US" sz="1800" spc="-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analytically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. 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97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Scaling </a:t>
            </a:r>
            <a:r>
              <a:rPr lang="en-US" spc="-25" dirty="0"/>
              <a:t>Laws of </a:t>
            </a:r>
            <a:r>
              <a:rPr spc="-40" dirty="0"/>
              <a:t>Kaplan </a:t>
            </a:r>
            <a:r>
              <a:rPr spc="20" dirty="0"/>
              <a:t>et. </a:t>
            </a:r>
            <a:r>
              <a:rPr spc="-55" dirty="0"/>
              <a:t>al.,</a:t>
            </a:r>
            <a:r>
              <a:rPr spc="200" dirty="0"/>
              <a:t> </a:t>
            </a:r>
            <a:r>
              <a:rPr spc="120" dirty="0"/>
              <a:t>2020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A50F1B4F-ECFC-124C-07D8-5B56A748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grpSp>
        <p:nvGrpSpPr>
          <p:cNvPr id="3" name="object 3"/>
          <p:cNvGrpSpPr/>
          <p:nvPr/>
        </p:nvGrpSpPr>
        <p:grpSpPr>
          <a:xfrm>
            <a:off x="1889865" y="2396817"/>
            <a:ext cx="4281805" cy="975360"/>
            <a:chOff x="1889865" y="1911908"/>
            <a:chExt cx="4281805" cy="975360"/>
          </a:xfrm>
        </p:grpSpPr>
        <p:sp>
          <p:nvSpPr>
            <p:cNvPr id="4" name="object 4"/>
            <p:cNvSpPr/>
            <p:nvPr/>
          </p:nvSpPr>
          <p:spPr>
            <a:xfrm>
              <a:off x="1889865" y="2226912"/>
              <a:ext cx="4281226" cy="6601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689417" y="1916671"/>
              <a:ext cx="1050290" cy="372745"/>
            </a:xfrm>
            <a:custGeom>
              <a:avLst/>
              <a:gdLst/>
              <a:ahLst/>
              <a:cxnLst/>
              <a:rect l="l" t="t" r="r" b="b"/>
              <a:pathLst>
                <a:path w="1050289" h="372744">
                  <a:moveTo>
                    <a:pt x="1050147" y="0"/>
                  </a:moveTo>
                  <a:lnTo>
                    <a:pt x="0" y="372684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648692" y="2274530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99" y="29652"/>
                  </a:moveTo>
                  <a:lnTo>
                    <a:pt x="0" y="29282"/>
                  </a:lnTo>
                  <a:lnTo>
                    <a:pt x="35474" y="0"/>
                  </a:lnTo>
                  <a:lnTo>
                    <a:pt x="45999" y="29652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48692" y="2274530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474" y="0"/>
                  </a:moveTo>
                  <a:lnTo>
                    <a:pt x="0" y="29282"/>
                  </a:lnTo>
                  <a:lnTo>
                    <a:pt x="45999" y="29652"/>
                  </a:lnTo>
                  <a:lnTo>
                    <a:pt x="35474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296316" y="1916671"/>
              <a:ext cx="443865" cy="247015"/>
            </a:xfrm>
            <a:custGeom>
              <a:avLst/>
              <a:gdLst/>
              <a:ahLst/>
              <a:cxnLst/>
              <a:rect l="l" t="t" r="r" b="b"/>
              <a:pathLst>
                <a:path w="443864" h="247014">
                  <a:moveTo>
                    <a:pt x="443249" y="0"/>
                  </a:moveTo>
                  <a:lnTo>
                    <a:pt x="0" y="246429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58541" y="2149350"/>
              <a:ext cx="45720" cy="34925"/>
            </a:xfrm>
            <a:custGeom>
              <a:avLst/>
              <a:gdLst/>
              <a:ahLst/>
              <a:cxnLst/>
              <a:rect l="l" t="t" r="r" b="b"/>
              <a:pathLst>
                <a:path w="45720" h="34925">
                  <a:moveTo>
                    <a:pt x="0" y="34752"/>
                  </a:moveTo>
                  <a:lnTo>
                    <a:pt x="30124" y="0"/>
                  </a:lnTo>
                  <a:lnTo>
                    <a:pt x="45424" y="27499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258541" y="2149350"/>
              <a:ext cx="45720" cy="34925"/>
            </a:xfrm>
            <a:custGeom>
              <a:avLst/>
              <a:gdLst/>
              <a:ahLst/>
              <a:cxnLst/>
              <a:rect l="l" t="t" r="r" b="b"/>
              <a:pathLst>
                <a:path w="45720" h="34925">
                  <a:moveTo>
                    <a:pt x="30124" y="0"/>
                  </a:moveTo>
                  <a:lnTo>
                    <a:pt x="0" y="34752"/>
                  </a:lnTo>
                  <a:lnTo>
                    <a:pt x="45424" y="27499"/>
                  </a:lnTo>
                  <a:lnTo>
                    <a:pt x="30124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739565" y="1916671"/>
              <a:ext cx="1127125" cy="314325"/>
            </a:xfrm>
            <a:custGeom>
              <a:avLst/>
              <a:gdLst/>
              <a:ahLst/>
              <a:cxnLst/>
              <a:rect l="l" t="t" r="r" b="b"/>
              <a:pathLst>
                <a:path w="1127125" h="314325">
                  <a:moveTo>
                    <a:pt x="0" y="0"/>
                  </a:moveTo>
                  <a:lnTo>
                    <a:pt x="1126947" y="313769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62288" y="221528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0" y="30312"/>
                  </a:moveTo>
                  <a:lnTo>
                    <a:pt x="8449" y="0"/>
                  </a:lnTo>
                  <a:lnTo>
                    <a:pt x="45849" y="26749"/>
                  </a:lnTo>
                  <a:lnTo>
                    <a:pt x="0" y="30312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62288" y="221528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0" y="30312"/>
                  </a:moveTo>
                  <a:lnTo>
                    <a:pt x="45849" y="26749"/>
                  </a:lnTo>
                  <a:lnTo>
                    <a:pt x="8449" y="0"/>
                  </a:lnTo>
                  <a:lnTo>
                    <a:pt x="0" y="30312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739565" y="1916671"/>
              <a:ext cx="295910" cy="289560"/>
            </a:xfrm>
            <a:custGeom>
              <a:avLst/>
              <a:gdLst/>
              <a:ahLst/>
              <a:cxnLst/>
              <a:rect l="l" t="t" r="r" b="b"/>
              <a:pathLst>
                <a:path w="295910" h="289560">
                  <a:moveTo>
                    <a:pt x="0" y="0"/>
                  </a:moveTo>
                  <a:lnTo>
                    <a:pt x="295724" y="289146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024289" y="2194568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5" h="41910">
                  <a:moveTo>
                    <a:pt x="41924" y="41467"/>
                  </a:moveTo>
                  <a:lnTo>
                    <a:pt x="0" y="22497"/>
                  </a:lnTo>
                  <a:lnTo>
                    <a:pt x="21999" y="0"/>
                  </a:lnTo>
                  <a:lnTo>
                    <a:pt x="41924" y="41467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024289" y="2194568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5" h="41910">
                  <a:moveTo>
                    <a:pt x="0" y="22497"/>
                  </a:moveTo>
                  <a:lnTo>
                    <a:pt x="41924" y="41467"/>
                  </a:lnTo>
                  <a:lnTo>
                    <a:pt x="21999" y="0"/>
                  </a:lnTo>
                  <a:lnTo>
                    <a:pt x="0" y="22497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144516" y="2001380"/>
            <a:ext cx="1190625" cy="302647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204470">
              <a:lnSpc>
                <a:spcPct val="100000"/>
              </a:lnSpc>
              <a:spcBef>
                <a:spcPts val="680"/>
              </a:spcBef>
            </a:pPr>
            <a:r>
              <a:rPr sz="1400" spc="-5" dirty="0">
                <a:latin typeface="Corbel" panose="020B0503020204020204" pitchFamily="34" charset="0"/>
                <a:cs typeface="FreeSans"/>
              </a:rPr>
              <a:t>Constants</a:t>
            </a:r>
            <a:endParaRPr sz="1400" dirty="0">
              <a:latin typeface="Corbel" panose="020B0503020204020204" pitchFamily="34" charset="0"/>
              <a:cs typeface="FreeSan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341330" y="3342115"/>
            <a:ext cx="166370" cy="552450"/>
            <a:chOff x="3341330" y="2857206"/>
            <a:chExt cx="166370" cy="552450"/>
          </a:xfrm>
        </p:grpSpPr>
        <p:sp>
          <p:nvSpPr>
            <p:cNvPr id="19" name="object 19"/>
            <p:cNvSpPr/>
            <p:nvPr/>
          </p:nvSpPr>
          <p:spPr>
            <a:xfrm>
              <a:off x="3346093" y="2903569"/>
              <a:ext cx="141605" cy="501015"/>
            </a:xfrm>
            <a:custGeom>
              <a:avLst/>
              <a:gdLst/>
              <a:ahLst/>
              <a:cxnLst/>
              <a:rect l="l" t="t" r="r" b="b"/>
              <a:pathLst>
                <a:path w="141604" h="501014">
                  <a:moveTo>
                    <a:pt x="0" y="500898"/>
                  </a:moveTo>
                  <a:lnTo>
                    <a:pt x="141099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472043" y="2861969"/>
              <a:ext cx="30480" cy="46355"/>
            </a:xfrm>
            <a:custGeom>
              <a:avLst/>
              <a:gdLst/>
              <a:ahLst/>
              <a:cxnLst/>
              <a:rect l="l" t="t" r="r" b="b"/>
              <a:pathLst>
                <a:path w="30479" h="46355">
                  <a:moveTo>
                    <a:pt x="30299" y="45874"/>
                  </a:moveTo>
                  <a:lnTo>
                    <a:pt x="0" y="37349"/>
                  </a:lnTo>
                  <a:lnTo>
                    <a:pt x="26874" y="0"/>
                  </a:lnTo>
                  <a:lnTo>
                    <a:pt x="30299" y="45874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472043" y="2861969"/>
              <a:ext cx="30480" cy="46355"/>
            </a:xfrm>
            <a:custGeom>
              <a:avLst/>
              <a:gdLst/>
              <a:ahLst/>
              <a:cxnLst/>
              <a:rect l="l" t="t" r="r" b="b"/>
              <a:pathLst>
                <a:path w="30479" h="46355">
                  <a:moveTo>
                    <a:pt x="30299" y="45874"/>
                  </a:moveTo>
                  <a:lnTo>
                    <a:pt x="26874" y="0"/>
                  </a:lnTo>
                  <a:lnTo>
                    <a:pt x="0" y="37349"/>
                  </a:lnTo>
                  <a:lnTo>
                    <a:pt x="30299" y="45874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751044" y="3889377"/>
            <a:ext cx="1190625" cy="302647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680"/>
              </a:spcBef>
            </a:pPr>
            <a:r>
              <a:rPr sz="1400" spc="15" dirty="0">
                <a:latin typeface="Corbel" panose="020B0503020204020204" pitchFamily="34" charset="0"/>
                <a:cs typeface="FreeSans"/>
              </a:rPr>
              <a:t>Model</a:t>
            </a:r>
            <a:r>
              <a:rPr sz="1400" spc="-10" dirty="0">
                <a:latin typeface="Corbel" panose="020B0503020204020204" pitchFamily="34" charset="0"/>
                <a:cs typeface="FreeSans"/>
              </a:rPr>
              <a:t> </a:t>
            </a:r>
            <a:r>
              <a:rPr sz="1400" spc="-5" dirty="0">
                <a:latin typeface="Corbel" panose="020B0503020204020204" pitchFamily="34" charset="0"/>
                <a:cs typeface="FreeSans"/>
              </a:rPr>
              <a:t>size</a:t>
            </a:r>
            <a:endParaRPr sz="1400" dirty="0">
              <a:latin typeface="Corbel" panose="020B0503020204020204" pitchFamily="34" charset="0"/>
              <a:cs typeface="FreeSan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05001" y="3351515"/>
            <a:ext cx="892810" cy="542925"/>
            <a:chOff x="5505001" y="2866606"/>
            <a:chExt cx="892810" cy="542925"/>
          </a:xfrm>
        </p:grpSpPr>
        <p:sp>
          <p:nvSpPr>
            <p:cNvPr id="24" name="object 24"/>
            <p:cNvSpPr/>
            <p:nvPr/>
          </p:nvSpPr>
          <p:spPr>
            <a:xfrm>
              <a:off x="5546763" y="2893694"/>
              <a:ext cx="846455" cy="511175"/>
            </a:xfrm>
            <a:custGeom>
              <a:avLst/>
              <a:gdLst/>
              <a:ahLst/>
              <a:cxnLst/>
              <a:rect l="l" t="t" r="r" b="b"/>
              <a:pathLst>
                <a:path w="846454" h="511175">
                  <a:moveTo>
                    <a:pt x="846273" y="51077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509764" y="2871369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28874" y="35799"/>
                  </a:moveTo>
                  <a:lnTo>
                    <a:pt x="0" y="0"/>
                  </a:lnTo>
                  <a:lnTo>
                    <a:pt x="45124" y="8849"/>
                  </a:lnTo>
                  <a:lnTo>
                    <a:pt x="28874" y="357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509764" y="2871369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45124" y="8849"/>
                  </a:moveTo>
                  <a:lnTo>
                    <a:pt x="0" y="0"/>
                  </a:lnTo>
                  <a:lnTo>
                    <a:pt x="28874" y="35799"/>
                  </a:lnTo>
                  <a:lnTo>
                    <a:pt x="45124" y="8849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570438" y="3889377"/>
            <a:ext cx="1645285" cy="302647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680"/>
              </a:spcBef>
            </a:pPr>
            <a:r>
              <a:rPr sz="1400" spc="5" dirty="0">
                <a:latin typeface="Corbel" panose="020B0503020204020204" pitchFamily="34" charset="0"/>
                <a:cs typeface="FreeSans"/>
              </a:rPr>
              <a:t>Number </a:t>
            </a:r>
            <a:r>
              <a:rPr sz="1400" spc="25" dirty="0">
                <a:latin typeface="Corbel" panose="020B0503020204020204" pitchFamily="34" charset="0"/>
                <a:cs typeface="FreeSans"/>
              </a:rPr>
              <a:t>of</a:t>
            </a:r>
            <a:r>
              <a:rPr sz="1400" spc="-15" dirty="0">
                <a:latin typeface="Corbel" panose="020B0503020204020204" pitchFamily="34" charset="0"/>
                <a:cs typeface="FreeSans"/>
              </a:rPr>
              <a:t> </a:t>
            </a:r>
            <a:r>
              <a:rPr sz="1400" dirty="0">
                <a:latin typeface="Corbel" panose="020B0503020204020204" pitchFamily="34" charset="0"/>
                <a:cs typeface="FreeSans"/>
              </a:rPr>
              <a:t>steps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668594" y="102819"/>
            <a:ext cx="2501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999999"/>
                </a:solidFill>
                <a:latin typeface="Corbel" panose="020B0503020204020204" pitchFamily="34" charset="0"/>
                <a:cs typeface="FreeSans"/>
              </a:rPr>
              <a:t>265</a:t>
            </a:r>
            <a:endParaRPr sz="10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9" name="Google Shape;138;g1501cc781cf_0_0">
            <a:extLst>
              <a:ext uri="{FF2B5EF4-FFF2-40B4-BE49-F238E27FC236}">
                <a16:creationId xmlns:a16="http://schemas.microsoft.com/office/drawing/2014/main" id="{BEEA3F96-084C-DF31-7AD9-3155EA0FEE1C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9060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23561-AB8A-1CC5-880D-57468786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5" dirty="0"/>
              <a:t>Scaling Laws of </a:t>
            </a:r>
            <a:r>
              <a:rPr lang="en-US" spc="-40" dirty="0"/>
              <a:t>Kaplan </a:t>
            </a:r>
            <a:r>
              <a:rPr lang="en-US" spc="20" dirty="0"/>
              <a:t>et. </a:t>
            </a:r>
            <a:r>
              <a:rPr lang="en-US" spc="-55" dirty="0"/>
              <a:t>al.,</a:t>
            </a:r>
            <a:r>
              <a:rPr lang="en-US" spc="200" dirty="0"/>
              <a:t> </a:t>
            </a:r>
            <a:r>
              <a:rPr lang="en-US" spc="120" dirty="0"/>
              <a:t>2020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943E1-355A-6454-0A9D-28C2CD46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3685336" cy="3416400"/>
          </a:xfrm>
        </p:spPr>
        <p:txBody>
          <a:bodyPr/>
          <a:lstStyle/>
          <a:p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Predicted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(dotted)</a:t>
            </a:r>
            <a:r>
              <a:rPr lang="en-US" spc="-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accurately matches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empirical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learning 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curves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(solid).</a:t>
            </a:r>
          </a:p>
          <a:p>
            <a:endParaRPr lang="en-US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endParaRPr lang="en-US" sz="1800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r>
              <a:rPr lang="en-US"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Do these generalize to models? </a:t>
            </a:r>
          </a:p>
          <a:p>
            <a:r>
              <a:rPr lang="en-US"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Fit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constants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using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small 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 </a:t>
            </a:r>
            <a:r>
              <a:rPr lang="en-US"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then </a:t>
            </a:r>
            <a:r>
              <a:rPr lang="en-US" sz="1800" spc="-6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predict</a:t>
            </a:r>
            <a:r>
              <a:rPr lang="en-US" sz="1800" spc="-9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learning 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curves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larger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models.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sz="1800" spc="-20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9F02634-7863-F23D-058A-9D256C0A8CF2}"/>
              </a:ext>
            </a:extLst>
          </p:cNvPr>
          <p:cNvSpPr/>
          <p:nvPr/>
        </p:nvSpPr>
        <p:spPr>
          <a:xfrm>
            <a:off x="4056301" y="1648232"/>
            <a:ext cx="4862357" cy="2689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Corbel" panose="020B0503020204020204" pitchFamily="34" charset="0"/>
            </a:endParaRP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3B511CDB-A967-41B7-60DC-52DB8C7E46EF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67692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23561-AB8A-1CC5-880D-57468786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5" dirty="0"/>
              <a:t>Scaling Laws of </a:t>
            </a:r>
            <a:r>
              <a:rPr lang="en-US" spc="-40" dirty="0"/>
              <a:t>Kaplan </a:t>
            </a:r>
            <a:r>
              <a:rPr lang="en-US" spc="20" dirty="0"/>
              <a:t>et. </a:t>
            </a:r>
            <a:r>
              <a:rPr lang="en-US" spc="-55" dirty="0"/>
              <a:t>al.,</a:t>
            </a:r>
            <a:r>
              <a:rPr lang="en-US" spc="200" dirty="0"/>
              <a:t> </a:t>
            </a:r>
            <a:r>
              <a:rPr lang="en-US" spc="120" dirty="0"/>
              <a:t>2020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943E1-355A-6454-0A9D-28C2CD46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4769568" cy="3416400"/>
          </a:xfrm>
        </p:spPr>
        <p:txBody>
          <a:bodyPr/>
          <a:lstStyle/>
          <a:p>
            <a:r>
              <a:rPr lang="en-US"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Also, </a:t>
            </a:r>
            <a:r>
              <a:rPr lang="en-US" sz="1800" spc="5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ﬁt </a:t>
            </a:r>
            <a:r>
              <a:rPr lang="en-US" sz="1800" spc="-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power-law function to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predict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</a:t>
            </a:r>
            <a:r>
              <a:rPr lang="en-US" sz="1800" spc="5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“compute </a:t>
            </a:r>
            <a:r>
              <a:rPr lang="en-US" sz="1800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eﬃcient”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frontier: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</a:p>
          <a:p>
            <a:pPr marL="114300" indent="0" algn="ctr">
              <a:buNone/>
            </a:pPr>
            <a:endParaRPr lang="en-US" sz="1800" spc="-20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pPr marL="114300" indent="0" algn="ctr">
              <a:buNone/>
            </a:pPr>
            <a:endParaRPr lang="en-US" spc="-20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pPr marL="114300" indent="0">
              <a:buNone/>
            </a:pP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pPr marL="114300" indent="0">
              <a:buNone/>
            </a:pP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Use it </a:t>
            </a:r>
            <a:r>
              <a:rPr lang="en-US" sz="1800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predict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size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and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number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tokens,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for</a:t>
            </a:r>
            <a:r>
              <a:rPr lang="en-US" sz="1800" spc="-8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given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amount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compute </a:t>
            </a: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endParaRPr lang="en-US" sz="1800" dirty="0">
              <a:latin typeface="Corbel" panose="020B0503020204020204" pitchFamily="34" charset="0"/>
              <a:cs typeface="AoyagiKouzanFontT"/>
            </a:endParaRP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3B511CDB-A967-41B7-60DC-52DB8C7E46EF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2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BF023D8-4CB8-481D-66EF-A1D9D9DD3D3D}"/>
              </a:ext>
            </a:extLst>
          </p:cNvPr>
          <p:cNvSpPr txBox="1"/>
          <p:nvPr/>
        </p:nvSpPr>
        <p:spPr>
          <a:xfrm>
            <a:off x="5606838" y="4637319"/>
            <a:ext cx="19589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Lato"/>
                <a:cs typeface="Lato"/>
              </a:rPr>
              <a:t>Photo</a:t>
            </a:r>
            <a:r>
              <a:rPr sz="900" spc="-70" dirty="0">
                <a:latin typeface="Lato"/>
                <a:cs typeface="Lato"/>
              </a:rPr>
              <a:t> </a:t>
            </a:r>
            <a:r>
              <a:rPr sz="900" spc="5" dirty="0">
                <a:latin typeface="Lato"/>
                <a:cs typeface="Lato"/>
              </a:rPr>
              <a:t>credit: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GPT3,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dirty="0">
                <a:latin typeface="Lato"/>
                <a:cs typeface="Lato"/>
              </a:rPr>
              <a:t>Brown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et.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spc="-5" dirty="0">
                <a:latin typeface="Lato"/>
                <a:cs typeface="Lato"/>
              </a:rPr>
              <a:t>al.,</a:t>
            </a:r>
            <a:r>
              <a:rPr sz="900" spc="-65" dirty="0">
                <a:latin typeface="Lato"/>
                <a:cs typeface="Lato"/>
              </a:rPr>
              <a:t> </a:t>
            </a:r>
            <a:r>
              <a:rPr sz="900" dirty="0">
                <a:latin typeface="Lato"/>
                <a:cs typeface="Lato"/>
              </a:rPr>
              <a:t>2020</a:t>
            </a: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80032F7D-637F-8915-B2AD-20B2CF255814}"/>
              </a:ext>
            </a:extLst>
          </p:cNvPr>
          <p:cNvGrpSpPr/>
          <p:nvPr/>
        </p:nvGrpSpPr>
        <p:grpSpPr>
          <a:xfrm>
            <a:off x="5116427" y="1364901"/>
            <a:ext cx="3882390" cy="2971800"/>
            <a:chOff x="5116427" y="1364901"/>
            <a:chExt cx="3882390" cy="2971800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C2F61A12-38AD-E117-292E-36F2AC0B08A1}"/>
                </a:ext>
              </a:extLst>
            </p:cNvPr>
            <p:cNvSpPr/>
            <p:nvPr/>
          </p:nvSpPr>
          <p:spPr>
            <a:xfrm>
              <a:off x="5116427" y="1364901"/>
              <a:ext cx="3882249" cy="29715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0F07C60-E176-C01E-120B-B24DFCAA819D}"/>
                </a:ext>
              </a:extLst>
            </p:cNvPr>
            <p:cNvSpPr/>
            <p:nvPr/>
          </p:nvSpPr>
          <p:spPr>
            <a:xfrm>
              <a:off x="5464464" y="3038968"/>
              <a:ext cx="1706880" cy="969644"/>
            </a:xfrm>
            <a:custGeom>
              <a:avLst/>
              <a:gdLst/>
              <a:ahLst/>
              <a:cxnLst/>
              <a:rect l="l" t="t" r="r" b="b"/>
              <a:pathLst>
                <a:path w="1706879" h="969645">
                  <a:moveTo>
                    <a:pt x="0" y="617048"/>
                  </a:moveTo>
                  <a:lnTo>
                    <a:pt x="5533" y="589619"/>
                  </a:lnTo>
                  <a:lnTo>
                    <a:pt x="20628" y="567226"/>
                  </a:lnTo>
                  <a:lnTo>
                    <a:pt x="43020" y="552132"/>
                  </a:lnTo>
                  <a:lnTo>
                    <a:pt x="70449" y="546598"/>
                  </a:lnTo>
                  <a:lnTo>
                    <a:pt x="1636246" y="546598"/>
                  </a:lnTo>
                  <a:lnTo>
                    <a:pt x="1675322" y="558421"/>
                  </a:lnTo>
                  <a:lnTo>
                    <a:pt x="1701330" y="590073"/>
                  </a:lnTo>
                  <a:lnTo>
                    <a:pt x="1706696" y="617048"/>
                  </a:lnTo>
                  <a:lnTo>
                    <a:pt x="1706696" y="898823"/>
                  </a:lnTo>
                  <a:lnTo>
                    <a:pt x="1701159" y="926256"/>
                  </a:lnTo>
                  <a:lnTo>
                    <a:pt x="1686059" y="948657"/>
                  </a:lnTo>
                  <a:lnTo>
                    <a:pt x="1663665" y="963760"/>
                  </a:lnTo>
                  <a:lnTo>
                    <a:pt x="1636246" y="969298"/>
                  </a:lnTo>
                  <a:lnTo>
                    <a:pt x="70449" y="969298"/>
                  </a:lnTo>
                  <a:lnTo>
                    <a:pt x="43020" y="963760"/>
                  </a:lnTo>
                  <a:lnTo>
                    <a:pt x="20628" y="948657"/>
                  </a:lnTo>
                  <a:lnTo>
                    <a:pt x="5533" y="926256"/>
                  </a:lnTo>
                  <a:lnTo>
                    <a:pt x="0" y="898823"/>
                  </a:lnTo>
                  <a:lnTo>
                    <a:pt x="0" y="617048"/>
                  </a:lnTo>
                  <a:close/>
                </a:path>
                <a:path w="1706879" h="969645">
                  <a:moveTo>
                    <a:pt x="853348" y="546598"/>
                  </a:moveTo>
                  <a:lnTo>
                    <a:pt x="1636271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B2869BAE-EB62-AE18-71C8-93FD65690440}"/>
                </a:ext>
              </a:extLst>
            </p:cNvPr>
            <p:cNvSpPr/>
            <p:nvPr/>
          </p:nvSpPr>
          <p:spPr>
            <a:xfrm>
              <a:off x="7091735" y="3014219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17999" y="37649"/>
                  </a:moveTo>
                  <a:lnTo>
                    <a:pt x="0" y="11849"/>
                  </a:lnTo>
                  <a:lnTo>
                    <a:pt x="44449" y="0"/>
                  </a:lnTo>
                  <a:lnTo>
                    <a:pt x="17999" y="3764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2722F3D-EBC9-1FEF-4C2F-0151948A82F0}"/>
                </a:ext>
              </a:extLst>
            </p:cNvPr>
            <p:cNvSpPr/>
            <p:nvPr/>
          </p:nvSpPr>
          <p:spPr>
            <a:xfrm>
              <a:off x="7091735" y="3014219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17999" y="37649"/>
                  </a:moveTo>
                  <a:lnTo>
                    <a:pt x="44449" y="0"/>
                  </a:lnTo>
                  <a:lnTo>
                    <a:pt x="0" y="11849"/>
                  </a:lnTo>
                  <a:lnTo>
                    <a:pt x="17999" y="37649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19B44F0-1420-2574-01F6-EE91E9AEE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776" y="2015836"/>
            <a:ext cx="2154755" cy="4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424" y="392975"/>
            <a:ext cx="44557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Scaling </a:t>
            </a:r>
            <a:r>
              <a:rPr spc="-95" dirty="0"/>
              <a:t>- </a:t>
            </a:r>
            <a:r>
              <a:rPr spc="-40" dirty="0"/>
              <a:t>Kaplan </a:t>
            </a:r>
            <a:r>
              <a:rPr spc="20" dirty="0"/>
              <a:t>et. </a:t>
            </a:r>
            <a:r>
              <a:rPr spc="-55" dirty="0"/>
              <a:t>al.,</a:t>
            </a:r>
            <a:r>
              <a:rPr spc="200" dirty="0"/>
              <a:t> </a:t>
            </a:r>
            <a:r>
              <a:rPr spc="120" dirty="0"/>
              <a:t>2020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4" y="1216356"/>
            <a:ext cx="1040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Notations:</a:t>
            </a:r>
            <a:endParaRPr sz="18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724" y="1684222"/>
            <a:ext cx="5744845" cy="2639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35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06060"/>
                </a:solidFill>
                <a:latin typeface="Courier New"/>
                <a:cs typeface="Courier New"/>
              </a:rPr>
              <a:t>C = 6 N B S = 6 N</a:t>
            </a:r>
            <a:r>
              <a:rPr sz="1800" spc="-130" dirty="0">
                <a:solidFill>
                  <a:srgbClr val="606060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606060"/>
                </a:solidFill>
                <a:latin typeface="Courier New"/>
                <a:cs typeface="Courier New"/>
              </a:rPr>
              <a:t>D</a:t>
            </a:r>
            <a:endParaRPr sz="1800" dirty="0">
              <a:latin typeface="Courier New"/>
              <a:cs typeface="Courier New"/>
            </a:endParaRPr>
          </a:p>
          <a:p>
            <a:pPr marL="12700" marR="4394835">
              <a:lnSpc>
                <a:spcPct val="170600"/>
              </a:lnSpc>
            </a:pP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C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 </a:t>
            </a:r>
            <a:r>
              <a:rPr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compute  </a:t>
            </a: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N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 </a:t>
            </a:r>
            <a:r>
              <a:rPr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</a:t>
            </a:r>
            <a:r>
              <a:rPr sz="1800" spc="-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size  </a:t>
            </a: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B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 </a:t>
            </a:r>
            <a:r>
              <a:rPr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batch</a:t>
            </a:r>
            <a:r>
              <a:rPr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size</a:t>
            </a:r>
            <a:endParaRPr sz="1800" dirty="0">
              <a:latin typeface="Corbel" panose="020B0503020204020204" pitchFamily="34" charset="0"/>
              <a:cs typeface="FreeSans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S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 </a:t>
            </a:r>
            <a:r>
              <a:rPr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number </a:t>
            </a:r>
            <a:r>
              <a:rPr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</a:t>
            </a:r>
            <a:r>
              <a:rPr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steps</a:t>
            </a:r>
            <a:endParaRPr sz="1800" dirty="0">
              <a:latin typeface="Corbel" panose="020B0503020204020204" pitchFamily="34" charset="0"/>
              <a:cs typeface="FreeSans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D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 </a:t>
            </a:r>
            <a:r>
              <a:rPr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number </a:t>
            </a:r>
            <a:r>
              <a:rPr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 </a:t>
            </a:r>
            <a:r>
              <a:rPr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tokens </a:t>
            </a:r>
            <a:r>
              <a:rPr sz="1800" spc="-9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(a </a:t>
            </a:r>
            <a:r>
              <a:rPr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single </a:t>
            </a:r>
            <a:r>
              <a:rPr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epoch, </a:t>
            </a:r>
            <a:r>
              <a:rPr sz="1800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no </a:t>
            </a:r>
            <a:r>
              <a:rPr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repeated</a:t>
            </a:r>
            <a:r>
              <a:rPr sz="1800" spc="6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tokens)</a:t>
            </a:r>
            <a:endParaRPr sz="18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69738" y="102819"/>
            <a:ext cx="2489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999999"/>
                </a:solidFill>
                <a:latin typeface="Corbel" panose="020B0503020204020204" pitchFamily="34" charset="0"/>
                <a:cs typeface="FreeSans"/>
              </a:rPr>
              <a:t>268</a:t>
            </a:r>
            <a:endParaRPr sz="10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2D15E641-F17F-D283-5C61-0393DF1D7AB0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2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0349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4" y="1216356"/>
            <a:ext cx="7513955" cy="1235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With </a:t>
            </a:r>
            <a:r>
              <a:rPr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more </a:t>
            </a:r>
            <a:r>
              <a:rPr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compute, </a:t>
            </a:r>
            <a:r>
              <a:rPr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should </a:t>
            </a:r>
            <a:r>
              <a:rPr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you </a:t>
            </a:r>
            <a:r>
              <a:rPr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increase </a:t>
            </a:r>
            <a:r>
              <a:rPr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 </a:t>
            </a:r>
            <a:r>
              <a:rPr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size </a:t>
            </a:r>
            <a:r>
              <a:rPr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or </a:t>
            </a:r>
            <a:r>
              <a:rPr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number </a:t>
            </a:r>
            <a:r>
              <a:rPr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tokens?</a:t>
            </a:r>
            <a:endParaRPr sz="1800" dirty="0">
              <a:latin typeface="Corbel" panose="020B0503020204020204" pitchFamily="34" charset="0"/>
              <a:cs typeface="FreeSans"/>
            </a:endParaRPr>
          </a:p>
          <a:p>
            <a:pPr marL="859790" algn="ctr">
              <a:lnSpc>
                <a:spcPct val="100000"/>
              </a:lnSpc>
              <a:spcBef>
                <a:spcPts val="1520"/>
              </a:spcBef>
            </a:pPr>
            <a:r>
              <a:rPr sz="1800" dirty="0">
                <a:solidFill>
                  <a:srgbClr val="606060"/>
                </a:solidFill>
                <a:latin typeface="Courier New"/>
                <a:cs typeface="Courier New"/>
              </a:rPr>
              <a:t>C = 6 N</a:t>
            </a:r>
            <a:r>
              <a:rPr sz="1800" spc="-40" dirty="0">
                <a:solidFill>
                  <a:srgbClr val="606060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606060"/>
                </a:solidFill>
                <a:latin typeface="Courier New"/>
                <a:cs typeface="Courier New"/>
              </a:rPr>
              <a:t>D</a:t>
            </a:r>
            <a:endParaRPr sz="1800" dirty="0">
              <a:latin typeface="Courier New"/>
              <a:cs typeface="Courier New"/>
            </a:endParaRPr>
          </a:p>
          <a:p>
            <a:pPr marL="2069464">
              <a:lnSpc>
                <a:spcPct val="100000"/>
              </a:lnSpc>
              <a:spcBef>
                <a:spcPts val="1525"/>
              </a:spcBef>
              <a:tabLst>
                <a:tab pos="3613150" algn="l"/>
                <a:tab pos="5490845" algn="l"/>
              </a:tabLst>
            </a:pP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C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</a:t>
            </a:r>
            <a:r>
              <a:rPr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compute	</a:t>
            </a: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N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</a:t>
            </a:r>
            <a:r>
              <a:rPr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</a:t>
            </a:r>
            <a:r>
              <a:rPr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size	</a:t>
            </a:r>
            <a:r>
              <a:rPr sz="1800" spc="-20" dirty="0">
                <a:solidFill>
                  <a:srgbClr val="606060"/>
                </a:solidFill>
                <a:latin typeface="Courier New"/>
                <a:cs typeface="Courier New"/>
              </a:rPr>
              <a:t>D</a:t>
            </a:r>
            <a:r>
              <a:rPr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: </a:t>
            </a:r>
            <a:r>
              <a:rPr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number </a:t>
            </a:r>
            <a:r>
              <a:rPr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</a:t>
            </a:r>
            <a:r>
              <a:rPr sz="1800" spc="-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tokens</a:t>
            </a:r>
            <a:endParaRPr sz="18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24" y="392975"/>
            <a:ext cx="44557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Scaling </a:t>
            </a:r>
            <a:r>
              <a:rPr spc="-95" dirty="0"/>
              <a:t>- </a:t>
            </a:r>
            <a:r>
              <a:rPr spc="-40" dirty="0"/>
              <a:t>Kaplan </a:t>
            </a:r>
            <a:r>
              <a:rPr spc="20" dirty="0"/>
              <a:t>et. </a:t>
            </a:r>
            <a:r>
              <a:rPr spc="-55" dirty="0"/>
              <a:t>al.,</a:t>
            </a:r>
            <a:r>
              <a:rPr spc="200" dirty="0"/>
              <a:t> </a:t>
            </a:r>
            <a:r>
              <a:rPr spc="120" dirty="0"/>
              <a:t>2020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68468" y="102819"/>
            <a:ext cx="2501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999999"/>
                </a:solidFill>
                <a:latin typeface="Corbel" panose="020B0503020204020204" pitchFamily="34" charset="0"/>
                <a:cs typeface="FreeSans"/>
              </a:rPr>
              <a:t>269</a:t>
            </a:r>
            <a:endParaRPr sz="10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C4A8634A-BE8F-3328-BB60-B9BDABB94E4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2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9556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4CEA-19F2-5B8E-E296-974A8F53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5" dirty="0"/>
              <a:t>Scaling Laws: Kaplan et al.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D65-D197-6BF4-83AE-01EF3A5EC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98" y="1152475"/>
            <a:ext cx="8984702" cy="3416400"/>
          </a:xfrm>
        </p:spPr>
        <p:txBody>
          <a:bodyPr>
            <a:normAutofit/>
          </a:bodyPr>
          <a:lstStyle/>
          <a:p>
            <a:r>
              <a:rPr lang="en-US" dirty="0"/>
              <a:t>Optimal model size and optimal number of tokens, for a given compute budget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endParaRPr lang="en-US" sz="1800" spc="20" dirty="0">
              <a:solidFill>
                <a:srgbClr val="606060"/>
              </a:solidFill>
              <a:latin typeface="Courier New"/>
              <a:cs typeface="Courier New"/>
            </a:endParaRPr>
          </a:p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spc="20" dirty="0" err="1">
                <a:solidFill>
                  <a:srgbClr val="606060"/>
                </a:solidFill>
                <a:latin typeface="Courier New"/>
                <a:cs typeface="Courier New"/>
              </a:rPr>
              <a:t>N</a:t>
            </a:r>
            <a:r>
              <a:rPr lang="en-US" sz="1800" spc="30" baseline="-30092" dirty="0" err="1">
                <a:solidFill>
                  <a:srgbClr val="606060"/>
                </a:solidFill>
                <a:latin typeface="Courier New"/>
                <a:cs typeface="Courier New"/>
              </a:rPr>
              <a:t>opt</a:t>
            </a:r>
            <a:r>
              <a:rPr lang="en-US" sz="1800" spc="30" baseline="-30092" dirty="0">
                <a:solidFill>
                  <a:srgbClr val="606060"/>
                </a:solidFill>
                <a:latin typeface="Courier New"/>
                <a:cs typeface="Courier New"/>
              </a:rPr>
              <a:t>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exponent  </a:t>
            </a:r>
            <a:r>
              <a:rPr lang="en-US" sz="1800" spc="-15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&gt;&gt;   </a:t>
            </a:r>
            <a:r>
              <a:rPr lang="en-US" sz="1800" spc="-5" dirty="0" err="1">
                <a:solidFill>
                  <a:srgbClr val="606060"/>
                </a:solidFill>
                <a:latin typeface="Courier New"/>
                <a:cs typeface="Courier New"/>
              </a:rPr>
              <a:t>D</a:t>
            </a:r>
            <a:r>
              <a:rPr lang="en-US" sz="1800" spc="-7" baseline="-30092" dirty="0" err="1">
                <a:solidFill>
                  <a:srgbClr val="606060"/>
                </a:solidFill>
                <a:latin typeface="Courier New"/>
                <a:cs typeface="Courier New"/>
              </a:rPr>
              <a:t>opt</a:t>
            </a:r>
            <a:r>
              <a:rPr lang="en-US" sz="1800" spc="-359" baseline="-30092" dirty="0">
                <a:solidFill>
                  <a:srgbClr val="606060"/>
                </a:solidFill>
                <a:latin typeface="Courier New"/>
                <a:cs typeface="Courier New"/>
              </a:rPr>
              <a:t>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exponent</a:t>
            </a:r>
          </a:p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endParaRPr lang="en-US" sz="1800" spc="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pPr marL="25400" marR="462280">
              <a:lnSpc>
                <a:spcPct val="110000"/>
              </a:lnSpc>
            </a:pPr>
            <a:r>
              <a:rPr lang="en-US" b="1" dirty="0"/>
              <a:t>Takeaway:</a:t>
            </a:r>
            <a:r>
              <a:rPr lang="en-US" dirty="0"/>
              <a:t> grow the model size faster than growing the number of tokens.</a:t>
            </a:r>
          </a:p>
          <a:p>
            <a:pPr marL="482600" marR="462280" lvl="1">
              <a:lnSpc>
                <a:spcPct val="110000"/>
              </a:lnSpc>
            </a:pPr>
            <a:r>
              <a:rPr lang="en-US" b="1" dirty="0"/>
              <a:t>Example: </a:t>
            </a:r>
            <a:r>
              <a:rPr lang="en-US" dirty="0"/>
              <a:t>Given 10x compute, increase N by 5.5x, and D by 1.8x</a:t>
            </a:r>
          </a:p>
          <a:p>
            <a:pPr marL="25400">
              <a:lnSpc>
                <a:spcPct val="110000"/>
              </a:lnSpc>
              <a:spcBef>
                <a:spcPts val="1525"/>
              </a:spcBef>
            </a:pPr>
            <a:r>
              <a:rPr lang="en-US" dirty="0"/>
              <a:t>GPT3 (and many other followed this recipe) training a 175B model on 300B tokens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0446A3A6-6913-97D0-AFEA-406253F8588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2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1CD56-800A-8F0C-2FC3-5AE927B160DC}"/>
              </a:ext>
            </a:extLst>
          </p:cNvPr>
          <p:cNvSpPr txBox="1"/>
          <p:nvPr/>
        </p:nvSpPr>
        <p:spPr>
          <a:xfrm>
            <a:off x="5365158" y="265747"/>
            <a:ext cx="3127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N: number of model parameters </a:t>
            </a:r>
          </a:p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C: compute </a:t>
            </a:r>
          </a:p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D: dataset size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E3C302-352B-2999-4914-2BEF8B828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62932"/>
              </p:ext>
            </p:extLst>
          </p:nvPr>
        </p:nvGraphicFramePr>
        <p:xfrm>
          <a:off x="917866" y="1762125"/>
          <a:ext cx="7238998" cy="457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1283247256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80514868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05429281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1894133960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12380351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381563346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2402469707"/>
                    </a:ext>
                  </a:extLst>
                </a:gridCol>
              </a:tblGrid>
              <a:tr h="457149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spc="-3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Kaplan </a:t>
                      </a:r>
                      <a:r>
                        <a:rPr lang="en-US" sz="1800" b="0" i="0" spc="1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et.</a:t>
                      </a:r>
                      <a:r>
                        <a:rPr lang="en-US" sz="1800" b="0" i="0" spc="4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 </a:t>
                      </a:r>
                      <a:r>
                        <a:rPr lang="en-US" sz="1800" b="0" i="0" spc="-35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al. 2020</a:t>
                      </a:r>
                      <a:endParaRPr lang="en-US" sz="1800" b="0" i="0" dirty="0">
                        <a:latin typeface="Corbel" panose="020B0503020204020204" pitchFamily="34" charset="0"/>
                        <a:cs typeface="FreeSans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700" spc="-7" baseline="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N</a:t>
                      </a:r>
                      <a:r>
                        <a:rPr sz="1200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opt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AoyagiKouzanFontT"/>
                        </a:rPr>
                        <a:t>∝</a:t>
                      </a: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r>
                        <a:rPr sz="2700" spc="-7" baseline="-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r>
                        <a:rPr sz="1200" b="1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0.73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700" baseline="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D</a:t>
                      </a:r>
                      <a:r>
                        <a:rPr sz="1200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opt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AoyagiKouzanFontT"/>
                        </a:rPr>
                        <a:t>∝</a:t>
                      </a: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r>
                        <a:rPr sz="2700" spc="-7" baseline="-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r>
                        <a:rPr sz="1200" b="1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0.27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17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025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4CEA-19F2-5B8E-E296-974A8F53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5" dirty="0"/>
              <a:t>Scaling Laws: Hoﬀmann et al.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D65-D197-6BF4-83AE-01EF3A5EC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61" y="1124766"/>
            <a:ext cx="9150957" cy="39182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Optimal model size and optimal number of tokens, for a given compute budget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endParaRPr lang="en-US" sz="1800" spc="20" dirty="0">
              <a:solidFill>
                <a:srgbClr val="606060"/>
              </a:solidFill>
              <a:latin typeface="Courier New"/>
              <a:cs typeface="Courier New"/>
            </a:endParaRPr>
          </a:p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endParaRPr lang="en-US" sz="1800" spc="20" dirty="0">
              <a:solidFill>
                <a:srgbClr val="606060"/>
              </a:solidFill>
              <a:latin typeface="Courier New"/>
              <a:cs typeface="Courier New"/>
            </a:endParaRPr>
          </a:p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spc="20" dirty="0" err="1">
                <a:solidFill>
                  <a:srgbClr val="606060"/>
                </a:solidFill>
                <a:latin typeface="Courier New"/>
                <a:cs typeface="Courier New"/>
              </a:rPr>
              <a:t>N</a:t>
            </a:r>
            <a:r>
              <a:rPr lang="en-US" sz="1800" spc="30" baseline="-30092" dirty="0" err="1">
                <a:solidFill>
                  <a:srgbClr val="606060"/>
                </a:solidFill>
                <a:latin typeface="Courier New"/>
                <a:cs typeface="Courier New"/>
              </a:rPr>
              <a:t>opt</a:t>
            </a:r>
            <a:r>
              <a:rPr lang="en-US" sz="1800" spc="30" baseline="-30092" dirty="0">
                <a:solidFill>
                  <a:srgbClr val="606060"/>
                </a:solidFill>
                <a:latin typeface="Courier New"/>
                <a:cs typeface="Courier New"/>
              </a:rPr>
              <a:t>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exponent 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AoyagiKouzanFontT"/>
              </a:rPr>
              <a:t>≅  </a:t>
            </a:r>
            <a:r>
              <a:rPr lang="en-US" sz="1800" spc="-5" dirty="0" err="1">
                <a:solidFill>
                  <a:srgbClr val="606060"/>
                </a:solidFill>
                <a:latin typeface="Courier New"/>
                <a:cs typeface="Courier New"/>
              </a:rPr>
              <a:t>D</a:t>
            </a:r>
            <a:r>
              <a:rPr lang="en-US" sz="1800" spc="-7" baseline="-30092" dirty="0" err="1">
                <a:solidFill>
                  <a:srgbClr val="606060"/>
                </a:solidFill>
                <a:latin typeface="Courier New"/>
                <a:cs typeface="Courier New"/>
              </a:rPr>
              <a:t>opt</a:t>
            </a:r>
            <a:r>
              <a:rPr lang="en-US" sz="1800" spc="-382" baseline="-30092" dirty="0">
                <a:solidFill>
                  <a:srgbClr val="606060"/>
                </a:solidFill>
                <a:latin typeface="Courier New"/>
                <a:cs typeface="Courier New"/>
              </a:rPr>
              <a:t> 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exponent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pPr marL="38100">
              <a:lnSpc>
                <a:spcPct val="120000"/>
              </a:lnSpc>
              <a:spcBef>
                <a:spcPts val="1520"/>
              </a:spcBef>
            </a:pPr>
            <a:r>
              <a:rPr lang="en-US" dirty="0"/>
              <a:t>Compute and tokens should increase </a:t>
            </a:r>
            <a:r>
              <a:rPr lang="en-US" dirty="0">
                <a:solidFill>
                  <a:srgbClr val="C00000"/>
                </a:solidFill>
              </a:rPr>
              <a:t>at the same rate</a:t>
            </a:r>
            <a:r>
              <a:rPr lang="en-US" dirty="0"/>
              <a:t>.</a:t>
            </a:r>
          </a:p>
          <a:p>
            <a:pPr marL="495300" lvl="1">
              <a:lnSpc>
                <a:spcPct val="120000"/>
              </a:lnSpc>
            </a:pPr>
            <a:r>
              <a:rPr lang="en-US" b="1" dirty="0"/>
              <a:t>Example: </a:t>
            </a:r>
            <a:r>
              <a:rPr lang="en-US" dirty="0"/>
              <a:t>Given 10x compute, grow N by 3.2x and D by 3.2x</a:t>
            </a:r>
          </a:p>
          <a:p>
            <a:pPr marL="38100" marR="30480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Hoﬀmann et. al., followed this recipe: </a:t>
            </a:r>
          </a:p>
          <a:p>
            <a:pPr marL="495300" marR="30480" lvl="1">
              <a:lnSpc>
                <a:spcPct val="120000"/>
              </a:lnSpc>
            </a:pPr>
            <a:r>
              <a:rPr lang="en-US" dirty="0"/>
              <a:t>Trained a 70B model on 1.4T tokens (Chinchilla) outperforming their previous 280B model trained on 300B tokens (Gopher)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25A3F0-C0E4-B863-4BC0-6BDFAC491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226576"/>
              </p:ext>
            </p:extLst>
          </p:nvPr>
        </p:nvGraphicFramePr>
        <p:xfrm>
          <a:off x="917866" y="1762125"/>
          <a:ext cx="7238998" cy="914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1283247256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80514868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05429281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1894133960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12380351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381563346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2402469707"/>
                    </a:ext>
                  </a:extLst>
                </a:gridCol>
              </a:tblGrid>
              <a:tr h="457149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spc="-3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Kaplan </a:t>
                      </a:r>
                      <a:r>
                        <a:rPr lang="en-US" sz="1800" b="0" i="0" spc="1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et.</a:t>
                      </a:r>
                      <a:r>
                        <a:rPr lang="en-US" sz="1800" b="0" i="0" spc="4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 </a:t>
                      </a:r>
                      <a:r>
                        <a:rPr lang="en-US" sz="1800" b="0" i="0" spc="-35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al. 2020</a:t>
                      </a:r>
                      <a:endParaRPr lang="en-US" sz="1800" b="0" i="0" dirty="0">
                        <a:latin typeface="Corbel" panose="020B0503020204020204" pitchFamily="34" charset="0"/>
                        <a:cs typeface="FreeSans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700" spc="-7" baseline="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N</a:t>
                      </a:r>
                      <a:r>
                        <a:rPr sz="1200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opt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AoyagiKouzanFontT"/>
                        </a:rPr>
                        <a:t>∝</a:t>
                      </a: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r>
                        <a:rPr sz="2700" spc="-7" baseline="-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r>
                        <a:rPr sz="1200" b="1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0.73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700" baseline="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D</a:t>
                      </a:r>
                      <a:r>
                        <a:rPr sz="1200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opt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AoyagiKouzanFontT"/>
                        </a:rPr>
                        <a:t>∝</a:t>
                      </a: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r>
                        <a:rPr sz="2700" spc="-7" baseline="-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r>
                        <a:rPr sz="1200" b="1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0.27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170057"/>
                  </a:ext>
                </a:extLst>
              </a:tr>
              <a:tr h="457149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spc="25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Hoﬀmann </a:t>
                      </a:r>
                      <a:r>
                        <a:rPr sz="1800" b="0" i="0" spc="1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et.</a:t>
                      </a:r>
                      <a:r>
                        <a:rPr sz="1800" b="0" i="0" spc="-15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 </a:t>
                      </a:r>
                      <a:r>
                        <a:rPr sz="1800" b="0" i="0" spc="-35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al.,</a:t>
                      </a:r>
                      <a:r>
                        <a:rPr lang="en-US" sz="1800" b="0" i="0" spc="-35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FreeSans"/>
                        </a:rPr>
                        <a:t> 2021</a:t>
                      </a:r>
                      <a:endParaRPr sz="1800" b="0" i="0" dirty="0">
                        <a:latin typeface="Corbel" panose="020B0503020204020204" pitchFamily="34" charset="0"/>
                        <a:cs typeface="FreeSans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700" spc="-7" baseline="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N</a:t>
                      </a:r>
                      <a:r>
                        <a:rPr sz="1200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opt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AoyagiKouzanFontT"/>
                        </a:rPr>
                        <a:t>∝</a:t>
                      </a: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r>
                        <a:rPr sz="2700" spc="-7" baseline="-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r>
                        <a:rPr sz="1200" b="1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0.50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700" baseline="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D</a:t>
                      </a:r>
                      <a:r>
                        <a:rPr sz="1200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opt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dirty="0">
                          <a:solidFill>
                            <a:srgbClr val="606060"/>
                          </a:solidFill>
                          <a:latin typeface="Corbel" panose="020B0503020204020204" pitchFamily="34" charset="0"/>
                          <a:cs typeface="AoyagiKouzanFontT"/>
                        </a:rPr>
                        <a:t>∝</a:t>
                      </a: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r>
                        <a:rPr sz="2700" spc="-7" baseline="-20061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r>
                        <a:rPr sz="1200" b="1" spc="-5" dirty="0">
                          <a:solidFill>
                            <a:srgbClr val="606060"/>
                          </a:solidFill>
                          <a:latin typeface="Courier New"/>
                          <a:cs typeface="Courier New"/>
                        </a:rPr>
                        <a:t>0.50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721117"/>
                  </a:ext>
                </a:extLst>
              </a:tr>
            </a:tbl>
          </a:graphicData>
        </a:graphic>
      </p:graphicFrame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9E17C72B-ACEB-59DD-93E9-A3B9E4951553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2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60DBB-B04C-71BC-AC4A-67DBC9ADDCF8}"/>
              </a:ext>
            </a:extLst>
          </p:cNvPr>
          <p:cNvSpPr txBox="1"/>
          <p:nvPr/>
        </p:nvSpPr>
        <p:spPr>
          <a:xfrm>
            <a:off x="5365158" y="265747"/>
            <a:ext cx="3127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N: number of model parameters </a:t>
            </a:r>
          </a:p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C: compute </a:t>
            </a:r>
          </a:p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D: dataset size </a:t>
            </a:r>
          </a:p>
        </p:txBody>
      </p:sp>
    </p:spTree>
    <p:extLst>
      <p:ext uri="{BB962C8B-B14F-4D97-AF65-F5344CB8AC3E}">
        <p14:creationId xmlns:p14="http://schemas.microsoft.com/office/powerpoint/2010/main" val="211502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603D-E9C2-6BCD-2509-7B04003C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25" dirty="0"/>
              <a:t>Scaling </a:t>
            </a:r>
            <a:r>
              <a:rPr lang="en-US" sz="2800" spc="-90" dirty="0"/>
              <a:t>- </a:t>
            </a:r>
            <a:r>
              <a:rPr lang="en-US" sz="2800" spc="-40" dirty="0"/>
              <a:t>Kaplan </a:t>
            </a:r>
            <a:r>
              <a:rPr lang="en-US" sz="2800" spc="20" dirty="0"/>
              <a:t>et. </a:t>
            </a:r>
            <a:r>
              <a:rPr lang="en-US" sz="2800" spc="-50" dirty="0"/>
              <a:t>al., </a:t>
            </a:r>
            <a:r>
              <a:rPr lang="en-US" sz="2800" spc="114" dirty="0"/>
              <a:t>2020 </a:t>
            </a:r>
            <a:r>
              <a:rPr lang="en-US" sz="2800" spc="-50" dirty="0"/>
              <a:t>vs. </a:t>
            </a:r>
            <a:r>
              <a:rPr lang="en-US" sz="2800" spc="40" dirty="0"/>
              <a:t>Hoﬀmann </a:t>
            </a:r>
            <a:r>
              <a:rPr lang="en-US" sz="2800" spc="20" dirty="0"/>
              <a:t>et. </a:t>
            </a:r>
            <a:r>
              <a:rPr lang="en-US" sz="2800" spc="-50" dirty="0"/>
              <a:t>al.,</a:t>
            </a:r>
            <a:r>
              <a:rPr lang="en-US" sz="2800" spc="254" dirty="0"/>
              <a:t> </a:t>
            </a:r>
            <a:r>
              <a:rPr lang="en-US" sz="2800" spc="100" dirty="0"/>
              <a:t>2022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C839-4662-BC86-A764-4CD69552B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main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diﬀerence </a:t>
            </a:r>
            <a:r>
              <a:rPr lang="en-US" sz="1800" spc="-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is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learning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rate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schedule!!! 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pPr marL="114300" indent="0">
              <a:lnSpc>
                <a:spcPct val="100000"/>
              </a:lnSpc>
              <a:spcBef>
                <a:spcPts val="20"/>
              </a:spcBef>
              <a:buNone/>
            </a:pPr>
            <a:endParaRPr lang="en-US" sz="1850" dirty="0">
              <a:latin typeface="Corbel" panose="020B0503020204020204" pitchFamily="34" charset="0"/>
              <a:cs typeface="FreeSans"/>
            </a:endParaRPr>
          </a:p>
          <a:p>
            <a:pPr marL="63500" marR="209550">
              <a:lnSpc>
                <a:spcPct val="114999"/>
              </a:lnSpc>
            </a:pPr>
            <a:r>
              <a:rPr lang="en-US" sz="1800" spc="-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Kaplan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et. </a:t>
            </a:r>
            <a:r>
              <a:rPr lang="en-US" sz="1800" spc="-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al.: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all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experiments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same </a:t>
            </a:r>
            <a:r>
              <a:rPr lang="en-US" sz="1800" spc="-1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LR 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schedule</a:t>
            </a:r>
            <a:endParaRPr lang="en-US" dirty="0">
              <a:latin typeface="Corbel" panose="020B0503020204020204" pitchFamily="34" charset="0"/>
              <a:cs typeface="FreeSans"/>
            </a:endParaRPr>
          </a:p>
          <a:p>
            <a:pPr marL="63500" marR="209550">
              <a:lnSpc>
                <a:spcPct val="114999"/>
              </a:lnSpc>
            </a:pP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Hoﬀmann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et. </a:t>
            </a:r>
            <a:r>
              <a:rPr lang="en-US" sz="1800" spc="-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al.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experiment while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changing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diﬀerent</a:t>
            </a:r>
            <a:r>
              <a:rPr lang="en-US" sz="1800" spc="-3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 </a:t>
            </a:r>
            <a:r>
              <a:rPr lang="en-US" sz="1800" spc="-1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LR 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schedule </a:t>
            </a:r>
          </a:p>
          <a:p>
            <a:pPr marL="520700" marR="209550" lvl="1">
              <a:lnSpc>
                <a:spcPct val="114999"/>
              </a:lnSpc>
            </a:pPr>
            <a:r>
              <a:rPr lang="en-US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Their LR reaches </a:t>
            </a:r>
            <a:r>
              <a:rPr lang="en-US" spc="-5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zero </a:t>
            </a:r>
            <a:r>
              <a:rPr lang="en-US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at </a:t>
            </a:r>
            <a:r>
              <a:rPr lang="en-US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end of</a:t>
            </a:r>
            <a:r>
              <a:rPr lang="en-US" spc="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the </a:t>
            </a:r>
            <a:r>
              <a:rPr lang="en-US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training</a:t>
            </a:r>
            <a:endParaRPr lang="en-US" dirty="0">
              <a:latin typeface="Corbel" panose="020B0503020204020204" pitchFamily="34" charset="0"/>
              <a:cs typeface="FreeSans"/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BEB0E802-8D11-22F8-EB5B-8F580B4ACDC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2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0DA21514-0220-D61B-26E8-9C13A86D45C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1991" y="2429585"/>
            <a:ext cx="2780977" cy="2435419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2AB9624B-C8C6-2B44-7555-1B175F864BFC}"/>
              </a:ext>
            </a:extLst>
          </p:cNvPr>
          <p:cNvSpPr txBox="1"/>
          <p:nvPr/>
        </p:nvSpPr>
        <p:spPr>
          <a:xfrm>
            <a:off x="6806398" y="4907291"/>
            <a:ext cx="176657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700" dirty="0">
                <a:latin typeface="Tahoma"/>
                <a:cs typeface="Tahoma"/>
              </a:rPr>
              <a:t>From </a:t>
            </a:r>
            <a:r>
              <a:rPr sz="700" spc="-90" dirty="0">
                <a:latin typeface="Tahoma"/>
                <a:cs typeface="Tahoma"/>
              </a:rPr>
              <a:t> </a:t>
            </a:r>
            <a:r>
              <a:rPr sz="700" u="sng" spc="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Hoffman</a:t>
            </a:r>
            <a:r>
              <a:rPr sz="700" u="sng" spc="-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n</a:t>
            </a:r>
            <a:r>
              <a:rPr sz="700" u="sng" spc="-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700" u="sng" spc="-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e</a:t>
            </a:r>
            <a:r>
              <a:rPr sz="700" u="sng" spc="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t</a:t>
            </a:r>
            <a:r>
              <a:rPr sz="700" u="sng" spc="-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700" u="sng" spc="-2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al.</a:t>
            </a:r>
            <a:r>
              <a:rPr sz="700" u="sng" spc="-6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,</a:t>
            </a:r>
            <a:r>
              <a:rPr sz="700" u="sng" spc="-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700" u="sng" spc="2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cs typeface="Tahoma"/>
                <a:hlinkClick r:id="rId4"/>
              </a:rPr>
              <a:t>2022</a:t>
            </a:r>
            <a:endParaRPr sz="7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4350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CCA-F624-4429-4FDF-7BAEDEA4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 Project Proposals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513C-2789-05A3-4B7E-A647AC34C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Make sure that you follow the expected protocol for the proposal.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96900" lvl="1" indent="0">
              <a:lnSpc>
                <a:spcPct val="114999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 dirty="0">
                <a:solidFill>
                  <a:schemeClr val="tx1"/>
                </a:solidFill>
              </a:rPr>
              <a:t>If you’re missing these details, we will not receive the “proposal” credits and we will ask you to redo it. </a:t>
            </a:r>
          </a:p>
          <a:p>
            <a:pPr lvl="1">
              <a:lnSpc>
                <a:spcPct val="114999"/>
              </a:lnSpc>
            </a:pPr>
            <a:endParaRPr lang="en-US" sz="1800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A4041E3-E9F1-1B52-E559-C4AA123CC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0" r="2498"/>
          <a:stretch/>
        </p:blipFill>
        <p:spPr>
          <a:xfrm>
            <a:off x="992220" y="1736003"/>
            <a:ext cx="6780179" cy="1856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8085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5" dirty="0"/>
              <a:t>Scaling Laws of Hoﬀmann et al.: Implications </a:t>
            </a:r>
            <a:endParaRPr lang="en-US" spc="105" dirty="0"/>
          </a:p>
        </p:txBody>
      </p:sp>
      <p:sp>
        <p:nvSpPr>
          <p:cNvPr id="20" name="object 20"/>
          <p:cNvSpPr txBox="1"/>
          <p:nvPr/>
        </p:nvSpPr>
        <p:spPr>
          <a:xfrm>
            <a:off x="8682432" y="102819"/>
            <a:ext cx="2362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999999"/>
                </a:solidFill>
                <a:latin typeface="Corbel" panose="020B0503020204020204" pitchFamily="34" charset="0"/>
                <a:cs typeface="FreeSans"/>
              </a:rPr>
              <a:t>273</a:t>
            </a:r>
            <a:endParaRPr sz="10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5" name="Content Placeholder 21">
            <a:extLst>
              <a:ext uri="{FF2B5EF4-FFF2-40B4-BE49-F238E27FC236}">
                <a16:creationId xmlns:a16="http://schemas.microsoft.com/office/drawing/2014/main" id="{4238A324-8258-0777-3A29-D4D98DC25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72085">
              <a:lnSpc>
                <a:spcPct val="100000"/>
              </a:lnSpc>
              <a:spcBef>
                <a:spcPts val="1520"/>
              </a:spcBef>
              <a:tabLst>
                <a:tab pos="469265" algn="l"/>
              </a:tabLst>
            </a:pPr>
            <a:r>
              <a:rPr lang="en-US" sz="1800" spc="-6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We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trained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many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“oversized” and “under-trained”</a:t>
            </a:r>
            <a:r>
              <a:rPr lang="en-US" sz="1800" spc="1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</a:t>
            </a:r>
            <a:b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</a:br>
            <a:endParaRPr lang="en-US" sz="1800" spc="1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pPr marL="172085">
              <a:lnSpc>
                <a:spcPct val="100000"/>
              </a:lnSpc>
              <a:spcBef>
                <a:spcPts val="1520"/>
              </a:spcBef>
              <a:tabLst>
                <a:tab pos="469265" algn="l"/>
              </a:tabLst>
            </a:pPr>
            <a:r>
              <a:rPr lang="en-US" sz="1800" dirty="0">
                <a:latin typeface="Corbel" panose="020B0503020204020204" pitchFamily="34" charset="0"/>
                <a:cs typeface="FreeSans"/>
              </a:rPr>
              <a:t>On the positive side, we already ﬁgured out the engineering for scaling to sizes  much larger than needed</a:t>
            </a:r>
          </a:p>
          <a:p>
            <a:pPr marL="629285" lvl="1">
              <a:lnSpc>
                <a:spcPct val="100000"/>
              </a:lnSpc>
              <a:spcBef>
                <a:spcPts val="1520"/>
              </a:spcBef>
              <a:tabLst>
                <a:tab pos="469265" algn="l"/>
              </a:tabLst>
            </a:pPr>
            <a:r>
              <a:rPr lang="en-US" dirty="0">
                <a:latin typeface="Corbel" panose="020B0503020204020204" pitchFamily="34" charset="0"/>
                <a:cs typeface="FreeSans"/>
              </a:rPr>
              <a:t>For example, optimality of 175B model (GPT3-size) at 3.7T tokens (12x more compute than GPT3)</a:t>
            </a:r>
          </a:p>
          <a:p>
            <a:pPr marL="629285" lvl="1">
              <a:lnSpc>
                <a:spcPct val="100000"/>
              </a:lnSpc>
              <a:spcBef>
                <a:spcPts val="1520"/>
              </a:spcBef>
              <a:tabLst>
                <a:tab pos="469265" algn="l"/>
              </a:tabLst>
            </a:pPr>
            <a:endParaRPr lang="en-US" dirty="0">
              <a:latin typeface="Corbel" panose="020B0503020204020204" pitchFamily="34" charset="0"/>
              <a:cs typeface="FreeSans"/>
            </a:endParaRPr>
          </a:p>
          <a:p>
            <a:pPr marL="172085">
              <a:lnSpc>
                <a:spcPct val="100000"/>
              </a:lnSpc>
              <a:spcBef>
                <a:spcPts val="1520"/>
              </a:spcBef>
              <a:tabLst>
                <a:tab pos="469265" algn="l"/>
              </a:tabLst>
            </a:pPr>
            <a:r>
              <a:rPr lang="en-US" sz="1800" dirty="0">
                <a:latin typeface="Corbel" panose="020B0503020204020204" pitchFamily="34" charset="0"/>
                <a:cs typeface="FreeSans"/>
              </a:rPr>
              <a:t>We should also focus on increasing compute budget and data size not model size</a:t>
            </a:r>
          </a:p>
          <a:p>
            <a:pPr marL="172085">
              <a:lnSpc>
                <a:spcPct val="100000"/>
              </a:lnSpc>
              <a:spcBef>
                <a:spcPts val="1520"/>
              </a:spcBef>
              <a:tabLst>
                <a:tab pos="469265" algn="l"/>
              </a:tabLst>
            </a:pPr>
            <a:endParaRPr lang="en-US" dirty="0">
              <a:latin typeface="Corbel" panose="020B0503020204020204" pitchFamily="34" charset="0"/>
              <a:cs typeface="FreeSans"/>
            </a:endParaRPr>
          </a:p>
          <a:p>
            <a:endParaRPr lang="en-US" dirty="0"/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27FE0EBF-1C2C-14B6-B5DD-D76042B671D3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928839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4A6D-BD7F-A270-E325-5716B7C9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49075"/>
            <a:ext cx="8520600" cy="1963500"/>
          </a:xfrm>
        </p:spPr>
        <p:txBody>
          <a:bodyPr>
            <a:noAutofit/>
          </a:bodyPr>
          <a:lstStyle/>
          <a:p>
            <a:r>
              <a:rPr lang="en-US" sz="8000" dirty="0"/>
              <a:t>Why didn’t we </a:t>
            </a:r>
            <a:br>
              <a:rPr lang="en-US" sz="8000" dirty="0"/>
            </a:br>
            <a:r>
              <a:rPr lang="en-US" sz="8000" dirty="0"/>
              <a:t>scale earlier?? </a:t>
            </a:r>
          </a:p>
        </p:txBody>
      </p:sp>
    </p:spTree>
    <p:extLst>
      <p:ext uri="{BB962C8B-B14F-4D97-AF65-F5344CB8AC3E}">
        <p14:creationId xmlns:p14="http://schemas.microsoft.com/office/powerpoint/2010/main" val="217563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4E69-7300-95A8-4ECC-09D57011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Theory Told Us Otherwise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995-35CE-7B26-C2E2-8FD107523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152475"/>
            <a:ext cx="8054087" cy="3416400"/>
          </a:xfrm>
        </p:spPr>
        <p:txBody>
          <a:bodyPr/>
          <a:lstStyle/>
          <a:p>
            <a:r>
              <a:rPr lang="en-US" dirty="0"/>
              <a:t>Learning theory made us allergic to over-parametrized models. </a:t>
            </a:r>
          </a:p>
          <a:p>
            <a:endParaRPr lang="en-US" dirty="0"/>
          </a:p>
        </p:txBody>
      </p:sp>
      <p:pic>
        <p:nvPicPr>
          <p:cNvPr id="4102" name="Picture 6" descr="Understanding “Deep Double Descent” - LessWrong">
            <a:extLst>
              <a:ext uri="{FF2B5EF4-FFF2-40B4-BE49-F238E27FC236}">
                <a16:creationId xmlns:a16="http://schemas.microsoft.com/office/drawing/2014/main" id="{54C596FE-80F3-33F0-F48C-E9D515104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64"/>
          <a:stretch/>
        </p:blipFill>
        <p:spPr bwMode="auto">
          <a:xfrm>
            <a:off x="418289" y="1858429"/>
            <a:ext cx="8725711" cy="26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8282EDF1-2946-3518-FE91-6D716238A0D1}"/>
              </a:ext>
            </a:extLst>
          </p:cNvPr>
          <p:cNvSpPr txBox="1"/>
          <p:nvPr/>
        </p:nvSpPr>
        <p:spPr>
          <a:xfrm>
            <a:off x="1731168" y="4881042"/>
            <a:ext cx="5681663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1000" dirty="0">
                <a:latin typeface="Corbel"/>
                <a:ea typeface="Corbel"/>
                <a:cs typeface="Corbel"/>
                <a:sym typeface="Corbel"/>
                <a:hlinkClick r:id="rId4"/>
              </a:rPr>
              <a:t>Reconciling modern machine learning practice and the bias-variance trade-off, Belkin et al. 2019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345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4E69-7300-95A8-4ECC-09D57011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Were Empirical Evidence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995-35CE-7B26-C2E2-8FD107523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in mid-90’s there were evidence supporting the benefit of larger models</a:t>
            </a:r>
          </a:p>
          <a:p>
            <a:r>
              <a:rPr lang="en-US" dirty="0"/>
              <a:t>Although they were ignored …. 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7C90F47-8124-5D09-B671-DC91FA80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983581"/>
            <a:ext cx="4953000" cy="21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A632E-F670-CA29-9837-447C4F9631D8}"/>
              </a:ext>
            </a:extLst>
          </p:cNvPr>
          <p:cNvSpPr txBox="1"/>
          <p:nvPr/>
        </p:nvSpPr>
        <p:spPr>
          <a:xfrm>
            <a:off x="2228850" y="488189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[Lawrence, Giles, and Tsoi 1997]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6B9B1-A390-8C6E-CB2D-4D71D759CAE8}"/>
              </a:ext>
            </a:extLst>
          </p:cNvPr>
          <p:cNvSpPr txBox="1"/>
          <p:nvPr/>
        </p:nvSpPr>
        <p:spPr>
          <a:xfrm>
            <a:off x="38100" y="4098925"/>
            <a:ext cx="8959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F1419"/>
                </a:solidFill>
                <a:latin typeface="Corbel" panose="020B0503020204020204" pitchFamily="34" charset="0"/>
              </a:rPr>
              <a:t>“</a:t>
            </a:r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</a:rPr>
              <a:t> …. larger networks may generalize well and better generalization is possible from larger networks if </a:t>
            </a:r>
            <a:b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</a:rPr>
            </a:br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</a:rPr>
              <a:t>they can be trained more successfully than the smaller networks” -- Lawrence, Giles, and Tsoi in 1997 </a:t>
            </a:r>
            <a:endParaRPr lang="en-US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52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4E69-7300-95A8-4ECC-09D57011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Were Empirical Evidence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995-35CE-7B26-C2E2-8FD107523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in mid-90’s there were evidence supporting the benefit of larger models</a:t>
            </a:r>
          </a:p>
          <a:p>
            <a:r>
              <a:rPr lang="en-US" dirty="0"/>
              <a:t>Although they were ignored ….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A632E-F670-CA29-9837-447C4F9631D8}"/>
              </a:ext>
            </a:extLst>
          </p:cNvPr>
          <p:cNvSpPr txBox="1"/>
          <p:nvPr/>
        </p:nvSpPr>
        <p:spPr>
          <a:xfrm>
            <a:off x="2181393" y="489323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0F1419"/>
                </a:solidFill>
                <a:effectLst/>
                <a:latin typeface="Corbel" panose="020B0503020204020204" pitchFamily="34" charset="0"/>
              </a:rPr>
              <a:t>[Caruana, Lawrence, and Giles 2000]</a:t>
            </a:r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6B9B1-A390-8C6E-CB2D-4D71D759CAE8}"/>
              </a:ext>
            </a:extLst>
          </p:cNvPr>
          <p:cNvSpPr txBox="1"/>
          <p:nvPr/>
        </p:nvSpPr>
        <p:spPr>
          <a:xfrm>
            <a:off x="400050" y="2343419"/>
            <a:ext cx="3803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F1419"/>
                </a:solidFill>
                <a:latin typeface="Corbel" panose="020B0503020204020204" pitchFamily="34" charset="0"/>
              </a:rPr>
              <a:t>“</a:t>
            </a:r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</a:rPr>
              <a:t> …. "Nets of all sizes overfit some problems. But generalization is surprisingly insensitive to excess capacity if the net is trained with backprop.” </a:t>
            </a:r>
            <a:b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</a:rPr>
            </a:br>
            <a:endParaRPr lang="en-US" sz="1600" dirty="0">
              <a:solidFill>
                <a:srgbClr val="0F1419"/>
              </a:solidFill>
              <a:effectLst/>
              <a:latin typeface="Corbel" panose="020B0503020204020204" pitchFamily="34" charset="0"/>
            </a:endParaRPr>
          </a:p>
          <a:p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</a:rPr>
              <a:t>-- Caruana, Lawrence, and Giles (2000)</a:t>
            </a:r>
            <a:endParaRPr lang="en-US" sz="1600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ECDE8E7A-AC35-65DE-7EC4-EC9742D7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93" y="1715325"/>
            <a:ext cx="4364907" cy="311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24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311700" y="2195622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8800" dirty="0"/>
              <a:t>Retrieval-Augmented LMs</a:t>
            </a:r>
          </a:p>
        </p:txBody>
      </p:sp>
    </p:spTree>
    <p:extLst>
      <p:ext uri="{BB962C8B-B14F-4D97-AF65-F5344CB8AC3E}">
        <p14:creationId xmlns:p14="http://schemas.microsoft.com/office/powerpoint/2010/main" val="374180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What is </a:t>
            </a:r>
            <a:r>
              <a:rPr lang="en-US" dirty="0"/>
              <a:t>M</a:t>
            </a:r>
            <a:r>
              <a:rPr dirty="0"/>
              <a:t>issing from </a:t>
            </a:r>
            <a:r>
              <a:rPr lang="en-US" dirty="0"/>
              <a:t>LMs</a:t>
            </a:r>
            <a:r>
              <a:rPr dirty="0"/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EB97AA-5DFE-9EC3-35A0-C2B859226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LMs automatically acquire knowledge from the web, but…</a:t>
            </a: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…  a lot of it is noisy or incorrect: misinformation, rumors, opinions.</a:t>
            </a: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…  we cannot trace the model's knowledge back to an attributable source.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n-US" dirty="0"/>
          </a:p>
          <a:p>
            <a:pPr marL="379095" indent="-367030">
              <a:lnSpc>
                <a:spcPct val="1000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We can edit individual facts inside a Transformer's memory, but…</a:t>
            </a: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… it doesn't work reliably yet.</a:t>
            </a: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… current approaches break down after multiple edits.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dirty="0"/>
          </a:p>
          <a:p>
            <a:pPr marL="379095" indent="-367030">
              <a:lnSpc>
                <a:spcPct val="1000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We can store knowledge inside feedforward layers, but…</a:t>
            </a: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dirty="0"/>
              <a:t>…  current memory capacity is too small, and scaling up is expensive!</a:t>
            </a:r>
          </a:p>
          <a:p>
            <a:endParaRPr lang="en-US" dirty="0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432CA8C-9F9F-7880-A89B-FFA6D35B911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98272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90" dirty="0"/>
              <a:t>W</a:t>
            </a:r>
            <a:r>
              <a:rPr spc="40" dirty="0"/>
              <a:t>h</a:t>
            </a:r>
            <a:r>
              <a:rPr dirty="0"/>
              <a:t>a</a:t>
            </a:r>
            <a:r>
              <a:rPr spc="80" dirty="0"/>
              <a:t>t</a:t>
            </a:r>
            <a:r>
              <a:rPr spc="-200" dirty="0"/>
              <a:t> </a:t>
            </a:r>
            <a:r>
              <a:rPr spc="35" dirty="0"/>
              <a:t>is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120" dirty="0"/>
              <a:t>M</a:t>
            </a:r>
            <a:r>
              <a:rPr spc="120" dirty="0"/>
              <a:t>em</a:t>
            </a:r>
            <a:r>
              <a:rPr spc="65" dirty="0"/>
              <a:t>o</a:t>
            </a:r>
            <a:r>
              <a:rPr spc="90" dirty="0"/>
              <a:t>r</a:t>
            </a:r>
            <a:r>
              <a:rPr spc="75" dirty="0"/>
              <a:t>y-</a:t>
            </a:r>
            <a:r>
              <a:rPr lang="en-US" spc="75" dirty="0"/>
              <a:t>A</a:t>
            </a:r>
            <a:r>
              <a:rPr spc="75" dirty="0"/>
              <a:t>u</a:t>
            </a:r>
            <a:r>
              <a:rPr spc="90" dirty="0"/>
              <a:t>gme</a:t>
            </a:r>
            <a:r>
              <a:rPr spc="10" dirty="0"/>
              <a:t>n</a:t>
            </a:r>
            <a:r>
              <a:rPr spc="25" dirty="0"/>
              <a:t>t</a:t>
            </a:r>
            <a:r>
              <a:rPr spc="110" dirty="0"/>
              <a:t>e</a:t>
            </a:r>
            <a:r>
              <a:rPr spc="135" dirty="0"/>
              <a:t>d</a:t>
            </a:r>
            <a:r>
              <a:rPr spc="-200" dirty="0"/>
              <a:t> </a:t>
            </a:r>
            <a:r>
              <a:rPr lang="en-US" spc="135" dirty="0"/>
              <a:t>M</a:t>
            </a:r>
            <a:r>
              <a:rPr spc="135" dirty="0"/>
              <a:t>o</a:t>
            </a:r>
            <a:r>
              <a:rPr spc="95" dirty="0"/>
              <a:t>d</a:t>
            </a:r>
            <a:r>
              <a:rPr spc="45" dirty="0"/>
              <a:t>el?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486012" y="1326512"/>
            <a:ext cx="1250315" cy="477520"/>
            <a:chOff x="2486012" y="1326512"/>
            <a:chExt cx="1250315" cy="477520"/>
          </a:xfrm>
        </p:grpSpPr>
        <p:sp>
          <p:nvSpPr>
            <p:cNvPr id="5" name="object 5"/>
            <p:cNvSpPr/>
            <p:nvPr/>
          </p:nvSpPr>
          <p:spPr>
            <a:xfrm>
              <a:off x="2490774" y="1331275"/>
              <a:ext cx="1240790" cy="467995"/>
            </a:xfrm>
            <a:custGeom>
              <a:avLst/>
              <a:gdLst/>
              <a:ahLst/>
              <a:cxnLst/>
              <a:rect l="l" t="t" r="r" b="b"/>
              <a:pathLst>
                <a:path w="1240789" h="467994">
                  <a:moveTo>
                    <a:pt x="1162548" y="467699"/>
                  </a:moveTo>
                  <a:lnTo>
                    <a:pt x="77951" y="467699"/>
                  </a:lnTo>
                  <a:lnTo>
                    <a:pt x="47609" y="461574"/>
                  </a:lnTo>
                  <a:lnTo>
                    <a:pt x="22831" y="444868"/>
                  </a:lnTo>
                  <a:lnTo>
                    <a:pt x="6125" y="420090"/>
                  </a:lnTo>
                  <a:lnTo>
                    <a:pt x="0" y="389748"/>
                  </a:lnTo>
                  <a:lnTo>
                    <a:pt x="0" y="77951"/>
                  </a:lnTo>
                  <a:lnTo>
                    <a:pt x="6125" y="47609"/>
                  </a:lnTo>
                  <a:lnTo>
                    <a:pt x="22831" y="22831"/>
                  </a:lnTo>
                  <a:lnTo>
                    <a:pt x="47609" y="6125"/>
                  </a:lnTo>
                  <a:lnTo>
                    <a:pt x="77951" y="0"/>
                  </a:lnTo>
                  <a:lnTo>
                    <a:pt x="1162548" y="0"/>
                  </a:lnTo>
                  <a:lnTo>
                    <a:pt x="1205795" y="13096"/>
                  </a:lnTo>
                  <a:lnTo>
                    <a:pt x="1234566" y="48120"/>
                  </a:lnTo>
                  <a:lnTo>
                    <a:pt x="1240499" y="77951"/>
                  </a:lnTo>
                  <a:lnTo>
                    <a:pt x="1240499" y="389748"/>
                  </a:lnTo>
                  <a:lnTo>
                    <a:pt x="1234374" y="420090"/>
                  </a:lnTo>
                  <a:lnTo>
                    <a:pt x="1217668" y="444868"/>
                  </a:lnTo>
                  <a:lnTo>
                    <a:pt x="1192890" y="461574"/>
                  </a:lnTo>
                  <a:lnTo>
                    <a:pt x="1162548" y="467699"/>
                  </a:lnTo>
                  <a:close/>
                </a:path>
              </a:pathLst>
            </a:custGeom>
            <a:solidFill>
              <a:srgbClr val="C9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90774" y="1331275"/>
              <a:ext cx="1240790" cy="467995"/>
            </a:xfrm>
            <a:custGeom>
              <a:avLst/>
              <a:gdLst/>
              <a:ahLst/>
              <a:cxnLst/>
              <a:rect l="l" t="t" r="r" b="b"/>
              <a:pathLst>
                <a:path w="1240789" h="467994">
                  <a:moveTo>
                    <a:pt x="0" y="77951"/>
                  </a:moveTo>
                  <a:lnTo>
                    <a:pt x="6125" y="47609"/>
                  </a:lnTo>
                  <a:lnTo>
                    <a:pt x="22831" y="22831"/>
                  </a:lnTo>
                  <a:lnTo>
                    <a:pt x="47609" y="6125"/>
                  </a:lnTo>
                  <a:lnTo>
                    <a:pt x="77951" y="0"/>
                  </a:lnTo>
                  <a:lnTo>
                    <a:pt x="1162548" y="0"/>
                  </a:lnTo>
                  <a:lnTo>
                    <a:pt x="1205795" y="13096"/>
                  </a:lnTo>
                  <a:lnTo>
                    <a:pt x="1234566" y="48120"/>
                  </a:lnTo>
                  <a:lnTo>
                    <a:pt x="1240499" y="77951"/>
                  </a:lnTo>
                  <a:lnTo>
                    <a:pt x="1240499" y="389748"/>
                  </a:lnTo>
                  <a:lnTo>
                    <a:pt x="1234374" y="420090"/>
                  </a:lnTo>
                  <a:lnTo>
                    <a:pt x="1217668" y="444868"/>
                  </a:lnTo>
                  <a:lnTo>
                    <a:pt x="1192890" y="461574"/>
                  </a:lnTo>
                  <a:lnTo>
                    <a:pt x="1162548" y="467699"/>
                  </a:lnTo>
                  <a:lnTo>
                    <a:pt x="77951" y="467699"/>
                  </a:lnTo>
                  <a:lnTo>
                    <a:pt x="47609" y="461574"/>
                  </a:lnTo>
                  <a:lnTo>
                    <a:pt x="22831" y="444868"/>
                  </a:lnTo>
                  <a:lnTo>
                    <a:pt x="6125" y="420090"/>
                  </a:lnTo>
                  <a:lnTo>
                    <a:pt x="0" y="389748"/>
                  </a:lnTo>
                  <a:lnTo>
                    <a:pt x="0" y="77951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767180" y="1335763"/>
            <a:ext cx="1448435" cy="441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">
              <a:lnSpc>
                <a:spcPts val="1664"/>
              </a:lnSpc>
              <a:spcBef>
                <a:spcPts val="100"/>
              </a:spcBef>
              <a:tabLst>
                <a:tab pos="963930" algn="l"/>
                <a:tab pos="1435100" algn="l"/>
              </a:tabLst>
            </a:pPr>
            <a:r>
              <a:rPr lang="en-US" sz="1400" spc="10" dirty="0">
                <a:latin typeface="Corbel" panose="020B0503020204020204" pitchFamily="34" charset="0"/>
                <a:cs typeface="Tahoma"/>
              </a:rPr>
              <a:t>Neural	</a:t>
            </a:r>
            <a:r>
              <a:rPr lang="en-US" sz="1400" u="sng" spc="10" dirty="0">
                <a:uFill>
                  <a:solidFill>
                    <a:srgbClr val="666666"/>
                  </a:solidFill>
                </a:uFill>
                <a:latin typeface="Times New Roman"/>
                <a:cs typeface="Times New Roman"/>
              </a:rPr>
              <a:t> 	</a:t>
            </a:r>
            <a:endParaRPr lang="en-US" sz="1400" dirty="0">
              <a:latin typeface="Times New Roman"/>
              <a:cs typeface="Times New Roman"/>
            </a:endParaRPr>
          </a:p>
          <a:p>
            <a:pPr marL="12700">
              <a:lnSpc>
                <a:spcPts val="1664"/>
              </a:lnSpc>
            </a:pPr>
            <a:r>
              <a:rPr lang="en-US" sz="1400" spc="30" dirty="0">
                <a:latin typeface="Corbel" panose="020B0503020204020204" pitchFamily="34" charset="0"/>
                <a:cs typeface="Tahoma"/>
              </a:rPr>
              <a:t>network</a:t>
            </a:r>
            <a:endParaRPr lang="en-US"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675" y="1331275"/>
            <a:ext cx="1660525" cy="467995"/>
          </a:xfrm>
          <a:prstGeom prst="rect">
            <a:avLst/>
          </a:prstGeom>
          <a:solidFill>
            <a:srgbClr val="EEEEEE"/>
          </a:solidFill>
          <a:ln w="9524">
            <a:solidFill>
              <a:srgbClr val="666666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177800" marR="133985" indent="-38735">
              <a:lnSpc>
                <a:spcPct val="102299"/>
              </a:lnSpc>
              <a:spcBef>
                <a:spcPts val="415"/>
              </a:spcBef>
            </a:pPr>
            <a:r>
              <a:rPr sz="1100" spc="-5" dirty="0">
                <a:latin typeface="Consolas"/>
                <a:cs typeface="Consolas"/>
              </a:rPr>
              <a:t>what</a:t>
            </a:r>
            <a:r>
              <a:rPr sz="1100" spc="-25" dirty="0">
                <a:latin typeface="Consolas"/>
                <a:cs typeface="Consolas"/>
              </a:rPr>
              <a:t> </a:t>
            </a:r>
            <a:r>
              <a:rPr sz="1100" spc="-5" dirty="0">
                <a:latin typeface="Consolas"/>
                <a:cs typeface="Consolas"/>
              </a:rPr>
              <a:t>do</a:t>
            </a:r>
            <a:r>
              <a:rPr sz="1100" spc="-25" dirty="0">
                <a:latin typeface="Consolas"/>
                <a:cs typeface="Consolas"/>
              </a:rPr>
              <a:t> </a:t>
            </a:r>
            <a:r>
              <a:rPr sz="1100" spc="-5" dirty="0">
                <a:latin typeface="Consolas"/>
                <a:cs typeface="Consolas"/>
              </a:rPr>
              <a:t>you</a:t>
            </a:r>
            <a:r>
              <a:rPr sz="1100" spc="-25" dirty="0">
                <a:latin typeface="Consolas"/>
                <a:cs typeface="Consolas"/>
              </a:rPr>
              <a:t> </a:t>
            </a:r>
            <a:r>
              <a:rPr sz="1100" spc="-5" dirty="0">
                <a:latin typeface="Consolas"/>
                <a:cs typeface="Consolas"/>
              </a:rPr>
              <a:t>call</a:t>
            </a:r>
            <a:r>
              <a:rPr sz="1100" spc="-25" dirty="0">
                <a:latin typeface="Consolas"/>
                <a:cs typeface="Consolas"/>
              </a:rPr>
              <a:t> </a:t>
            </a:r>
            <a:r>
              <a:rPr sz="1100" dirty="0">
                <a:latin typeface="Consolas"/>
                <a:cs typeface="Consolas"/>
              </a:rPr>
              <a:t>a </a:t>
            </a:r>
            <a:r>
              <a:rPr sz="1100" spc="-590" dirty="0">
                <a:latin typeface="Consolas"/>
                <a:cs typeface="Consolas"/>
              </a:rPr>
              <a:t> </a:t>
            </a:r>
            <a:r>
              <a:rPr sz="1100" spc="-5" dirty="0">
                <a:latin typeface="Consolas"/>
                <a:cs typeface="Consolas"/>
              </a:rPr>
              <a:t>group</a:t>
            </a:r>
            <a:r>
              <a:rPr sz="1100" spc="-40" dirty="0">
                <a:latin typeface="Consolas"/>
                <a:cs typeface="Consolas"/>
              </a:rPr>
              <a:t> </a:t>
            </a:r>
            <a:r>
              <a:rPr sz="1100" spc="-5" dirty="0">
                <a:latin typeface="Consolas"/>
                <a:cs typeface="Consolas"/>
              </a:rPr>
              <a:t>of</a:t>
            </a:r>
            <a:r>
              <a:rPr sz="1100" spc="-40" dirty="0">
                <a:latin typeface="Consolas"/>
                <a:cs typeface="Consolas"/>
              </a:rPr>
              <a:t> </a:t>
            </a:r>
            <a:r>
              <a:rPr sz="1100" spc="-5" dirty="0">
                <a:latin typeface="Consolas"/>
                <a:cs typeface="Consolas"/>
              </a:rPr>
              <a:t>dolphins</a:t>
            </a:r>
            <a:endParaRPr sz="1100">
              <a:latin typeface="Consolas"/>
              <a:cs typeface="Consola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04174" y="1544629"/>
            <a:ext cx="1148715" cy="1546860"/>
            <a:chOff x="2004174" y="1544629"/>
            <a:chExt cx="1148715" cy="1546860"/>
          </a:xfrm>
        </p:grpSpPr>
        <p:sp>
          <p:nvSpPr>
            <p:cNvPr id="10" name="object 10"/>
            <p:cNvSpPr/>
            <p:nvPr/>
          </p:nvSpPr>
          <p:spPr>
            <a:xfrm>
              <a:off x="2004174" y="1565124"/>
              <a:ext cx="429895" cy="0"/>
            </a:xfrm>
            <a:custGeom>
              <a:avLst/>
              <a:gdLst/>
              <a:ahLst/>
              <a:cxnLst/>
              <a:rect l="l" t="t" r="r" b="b"/>
              <a:pathLst>
                <a:path w="429894">
                  <a:moveTo>
                    <a:pt x="0" y="0"/>
                  </a:moveTo>
                  <a:lnTo>
                    <a:pt x="429449" y="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33624" y="15493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33624" y="15493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11024" y="1913374"/>
              <a:ext cx="635" cy="1168400"/>
            </a:xfrm>
            <a:custGeom>
              <a:avLst/>
              <a:gdLst/>
              <a:ahLst/>
              <a:cxnLst/>
              <a:rect l="l" t="t" r="r" b="b"/>
              <a:pathLst>
                <a:path w="635" h="1168400">
                  <a:moveTo>
                    <a:pt x="0" y="1168199"/>
                  </a:moveTo>
                  <a:lnTo>
                    <a:pt x="2" y="1096976"/>
                  </a:lnTo>
                  <a:lnTo>
                    <a:pt x="10" y="1031006"/>
                  </a:lnTo>
                  <a:lnTo>
                    <a:pt x="22" y="969853"/>
                  </a:lnTo>
                  <a:lnTo>
                    <a:pt x="38" y="913078"/>
                  </a:lnTo>
                  <a:lnTo>
                    <a:pt x="58" y="860243"/>
                  </a:lnTo>
                  <a:lnTo>
                    <a:pt x="81" y="810911"/>
                  </a:lnTo>
                  <a:lnTo>
                    <a:pt x="107" y="764644"/>
                  </a:lnTo>
                  <a:lnTo>
                    <a:pt x="135" y="721005"/>
                  </a:lnTo>
                  <a:lnTo>
                    <a:pt x="165" y="679555"/>
                  </a:lnTo>
                  <a:lnTo>
                    <a:pt x="197" y="639858"/>
                  </a:lnTo>
                  <a:lnTo>
                    <a:pt x="231" y="601474"/>
                  </a:lnTo>
                  <a:lnTo>
                    <a:pt x="299" y="526898"/>
                  </a:lnTo>
                  <a:lnTo>
                    <a:pt x="344" y="478645"/>
                  </a:lnTo>
                  <a:lnTo>
                    <a:pt x="388" y="429431"/>
                  </a:lnTo>
                  <a:lnTo>
                    <a:pt x="430" y="378295"/>
                  </a:lnTo>
                  <a:lnTo>
                    <a:pt x="470" y="324274"/>
                  </a:lnTo>
                  <a:lnTo>
                    <a:pt x="506" y="266406"/>
                  </a:lnTo>
                  <a:lnTo>
                    <a:pt x="526" y="227858"/>
                  </a:lnTo>
                  <a:lnTo>
                    <a:pt x="544" y="187197"/>
                  </a:lnTo>
                  <a:lnTo>
                    <a:pt x="560" y="144188"/>
                  </a:lnTo>
                  <a:lnTo>
                    <a:pt x="574" y="98596"/>
                  </a:lnTo>
                  <a:lnTo>
                    <a:pt x="586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0620" y="1817399"/>
              <a:ext cx="81980" cy="10550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217875" y="1331275"/>
            <a:ext cx="935990" cy="467995"/>
          </a:xfrm>
          <a:prstGeom prst="rect">
            <a:avLst/>
          </a:prstGeom>
          <a:solidFill>
            <a:srgbClr val="EEEEEE"/>
          </a:solidFill>
          <a:ln w="9524">
            <a:solidFill>
              <a:srgbClr val="666666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Times New Roman"/>
              <a:cs typeface="Times New Roman"/>
            </a:endParaRPr>
          </a:p>
          <a:p>
            <a:pPr marL="27559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Consolas"/>
                <a:cs typeface="Consolas"/>
              </a:rPr>
              <a:t>a</a:t>
            </a:r>
            <a:r>
              <a:rPr sz="1100" spc="-70" dirty="0">
                <a:latin typeface="Consolas"/>
                <a:cs typeface="Consolas"/>
              </a:rPr>
              <a:t> </a:t>
            </a:r>
            <a:r>
              <a:rPr sz="1100" spc="-5" dirty="0">
                <a:latin typeface="Consolas"/>
                <a:cs typeface="Consolas"/>
              </a:rPr>
              <a:t>pod</a:t>
            </a:r>
            <a:endParaRPr sz="1100">
              <a:latin typeface="Consolas"/>
              <a:cs typeface="Consola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55962" y="1544629"/>
            <a:ext cx="53340" cy="41275"/>
            <a:chOff x="4155962" y="1544629"/>
            <a:chExt cx="53340" cy="41275"/>
          </a:xfrm>
        </p:grpSpPr>
        <p:sp>
          <p:nvSpPr>
            <p:cNvPr id="17" name="object 17"/>
            <p:cNvSpPr/>
            <p:nvPr/>
          </p:nvSpPr>
          <p:spPr>
            <a:xfrm>
              <a:off x="4160725" y="15493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60725" y="15493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48912" y="2194612"/>
            <a:ext cx="1250315" cy="477520"/>
            <a:chOff x="548912" y="2194612"/>
            <a:chExt cx="1250315" cy="477520"/>
          </a:xfrm>
        </p:grpSpPr>
        <p:sp>
          <p:nvSpPr>
            <p:cNvPr id="20" name="object 20"/>
            <p:cNvSpPr/>
            <p:nvPr/>
          </p:nvSpPr>
          <p:spPr>
            <a:xfrm>
              <a:off x="553675" y="2199375"/>
              <a:ext cx="1240790" cy="467995"/>
            </a:xfrm>
            <a:custGeom>
              <a:avLst/>
              <a:gdLst/>
              <a:ahLst/>
              <a:cxnLst/>
              <a:rect l="l" t="t" r="r" b="b"/>
              <a:pathLst>
                <a:path w="1240789" h="467994">
                  <a:moveTo>
                    <a:pt x="1162548" y="467699"/>
                  </a:moveTo>
                  <a:lnTo>
                    <a:pt x="77951" y="467699"/>
                  </a:lnTo>
                  <a:lnTo>
                    <a:pt x="47609" y="461574"/>
                  </a:lnTo>
                  <a:lnTo>
                    <a:pt x="22831" y="444868"/>
                  </a:lnTo>
                  <a:lnTo>
                    <a:pt x="6125" y="420090"/>
                  </a:lnTo>
                  <a:lnTo>
                    <a:pt x="0" y="389748"/>
                  </a:lnTo>
                  <a:lnTo>
                    <a:pt x="0" y="77951"/>
                  </a:lnTo>
                  <a:lnTo>
                    <a:pt x="6125" y="47609"/>
                  </a:lnTo>
                  <a:lnTo>
                    <a:pt x="22831" y="22831"/>
                  </a:lnTo>
                  <a:lnTo>
                    <a:pt x="47609" y="6125"/>
                  </a:lnTo>
                  <a:lnTo>
                    <a:pt x="77951" y="0"/>
                  </a:lnTo>
                  <a:lnTo>
                    <a:pt x="1162548" y="0"/>
                  </a:lnTo>
                  <a:lnTo>
                    <a:pt x="1205795" y="13096"/>
                  </a:lnTo>
                  <a:lnTo>
                    <a:pt x="1234566" y="48120"/>
                  </a:lnTo>
                  <a:lnTo>
                    <a:pt x="1240499" y="77951"/>
                  </a:lnTo>
                  <a:lnTo>
                    <a:pt x="1240499" y="389748"/>
                  </a:lnTo>
                  <a:lnTo>
                    <a:pt x="1234374" y="420090"/>
                  </a:lnTo>
                  <a:lnTo>
                    <a:pt x="1217668" y="444868"/>
                  </a:lnTo>
                  <a:lnTo>
                    <a:pt x="1192890" y="461574"/>
                  </a:lnTo>
                  <a:lnTo>
                    <a:pt x="1162548" y="467699"/>
                  </a:lnTo>
                  <a:close/>
                </a:path>
              </a:pathLst>
            </a:custGeom>
            <a:solidFill>
              <a:srgbClr val="D9E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3675" y="2199375"/>
              <a:ext cx="1240790" cy="467995"/>
            </a:xfrm>
            <a:custGeom>
              <a:avLst/>
              <a:gdLst/>
              <a:ahLst/>
              <a:cxnLst/>
              <a:rect l="l" t="t" r="r" b="b"/>
              <a:pathLst>
                <a:path w="1240789" h="467994">
                  <a:moveTo>
                    <a:pt x="0" y="77951"/>
                  </a:moveTo>
                  <a:lnTo>
                    <a:pt x="6125" y="47609"/>
                  </a:lnTo>
                  <a:lnTo>
                    <a:pt x="22831" y="22831"/>
                  </a:lnTo>
                  <a:lnTo>
                    <a:pt x="47609" y="6125"/>
                  </a:lnTo>
                  <a:lnTo>
                    <a:pt x="77951" y="0"/>
                  </a:lnTo>
                  <a:lnTo>
                    <a:pt x="1162548" y="0"/>
                  </a:lnTo>
                  <a:lnTo>
                    <a:pt x="1205795" y="13096"/>
                  </a:lnTo>
                  <a:lnTo>
                    <a:pt x="1234566" y="48120"/>
                  </a:lnTo>
                  <a:lnTo>
                    <a:pt x="1240499" y="77951"/>
                  </a:lnTo>
                  <a:lnTo>
                    <a:pt x="1240499" y="389748"/>
                  </a:lnTo>
                  <a:lnTo>
                    <a:pt x="1234374" y="420090"/>
                  </a:lnTo>
                  <a:lnTo>
                    <a:pt x="1217668" y="444868"/>
                  </a:lnTo>
                  <a:lnTo>
                    <a:pt x="1192890" y="461574"/>
                  </a:lnTo>
                  <a:lnTo>
                    <a:pt x="1162548" y="467699"/>
                  </a:lnTo>
                  <a:lnTo>
                    <a:pt x="77951" y="467699"/>
                  </a:lnTo>
                  <a:lnTo>
                    <a:pt x="47609" y="461574"/>
                  </a:lnTo>
                  <a:lnTo>
                    <a:pt x="22831" y="444868"/>
                  </a:lnTo>
                  <a:lnTo>
                    <a:pt x="6125" y="420090"/>
                  </a:lnTo>
                  <a:lnTo>
                    <a:pt x="0" y="389748"/>
                  </a:lnTo>
                  <a:lnTo>
                    <a:pt x="0" y="77951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19687" y="2203862"/>
            <a:ext cx="70993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810">
              <a:lnSpc>
                <a:spcPts val="1650"/>
              </a:lnSpc>
              <a:spcBef>
                <a:spcPts val="180"/>
              </a:spcBef>
            </a:pPr>
            <a:r>
              <a:rPr sz="1400" spc="114" dirty="0">
                <a:latin typeface="Corbel" panose="020B0503020204020204" pitchFamily="34" charset="0"/>
                <a:cs typeface="Tahoma"/>
              </a:rPr>
              <a:t>M</a:t>
            </a:r>
            <a:r>
              <a:rPr sz="1400" spc="60" dirty="0">
                <a:latin typeface="Corbel" panose="020B0503020204020204" pitchFamily="34" charset="0"/>
                <a:cs typeface="Tahoma"/>
              </a:rPr>
              <a:t>em</a:t>
            </a:r>
            <a:r>
              <a:rPr sz="1400" spc="30" dirty="0">
                <a:latin typeface="Corbel" panose="020B0503020204020204" pitchFamily="34" charset="0"/>
                <a:cs typeface="Tahoma"/>
              </a:rPr>
              <a:t>o</a:t>
            </a:r>
            <a:r>
              <a:rPr sz="1400" spc="4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25" dirty="0">
                <a:latin typeface="Corbel" panose="020B0503020204020204" pitchFamily="34" charset="0"/>
                <a:cs typeface="Tahoma"/>
              </a:rPr>
              <a:t>y  </a:t>
            </a:r>
            <a:r>
              <a:rPr sz="14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30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20" dirty="0">
                <a:latin typeface="Corbel" panose="020B0503020204020204" pitchFamily="34" charset="0"/>
                <a:cs typeface="Tahoma"/>
              </a:rPr>
              <a:t>tr</a:t>
            </a:r>
            <a:r>
              <a:rPr sz="1400" dirty="0">
                <a:latin typeface="Corbel" panose="020B0503020204020204" pitchFamily="34" charset="0"/>
                <a:cs typeface="Tahoma"/>
              </a:rPr>
              <a:t>i</a:t>
            </a:r>
            <a:r>
              <a:rPr sz="1400" spc="35" dirty="0">
                <a:latin typeface="Corbel" panose="020B0503020204020204" pitchFamily="34" charset="0"/>
                <a:cs typeface="Tahoma"/>
              </a:rPr>
              <a:t>e</a:t>
            </a:r>
            <a:r>
              <a:rPr sz="140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35" dirty="0">
                <a:latin typeface="Corbel" panose="020B0503020204020204" pitchFamily="34" charset="0"/>
                <a:cs typeface="Tahoma"/>
              </a:rPr>
              <a:t>er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88300" y="1789450"/>
            <a:ext cx="1240790" cy="2503170"/>
            <a:chOff x="588300" y="1789450"/>
            <a:chExt cx="1240790" cy="2503170"/>
          </a:xfrm>
        </p:grpSpPr>
        <p:sp>
          <p:nvSpPr>
            <p:cNvPr id="24" name="object 24"/>
            <p:cNvSpPr/>
            <p:nvPr/>
          </p:nvSpPr>
          <p:spPr>
            <a:xfrm>
              <a:off x="1173925" y="1798975"/>
              <a:ext cx="0" cy="286385"/>
            </a:xfrm>
            <a:custGeom>
              <a:avLst/>
              <a:gdLst/>
              <a:ahLst/>
              <a:cxnLst/>
              <a:rect l="l" t="t" r="r" b="b"/>
              <a:pathLst>
                <a:path h="286385">
                  <a:moveTo>
                    <a:pt x="0" y="0"/>
                  </a:moveTo>
                  <a:lnTo>
                    <a:pt x="0" y="286199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934" y="2075650"/>
              <a:ext cx="81980" cy="1055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934" y="2667075"/>
              <a:ext cx="81980" cy="2999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300" y="2868308"/>
              <a:ext cx="1240499" cy="142406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280774" y="3081575"/>
            <a:ext cx="1660525" cy="675005"/>
          </a:xfrm>
          <a:prstGeom prst="rect">
            <a:avLst/>
          </a:prstGeom>
          <a:solidFill>
            <a:srgbClr val="D9EAD3"/>
          </a:solidFill>
          <a:ln w="9524">
            <a:solidFill>
              <a:srgbClr val="666666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132080" marR="127635" algn="ctr">
              <a:lnSpc>
                <a:spcPct val="100000"/>
              </a:lnSpc>
              <a:spcBef>
                <a:spcPts val="815"/>
              </a:spcBef>
            </a:pPr>
            <a:r>
              <a:rPr sz="1000" dirty="0">
                <a:latin typeface="Consolas"/>
                <a:cs typeface="Consolas"/>
              </a:rPr>
              <a:t>A </a:t>
            </a:r>
            <a:r>
              <a:rPr sz="1000" spc="-5" dirty="0">
                <a:latin typeface="Consolas"/>
                <a:cs typeface="Consolas"/>
              </a:rPr>
              <a:t>group of dolphins </a:t>
            </a:r>
            <a:r>
              <a:rPr sz="1000" spc="-53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is</a:t>
            </a:r>
            <a:r>
              <a:rPr sz="1000" spc="-3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called</a:t>
            </a:r>
            <a:r>
              <a:rPr sz="1000" spc="-35" dirty="0">
                <a:latin typeface="Consolas"/>
                <a:cs typeface="Consolas"/>
              </a:rPr>
              <a:t> </a:t>
            </a:r>
            <a:r>
              <a:rPr sz="1000" dirty="0">
                <a:latin typeface="Consolas"/>
                <a:cs typeface="Consolas"/>
              </a:rPr>
              <a:t>a</a:t>
            </a:r>
            <a:r>
              <a:rPr sz="1000" spc="-3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"school" </a:t>
            </a:r>
            <a:r>
              <a:rPr sz="1000" spc="-53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or</a:t>
            </a:r>
            <a:r>
              <a:rPr sz="1000" spc="-20" dirty="0">
                <a:latin typeface="Consolas"/>
                <a:cs typeface="Consolas"/>
              </a:rPr>
              <a:t> </a:t>
            </a:r>
            <a:r>
              <a:rPr sz="1000" dirty="0">
                <a:latin typeface="Consolas"/>
                <a:cs typeface="Consolas"/>
              </a:rPr>
              <a:t>a</a:t>
            </a:r>
            <a:r>
              <a:rPr sz="1000" spc="-1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"pod"...</a:t>
            </a:r>
            <a:endParaRPr sz="1000">
              <a:latin typeface="Consolas"/>
              <a:cs typeface="Consola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829049" y="3377934"/>
            <a:ext cx="432434" cy="82550"/>
            <a:chOff x="1829049" y="3377934"/>
            <a:chExt cx="432434" cy="82550"/>
          </a:xfrm>
        </p:grpSpPr>
        <p:sp>
          <p:nvSpPr>
            <p:cNvPr id="30" name="object 30"/>
            <p:cNvSpPr/>
            <p:nvPr/>
          </p:nvSpPr>
          <p:spPr>
            <a:xfrm>
              <a:off x="1829049" y="3418925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3359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5524" y="3377934"/>
              <a:ext cx="105500" cy="8198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640176" y="1132790"/>
            <a:ext cx="2640330" cy="1295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0"/>
              </a:spcBef>
            </a:pPr>
            <a:r>
              <a:rPr sz="1800" dirty="0">
                <a:latin typeface="Corbel" panose="020B0503020204020204" pitchFamily="34" charset="0"/>
              </a:rPr>
              <a:t>A memory could be:</a:t>
            </a: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i="1" dirty="0">
                <a:latin typeface="Corbel" panose="020B0503020204020204" pitchFamily="34" charset="0"/>
              </a:rPr>
              <a:t>Documen</a:t>
            </a:r>
            <a:r>
              <a:rPr lang="en-US" sz="1800" i="1" dirty="0">
                <a:latin typeface="Corbel" panose="020B0503020204020204" pitchFamily="34" charset="0"/>
              </a:rPr>
              <a:t>ts</a:t>
            </a:r>
            <a:r>
              <a:rPr sz="1800" i="1" dirty="0">
                <a:latin typeface="Corbel" panose="020B0503020204020204" pitchFamily="34" charset="0"/>
              </a:rPr>
              <a:t> on </a:t>
            </a:r>
            <a:r>
              <a:rPr lang="en-US" sz="1800" i="1" dirty="0">
                <a:latin typeface="Corbel" panose="020B0503020204020204" pitchFamily="34" charset="0"/>
              </a:rPr>
              <a:t>the</a:t>
            </a:r>
            <a:r>
              <a:rPr sz="1800" i="1" dirty="0">
                <a:latin typeface="Corbel" panose="020B0503020204020204" pitchFamily="34" charset="0"/>
              </a:rPr>
              <a:t> web</a:t>
            </a: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i="1" dirty="0">
                <a:latin typeface="Corbel" panose="020B0503020204020204" pitchFamily="34" charset="0"/>
              </a:rPr>
              <a:t>Record in a da</a:t>
            </a:r>
            <a:r>
              <a:rPr lang="en-US" sz="1800" i="1" dirty="0">
                <a:latin typeface="Corbel" panose="020B0503020204020204" pitchFamily="34" charset="0"/>
              </a:rPr>
              <a:t>tabase</a:t>
            </a:r>
            <a:endParaRPr sz="1800" i="1" dirty="0">
              <a:latin typeface="Corbel" panose="020B0503020204020204" pitchFamily="34" charset="0"/>
            </a:endParaRP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en-US" sz="1800" i="1" dirty="0">
                <a:latin typeface="Corbel" panose="020B0503020204020204" pitchFamily="34" charset="0"/>
              </a:rPr>
              <a:t>Images of the world </a:t>
            </a:r>
          </a:p>
          <a:p>
            <a:pPr marL="469900" indent="-359410">
              <a:lnSpc>
                <a:spcPts val="203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i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33" name="Google Shape;138;g1501cc781cf_0_0">
            <a:extLst>
              <a:ext uri="{FF2B5EF4-FFF2-40B4-BE49-F238E27FC236}">
                <a16:creationId xmlns:a16="http://schemas.microsoft.com/office/drawing/2014/main" id="{1D8A8AE8-D00E-C503-BFC7-CFF769CA9A30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6569E9B1-2F6D-0FF5-9641-1C1A9E8789F0}"/>
              </a:ext>
            </a:extLst>
          </p:cNvPr>
          <p:cNvSpPr txBox="1"/>
          <p:nvPr/>
        </p:nvSpPr>
        <p:spPr>
          <a:xfrm>
            <a:off x="4081986" y="2932729"/>
            <a:ext cx="5030283" cy="18081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0"/>
              </a:spcBef>
            </a:pPr>
            <a:r>
              <a:rPr lang="en-US" sz="1800" dirty="0">
                <a:latin typeface="Corbel" panose="020B0503020204020204" pitchFamily="34" charset="0"/>
              </a:rPr>
              <a:t>This model can have desirable attributes: </a:t>
            </a:r>
            <a:endParaRPr sz="1800" dirty="0">
              <a:latin typeface="Corbel" panose="020B0503020204020204" pitchFamily="34" charset="0"/>
            </a:endParaRP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en-US" sz="1800" i="1" dirty="0">
                <a:latin typeface="Corbel" panose="020B0503020204020204" pitchFamily="34" charset="0"/>
              </a:rPr>
              <a:t>Separates world knowledge from LM parameters </a:t>
            </a: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en-US" sz="1800" i="1" dirty="0">
                <a:latin typeface="Corbel" panose="020B0503020204020204" pitchFamily="34" charset="0"/>
              </a:rPr>
              <a:t>Less opaque; more interpretable </a:t>
            </a: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en-US" sz="1800" i="1" dirty="0">
                <a:latin typeface="Corbel" panose="020B0503020204020204" pitchFamily="34" charset="0"/>
              </a:rPr>
              <a:t>Editable knowledge </a:t>
            </a:r>
            <a:endParaRPr sz="1800" i="1" dirty="0">
              <a:latin typeface="Corbel" panose="020B0503020204020204" pitchFamily="34" charset="0"/>
            </a:endParaRP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en-US" sz="1800" i="1" dirty="0">
                <a:latin typeface="Corbel" panose="020B0503020204020204" pitchFamily="34" charset="0"/>
              </a:rPr>
              <a:t>Attribution </a:t>
            </a:r>
            <a:endParaRPr sz="1800" i="1" dirty="0">
              <a:latin typeface="Corbel" panose="020B0503020204020204" pitchFamily="34" charset="0"/>
            </a:endParaRPr>
          </a:p>
          <a:p>
            <a:pPr marL="469900" indent="-359410">
              <a:lnSpc>
                <a:spcPts val="202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lang="en-US" sz="1800" i="1" dirty="0">
                <a:latin typeface="Corbel" panose="020B0503020204020204" pitchFamily="34" charset="0"/>
              </a:rPr>
              <a:t>More efficient scaling </a:t>
            </a:r>
          </a:p>
          <a:p>
            <a:pPr marL="469900" indent="-359410">
              <a:lnSpc>
                <a:spcPts val="203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i="1" dirty="0">
                <a:latin typeface="Corbel" panose="020B0503020204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95976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What are the </a:t>
            </a:r>
            <a:r>
              <a:rPr lang="en-US" dirty="0"/>
              <a:t>K</a:t>
            </a:r>
            <a:r>
              <a:rPr dirty="0"/>
              <a:t>ey </a:t>
            </a:r>
            <a:r>
              <a:rPr lang="en-US" dirty="0"/>
              <a:t>D</a:t>
            </a:r>
            <a:r>
              <a:rPr dirty="0"/>
              <a:t>esign </a:t>
            </a:r>
            <a:r>
              <a:rPr lang="en-US" dirty="0"/>
              <a:t>Q</a:t>
            </a:r>
            <a:r>
              <a:rPr dirty="0"/>
              <a:t>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E7A697-82A4-AB22-EE89-9FB771521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79095" indent="-367030">
              <a:lnSpc>
                <a:spcPct val="100000"/>
              </a:lnSpc>
              <a:spcBef>
                <a:spcPts val="52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What are your memories?</a:t>
            </a: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Documents, database records, training examples, etc.</a:t>
            </a: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595959"/>
              </a:buClr>
              <a:buFont typeface="Arial MT"/>
              <a:buChar char="○"/>
            </a:pPr>
            <a:endParaRPr lang="en-US" dirty="0"/>
          </a:p>
          <a:p>
            <a:pPr marL="379095" indent="-367030">
              <a:lnSpc>
                <a:spcPct val="100000"/>
              </a:lnSpc>
              <a:spcBef>
                <a:spcPts val="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How to retrieve memories?</a:t>
            </a: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Use an off-the-shelf search engine (e.g. Google, </a:t>
            </a:r>
            <a:r>
              <a:rPr lang="en-US" dirty="0" err="1"/>
              <a:t>StackOverflow</a:t>
            </a:r>
            <a:r>
              <a:rPr lang="en-US" dirty="0"/>
              <a:t>).</a:t>
            </a: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How to train your own memory retriever.</a:t>
            </a: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595959"/>
              </a:buClr>
              <a:buFont typeface="Arial MT"/>
              <a:buChar char="○"/>
            </a:pPr>
            <a:endParaRPr lang="en-US" dirty="0"/>
          </a:p>
          <a:p>
            <a:pPr marL="379095" indent="-367030">
              <a:lnSpc>
                <a:spcPct val="1000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How to use retrieved memories?</a:t>
            </a:r>
          </a:p>
          <a:p>
            <a:pPr marL="836294" lvl="1" indent="-336550">
              <a:lnSpc>
                <a:spcPct val="100000"/>
              </a:lnSpc>
              <a:spcBef>
                <a:spcPts val="334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"Text fusion", "label smearing".</a:t>
            </a: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Common failure modes:</a:t>
            </a:r>
          </a:p>
          <a:p>
            <a:pPr marL="1293495" lvl="2" indent="-336550">
              <a:lnSpc>
                <a:spcPct val="100000"/>
              </a:lnSpc>
              <a:spcBef>
                <a:spcPts val="270"/>
              </a:spcBef>
              <a:buFont typeface="Arial MT"/>
              <a:buChar char="■"/>
              <a:tabLst>
                <a:tab pos="1293495" algn="l"/>
                <a:tab pos="1294130" algn="l"/>
              </a:tabLst>
            </a:pPr>
            <a:r>
              <a:rPr lang="en-US" dirty="0"/>
              <a:t>Underutilization: model ignores retrieved memories.</a:t>
            </a:r>
          </a:p>
          <a:p>
            <a:pPr marL="1293495" lvl="2" indent="-336550">
              <a:lnSpc>
                <a:spcPct val="100000"/>
              </a:lnSpc>
              <a:spcBef>
                <a:spcPts val="270"/>
              </a:spcBef>
              <a:buFont typeface="Arial MT"/>
              <a:buChar char="■"/>
              <a:tabLst>
                <a:tab pos="1293495" algn="l"/>
                <a:tab pos="1294130" algn="l"/>
              </a:tabLst>
            </a:pPr>
            <a:r>
              <a:rPr lang="en-US" dirty="0"/>
              <a:t>Overreliance: model depends too much on memories!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A1B73E50-0A28-D1B4-2AF4-381BA267ED7D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07870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5" dirty="0"/>
              <a:t>A</a:t>
            </a:r>
            <a:r>
              <a:rPr spc="85" dirty="0"/>
              <a:t>n</a:t>
            </a:r>
            <a:r>
              <a:rPr dirty="0"/>
              <a:t>a</a:t>
            </a:r>
            <a:r>
              <a:rPr spc="25" dirty="0"/>
              <a:t>t</a:t>
            </a:r>
            <a:r>
              <a:rPr spc="114" dirty="0"/>
              <a:t>o</a:t>
            </a:r>
            <a:r>
              <a:rPr spc="70" dirty="0"/>
              <a:t>my</a:t>
            </a:r>
            <a:r>
              <a:rPr spc="-200" dirty="0"/>
              <a:t> </a:t>
            </a:r>
            <a:r>
              <a:rPr spc="100" dirty="0"/>
              <a:t>o</a:t>
            </a:r>
            <a:r>
              <a:rPr spc="155" dirty="0"/>
              <a:t>f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50" dirty="0"/>
              <a:t>N</a:t>
            </a:r>
            <a:r>
              <a:rPr spc="50" dirty="0"/>
              <a:t>eu</a:t>
            </a:r>
            <a:r>
              <a:rPr spc="-20" dirty="0"/>
              <a:t>r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lang="en-US" spc="-35" dirty="0"/>
              <a:t>R</a:t>
            </a:r>
            <a:r>
              <a:rPr spc="60" dirty="0"/>
              <a:t>e</a:t>
            </a:r>
            <a:r>
              <a:rPr spc="45" dirty="0"/>
              <a:t>tr</a:t>
            </a:r>
            <a:r>
              <a:rPr spc="15" dirty="0"/>
              <a:t>i</a:t>
            </a:r>
            <a:r>
              <a:rPr spc="75" dirty="0"/>
              <a:t>e</a:t>
            </a:r>
            <a:r>
              <a:rPr spc="10" dirty="0"/>
              <a:t>v</a:t>
            </a:r>
            <a:r>
              <a:rPr spc="70" dirty="0"/>
              <a:t>er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D505237-591C-8236-03CB-0C538319B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6555" indent="-339090">
              <a:lnSpc>
                <a:spcPts val="1664"/>
              </a:lnSpc>
              <a:spcBef>
                <a:spcPts val="100"/>
              </a:spcBef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Score the input against each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Return the value for the highest scoring key.</a:t>
            </a:r>
          </a:p>
          <a:p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343400" y="2139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2622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3400" y="3105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3400" y="358804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21062" y="2135112"/>
            <a:ext cx="1179830" cy="387350"/>
            <a:chOff x="5721062" y="2135112"/>
            <a:chExt cx="1179830" cy="387350"/>
          </a:xfrm>
        </p:grpSpPr>
        <p:sp>
          <p:nvSpPr>
            <p:cNvPr id="8" name="object 8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69841" y="221413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721062" y="2617837"/>
            <a:ext cx="1179830" cy="387350"/>
            <a:chOff x="5721062" y="2617837"/>
            <a:chExt cx="1179830" cy="387350"/>
          </a:xfrm>
        </p:grpSpPr>
        <p:sp>
          <p:nvSpPr>
            <p:cNvPr id="12" name="object 12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69841" y="269685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21062" y="3100562"/>
            <a:ext cx="1179830" cy="387350"/>
            <a:chOff x="5721062" y="3100562"/>
            <a:chExt cx="1179830" cy="387350"/>
          </a:xfrm>
        </p:grpSpPr>
        <p:sp>
          <p:nvSpPr>
            <p:cNvPr id="16" name="object 16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69841" y="317958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21062" y="3583287"/>
            <a:ext cx="1179830" cy="387350"/>
            <a:chOff x="5721062" y="3583287"/>
            <a:chExt cx="1179830" cy="387350"/>
          </a:xfrm>
        </p:grpSpPr>
        <p:sp>
          <p:nvSpPr>
            <p:cNvPr id="20" name="object 20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9841" y="366230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35324" y="2881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5625" y="2328449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5" h="1448435">
                <a:moveTo>
                  <a:pt x="0" y="742199"/>
                </a:moveTo>
                <a:lnTo>
                  <a:pt x="937799" y="0"/>
                </a:lnTo>
              </a:path>
              <a:path w="937895" h="1448435">
                <a:moveTo>
                  <a:pt x="0" y="742199"/>
                </a:moveTo>
                <a:lnTo>
                  <a:pt x="937799" y="482999"/>
                </a:lnTo>
              </a:path>
              <a:path w="937895" h="1448435">
                <a:moveTo>
                  <a:pt x="0" y="742199"/>
                </a:moveTo>
                <a:lnTo>
                  <a:pt x="937799" y="965699"/>
                </a:lnTo>
              </a:path>
              <a:path w="937895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41048" y="2468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66299" y="2792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20087" y="2772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66299" y="3097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26524" y="3077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3348" y="3382545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2" name="Google Shape;138;g1501cc781cf_0_0">
            <a:extLst>
              <a:ext uri="{FF2B5EF4-FFF2-40B4-BE49-F238E27FC236}">
                <a16:creationId xmlns:a16="http://schemas.microsoft.com/office/drawing/2014/main" id="{EFFE7FC6-6B2B-E60C-4EAB-88759FFA6C2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4668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CCA-F624-4429-4FDF-7BAEDEA4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 Project Proposals: Examples of Wordings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513C-2789-05A3-4B7E-A647AC34C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1800" b="0" i="1" dirty="0">
                <a:solidFill>
                  <a:srgbClr val="0070C0"/>
                </a:solidFill>
                <a:effectLst/>
              </a:rPr>
              <a:t>“we will first collect an extensive dataset from various sources such as Google News articles, Reddit discussions, and Twitter conversations.”  </a:t>
            </a:r>
          </a:p>
          <a:p>
            <a:pPr marL="114300" indent="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800" b="0" dirty="0">
                <a:solidFill>
                  <a:schemeClr val="tx1"/>
                </a:solidFill>
                <a:effectLst/>
              </a:rPr>
              <a:t>          What data? What annotations?</a:t>
            </a:r>
          </a:p>
          <a:p>
            <a:pPr marL="114300" indent="0">
              <a:buNone/>
            </a:pPr>
            <a:endParaRPr lang="en-US" sz="1800" b="0" dirty="0">
              <a:solidFill>
                <a:schemeClr val="tx1"/>
              </a:solidFill>
              <a:effectLst/>
            </a:endParaRPr>
          </a:p>
          <a:p>
            <a:pPr marL="114300" indent="0">
              <a:buNone/>
            </a:pPr>
            <a:r>
              <a:rPr lang="en-US" i="1" dirty="0">
                <a:solidFill>
                  <a:srgbClr val="0070C0"/>
                </a:solidFill>
              </a:rPr>
              <a:t>“the model will be trained to produce a sentiment indicator that ranges from -10 to 10 …”</a:t>
            </a:r>
          </a:p>
          <a:p>
            <a:pPr marL="5715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What model? </a:t>
            </a:r>
          </a:p>
          <a:p>
            <a:pPr marL="571500" lvl="1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Where did we get these labels? </a:t>
            </a:r>
          </a:p>
          <a:p>
            <a:pPr marL="114300" indent="0">
              <a:buNone/>
            </a:pPr>
            <a:endParaRPr lang="en-US" sz="1800" b="0" i="1" dirty="0">
              <a:solidFill>
                <a:schemeClr val="tx1"/>
              </a:solidFill>
              <a:effectLst/>
            </a:endParaRPr>
          </a:p>
          <a:p>
            <a:pPr marL="114300" indent="0">
              <a:buNone/>
            </a:pPr>
            <a:r>
              <a:rPr lang="en-US" dirty="0">
                <a:solidFill>
                  <a:srgbClr val="C00000"/>
                </a:solidFill>
              </a:rPr>
              <a:t>You want to be as clear and as specific as possible. </a:t>
            </a:r>
          </a:p>
        </p:txBody>
      </p:sp>
    </p:spTree>
    <p:extLst>
      <p:ext uri="{BB962C8B-B14F-4D97-AF65-F5344CB8AC3E}">
        <p14:creationId xmlns:p14="http://schemas.microsoft.com/office/powerpoint/2010/main" val="44626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5" dirty="0"/>
              <a:t>A</a:t>
            </a:r>
            <a:r>
              <a:rPr spc="85" dirty="0"/>
              <a:t>n</a:t>
            </a:r>
            <a:r>
              <a:rPr dirty="0"/>
              <a:t>a</a:t>
            </a:r>
            <a:r>
              <a:rPr spc="25" dirty="0"/>
              <a:t>t</a:t>
            </a:r>
            <a:r>
              <a:rPr spc="114" dirty="0"/>
              <a:t>o</a:t>
            </a:r>
            <a:r>
              <a:rPr spc="70" dirty="0"/>
              <a:t>my</a:t>
            </a:r>
            <a:r>
              <a:rPr spc="-200" dirty="0"/>
              <a:t> </a:t>
            </a:r>
            <a:r>
              <a:rPr spc="100" dirty="0"/>
              <a:t>o</a:t>
            </a:r>
            <a:r>
              <a:rPr spc="155" dirty="0"/>
              <a:t>f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50" dirty="0"/>
              <a:t>N</a:t>
            </a:r>
            <a:r>
              <a:rPr spc="50" dirty="0"/>
              <a:t>eu</a:t>
            </a:r>
            <a:r>
              <a:rPr spc="-20" dirty="0"/>
              <a:t>r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lang="en-US" spc="-35" dirty="0"/>
              <a:t>R</a:t>
            </a:r>
            <a:r>
              <a:rPr spc="60" dirty="0"/>
              <a:t>e</a:t>
            </a:r>
            <a:r>
              <a:rPr spc="45" dirty="0"/>
              <a:t>tr</a:t>
            </a:r>
            <a:r>
              <a:rPr spc="15" dirty="0"/>
              <a:t>i</a:t>
            </a:r>
            <a:r>
              <a:rPr spc="75" dirty="0"/>
              <a:t>e</a:t>
            </a:r>
            <a:r>
              <a:rPr spc="10" dirty="0"/>
              <a:t>v</a:t>
            </a:r>
            <a:r>
              <a:rPr spc="70" dirty="0"/>
              <a:t>er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D505237-591C-8236-03CB-0C538319B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991025"/>
          </a:xfrm>
        </p:spPr>
        <p:txBody>
          <a:bodyPr>
            <a:normAutofit/>
          </a:bodyPr>
          <a:lstStyle/>
          <a:p>
            <a:pPr marL="376555" indent="-339090">
              <a:lnSpc>
                <a:spcPts val="1664"/>
              </a:lnSpc>
              <a:spcBef>
                <a:spcPts val="100"/>
              </a:spcBef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Score the input against each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Return the value for the highest scoring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12065" indent="0">
              <a:lnSpc>
                <a:spcPts val="1664"/>
              </a:lnSpc>
              <a:buNone/>
              <a:tabLst>
                <a:tab pos="376555" algn="l"/>
                <a:tab pos="377190" algn="l"/>
              </a:tabLst>
            </a:pPr>
            <a:endParaRPr lang="en-US" dirty="0"/>
          </a:p>
          <a:p>
            <a:pPr marL="12065" indent="0">
              <a:lnSpc>
                <a:spcPts val="1664"/>
              </a:lnSpc>
              <a:buNone/>
              <a:tabLst>
                <a:tab pos="376555" algn="l"/>
                <a:tab pos="377190" algn="l"/>
              </a:tabLst>
            </a:pPr>
            <a:r>
              <a:rPr lang="en-US" b="1" dirty="0"/>
              <a:t>Example: </a:t>
            </a:r>
          </a:p>
          <a:p>
            <a:r>
              <a:rPr lang="en-US" dirty="0"/>
              <a:t>Input = “An essay on Eiffel Tower”</a:t>
            </a:r>
          </a:p>
          <a:p>
            <a:r>
              <a:rPr lang="en-US" dirty="0"/>
              <a:t>Key = &lt;doc title&gt; </a:t>
            </a:r>
          </a:p>
          <a:p>
            <a:r>
              <a:rPr lang="en-US" dirty="0"/>
              <a:t>Value =&lt;doc content&gt;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43400" y="2139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2622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3400" y="3105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3400" y="358804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21062" y="2135112"/>
            <a:ext cx="1179830" cy="387350"/>
            <a:chOff x="5721062" y="2135112"/>
            <a:chExt cx="1179830" cy="387350"/>
          </a:xfrm>
        </p:grpSpPr>
        <p:sp>
          <p:nvSpPr>
            <p:cNvPr id="8" name="object 8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69841" y="221413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721062" y="2617837"/>
            <a:ext cx="1179830" cy="387350"/>
            <a:chOff x="5721062" y="2617837"/>
            <a:chExt cx="1179830" cy="387350"/>
          </a:xfrm>
        </p:grpSpPr>
        <p:sp>
          <p:nvSpPr>
            <p:cNvPr id="12" name="object 12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69841" y="269685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21062" y="3100562"/>
            <a:ext cx="1179830" cy="387350"/>
            <a:chOff x="5721062" y="3100562"/>
            <a:chExt cx="1179830" cy="387350"/>
          </a:xfrm>
        </p:grpSpPr>
        <p:sp>
          <p:nvSpPr>
            <p:cNvPr id="16" name="object 16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69841" y="317958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21062" y="3583287"/>
            <a:ext cx="1179830" cy="387350"/>
            <a:chOff x="5721062" y="3583287"/>
            <a:chExt cx="1179830" cy="387350"/>
          </a:xfrm>
        </p:grpSpPr>
        <p:sp>
          <p:nvSpPr>
            <p:cNvPr id="20" name="object 20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9841" y="366230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35324" y="2881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5625" y="2328449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5" h="1448435">
                <a:moveTo>
                  <a:pt x="0" y="742199"/>
                </a:moveTo>
                <a:lnTo>
                  <a:pt x="937799" y="0"/>
                </a:lnTo>
              </a:path>
              <a:path w="937895" h="1448435">
                <a:moveTo>
                  <a:pt x="0" y="742199"/>
                </a:moveTo>
                <a:lnTo>
                  <a:pt x="937799" y="482999"/>
                </a:lnTo>
              </a:path>
              <a:path w="937895" h="1448435">
                <a:moveTo>
                  <a:pt x="0" y="742199"/>
                </a:moveTo>
                <a:lnTo>
                  <a:pt x="937799" y="965699"/>
                </a:lnTo>
              </a:path>
              <a:path w="937895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41048" y="2468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66299" y="2792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20087" y="2772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66299" y="3097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26524" y="3077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3348" y="3382545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2" name="Google Shape;138;g1501cc781cf_0_0">
            <a:extLst>
              <a:ext uri="{FF2B5EF4-FFF2-40B4-BE49-F238E27FC236}">
                <a16:creationId xmlns:a16="http://schemas.microsoft.com/office/drawing/2014/main" id="{EFFE7FC6-6B2B-E60C-4EAB-88759FFA6C2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92981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5" dirty="0"/>
              <a:t>A</a:t>
            </a:r>
            <a:r>
              <a:rPr spc="85" dirty="0"/>
              <a:t>n</a:t>
            </a:r>
            <a:r>
              <a:rPr dirty="0"/>
              <a:t>a</a:t>
            </a:r>
            <a:r>
              <a:rPr spc="25" dirty="0"/>
              <a:t>t</a:t>
            </a:r>
            <a:r>
              <a:rPr spc="114" dirty="0"/>
              <a:t>o</a:t>
            </a:r>
            <a:r>
              <a:rPr spc="70" dirty="0"/>
              <a:t>my</a:t>
            </a:r>
            <a:r>
              <a:rPr spc="-200" dirty="0"/>
              <a:t> </a:t>
            </a:r>
            <a:r>
              <a:rPr spc="100" dirty="0"/>
              <a:t>o</a:t>
            </a:r>
            <a:r>
              <a:rPr spc="155" dirty="0"/>
              <a:t>f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50" dirty="0"/>
              <a:t>N</a:t>
            </a:r>
            <a:r>
              <a:rPr spc="50" dirty="0"/>
              <a:t>eu</a:t>
            </a:r>
            <a:r>
              <a:rPr spc="-20" dirty="0"/>
              <a:t>r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lang="en-US" spc="-35" dirty="0"/>
              <a:t>R</a:t>
            </a:r>
            <a:r>
              <a:rPr spc="60" dirty="0"/>
              <a:t>e</a:t>
            </a:r>
            <a:r>
              <a:rPr spc="45" dirty="0"/>
              <a:t>tr</a:t>
            </a:r>
            <a:r>
              <a:rPr spc="15" dirty="0"/>
              <a:t>i</a:t>
            </a:r>
            <a:r>
              <a:rPr spc="75" dirty="0"/>
              <a:t>e</a:t>
            </a:r>
            <a:r>
              <a:rPr spc="10" dirty="0"/>
              <a:t>v</a:t>
            </a:r>
            <a:r>
              <a:rPr spc="70" dirty="0"/>
              <a:t>er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D505237-591C-8236-03CB-0C538319B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991025"/>
          </a:xfrm>
        </p:spPr>
        <p:txBody>
          <a:bodyPr>
            <a:normAutofit/>
          </a:bodyPr>
          <a:lstStyle/>
          <a:p>
            <a:pPr marL="376555" indent="-339090">
              <a:lnSpc>
                <a:spcPts val="1664"/>
              </a:lnSpc>
              <a:spcBef>
                <a:spcPts val="100"/>
              </a:spcBef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Score the input against each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Return the value for the highest scoring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12065" indent="0">
              <a:lnSpc>
                <a:spcPts val="1664"/>
              </a:lnSpc>
              <a:buNone/>
              <a:tabLst>
                <a:tab pos="376555" algn="l"/>
                <a:tab pos="377190" algn="l"/>
              </a:tabLst>
            </a:pP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343400" y="2139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2622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3400" y="3105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3400" y="358804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21062" y="2135112"/>
            <a:ext cx="1179830" cy="387350"/>
            <a:chOff x="5721062" y="2135112"/>
            <a:chExt cx="1179830" cy="387350"/>
          </a:xfrm>
        </p:grpSpPr>
        <p:sp>
          <p:nvSpPr>
            <p:cNvPr id="8" name="object 8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69841" y="221413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721062" y="2617837"/>
            <a:ext cx="1179830" cy="387350"/>
            <a:chOff x="5721062" y="2617837"/>
            <a:chExt cx="1179830" cy="387350"/>
          </a:xfrm>
        </p:grpSpPr>
        <p:sp>
          <p:nvSpPr>
            <p:cNvPr id="12" name="object 12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69841" y="269685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21062" y="3100562"/>
            <a:ext cx="1179830" cy="387350"/>
            <a:chOff x="5721062" y="3100562"/>
            <a:chExt cx="1179830" cy="387350"/>
          </a:xfrm>
        </p:grpSpPr>
        <p:sp>
          <p:nvSpPr>
            <p:cNvPr id="16" name="object 16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69841" y="317958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21062" y="3583287"/>
            <a:ext cx="1179830" cy="387350"/>
            <a:chOff x="5721062" y="3583287"/>
            <a:chExt cx="1179830" cy="387350"/>
          </a:xfrm>
        </p:grpSpPr>
        <p:sp>
          <p:nvSpPr>
            <p:cNvPr id="20" name="object 20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9841" y="366230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35324" y="2881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5625" y="2328449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5" h="1448435">
                <a:moveTo>
                  <a:pt x="0" y="742199"/>
                </a:moveTo>
                <a:lnTo>
                  <a:pt x="937799" y="0"/>
                </a:lnTo>
              </a:path>
              <a:path w="937895" h="1448435">
                <a:moveTo>
                  <a:pt x="0" y="742199"/>
                </a:moveTo>
                <a:lnTo>
                  <a:pt x="937799" y="482999"/>
                </a:lnTo>
              </a:path>
              <a:path w="937895" h="1448435">
                <a:moveTo>
                  <a:pt x="0" y="742199"/>
                </a:moveTo>
                <a:lnTo>
                  <a:pt x="937799" y="965699"/>
                </a:lnTo>
              </a:path>
              <a:path w="937895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41048" y="2468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66299" y="2792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20087" y="2772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66299" y="3097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26524" y="3077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3348" y="3382545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2" name="Google Shape;138;g1501cc781cf_0_0">
            <a:extLst>
              <a:ext uri="{FF2B5EF4-FFF2-40B4-BE49-F238E27FC236}">
                <a16:creationId xmlns:a16="http://schemas.microsoft.com/office/drawing/2014/main" id="{EFFE7FC6-6B2B-E60C-4EAB-88759FFA6C2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A4CF8ABF-887E-1AFF-4ED8-DB3B10FE27DB}"/>
              </a:ext>
            </a:extLst>
          </p:cNvPr>
          <p:cNvSpPr txBox="1"/>
          <p:nvPr/>
        </p:nvSpPr>
        <p:spPr>
          <a:xfrm>
            <a:off x="778213" y="4474107"/>
            <a:ext cx="6613386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94580" algn="l"/>
              </a:tabLst>
            </a:pPr>
            <a:r>
              <a:rPr sz="1800" spc="9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14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5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3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2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tr</a:t>
            </a:r>
            <a:r>
              <a:rPr sz="1800" spc="-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iev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er</a:t>
            </a:r>
            <a:r>
              <a:rPr sz="1800" spc="-9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114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j</a:t>
            </a:r>
            <a:r>
              <a:rPr sz="1800" spc="-6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u</a:t>
            </a:r>
            <a:r>
              <a:rPr sz="1800" spc="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4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14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un</a:t>
            </a:r>
            <a:r>
              <a:rPr sz="1800" spc="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5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8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n: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85" dirty="0">
                <a:latin typeface="Corbel" panose="020B0503020204020204" pitchFamily="34" charset="0"/>
                <a:cs typeface="Tahoma"/>
              </a:rPr>
              <a:t> </a:t>
            </a:r>
            <a:r>
              <a:rPr lang="en-US" sz="1400" spc="85" dirty="0">
                <a:latin typeface="Corbel" panose="020B0503020204020204" pitchFamily="34" charset="0"/>
                <a:cs typeface="Tahoma"/>
              </a:rPr>
              <a:t>       </a:t>
            </a:r>
            <a:r>
              <a:rPr sz="2100" b="1" spc="-5" dirty="0">
                <a:latin typeface="Consolas"/>
                <a:cs typeface="Consolas"/>
              </a:rPr>
              <a:t>f(input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5" dirty="0">
                <a:latin typeface="Consolas"/>
                <a:cs typeface="Consolas"/>
              </a:rPr>
              <a:t>key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sz="2100" b="1" spc="35" dirty="0">
                <a:latin typeface="Consolas"/>
                <a:cs typeface="Consolas"/>
              </a:rPr>
              <a:t> </a:t>
            </a:r>
            <a:r>
              <a:rPr sz="2100" b="1" dirty="0">
                <a:latin typeface="Arial"/>
                <a:cs typeface="Arial"/>
              </a:rPr>
              <a:t>→	</a:t>
            </a:r>
            <a:r>
              <a:rPr sz="2100" b="1" spc="-5" dirty="0">
                <a:latin typeface="Consolas"/>
                <a:cs typeface="Consolas"/>
              </a:rPr>
              <a:t>score</a:t>
            </a:r>
            <a:endParaRPr sz="2100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963370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5" dirty="0"/>
              <a:t>A</a:t>
            </a:r>
            <a:r>
              <a:rPr spc="85" dirty="0"/>
              <a:t>n</a:t>
            </a:r>
            <a:r>
              <a:rPr dirty="0"/>
              <a:t>a</a:t>
            </a:r>
            <a:r>
              <a:rPr spc="25" dirty="0"/>
              <a:t>t</a:t>
            </a:r>
            <a:r>
              <a:rPr spc="114" dirty="0"/>
              <a:t>o</a:t>
            </a:r>
            <a:r>
              <a:rPr spc="70" dirty="0"/>
              <a:t>my</a:t>
            </a:r>
            <a:r>
              <a:rPr spc="-200" dirty="0"/>
              <a:t> </a:t>
            </a:r>
            <a:r>
              <a:rPr spc="100" dirty="0"/>
              <a:t>o</a:t>
            </a:r>
            <a:r>
              <a:rPr spc="155" dirty="0"/>
              <a:t>f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50" dirty="0"/>
              <a:t>N</a:t>
            </a:r>
            <a:r>
              <a:rPr spc="50" dirty="0"/>
              <a:t>eu</a:t>
            </a:r>
            <a:r>
              <a:rPr spc="-20" dirty="0"/>
              <a:t>r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lang="en-US" spc="-35" dirty="0"/>
              <a:t>R</a:t>
            </a:r>
            <a:r>
              <a:rPr spc="60" dirty="0"/>
              <a:t>e</a:t>
            </a:r>
            <a:r>
              <a:rPr spc="45" dirty="0"/>
              <a:t>tr</a:t>
            </a:r>
            <a:r>
              <a:rPr spc="15" dirty="0"/>
              <a:t>i</a:t>
            </a:r>
            <a:r>
              <a:rPr spc="75" dirty="0"/>
              <a:t>e</a:t>
            </a:r>
            <a:r>
              <a:rPr spc="10" dirty="0"/>
              <a:t>v</a:t>
            </a:r>
            <a:r>
              <a:rPr spc="70" dirty="0"/>
              <a:t>er</a:t>
            </a:r>
            <a:r>
              <a:rPr lang="en-US" spc="70" dirty="0"/>
              <a:t>: Simplified</a:t>
            </a:r>
            <a:endParaRPr spc="70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D505237-591C-8236-03CB-0C538319B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991025"/>
          </a:xfrm>
        </p:spPr>
        <p:txBody>
          <a:bodyPr>
            <a:normAutofit/>
          </a:bodyPr>
          <a:lstStyle/>
          <a:p>
            <a:pPr marL="866775" indent="-339090">
              <a:lnSpc>
                <a:spcPts val="1664"/>
              </a:lnSpc>
              <a:spcBef>
                <a:spcPts val="5"/>
              </a:spcBef>
              <a:buAutoNum type="arabicPeriod"/>
              <a:tabLst>
                <a:tab pos="866775" algn="l"/>
                <a:tab pos="867410" algn="l"/>
              </a:tabLst>
            </a:pPr>
            <a:r>
              <a:rPr lang="en-US" dirty="0"/>
              <a:t>Score the input against each memory.</a:t>
            </a:r>
          </a:p>
          <a:p>
            <a:pPr marL="866775" indent="-365125">
              <a:lnSpc>
                <a:spcPts val="1664"/>
              </a:lnSpc>
              <a:buAutoNum type="arabicPeriod"/>
              <a:tabLst>
                <a:tab pos="866775" algn="l"/>
                <a:tab pos="867410" algn="l"/>
              </a:tabLst>
            </a:pPr>
            <a:r>
              <a:rPr lang="en-US" dirty="0"/>
              <a:t>Return the highest scoring memory.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12065" indent="0">
              <a:lnSpc>
                <a:spcPts val="1664"/>
              </a:lnSpc>
              <a:buNone/>
              <a:tabLst>
                <a:tab pos="376555" algn="l"/>
                <a:tab pos="377190" algn="l"/>
              </a:tabLst>
            </a:pPr>
            <a:endParaRPr lang="en-US" dirty="0"/>
          </a:p>
        </p:txBody>
      </p:sp>
      <p:sp>
        <p:nvSpPr>
          <p:cNvPr id="32" name="Google Shape;138;g1501cc781cf_0_0">
            <a:extLst>
              <a:ext uri="{FF2B5EF4-FFF2-40B4-BE49-F238E27FC236}">
                <a16:creationId xmlns:a16="http://schemas.microsoft.com/office/drawing/2014/main" id="{EFFE7FC6-6B2B-E60C-4EAB-88759FFA6C2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A4CF8ABF-887E-1AFF-4ED8-DB3B10FE27DB}"/>
              </a:ext>
            </a:extLst>
          </p:cNvPr>
          <p:cNvSpPr txBox="1"/>
          <p:nvPr/>
        </p:nvSpPr>
        <p:spPr>
          <a:xfrm>
            <a:off x="778213" y="4474107"/>
            <a:ext cx="735411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94580" algn="l"/>
              </a:tabLst>
            </a:pPr>
            <a:r>
              <a:rPr sz="1800" spc="9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14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5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3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2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tr</a:t>
            </a:r>
            <a:r>
              <a:rPr sz="1800" spc="-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iev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er</a:t>
            </a:r>
            <a:r>
              <a:rPr sz="1800" spc="-9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114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j</a:t>
            </a:r>
            <a:r>
              <a:rPr sz="1800" spc="-6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u</a:t>
            </a:r>
            <a:r>
              <a:rPr sz="1800" spc="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4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14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un</a:t>
            </a:r>
            <a:r>
              <a:rPr sz="1800" spc="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5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8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n: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85" dirty="0">
                <a:latin typeface="Corbel" panose="020B0503020204020204" pitchFamily="34" charset="0"/>
                <a:cs typeface="Tahoma"/>
              </a:rPr>
              <a:t> </a:t>
            </a:r>
            <a:r>
              <a:rPr lang="en-US" sz="1400" spc="85" dirty="0">
                <a:latin typeface="Corbel" panose="020B0503020204020204" pitchFamily="34" charset="0"/>
                <a:cs typeface="Tahoma"/>
              </a:rPr>
              <a:t>       </a:t>
            </a:r>
            <a:r>
              <a:rPr sz="2100" b="1" spc="-5" dirty="0">
                <a:latin typeface="Consolas"/>
                <a:cs typeface="Consolas"/>
              </a:rPr>
              <a:t>f(input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lang="en-US" sz="2100" b="1" spc="-5" dirty="0">
                <a:latin typeface="Consolas"/>
                <a:cs typeface="Consolas"/>
              </a:rPr>
              <a:t>memory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sz="2100" b="1" spc="35" dirty="0">
                <a:latin typeface="Consolas"/>
                <a:cs typeface="Consolas"/>
              </a:rPr>
              <a:t> </a:t>
            </a:r>
            <a:r>
              <a:rPr sz="2100" b="1" dirty="0">
                <a:latin typeface="Arial"/>
                <a:cs typeface="Arial"/>
              </a:rPr>
              <a:t>→</a:t>
            </a:r>
            <a:r>
              <a:rPr lang="en-US" sz="2100" b="1" dirty="0">
                <a:latin typeface="Arial"/>
                <a:cs typeface="Arial"/>
              </a:rPr>
              <a:t>   </a:t>
            </a:r>
            <a:r>
              <a:rPr sz="2100" b="1" spc="-5" dirty="0">
                <a:latin typeface="Consolas"/>
                <a:cs typeface="Consolas"/>
              </a:rPr>
              <a:t>score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28153548-C6A7-8FE0-E41E-7AF9BE935BD9}"/>
              </a:ext>
            </a:extLst>
          </p:cNvPr>
          <p:cNvSpPr txBox="1"/>
          <p:nvPr/>
        </p:nvSpPr>
        <p:spPr>
          <a:xfrm>
            <a:off x="2787178" y="2831101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A4296A9A-3A33-B6BE-87C5-45F4D61EB671}"/>
              </a:ext>
            </a:extLst>
          </p:cNvPr>
          <p:cNvSpPr txBox="1"/>
          <p:nvPr/>
        </p:nvSpPr>
        <p:spPr>
          <a:xfrm>
            <a:off x="4895254" y="2089026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AAB62EE9-198C-F73B-3F2B-52E30138899C}"/>
              </a:ext>
            </a:extLst>
          </p:cNvPr>
          <p:cNvSpPr txBox="1"/>
          <p:nvPr/>
        </p:nvSpPr>
        <p:spPr>
          <a:xfrm>
            <a:off x="4895254" y="2571750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91BE8EAC-5119-0EE0-94CE-EBE080BE1B6E}"/>
              </a:ext>
            </a:extLst>
          </p:cNvPr>
          <p:cNvSpPr txBox="1"/>
          <p:nvPr/>
        </p:nvSpPr>
        <p:spPr>
          <a:xfrm>
            <a:off x="4895254" y="30544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8" name="object 7">
            <a:extLst>
              <a:ext uri="{FF2B5EF4-FFF2-40B4-BE49-F238E27FC236}">
                <a16:creationId xmlns:a16="http://schemas.microsoft.com/office/drawing/2014/main" id="{C91BB4B8-5BE1-9887-FD52-59240D24C1CC}"/>
              </a:ext>
            </a:extLst>
          </p:cNvPr>
          <p:cNvSpPr txBox="1"/>
          <p:nvPr/>
        </p:nvSpPr>
        <p:spPr>
          <a:xfrm>
            <a:off x="4895254" y="3537200"/>
            <a:ext cx="1170305" cy="293029"/>
          </a:xfrm>
          <a:prstGeom prst="rect">
            <a:avLst/>
          </a:prstGeom>
          <a:solidFill>
            <a:srgbClr val="D9EAD3"/>
          </a:solidFill>
          <a:ln w="76199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DD9B426F-A358-E835-FA85-6010BB181B5A}"/>
              </a:ext>
            </a:extLst>
          </p:cNvPr>
          <p:cNvSpPr/>
          <p:nvPr/>
        </p:nvSpPr>
        <p:spPr>
          <a:xfrm>
            <a:off x="3957479" y="2277600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5" h="1448435">
                <a:moveTo>
                  <a:pt x="0" y="742199"/>
                </a:moveTo>
                <a:lnTo>
                  <a:pt x="937799" y="0"/>
                </a:lnTo>
              </a:path>
              <a:path w="937895" h="1448435">
                <a:moveTo>
                  <a:pt x="0" y="742199"/>
                </a:moveTo>
                <a:lnTo>
                  <a:pt x="937799" y="482999"/>
                </a:lnTo>
              </a:path>
              <a:path w="937895" h="1448435">
                <a:moveTo>
                  <a:pt x="0" y="742199"/>
                </a:moveTo>
                <a:lnTo>
                  <a:pt x="937799" y="965699"/>
                </a:lnTo>
              </a:path>
              <a:path w="937895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">
            <a:extLst>
              <a:ext uri="{FF2B5EF4-FFF2-40B4-BE49-F238E27FC236}">
                <a16:creationId xmlns:a16="http://schemas.microsoft.com/office/drawing/2014/main" id="{DE713826-88E7-1969-2BB3-69D97D02B656}"/>
              </a:ext>
            </a:extLst>
          </p:cNvPr>
          <p:cNvSpPr txBox="1"/>
          <p:nvPr/>
        </p:nvSpPr>
        <p:spPr>
          <a:xfrm>
            <a:off x="4392902" y="2417297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B1023579-1A9A-235C-66C7-B14FD0106E5D}"/>
              </a:ext>
            </a:extLst>
          </p:cNvPr>
          <p:cNvSpPr/>
          <p:nvPr/>
        </p:nvSpPr>
        <p:spPr>
          <a:xfrm>
            <a:off x="4318153" y="2741400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1">
            <a:extLst>
              <a:ext uri="{FF2B5EF4-FFF2-40B4-BE49-F238E27FC236}">
                <a16:creationId xmlns:a16="http://schemas.microsoft.com/office/drawing/2014/main" id="{F8B0A8B3-D3C5-A322-98F5-651DF5042449}"/>
              </a:ext>
            </a:extLst>
          </p:cNvPr>
          <p:cNvSpPr txBox="1"/>
          <p:nvPr/>
        </p:nvSpPr>
        <p:spPr>
          <a:xfrm>
            <a:off x="4371941" y="2722097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3" name="object 12">
            <a:extLst>
              <a:ext uri="{FF2B5EF4-FFF2-40B4-BE49-F238E27FC236}">
                <a16:creationId xmlns:a16="http://schemas.microsoft.com/office/drawing/2014/main" id="{FD316119-9C8B-9A74-7B99-C9D89793A883}"/>
              </a:ext>
            </a:extLst>
          </p:cNvPr>
          <p:cNvSpPr/>
          <p:nvPr/>
        </p:nvSpPr>
        <p:spPr>
          <a:xfrm>
            <a:off x="4318153" y="3046201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3">
            <a:extLst>
              <a:ext uri="{FF2B5EF4-FFF2-40B4-BE49-F238E27FC236}">
                <a16:creationId xmlns:a16="http://schemas.microsoft.com/office/drawing/2014/main" id="{1825AC07-4F43-61FA-AAAA-77D76AD51419}"/>
              </a:ext>
            </a:extLst>
          </p:cNvPr>
          <p:cNvSpPr txBox="1"/>
          <p:nvPr/>
        </p:nvSpPr>
        <p:spPr>
          <a:xfrm>
            <a:off x="4378378" y="302689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id="{643BFF9F-F96B-FD0F-C552-5A683B612292}"/>
              </a:ext>
            </a:extLst>
          </p:cNvPr>
          <p:cNvSpPr txBox="1"/>
          <p:nvPr/>
        </p:nvSpPr>
        <p:spPr>
          <a:xfrm>
            <a:off x="4405202" y="3331696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8774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6407" y="1555481"/>
            <a:ext cx="4796033" cy="2869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35" dirty="0">
                <a:latin typeface="Corbel" panose="020B0503020204020204" pitchFamily="34" charset="0"/>
                <a:cs typeface="Tahoma"/>
              </a:rPr>
              <a:t>Advantages:</a:t>
            </a:r>
            <a:endParaRPr sz="1600" b="1" dirty="0">
              <a:latin typeface="Corbel" panose="020B0503020204020204" pitchFamily="34" charset="0"/>
              <a:cs typeface="Tahoma"/>
            </a:endParaRPr>
          </a:p>
          <a:p>
            <a:pPr marL="469900" marR="5080" indent="-336550">
              <a:lnSpc>
                <a:spcPct val="99700"/>
              </a:lnSpc>
              <a:spcBef>
                <a:spcPts val="1025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15" dirty="0">
                <a:latin typeface="Corbel" panose="020B0503020204020204" pitchFamily="34" charset="0"/>
                <a:cs typeface="Tahoma"/>
              </a:rPr>
              <a:t>U</a:t>
            </a:r>
            <a:r>
              <a:rPr sz="1600" dirty="0">
                <a:latin typeface="Corbel" panose="020B0503020204020204" pitchFamily="34" charset="0"/>
                <a:cs typeface="Tahoma"/>
              </a:rPr>
              <a:t>si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60" dirty="0">
                <a:latin typeface="Corbel" panose="020B0503020204020204" pitchFamily="34" charset="0"/>
                <a:cs typeface="Tahoma"/>
              </a:rPr>
              <a:t>g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w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er</a:t>
            </a:r>
            <a:r>
              <a:rPr sz="1600" spc="20" dirty="0">
                <a:latin typeface="Corbel" panose="020B0503020204020204" pitchFamily="34" charset="0"/>
                <a:cs typeface="Tahoma"/>
              </a:rPr>
              <a:t>f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ul</a:t>
            </a:r>
            <a:r>
              <a:rPr sz="1600" spc="-170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15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f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rmer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65" dirty="0">
                <a:latin typeface="Corbel" panose="020B0503020204020204" pitchFamily="34" charset="0"/>
                <a:cs typeface="Tahoma"/>
              </a:rPr>
              <a:t>mo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d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el  t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mpa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he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20" dirty="0">
                <a:latin typeface="Corbel" panose="020B0503020204020204" pitchFamily="34" charset="0"/>
                <a:cs typeface="Tahoma"/>
              </a:rPr>
              <a:t>in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g</a:t>
            </a:r>
            <a:r>
              <a:rPr sz="1600" dirty="0">
                <a:latin typeface="Corbel" panose="020B0503020204020204" pitchFamily="34" charset="0"/>
                <a:cs typeface="Tahoma"/>
              </a:rPr>
              <a:t>ai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ch  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memory.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 marL="469900" marR="170180" indent="-336550">
              <a:lnSpc>
                <a:spcPct val="101200"/>
              </a:lnSpc>
              <a:spcBef>
                <a:spcPts val="950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30" dirty="0">
                <a:latin typeface="Corbel" panose="020B0503020204020204" pitchFamily="34" charset="0"/>
                <a:cs typeface="Tahoma"/>
              </a:rPr>
              <a:t>Dif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f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2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5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b</a:t>
            </a:r>
            <a:r>
              <a:rPr sz="1600" spc="-35" dirty="0">
                <a:latin typeface="Corbel" panose="020B0503020204020204" pitchFamily="34" charset="0"/>
                <a:cs typeface="Tahoma"/>
              </a:rPr>
              <a:t>l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--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an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6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imi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z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w</a:t>
            </a:r>
            <a:r>
              <a:rPr sz="1600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h  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g</a:t>
            </a:r>
            <a:r>
              <a:rPr sz="160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d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de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t.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sz="1600" b="1" spc="-40" dirty="0">
                <a:latin typeface="Corbel" panose="020B0503020204020204" pitchFamily="34" charset="0"/>
                <a:cs typeface="Tahoma"/>
              </a:rPr>
              <a:t>Disadvantages:</a:t>
            </a:r>
            <a:endParaRPr sz="1600" b="1" dirty="0">
              <a:latin typeface="Corbel" panose="020B0503020204020204" pitchFamily="34" charset="0"/>
              <a:cs typeface="Tahoma"/>
            </a:endParaRPr>
          </a:p>
          <a:p>
            <a:pPr marL="469900" marR="118745" indent="-336550">
              <a:lnSpc>
                <a:spcPct val="99700"/>
              </a:lnSpc>
              <a:spcBef>
                <a:spcPts val="1025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-35" dirty="0">
                <a:latin typeface="Corbel" panose="020B0503020204020204" pitchFamily="34" charset="0"/>
                <a:cs typeface="Tahoma"/>
              </a:rPr>
              <a:t>F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2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60" dirty="0">
                <a:latin typeface="Corbel" panose="020B0503020204020204" pitchFamily="34" charset="0"/>
                <a:cs typeface="Tahoma"/>
              </a:rPr>
              <a:t>ch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w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20" dirty="0">
                <a:latin typeface="Corbel" panose="020B0503020204020204" pitchFamily="34" charset="0"/>
                <a:cs typeface="Tahoma"/>
              </a:rPr>
              <a:t>in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t,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latin typeface="Corbel" panose="020B0503020204020204" pitchFamily="34" charset="0"/>
                <a:cs typeface="Tahoma"/>
              </a:rPr>
              <a:t>y</a:t>
            </a:r>
            <a:r>
              <a:rPr sz="1600" spc="60" dirty="0">
                <a:latin typeface="Corbel" panose="020B0503020204020204" pitchFamily="34" charset="0"/>
                <a:cs typeface="Tahoma"/>
              </a:rPr>
              <a:t>o</a:t>
            </a:r>
            <a:r>
              <a:rPr sz="1600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h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a</a:t>
            </a:r>
            <a:r>
              <a:rPr sz="1600" dirty="0">
                <a:latin typeface="Corbel" panose="020B0503020204020204" pitchFamily="34" charset="0"/>
                <a:cs typeface="Tahoma"/>
              </a:rPr>
              <a:t>v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d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o  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his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mparis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g</a:t>
            </a:r>
            <a:r>
              <a:rPr sz="1600" dirty="0">
                <a:latin typeface="Corbel" panose="020B0503020204020204" pitchFamily="34" charset="0"/>
                <a:cs typeface="Tahoma"/>
              </a:rPr>
              <a:t>ai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EVE</a:t>
            </a:r>
            <a:r>
              <a:rPr sz="1600" spc="-4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Y  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memory.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 marL="469900" marR="383540" indent="-336550">
              <a:lnSpc>
                <a:spcPct val="101200"/>
              </a:lnSpc>
              <a:spcBef>
                <a:spcPts val="950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-18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oo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l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w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if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latin typeface="Corbel" panose="020B0503020204020204" pitchFamily="34" charset="0"/>
                <a:cs typeface="Tahoma"/>
              </a:rPr>
              <a:t>y</a:t>
            </a:r>
            <a:r>
              <a:rPr sz="1600" spc="60" dirty="0">
                <a:latin typeface="Corbel" panose="020B0503020204020204" pitchFamily="34" charset="0"/>
                <a:cs typeface="Tahoma"/>
              </a:rPr>
              <a:t>o</a:t>
            </a:r>
            <a:r>
              <a:rPr sz="1600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h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a</a:t>
            </a:r>
            <a:r>
              <a:rPr sz="1600" dirty="0">
                <a:latin typeface="Corbel" panose="020B0503020204020204" pitchFamily="34" charset="0"/>
                <a:cs typeface="Tahoma"/>
              </a:rPr>
              <a:t>v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30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55" dirty="0">
                <a:latin typeface="Corbel" panose="020B0503020204020204" pitchFamily="34" charset="0"/>
                <a:cs typeface="Tahoma"/>
              </a:rPr>
              <a:t>mill</a:t>
            </a:r>
            <a:r>
              <a:rPr sz="1600" spc="-45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-2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-7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-15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-85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f  </a:t>
            </a:r>
            <a:r>
              <a:rPr sz="1600" spc="-40" dirty="0">
                <a:latin typeface="Corbel" panose="020B0503020204020204" pitchFamily="34" charset="0"/>
                <a:cs typeface="Tahoma"/>
              </a:rPr>
              <a:t>memories.</a:t>
            </a:r>
            <a:endParaRPr sz="16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R</a:t>
            </a:r>
            <a:r>
              <a:rPr dirty="0"/>
              <a:t>etrieval </a:t>
            </a:r>
            <a:r>
              <a:rPr lang="en-US" dirty="0"/>
              <a:t>S</a:t>
            </a:r>
            <a:r>
              <a:rPr dirty="0"/>
              <a:t>coring </a:t>
            </a:r>
            <a:r>
              <a:rPr lang="en-US" dirty="0"/>
              <a:t>F</a:t>
            </a:r>
            <a:r>
              <a:rPr dirty="0"/>
              <a:t>unction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54877" y="545924"/>
            <a:ext cx="3663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8460" algn="l"/>
              </a:tabLst>
            </a:pPr>
            <a:r>
              <a:rPr sz="2100" b="1" spc="-5" dirty="0">
                <a:latin typeface="Consolas"/>
                <a:cs typeface="Consolas"/>
              </a:rPr>
              <a:t>f(input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5" dirty="0">
                <a:latin typeface="Consolas"/>
                <a:cs typeface="Consolas"/>
              </a:rPr>
              <a:t>memory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sz="2100" b="1" spc="45" dirty="0">
                <a:latin typeface="Consolas"/>
                <a:cs typeface="Consolas"/>
              </a:rPr>
              <a:t> </a:t>
            </a:r>
            <a:r>
              <a:rPr sz="2100" b="1" dirty="0">
                <a:latin typeface="Arial"/>
                <a:cs typeface="Arial"/>
              </a:rPr>
              <a:t>→	</a:t>
            </a:r>
            <a:r>
              <a:rPr sz="2100" b="1" spc="-5" dirty="0">
                <a:latin typeface="Consolas"/>
                <a:cs typeface="Consolas"/>
              </a:rPr>
              <a:t>score</a:t>
            </a:r>
            <a:endParaRPr sz="2100" dirty="0">
              <a:latin typeface="Consolas"/>
              <a:cs typeface="Consola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984" y="2704881"/>
            <a:ext cx="2115273" cy="108256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15427" y="4003024"/>
            <a:ext cx="92646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21028" y="4003024"/>
            <a:ext cx="92646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30915" y="2031749"/>
            <a:ext cx="1535430" cy="1976120"/>
            <a:chOff x="1481112" y="2216574"/>
            <a:chExt cx="1535430" cy="1976120"/>
          </a:xfrm>
        </p:grpSpPr>
        <p:sp>
          <p:nvSpPr>
            <p:cNvPr id="9" name="object 9"/>
            <p:cNvSpPr/>
            <p:nvPr/>
          </p:nvSpPr>
          <p:spPr>
            <a:xfrm>
              <a:off x="1928824" y="4037099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13092" y="39938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13092" y="39938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95624" y="4037099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79892" y="39938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79892" y="39938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85874" y="2221337"/>
              <a:ext cx="1191260" cy="458470"/>
            </a:xfrm>
            <a:custGeom>
              <a:avLst/>
              <a:gdLst/>
              <a:ahLst/>
              <a:cxnLst/>
              <a:rect l="l" t="t" r="r" b="b"/>
              <a:pathLst>
                <a:path w="1191260" h="458469">
                  <a:moveTo>
                    <a:pt x="1114348" y="458099"/>
                  </a:moveTo>
                  <a:lnTo>
                    <a:pt x="76351" y="458099"/>
                  </a:lnTo>
                  <a:lnTo>
                    <a:pt x="46632" y="452099"/>
                  </a:lnTo>
                  <a:lnTo>
                    <a:pt x="22362" y="435737"/>
                  </a:lnTo>
                  <a:lnTo>
                    <a:pt x="6000" y="411467"/>
                  </a:lnTo>
                  <a:lnTo>
                    <a:pt x="0" y="381748"/>
                  </a:lnTo>
                  <a:lnTo>
                    <a:pt x="0" y="76351"/>
                  </a:lnTo>
                  <a:lnTo>
                    <a:pt x="6000" y="46632"/>
                  </a:lnTo>
                  <a:lnTo>
                    <a:pt x="22362" y="22362"/>
                  </a:lnTo>
                  <a:lnTo>
                    <a:pt x="46632" y="6000"/>
                  </a:lnTo>
                  <a:lnTo>
                    <a:pt x="76351" y="0"/>
                  </a:lnTo>
                  <a:lnTo>
                    <a:pt x="1114348" y="0"/>
                  </a:lnTo>
                  <a:lnTo>
                    <a:pt x="1156708" y="12827"/>
                  </a:lnTo>
                  <a:lnTo>
                    <a:pt x="1184888" y="47133"/>
                  </a:lnTo>
                  <a:lnTo>
                    <a:pt x="1190699" y="76351"/>
                  </a:lnTo>
                  <a:lnTo>
                    <a:pt x="1190699" y="381748"/>
                  </a:lnTo>
                  <a:lnTo>
                    <a:pt x="1184699" y="411467"/>
                  </a:lnTo>
                  <a:lnTo>
                    <a:pt x="1168337" y="435737"/>
                  </a:lnTo>
                  <a:lnTo>
                    <a:pt x="1144067" y="452099"/>
                  </a:lnTo>
                  <a:lnTo>
                    <a:pt x="1114348" y="458099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5875" y="2221337"/>
              <a:ext cx="1191260" cy="458470"/>
            </a:xfrm>
            <a:custGeom>
              <a:avLst/>
              <a:gdLst/>
              <a:ahLst/>
              <a:cxnLst/>
              <a:rect l="l" t="t" r="r" b="b"/>
              <a:pathLst>
                <a:path w="1191260" h="458469">
                  <a:moveTo>
                    <a:pt x="0" y="76351"/>
                  </a:moveTo>
                  <a:lnTo>
                    <a:pt x="6000" y="46632"/>
                  </a:lnTo>
                  <a:lnTo>
                    <a:pt x="22362" y="22362"/>
                  </a:lnTo>
                  <a:lnTo>
                    <a:pt x="46632" y="6000"/>
                  </a:lnTo>
                  <a:lnTo>
                    <a:pt x="76351" y="0"/>
                  </a:lnTo>
                  <a:lnTo>
                    <a:pt x="1114348" y="0"/>
                  </a:lnTo>
                  <a:lnTo>
                    <a:pt x="1156708" y="12827"/>
                  </a:lnTo>
                  <a:lnTo>
                    <a:pt x="1184888" y="47133"/>
                  </a:lnTo>
                  <a:lnTo>
                    <a:pt x="1190699" y="76351"/>
                  </a:lnTo>
                  <a:lnTo>
                    <a:pt x="1190699" y="381748"/>
                  </a:lnTo>
                  <a:lnTo>
                    <a:pt x="1184699" y="411467"/>
                  </a:lnTo>
                  <a:lnTo>
                    <a:pt x="1168337" y="435737"/>
                  </a:lnTo>
                  <a:lnTo>
                    <a:pt x="1144067" y="452099"/>
                  </a:lnTo>
                  <a:lnTo>
                    <a:pt x="1114348" y="458099"/>
                  </a:lnTo>
                  <a:lnTo>
                    <a:pt x="76351" y="458099"/>
                  </a:lnTo>
                  <a:lnTo>
                    <a:pt x="46632" y="452099"/>
                  </a:lnTo>
                  <a:lnTo>
                    <a:pt x="22362" y="435737"/>
                  </a:lnTo>
                  <a:lnTo>
                    <a:pt x="6000" y="411467"/>
                  </a:lnTo>
                  <a:lnTo>
                    <a:pt x="0" y="381748"/>
                  </a:lnTo>
                  <a:lnTo>
                    <a:pt x="0" y="76351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64010" y="2140975"/>
            <a:ext cx="93471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regression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710532" y="1823087"/>
            <a:ext cx="41275" cy="884555"/>
            <a:chOff x="2060729" y="2007912"/>
            <a:chExt cx="41275" cy="884555"/>
          </a:xfrm>
        </p:grpSpPr>
        <p:sp>
          <p:nvSpPr>
            <p:cNvPr id="19" name="object 19"/>
            <p:cNvSpPr/>
            <p:nvPr/>
          </p:nvSpPr>
          <p:spPr>
            <a:xfrm>
              <a:off x="2081225" y="274170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65492" y="26984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65492" y="26984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81225" y="205590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65492" y="20126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65492" y="20126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474378" y="1519738"/>
            <a:ext cx="5003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orbel" panose="020B0503020204020204" pitchFamily="34" charset="0"/>
                <a:cs typeface="Tahoma"/>
              </a:rPr>
              <a:t>s</a:t>
            </a:r>
            <a:r>
              <a:rPr sz="1400" spc="50" dirty="0">
                <a:latin typeface="Corbel" panose="020B0503020204020204" pitchFamily="34" charset="0"/>
                <a:cs typeface="Tahoma"/>
              </a:rPr>
              <a:t>c</a:t>
            </a:r>
            <a:r>
              <a:rPr sz="1400" spc="-20" dirty="0">
                <a:latin typeface="Corbel" panose="020B0503020204020204" pitchFamily="34" charset="0"/>
                <a:cs typeface="Tahoma"/>
              </a:rPr>
              <a:t>o</a:t>
            </a:r>
            <a:r>
              <a:rPr sz="1400" spc="-5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31881717-AF14-00F2-A312-320C57E954F4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62269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R</a:t>
            </a:r>
            <a:r>
              <a:rPr dirty="0"/>
              <a:t>etrieval </a:t>
            </a:r>
            <a:r>
              <a:rPr lang="en-US" dirty="0"/>
              <a:t>S</a:t>
            </a:r>
            <a:r>
              <a:rPr dirty="0"/>
              <a:t>coring </a:t>
            </a:r>
            <a:r>
              <a:rPr lang="en-US" dirty="0"/>
              <a:t>F</a:t>
            </a:r>
            <a:r>
              <a:rPr dirty="0"/>
              <a:t>unction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54877" y="545924"/>
            <a:ext cx="3663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8460" algn="l"/>
              </a:tabLst>
            </a:pPr>
            <a:r>
              <a:rPr sz="2100" b="1" spc="-5" dirty="0">
                <a:latin typeface="Consolas"/>
                <a:cs typeface="Consolas"/>
              </a:rPr>
              <a:t>f(input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5" dirty="0">
                <a:latin typeface="Consolas"/>
                <a:cs typeface="Consolas"/>
              </a:rPr>
              <a:t>memory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sz="2100" b="1" spc="45" dirty="0">
                <a:latin typeface="Consolas"/>
                <a:cs typeface="Consolas"/>
              </a:rPr>
              <a:t> </a:t>
            </a:r>
            <a:r>
              <a:rPr sz="2100" b="1" dirty="0">
                <a:latin typeface="Arial"/>
                <a:cs typeface="Arial"/>
              </a:rPr>
              <a:t>→	</a:t>
            </a:r>
            <a:r>
              <a:rPr sz="2100" b="1" spc="-5" dirty="0">
                <a:latin typeface="Consolas"/>
                <a:cs typeface="Consolas"/>
              </a:rPr>
              <a:t>score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31881717-AF14-00F2-A312-320C57E954F4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" name="object 42">
            <a:extLst>
              <a:ext uri="{FF2B5EF4-FFF2-40B4-BE49-F238E27FC236}">
                <a16:creationId xmlns:a16="http://schemas.microsoft.com/office/drawing/2014/main" id="{3D28FDB6-35A5-96AF-E45C-657F4AB8104F}"/>
              </a:ext>
            </a:extLst>
          </p:cNvPr>
          <p:cNvSpPr txBox="1"/>
          <p:nvPr/>
        </p:nvSpPr>
        <p:spPr>
          <a:xfrm>
            <a:off x="5033016" y="1427301"/>
            <a:ext cx="4110984" cy="3259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35" dirty="0">
                <a:latin typeface="Corbel" panose="020B0503020204020204" pitchFamily="34" charset="0"/>
                <a:cs typeface="Tahoma"/>
              </a:rPr>
              <a:t>Advantages:</a:t>
            </a:r>
            <a:endParaRPr sz="1600" b="1" dirty="0">
              <a:latin typeface="Corbel" panose="020B0503020204020204" pitchFamily="34" charset="0"/>
              <a:cs typeface="Tahoma"/>
            </a:endParaRPr>
          </a:p>
          <a:p>
            <a:pPr marL="469900" indent="-336550">
              <a:lnSpc>
                <a:spcPct val="100000"/>
              </a:lnSpc>
              <a:spcBef>
                <a:spcPts val="1020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16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an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m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15" dirty="0">
                <a:latin typeface="Corbel" panose="020B0503020204020204" pitchFamily="34" charset="0"/>
                <a:cs typeface="Tahoma"/>
              </a:rPr>
              <a:t>all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mem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y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latin typeface="Corbel" panose="020B0503020204020204" pitchFamily="34" charset="0"/>
                <a:cs typeface="Tahoma"/>
              </a:rPr>
              <a:t>v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-30" dirty="0">
                <a:latin typeface="Corbel" panose="020B0503020204020204" pitchFamily="34" charset="0"/>
                <a:cs typeface="Tahoma"/>
              </a:rPr>
              <a:t>s.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 marL="469900" marR="208279" indent="-336550">
              <a:lnSpc>
                <a:spcPct val="101200"/>
              </a:lnSpc>
              <a:spcBef>
                <a:spcPts val="1000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15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nly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h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a</a:t>
            </a:r>
            <a:r>
              <a:rPr sz="1600" dirty="0">
                <a:latin typeface="Corbel" panose="020B0503020204020204" pitchFamily="34" charset="0"/>
                <a:cs typeface="Tahoma"/>
              </a:rPr>
              <a:t>v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d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his</a:t>
            </a:r>
            <a:r>
              <a:rPr sz="1600" spc="-125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-20" dirty="0">
                <a:latin typeface="Corbel" panose="020B0503020204020204" pitchFamily="34" charset="0"/>
                <a:cs typeface="Tahoma"/>
              </a:rPr>
              <a:t>o</a:t>
            </a:r>
            <a:r>
              <a:rPr sz="160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-1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95" dirty="0">
                <a:latin typeface="Corbel" panose="020B0503020204020204" pitchFamily="34" charset="0"/>
                <a:cs typeface="Tahoma"/>
              </a:rPr>
              <a:t>,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114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-6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45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f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r  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e</a:t>
            </a:r>
            <a:r>
              <a:rPr sz="1600" dirty="0">
                <a:latin typeface="Corbel" panose="020B0503020204020204" pitchFamily="34" charset="0"/>
                <a:cs typeface="Tahoma"/>
              </a:rPr>
              <a:t>v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y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20" dirty="0">
                <a:latin typeface="Corbel" panose="020B0503020204020204" pitchFamily="34" charset="0"/>
                <a:cs typeface="Tahoma"/>
              </a:rPr>
              <a:t>in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t.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 marL="469900" marR="207010" indent="-336550">
              <a:lnSpc>
                <a:spcPct val="101200"/>
              </a:lnSpc>
              <a:spcBef>
                <a:spcPts val="950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16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70" dirty="0">
                <a:latin typeface="Corbel" panose="020B0503020204020204" pitchFamily="34" charset="0"/>
                <a:cs typeface="Tahoma"/>
              </a:rPr>
              <a:t>m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60" dirty="0">
                <a:latin typeface="Corbel" panose="020B0503020204020204" pitchFamily="34" charset="0"/>
                <a:cs typeface="Tahoma"/>
              </a:rPr>
              <a:t>g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im</a:t>
            </a:r>
            <a:r>
              <a:rPr sz="1600" spc="20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-35" dirty="0">
                <a:latin typeface="Corbel" panose="020B0503020204020204" pitchFamily="34" charset="0"/>
                <a:cs typeface="Tahoma"/>
              </a:rPr>
              <a:t>l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d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od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is  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fast.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 marL="469900" marR="240029" indent="-336550">
              <a:lnSpc>
                <a:spcPct val="101200"/>
              </a:lnSpc>
              <a:spcBef>
                <a:spcPts val="950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30" dirty="0">
                <a:latin typeface="Corbel" panose="020B0503020204020204" pitchFamily="34" charset="0"/>
                <a:cs typeface="Tahoma"/>
              </a:rPr>
              <a:t>Dif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f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2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5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b</a:t>
            </a:r>
            <a:r>
              <a:rPr sz="1600" spc="-35" dirty="0">
                <a:latin typeface="Corbel" panose="020B0503020204020204" pitchFamily="34" charset="0"/>
                <a:cs typeface="Tahoma"/>
              </a:rPr>
              <a:t>l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--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an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6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imi</a:t>
            </a:r>
            <a:r>
              <a:rPr sz="1600" spc="10" dirty="0">
                <a:latin typeface="Corbel" panose="020B0503020204020204" pitchFamily="34" charset="0"/>
                <a:cs typeface="Tahoma"/>
              </a:rPr>
              <a:t>z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w</a:t>
            </a:r>
            <a:r>
              <a:rPr sz="1600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h  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g</a:t>
            </a:r>
            <a:r>
              <a:rPr sz="160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-5" dirty="0">
                <a:latin typeface="Corbel" panose="020B0503020204020204" pitchFamily="34" charset="0"/>
                <a:cs typeface="Tahoma"/>
              </a:rPr>
              <a:t>a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d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de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-1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t.</a:t>
            </a:r>
            <a:br>
              <a:rPr lang="en-US" sz="1600" spc="-25" dirty="0">
                <a:latin typeface="Corbel" panose="020B0503020204020204" pitchFamily="34" charset="0"/>
                <a:cs typeface="Tahoma"/>
              </a:rPr>
            </a:br>
            <a:endParaRPr sz="160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sz="1600" b="1" spc="-40" dirty="0">
                <a:latin typeface="Corbel" panose="020B0503020204020204" pitchFamily="34" charset="0"/>
                <a:cs typeface="Tahoma"/>
              </a:rPr>
              <a:t>Disadvantages:</a:t>
            </a:r>
            <a:endParaRPr sz="1600" b="1" dirty="0">
              <a:latin typeface="Corbel" panose="020B0503020204020204" pitchFamily="34" charset="0"/>
              <a:cs typeface="Tahoma"/>
            </a:endParaRPr>
          </a:p>
          <a:p>
            <a:pPr marL="469900" indent="-336550">
              <a:lnSpc>
                <a:spcPct val="100000"/>
              </a:lnSpc>
              <a:spcBef>
                <a:spcPts val="1020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600" spc="10" dirty="0">
                <a:latin typeface="Corbel" panose="020B0503020204020204" pitchFamily="34" charset="0"/>
                <a:cs typeface="Tahoma"/>
              </a:rPr>
              <a:t>D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45" dirty="0">
                <a:latin typeface="Corbel" panose="020B0503020204020204" pitchFamily="34" charset="0"/>
                <a:cs typeface="Tahoma"/>
              </a:rPr>
              <a:t>od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u</a:t>
            </a:r>
            <a:r>
              <a:rPr sz="1600" spc="105" dirty="0">
                <a:latin typeface="Corbel" panose="020B0503020204020204" pitchFamily="34" charset="0"/>
                <a:cs typeface="Tahoma"/>
              </a:rPr>
              <a:t>c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is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n</a:t>
            </a:r>
            <a:r>
              <a:rPr sz="1600" spc="15" dirty="0">
                <a:latin typeface="Corbel" panose="020B0503020204020204" pitchFamily="34" charset="0"/>
                <a:cs typeface="Tahoma"/>
              </a:rPr>
              <a:t>o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t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latin typeface="Corbel" panose="020B0503020204020204" pitchFamily="34" charset="0"/>
                <a:cs typeface="Tahoma"/>
              </a:rPr>
              <a:t>v</a:t>
            </a:r>
            <a:r>
              <a:rPr sz="1600" spc="40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50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30" dirty="0">
                <a:latin typeface="Corbel" panose="020B0503020204020204" pitchFamily="34" charset="0"/>
                <a:cs typeface="Tahoma"/>
              </a:rPr>
              <a:t>y</a:t>
            </a:r>
            <a:r>
              <a:rPr sz="16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x</a:t>
            </a:r>
            <a:r>
              <a:rPr sz="1600" spc="20" dirty="0">
                <a:latin typeface="Corbel" panose="020B0503020204020204" pitchFamily="34" charset="0"/>
                <a:cs typeface="Tahoma"/>
              </a:rPr>
              <a:t>p</a:t>
            </a:r>
            <a:r>
              <a:rPr sz="16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600" spc="55" dirty="0">
                <a:latin typeface="Corbel" panose="020B0503020204020204" pitchFamily="34" charset="0"/>
                <a:cs typeface="Tahoma"/>
              </a:rPr>
              <a:t>e</a:t>
            </a:r>
            <a:r>
              <a:rPr sz="1600" spc="35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25" dirty="0">
                <a:latin typeface="Corbel" panose="020B0503020204020204" pitchFamily="34" charset="0"/>
                <a:cs typeface="Tahoma"/>
              </a:rPr>
              <a:t>s</a:t>
            </a:r>
            <a:r>
              <a:rPr sz="1600" spc="5" dirty="0">
                <a:latin typeface="Corbel" panose="020B0503020204020204" pitchFamily="34" charset="0"/>
                <a:cs typeface="Tahoma"/>
              </a:rPr>
              <a:t>i</a:t>
            </a:r>
            <a:r>
              <a:rPr sz="1600" spc="-15" dirty="0">
                <a:latin typeface="Corbel" panose="020B0503020204020204" pitchFamily="34" charset="0"/>
                <a:cs typeface="Tahoma"/>
              </a:rPr>
              <a:t>v</a:t>
            </a:r>
            <a:r>
              <a:rPr sz="1600" spc="-20" dirty="0">
                <a:latin typeface="Corbel" panose="020B0503020204020204" pitchFamily="34" charset="0"/>
                <a:cs typeface="Tahoma"/>
              </a:rPr>
              <a:t>e.</a:t>
            </a:r>
            <a:endParaRPr sz="16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28" name="object 3">
            <a:extLst>
              <a:ext uri="{FF2B5EF4-FFF2-40B4-BE49-F238E27FC236}">
                <a16:creationId xmlns:a16="http://schemas.microsoft.com/office/drawing/2014/main" id="{39711174-84FB-F464-6289-4B6F0ECBDE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45" y="2813506"/>
            <a:ext cx="2115273" cy="1082569"/>
          </a:xfrm>
          <a:prstGeom prst="rect">
            <a:avLst/>
          </a:prstGeom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4CD75E9C-B644-D2C1-836B-511119755078}"/>
              </a:ext>
            </a:extLst>
          </p:cNvPr>
          <p:cNvSpPr txBox="1"/>
          <p:nvPr/>
        </p:nvSpPr>
        <p:spPr>
          <a:xfrm>
            <a:off x="805763" y="4111649"/>
            <a:ext cx="92646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30" name="object 5">
            <a:extLst>
              <a:ext uri="{FF2B5EF4-FFF2-40B4-BE49-F238E27FC236}">
                <a16:creationId xmlns:a16="http://schemas.microsoft.com/office/drawing/2014/main" id="{0F988DFD-B801-7576-5CF4-AB8F6EF6943C}"/>
              </a:ext>
            </a:extLst>
          </p:cNvPr>
          <p:cNvGrpSpPr/>
          <p:nvPr/>
        </p:nvGrpSpPr>
        <p:grpSpPr>
          <a:xfrm>
            <a:off x="591451" y="2295062"/>
            <a:ext cx="1355090" cy="1821814"/>
            <a:chOff x="717912" y="2295062"/>
            <a:chExt cx="1355090" cy="1821814"/>
          </a:xfrm>
        </p:grpSpPr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56937351-0D89-C7A1-CDC3-E0A8150E96B8}"/>
                </a:ext>
              </a:extLst>
            </p:cNvPr>
            <p:cNvSpPr/>
            <p:nvPr/>
          </p:nvSpPr>
          <p:spPr>
            <a:xfrm>
              <a:off x="1395424" y="3960899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0236C54F-449D-84FF-4441-51AC3FE52134}"/>
                </a:ext>
              </a:extLst>
            </p:cNvPr>
            <p:cNvSpPr/>
            <p:nvPr/>
          </p:nvSpPr>
          <p:spPr>
            <a:xfrm>
              <a:off x="1379692" y="39176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>
              <a:extLst>
                <a:ext uri="{FF2B5EF4-FFF2-40B4-BE49-F238E27FC236}">
                  <a16:creationId xmlns:a16="http://schemas.microsoft.com/office/drawing/2014/main" id="{9C42A1C5-156A-C6FB-CBE4-1C9102C25078}"/>
                </a:ext>
              </a:extLst>
            </p:cNvPr>
            <p:cNvSpPr/>
            <p:nvPr/>
          </p:nvSpPr>
          <p:spPr>
            <a:xfrm>
              <a:off x="1379692" y="39176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3DD188F4-555A-587A-6C1D-78CFA4252684}"/>
                </a:ext>
              </a:extLst>
            </p:cNvPr>
            <p:cNvSpPr/>
            <p:nvPr/>
          </p:nvSpPr>
          <p:spPr>
            <a:xfrm>
              <a:off x="1395424" y="2665499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281B08DA-2FD0-B3A5-B088-BBC30C12C413}"/>
                </a:ext>
              </a:extLst>
            </p:cNvPr>
            <p:cNvSpPr/>
            <p:nvPr/>
          </p:nvSpPr>
          <p:spPr>
            <a:xfrm>
              <a:off x="1379692" y="26222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1">
              <a:extLst>
                <a:ext uri="{FF2B5EF4-FFF2-40B4-BE49-F238E27FC236}">
                  <a16:creationId xmlns:a16="http://schemas.microsoft.com/office/drawing/2014/main" id="{BB35D383-98A4-590E-F642-081AB8C3BF02}"/>
                </a:ext>
              </a:extLst>
            </p:cNvPr>
            <p:cNvSpPr/>
            <p:nvPr/>
          </p:nvSpPr>
          <p:spPr>
            <a:xfrm>
              <a:off x="1379692" y="26222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">
              <a:extLst>
                <a:ext uri="{FF2B5EF4-FFF2-40B4-BE49-F238E27FC236}">
                  <a16:creationId xmlns:a16="http://schemas.microsoft.com/office/drawing/2014/main" id="{64861D80-93BA-9E22-CF1B-64DF6201BD47}"/>
                </a:ext>
              </a:extLst>
            </p:cNvPr>
            <p:cNvSpPr/>
            <p:nvPr/>
          </p:nvSpPr>
          <p:spPr>
            <a:xfrm>
              <a:off x="722674" y="2299824"/>
              <a:ext cx="1345565" cy="330835"/>
            </a:xfrm>
            <a:custGeom>
              <a:avLst/>
              <a:gdLst/>
              <a:ahLst/>
              <a:cxnLst/>
              <a:rect l="l" t="t" r="r" b="b"/>
              <a:pathLst>
                <a:path w="1345564" h="330835">
                  <a:moveTo>
                    <a:pt x="1290448" y="330299"/>
                  </a:moveTo>
                  <a:lnTo>
                    <a:pt x="55051" y="330299"/>
                  </a:lnTo>
                  <a:lnTo>
                    <a:pt x="33622" y="325973"/>
                  </a:lnTo>
                  <a:lnTo>
                    <a:pt x="16124" y="314175"/>
                  </a:lnTo>
                  <a:lnTo>
                    <a:pt x="4326" y="296677"/>
                  </a:lnTo>
                  <a:lnTo>
                    <a:pt x="0" y="275248"/>
                  </a:lnTo>
                  <a:lnTo>
                    <a:pt x="0" y="55051"/>
                  </a:lnTo>
                  <a:lnTo>
                    <a:pt x="4326" y="33622"/>
                  </a:lnTo>
                  <a:lnTo>
                    <a:pt x="16124" y="16124"/>
                  </a:lnTo>
                  <a:lnTo>
                    <a:pt x="33622" y="4326"/>
                  </a:lnTo>
                  <a:lnTo>
                    <a:pt x="55051" y="0"/>
                  </a:lnTo>
                  <a:lnTo>
                    <a:pt x="1290448" y="0"/>
                  </a:lnTo>
                  <a:lnTo>
                    <a:pt x="1329375" y="16123"/>
                  </a:lnTo>
                  <a:lnTo>
                    <a:pt x="1345499" y="55051"/>
                  </a:lnTo>
                  <a:lnTo>
                    <a:pt x="1345499" y="275248"/>
                  </a:lnTo>
                  <a:lnTo>
                    <a:pt x="1341173" y="296677"/>
                  </a:lnTo>
                  <a:lnTo>
                    <a:pt x="1329375" y="314175"/>
                  </a:lnTo>
                  <a:lnTo>
                    <a:pt x="1311877" y="325973"/>
                  </a:lnTo>
                  <a:lnTo>
                    <a:pt x="1290448" y="3302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8606A73A-B1C2-E29D-F762-9A946C16DDC1}"/>
                </a:ext>
              </a:extLst>
            </p:cNvPr>
            <p:cNvSpPr/>
            <p:nvPr/>
          </p:nvSpPr>
          <p:spPr>
            <a:xfrm>
              <a:off x="722674" y="2299824"/>
              <a:ext cx="1345565" cy="330835"/>
            </a:xfrm>
            <a:custGeom>
              <a:avLst/>
              <a:gdLst/>
              <a:ahLst/>
              <a:cxnLst/>
              <a:rect l="l" t="t" r="r" b="b"/>
              <a:pathLst>
                <a:path w="1345564" h="330835">
                  <a:moveTo>
                    <a:pt x="0" y="55051"/>
                  </a:moveTo>
                  <a:lnTo>
                    <a:pt x="4326" y="33622"/>
                  </a:lnTo>
                  <a:lnTo>
                    <a:pt x="16124" y="16124"/>
                  </a:lnTo>
                  <a:lnTo>
                    <a:pt x="33622" y="4326"/>
                  </a:lnTo>
                  <a:lnTo>
                    <a:pt x="55051" y="0"/>
                  </a:lnTo>
                  <a:lnTo>
                    <a:pt x="1290448" y="0"/>
                  </a:lnTo>
                  <a:lnTo>
                    <a:pt x="1329375" y="16123"/>
                  </a:lnTo>
                  <a:lnTo>
                    <a:pt x="1345499" y="55051"/>
                  </a:lnTo>
                  <a:lnTo>
                    <a:pt x="1345499" y="275248"/>
                  </a:lnTo>
                  <a:lnTo>
                    <a:pt x="1341173" y="296677"/>
                  </a:lnTo>
                  <a:lnTo>
                    <a:pt x="1329375" y="314175"/>
                  </a:lnTo>
                  <a:lnTo>
                    <a:pt x="1311877" y="325973"/>
                  </a:lnTo>
                  <a:lnTo>
                    <a:pt x="1290448" y="330299"/>
                  </a:lnTo>
                  <a:lnTo>
                    <a:pt x="55051" y="330299"/>
                  </a:lnTo>
                  <a:lnTo>
                    <a:pt x="33622" y="325973"/>
                  </a:lnTo>
                  <a:lnTo>
                    <a:pt x="16124" y="314175"/>
                  </a:lnTo>
                  <a:lnTo>
                    <a:pt x="4326" y="296677"/>
                  </a:lnTo>
                  <a:lnTo>
                    <a:pt x="0" y="275248"/>
                  </a:lnTo>
                  <a:lnTo>
                    <a:pt x="0" y="55051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4">
            <a:extLst>
              <a:ext uri="{FF2B5EF4-FFF2-40B4-BE49-F238E27FC236}">
                <a16:creationId xmlns:a16="http://schemas.microsoft.com/office/drawing/2014/main" id="{02B93BB1-7FCB-70A0-67FD-453971435457}"/>
              </a:ext>
            </a:extLst>
          </p:cNvPr>
          <p:cNvSpPr txBox="1"/>
          <p:nvPr/>
        </p:nvSpPr>
        <p:spPr>
          <a:xfrm>
            <a:off x="731426" y="2340387"/>
            <a:ext cx="10763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latin typeface="Corbel" panose="020B0503020204020204" pitchFamily="34" charset="0"/>
                <a:cs typeface="Tahoma"/>
              </a:rPr>
              <a:t>in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p</a:t>
            </a:r>
            <a:r>
              <a:rPr sz="1400" spc="-55" dirty="0">
                <a:latin typeface="Corbel" panose="020B0503020204020204" pitchFamily="34" charset="0"/>
                <a:cs typeface="Tahoma"/>
              </a:rPr>
              <a:t>u</a:t>
            </a:r>
            <a:r>
              <a:rPr sz="1400" dirty="0">
                <a:latin typeface="Corbel" panose="020B0503020204020204" pitchFamily="34" charset="0"/>
                <a:cs typeface="Tahoma"/>
              </a:rPr>
              <a:t>t</a:t>
            </a:r>
            <a:r>
              <a:rPr sz="1400" spc="-85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-25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50" dirty="0">
                <a:latin typeface="Corbel" panose="020B0503020204020204" pitchFamily="34" charset="0"/>
                <a:cs typeface="Tahoma"/>
              </a:rPr>
              <a:t>c</a:t>
            </a:r>
            <a:r>
              <a:rPr sz="1400" spc="-25" dirty="0">
                <a:latin typeface="Corbel" panose="020B0503020204020204" pitchFamily="34" charset="0"/>
                <a:cs typeface="Tahoma"/>
              </a:rPr>
              <a:t>t</a:t>
            </a:r>
            <a:r>
              <a:rPr sz="1400" spc="-20" dirty="0">
                <a:latin typeface="Corbel" panose="020B0503020204020204" pitchFamily="34" charset="0"/>
                <a:cs typeface="Tahoma"/>
              </a:rPr>
              <a:t>o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0" name="object 15">
            <a:extLst>
              <a:ext uri="{FF2B5EF4-FFF2-40B4-BE49-F238E27FC236}">
                <a16:creationId xmlns:a16="http://schemas.microsoft.com/office/drawing/2014/main" id="{6153B670-8313-6E78-E593-4527C6127F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3570" y="2813506"/>
            <a:ext cx="2115273" cy="1082569"/>
          </a:xfrm>
          <a:prstGeom prst="rect">
            <a:avLst/>
          </a:prstGeom>
        </p:spPr>
      </p:pic>
      <p:sp>
        <p:nvSpPr>
          <p:cNvPr id="41" name="object 16">
            <a:extLst>
              <a:ext uri="{FF2B5EF4-FFF2-40B4-BE49-F238E27FC236}">
                <a16:creationId xmlns:a16="http://schemas.microsoft.com/office/drawing/2014/main" id="{9CDDAE80-1D74-D922-8EF6-9815FD372F36}"/>
              </a:ext>
            </a:extLst>
          </p:cNvPr>
          <p:cNvSpPr txBox="1"/>
          <p:nvPr/>
        </p:nvSpPr>
        <p:spPr>
          <a:xfrm>
            <a:off x="3343888" y="4111649"/>
            <a:ext cx="92646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42" name="object 17">
            <a:extLst>
              <a:ext uri="{FF2B5EF4-FFF2-40B4-BE49-F238E27FC236}">
                <a16:creationId xmlns:a16="http://schemas.microsoft.com/office/drawing/2014/main" id="{451FD79A-640A-5AA9-E62B-10FAF7E2A5FA}"/>
              </a:ext>
            </a:extLst>
          </p:cNvPr>
          <p:cNvGrpSpPr/>
          <p:nvPr/>
        </p:nvGrpSpPr>
        <p:grpSpPr>
          <a:xfrm>
            <a:off x="3106051" y="2295062"/>
            <a:ext cx="1355090" cy="1821814"/>
            <a:chOff x="3232512" y="2295062"/>
            <a:chExt cx="1355090" cy="1821814"/>
          </a:xfrm>
        </p:grpSpPr>
        <p:sp>
          <p:nvSpPr>
            <p:cNvPr id="43" name="object 18">
              <a:extLst>
                <a:ext uri="{FF2B5EF4-FFF2-40B4-BE49-F238E27FC236}">
                  <a16:creationId xmlns:a16="http://schemas.microsoft.com/office/drawing/2014/main" id="{648D7A57-C4AA-AAC2-5755-3982C523E104}"/>
                </a:ext>
              </a:extLst>
            </p:cNvPr>
            <p:cNvSpPr/>
            <p:nvPr/>
          </p:nvSpPr>
          <p:spPr>
            <a:xfrm>
              <a:off x="3933550" y="3960899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9">
              <a:extLst>
                <a:ext uri="{FF2B5EF4-FFF2-40B4-BE49-F238E27FC236}">
                  <a16:creationId xmlns:a16="http://schemas.microsoft.com/office/drawing/2014/main" id="{8192279C-D0A5-F6CD-8A8D-979F4E2DD1BF}"/>
                </a:ext>
              </a:extLst>
            </p:cNvPr>
            <p:cNvSpPr/>
            <p:nvPr/>
          </p:nvSpPr>
          <p:spPr>
            <a:xfrm>
              <a:off x="3917817" y="39176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0">
              <a:extLst>
                <a:ext uri="{FF2B5EF4-FFF2-40B4-BE49-F238E27FC236}">
                  <a16:creationId xmlns:a16="http://schemas.microsoft.com/office/drawing/2014/main" id="{04D5B0B1-02F7-F5B8-87E0-939362893809}"/>
                </a:ext>
              </a:extLst>
            </p:cNvPr>
            <p:cNvSpPr/>
            <p:nvPr/>
          </p:nvSpPr>
          <p:spPr>
            <a:xfrm>
              <a:off x="3917817" y="39176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1">
              <a:extLst>
                <a:ext uri="{FF2B5EF4-FFF2-40B4-BE49-F238E27FC236}">
                  <a16:creationId xmlns:a16="http://schemas.microsoft.com/office/drawing/2014/main" id="{D0A2BCD4-559F-594F-D9EC-81181E62C308}"/>
                </a:ext>
              </a:extLst>
            </p:cNvPr>
            <p:cNvSpPr/>
            <p:nvPr/>
          </p:nvSpPr>
          <p:spPr>
            <a:xfrm>
              <a:off x="3910025" y="2665499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2">
              <a:extLst>
                <a:ext uri="{FF2B5EF4-FFF2-40B4-BE49-F238E27FC236}">
                  <a16:creationId xmlns:a16="http://schemas.microsoft.com/office/drawing/2014/main" id="{556730E1-3B29-FB06-56E6-868CE368CFAC}"/>
                </a:ext>
              </a:extLst>
            </p:cNvPr>
            <p:cNvSpPr/>
            <p:nvPr/>
          </p:nvSpPr>
          <p:spPr>
            <a:xfrm>
              <a:off x="3894292" y="26222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3">
              <a:extLst>
                <a:ext uri="{FF2B5EF4-FFF2-40B4-BE49-F238E27FC236}">
                  <a16:creationId xmlns:a16="http://schemas.microsoft.com/office/drawing/2014/main" id="{83ED3684-A23A-D159-3B8C-AA1DE3E33993}"/>
                </a:ext>
              </a:extLst>
            </p:cNvPr>
            <p:cNvSpPr/>
            <p:nvPr/>
          </p:nvSpPr>
          <p:spPr>
            <a:xfrm>
              <a:off x="3894292" y="2622274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4">
              <a:extLst>
                <a:ext uri="{FF2B5EF4-FFF2-40B4-BE49-F238E27FC236}">
                  <a16:creationId xmlns:a16="http://schemas.microsoft.com/office/drawing/2014/main" id="{F51AB95E-955D-C75B-72EF-512ADDC1AFAF}"/>
                </a:ext>
              </a:extLst>
            </p:cNvPr>
            <p:cNvSpPr/>
            <p:nvPr/>
          </p:nvSpPr>
          <p:spPr>
            <a:xfrm>
              <a:off x="3237275" y="2299824"/>
              <a:ext cx="1345565" cy="330835"/>
            </a:xfrm>
            <a:custGeom>
              <a:avLst/>
              <a:gdLst/>
              <a:ahLst/>
              <a:cxnLst/>
              <a:rect l="l" t="t" r="r" b="b"/>
              <a:pathLst>
                <a:path w="1345564" h="330835">
                  <a:moveTo>
                    <a:pt x="1290448" y="330299"/>
                  </a:moveTo>
                  <a:lnTo>
                    <a:pt x="55051" y="330299"/>
                  </a:lnTo>
                  <a:lnTo>
                    <a:pt x="33622" y="325973"/>
                  </a:lnTo>
                  <a:lnTo>
                    <a:pt x="16124" y="314175"/>
                  </a:lnTo>
                  <a:lnTo>
                    <a:pt x="4326" y="296677"/>
                  </a:lnTo>
                  <a:lnTo>
                    <a:pt x="0" y="275248"/>
                  </a:lnTo>
                  <a:lnTo>
                    <a:pt x="0" y="55051"/>
                  </a:lnTo>
                  <a:lnTo>
                    <a:pt x="4326" y="33622"/>
                  </a:lnTo>
                  <a:lnTo>
                    <a:pt x="16124" y="16124"/>
                  </a:lnTo>
                  <a:lnTo>
                    <a:pt x="33622" y="4326"/>
                  </a:lnTo>
                  <a:lnTo>
                    <a:pt x="55051" y="0"/>
                  </a:lnTo>
                  <a:lnTo>
                    <a:pt x="1290448" y="0"/>
                  </a:lnTo>
                  <a:lnTo>
                    <a:pt x="1329375" y="16123"/>
                  </a:lnTo>
                  <a:lnTo>
                    <a:pt x="1345499" y="55051"/>
                  </a:lnTo>
                  <a:lnTo>
                    <a:pt x="1345499" y="275248"/>
                  </a:lnTo>
                  <a:lnTo>
                    <a:pt x="1341173" y="296677"/>
                  </a:lnTo>
                  <a:lnTo>
                    <a:pt x="1329375" y="314175"/>
                  </a:lnTo>
                  <a:lnTo>
                    <a:pt x="1311877" y="325973"/>
                  </a:lnTo>
                  <a:lnTo>
                    <a:pt x="1290448" y="330299"/>
                  </a:lnTo>
                  <a:close/>
                </a:path>
              </a:pathLst>
            </a:custGeom>
            <a:solidFill>
              <a:srgbClr val="D9E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5">
              <a:extLst>
                <a:ext uri="{FF2B5EF4-FFF2-40B4-BE49-F238E27FC236}">
                  <a16:creationId xmlns:a16="http://schemas.microsoft.com/office/drawing/2014/main" id="{D6291DFB-784A-CFB3-5030-2591F5543365}"/>
                </a:ext>
              </a:extLst>
            </p:cNvPr>
            <p:cNvSpPr/>
            <p:nvPr/>
          </p:nvSpPr>
          <p:spPr>
            <a:xfrm>
              <a:off x="3237275" y="2299824"/>
              <a:ext cx="1345565" cy="330835"/>
            </a:xfrm>
            <a:custGeom>
              <a:avLst/>
              <a:gdLst/>
              <a:ahLst/>
              <a:cxnLst/>
              <a:rect l="l" t="t" r="r" b="b"/>
              <a:pathLst>
                <a:path w="1345564" h="330835">
                  <a:moveTo>
                    <a:pt x="0" y="55051"/>
                  </a:moveTo>
                  <a:lnTo>
                    <a:pt x="4326" y="33622"/>
                  </a:lnTo>
                  <a:lnTo>
                    <a:pt x="16124" y="16124"/>
                  </a:lnTo>
                  <a:lnTo>
                    <a:pt x="33622" y="4326"/>
                  </a:lnTo>
                  <a:lnTo>
                    <a:pt x="55051" y="0"/>
                  </a:lnTo>
                  <a:lnTo>
                    <a:pt x="1290448" y="0"/>
                  </a:lnTo>
                  <a:lnTo>
                    <a:pt x="1329375" y="16123"/>
                  </a:lnTo>
                  <a:lnTo>
                    <a:pt x="1345499" y="55051"/>
                  </a:lnTo>
                  <a:lnTo>
                    <a:pt x="1345499" y="275248"/>
                  </a:lnTo>
                  <a:lnTo>
                    <a:pt x="1341173" y="296677"/>
                  </a:lnTo>
                  <a:lnTo>
                    <a:pt x="1329375" y="314175"/>
                  </a:lnTo>
                  <a:lnTo>
                    <a:pt x="1311877" y="325973"/>
                  </a:lnTo>
                  <a:lnTo>
                    <a:pt x="1290448" y="330299"/>
                  </a:lnTo>
                  <a:lnTo>
                    <a:pt x="55051" y="330299"/>
                  </a:lnTo>
                  <a:lnTo>
                    <a:pt x="33622" y="325973"/>
                  </a:lnTo>
                  <a:lnTo>
                    <a:pt x="16124" y="314175"/>
                  </a:lnTo>
                  <a:lnTo>
                    <a:pt x="4326" y="296677"/>
                  </a:lnTo>
                  <a:lnTo>
                    <a:pt x="0" y="275248"/>
                  </a:lnTo>
                  <a:lnTo>
                    <a:pt x="0" y="55051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26">
            <a:extLst>
              <a:ext uri="{FF2B5EF4-FFF2-40B4-BE49-F238E27FC236}">
                <a16:creationId xmlns:a16="http://schemas.microsoft.com/office/drawing/2014/main" id="{9537AB35-6D5F-19AA-9310-3C730B591885}"/>
              </a:ext>
            </a:extLst>
          </p:cNvPr>
          <p:cNvSpPr txBox="1"/>
          <p:nvPr/>
        </p:nvSpPr>
        <p:spPr>
          <a:xfrm>
            <a:off x="3255889" y="2340387"/>
            <a:ext cx="10566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latin typeface="Corbel" panose="020B0503020204020204" pitchFamily="34" charset="0"/>
                <a:cs typeface="Tahoma"/>
              </a:rPr>
              <a:t>mem</a:t>
            </a:r>
            <a:r>
              <a:rPr sz="1400" spc="-85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-25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50" dirty="0">
                <a:latin typeface="Corbel" panose="020B0503020204020204" pitchFamily="34" charset="0"/>
                <a:cs typeface="Tahoma"/>
              </a:rPr>
              <a:t>c</a:t>
            </a:r>
            <a:r>
              <a:rPr sz="1400" spc="-25" dirty="0">
                <a:latin typeface="Corbel" panose="020B0503020204020204" pitchFamily="34" charset="0"/>
                <a:cs typeface="Tahoma"/>
              </a:rPr>
              <a:t>t</a:t>
            </a:r>
            <a:r>
              <a:rPr sz="1400" spc="-20" dirty="0">
                <a:latin typeface="Corbel" panose="020B0503020204020204" pitchFamily="34" charset="0"/>
                <a:cs typeface="Tahoma"/>
              </a:rPr>
              <a:t>o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52" name="object 27">
            <a:extLst>
              <a:ext uri="{FF2B5EF4-FFF2-40B4-BE49-F238E27FC236}">
                <a16:creationId xmlns:a16="http://schemas.microsoft.com/office/drawing/2014/main" id="{D041107A-CA23-52AB-E8F2-58A9040D0875}"/>
              </a:ext>
            </a:extLst>
          </p:cNvPr>
          <p:cNvGrpSpPr/>
          <p:nvPr/>
        </p:nvGrpSpPr>
        <p:grpSpPr>
          <a:xfrm>
            <a:off x="1936951" y="1528725"/>
            <a:ext cx="1200785" cy="467995"/>
            <a:chOff x="2063412" y="1528725"/>
            <a:chExt cx="1200785" cy="467995"/>
          </a:xfrm>
        </p:grpSpPr>
        <p:sp>
          <p:nvSpPr>
            <p:cNvPr id="53" name="object 28">
              <a:extLst>
                <a:ext uri="{FF2B5EF4-FFF2-40B4-BE49-F238E27FC236}">
                  <a16:creationId xmlns:a16="http://schemas.microsoft.com/office/drawing/2014/main" id="{D73C34F2-45C5-3535-8E40-09E969F6BB6A}"/>
                </a:ext>
              </a:extLst>
            </p:cNvPr>
            <p:cNvSpPr/>
            <p:nvPr/>
          </p:nvSpPr>
          <p:spPr>
            <a:xfrm>
              <a:off x="2068174" y="1533487"/>
              <a:ext cx="1191260" cy="458470"/>
            </a:xfrm>
            <a:custGeom>
              <a:avLst/>
              <a:gdLst/>
              <a:ahLst/>
              <a:cxnLst/>
              <a:rect l="l" t="t" r="r" b="b"/>
              <a:pathLst>
                <a:path w="1191260" h="458469">
                  <a:moveTo>
                    <a:pt x="1114348" y="458099"/>
                  </a:moveTo>
                  <a:lnTo>
                    <a:pt x="76351" y="458099"/>
                  </a:lnTo>
                  <a:lnTo>
                    <a:pt x="46632" y="452099"/>
                  </a:lnTo>
                  <a:lnTo>
                    <a:pt x="22362" y="435737"/>
                  </a:lnTo>
                  <a:lnTo>
                    <a:pt x="6000" y="411467"/>
                  </a:lnTo>
                  <a:lnTo>
                    <a:pt x="0" y="381748"/>
                  </a:lnTo>
                  <a:lnTo>
                    <a:pt x="0" y="76351"/>
                  </a:lnTo>
                  <a:lnTo>
                    <a:pt x="6000" y="46632"/>
                  </a:lnTo>
                  <a:lnTo>
                    <a:pt x="22362" y="22362"/>
                  </a:lnTo>
                  <a:lnTo>
                    <a:pt x="46632" y="6000"/>
                  </a:lnTo>
                  <a:lnTo>
                    <a:pt x="76351" y="0"/>
                  </a:lnTo>
                  <a:lnTo>
                    <a:pt x="1114348" y="0"/>
                  </a:lnTo>
                  <a:lnTo>
                    <a:pt x="1156708" y="12827"/>
                  </a:lnTo>
                  <a:lnTo>
                    <a:pt x="1184888" y="47133"/>
                  </a:lnTo>
                  <a:lnTo>
                    <a:pt x="1190699" y="76351"/>
                  </a:lnTo>
                  <a:lnTo>
                    <a:pt x="1190699" y="381748"/>
                  </a:lnTo>
                  <a:lnTo>
                    <a:pt x="1184699" y="411467"/>
                  </a:lnTo>
                  <a:lnTo>
                    <a:pt x="1168337" y="435737"/>
                  </a:lnTo>
                  <a:lnTo>
                    <a:pt x="1144067" y="452099"/>
                  </a:lnTo>
                  <a:lnTo>
                    <a:pt x="1114348" y="458099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9">
              <a:extLst>
                <a:ext uri="{FF2B5EF4-FFF2-40B4-BE49-F238E27FC236}">
                  <a16:creationId xmlns:a16="http://schemas.microsoft.com/office/drawing/2014/main" id="{61D2DB12-BBE7-1908-AD28-015A389C46E9}"/>
                </a:ext>
              </a:extLst>
            </p:cNvPr>
            <p:cNvSpPr/>
            <p:nvPr/>
          </p:nvSpPr>
          <p:spPr>
            <a:xfrm>
              <a:off x="2068174" y="1533487"/>
              <a:ext cx="1191260" cy="458470"/>
            </a:xfrm>
            <a:custGeom>
              <a:avLst/>
              <a:gdLst/>
              <a:ahLst/>
              <a:cxnLst/>
              <a:rect l="l" t="t" r="r" b="b"/>
              <a:pathLst>
                <a:path w="1191260" h="458469">
                  <a:moveTo>
                    <a:pt x="0" y="76351"/>
                  </a:moveTo>
                  <a:lnTo>
                    <a:pt x="6000" y="46632"/>
                  </a:lnTo>
                  <a:lnTo>
                    <a:pt x="22362" y="22362"/>
                  </a:lnTo>
                  <a:lnTo>
                    <a:pt x="46632" y="6000"/>
                  </a:lnTo>
                  <a:lnTo>
                    <a:pt x="76351" y="0"/>
                  </a:lnTo>
                  <a:lnTo>
                    <a:pt x="1114348" y="0"/>
                  </a:lnTo>
                  <a:lnTo>
                    <a:pt x="1156708" y="12827"/>
                  </a:lnTo>
                  <a:lnTo>
                    <a:pt x="1184888" y="47133"/>
                  </a:lnTo>
                  <a:lnTo>
                    <a:pt x="1190699" y="76351"/>
                  </a:lnTo>
                  <a:lnTo>
                    <a:pt x="1190699" y="381748"/>
                  </a:lnTo>
                  <a:lnTo>
                    <a:pt x="1184699" y="411467"/>
                  </a:lnTo>
                  <a:lnTo>
                    <a:pt x="1168337" y="435737"/>
                  </a:lnTo>
                  <a:lnTo>
                    <a:pt x="1144067" y="452099"/>
                  </a:lnTo>
                  <a:lnTo>
                    <a:pt x="1114348" y="458099"/>
                  </a:lnTo>
                  <a:lnTo>
                    <a:pt x="76351" y="458099"/>
                  </a:lnTo>
                  <a:lnTo>
                    <a:pt x="46632" y="452099"/>
                  </a:lnTo>
                  <a:lnTo>
                    <a:pt x="22362" y="435737"/>
                  </a:lnTo>
                  <a:lnTo>
                    <a:pt x="6000" y="411467"/>
                  </a:lnTo>
                  <a:lnTo>
                    <a:pt x="0" y="381748"/>
                  </a:lnTo>
                  <a:lnTo>
                    <a:pt x="0" y="76351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30">
            <a:extLst>
              <a:ext uri="{FF2B5EF4-FFF2-40B4-BE49-F238E27FC236}">
                <a16:creationId xmlns:a16="http://schemas.microsoft.com/office/drawing/2014/main" id="{8375832C-CBE4-C0C9-5981-D4E9F47BB2BF}"/>
              </a:ext>
            </a:extLst>
          </p:cNvPr>
          <p:cNvSpPr txBox="1"/>
          <p:nvPr/>
        </p:nvSpPr>
        <p:spPr>
          <a:xfrm>
            <a:off x="2193691" y="1533175"/>
            <a:ext cx="68643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92405">
              <a:lnSpc>
                <a:spcPts val="1650"/>
              </a:lnSpc>
              <a:spcBef>
                <a:spcPts val="180"/>
              </a:spcBef>
            </a:pPr>
            <a:r>
              <a:rPr sz="1400" b="1" spc="-5" dirty="0">
                <a:latin typeface="Arial"/>
                <a:cs typeface="Arial"/>
              </a:rPr>
              <a:t>dot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product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6" name="object 31">
            <a:extLst>
              <a:ext uri="{FF2B5EF4-FFF2-40B4-BE49-F238E27FC236}">
                <a16:creationId xmlns:a16="http://schemas.microsoft.com/office/drawing/2014/main" id="{EA7CC117-09E1-F5BC-B0FD-5A30EF87785D}"/>
              </a:ext>
            </a:extLst>
          </p:cNvPr>
          <p:cNvGrpSpPr/>
          <p:nvPr/>
        </p:nvGrpSpPr>
        <p:grpSpPr>
          <a:xfrm>
            <a:off x="1264201" y="1296987"/>
            <a:ext cx="2524125" cy="1007744"/>
            <a:chOff x="1390662" y="1296987"/>
            <a:chExt cx="2524125" cy="1007744"/>
          </a:xfrm>
        </p:grpSpPr>
        <p:sp>
          <p:nvSpPr>
            <p:cNvPr id="57" name="object 32">
              <a:extLst>
                <a:ext uri="{FF2B5EF4-FFF2-40B4-BE49-F238E27FC236}">
                  <a16:creationId xmlns:a16="http://schemas.microsoft.com/office/drawing/2014/main" id="{4010B1AA-ECB3-AD51-0AE0-E195E238A2B2}"/>
                </a:ext>
              </a:extLst>
            </p:cNvPr>
            <p:cNvSpPr/>
            <p:nvPr/>
          </p:nvSpPr>
          <p:spPr>
            <a:xfrm>
              <a:off x="1395424" y="2005217"/>
              <a:ext cx="1212850" cy="294640"/>
            </a:xfrm>
            <a:custGeom>
              <a:avLst/>
              <a:gdLst/>
              <a:ahLst/>
              <a:cxnLst/>
              <a:rect l="l" t="t" r="r" b="b"/>
              <a:pathLst>
                <a:path w="1212850" h="294639">
                  <a:moveTo>
                    <a:pt x="0" y="294607"/>
                  </a:moveTo>
                  <a:lnTo>
                    <a:pt x="1212565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33">
              <a:extLst>
                <a:ext uri="{FF2B5EF4-FFF2-40B4-BE49-F238E27FC236}">
                  <a16:creationId xmlns:a16="http://schemas.microsoft.com/office/drawing/2014/main" id="{DDEF8463-09E8-551A-D3A0-20B8D3351765}"/>
                </a:ext>
              </a:extLst>
            </p:cNvPr>
            <p:cNvSpPr/>
            <p:nvPr/>
          </p:nvSpPr>
          <p:spPr>
            <a:xfrm>
              <a:off x="2604276" y="198992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19" h="31114">
                  <a:moveTo>
                    <a:pt x="7428" y="30575"/>
                  </a:moveTo>
                  <a:lnTo>
                    <a:pt x="0" y="0"/>
                  </a:lnTo>
                  <a:lnTo>
                    <a:pt x="45717" y="5082"/>
                  </a:lnTo>
                  <a:lnTo>
                    <a:pt x="7428" y="3057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4">
              <a:extLst>
                <a:ext uri="{FF2B5EF4-FFF2-40B4-BE49-F238E27FC236}">
                  <a16:creationId xmlns:a16="http://schemas.microsoft.com/office/drawing/2014/main" id="{C875E19D-CFC6-63FB-96D2-173EA088D435}"/>
                </a:ext>
              </a:extLst>
            </p:cNvPr>
            <p:cNvSpPr/>
            <p:nvPr/>
          </p:nvSpPr>
          <p:spPr>
            <a:xfrm>
              <a:off x="2604276" y="198992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19" h="31114">
                  <a:moveTo>
                    <a:pt x="7428" y="30575"/>
                  </a:moveTo>
                  <a:lnTo>
                    <a:pt x="45717" y="5082"/>
                  </a:lnTo>
                  <a:lnTo>
                    <a:pt x="0" y="0"/>
                  </a:lnTo>
                  <a:lnTo>
                    <a:pt x="7428" y="3057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35">
              <a:extLst>
                <a:ext uri="{FF2B5EF4-FFF2-40B4-BE49-F238E27FC236}">
                  <a16:creationId xmlns:a16="http://schemas.microsoft.com/office/drawing/2014/main" id="{046A3703-45D8-1A3E-5E32-11374F01AA08}"/>
                </a:ext>
              </a:extLst>
            </p:cNvPr>
            <p:cNvSpPr/>
            <p:nvPr/>
          </p:nvSpPr>
          <p:spPr>
            <a:xfrm>
              <a:off x="2719005" y="2005438"/>
              <a:ext cx="1191260" cy="294640"/>
            </a:xfrm>
            <a:custGeom>
              <a:avLst/>
              <a:gdLst/>
              <a:ahLst/>
              <a:cxnLst/>
              <a:rect l="l" t="t" r="r" b="b"/>
              <a:pathLst>
                <a:path w="1191260" h="294639">
                  <a:moveTo>
                    <a:pt x="1191019" y="29438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36">
              <a:extLst>
                <a:ext uri="{FF2B5EF4-FFF2-40B4-BE49-F238E27FC236}">
                  <a16:creationId xmlns:a16="http://schemas.microsoft.com/office/drawing/2014/main" id="{442CBB79-5D53-49CE-32CB-519A9D805147}"/>
                </a:ext>
              </a:extLst>
            </p:cNvPr>
            <p:cNvSpPr/>
            <p:nvPr/>
          </p:nvSpPr>
          <p:spPr>
            <a:xfrm>
              <a:off x="2677042" y="1990165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5" h="31114">
                  <a:moveTo>
                    <a:pt x="38187" y="30546"/>
                  </a:moveTo>
                  <a:lnTo>
                    <a:pt x="0" y="4901"/>
                  </a:lnTo>
                  <a:lnTo>
                    <a:pt x="45737" y="0"/>
                  </a:lnTo>
                  <a:lnTo>
                    <a:pt x="38187" y="3054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37">
              <a:extLst>
                <a:ext uri="{FF2B5EF4-FFF2-40B4-BE49-F238E27FC236}">
                  <a16:creationId xmlns:a16="http://schemas.microsoft.com/office/drawing/2014/main" id="{44304DA1-9222-7DE1-8A04-A069AE987691}"/>
                </a:ext>
              </a:extLst>
            </p:cNvPr>
            <p:cNvSpPr/>
            <p:nvPr/>
          </p:nvSpPr>
          <p:spPr>
            <a:xfrm>
              <a:off x="2677042" y="1990165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5" h="31114">
                  <a:moveTo>
                    <a:pt x="45737" y="0"/>
                  </a:moveTo>
                  <a:lnTo>
                    <a:pt x="0" y="4901"/>
                  </a:lnTo>
                  <a:lnTo>
                    <a:pt x="38187" y="30546"/>
                  </a:lnTo>
                  <a:lnTo>
                    <a:pt x="45737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38">
              <a:extLst>
                <a:ext uri="{FF2B5EF4-FFF2-40B4-BE49-F238E27FC236}">
                  <a16:creationId xmlns:a16="http://schemas.microsoft.com/office/drawing/2014/main" id="{E6A5C9CD-2D7D-D1C9-EAC4-6886BE4C2E7C}"/>
                </a:ext>
              </a:extLst>
            </p:cNvPr>
            <p:cNvSpPr/>
            <p:nvPr/>
          </p:nvSpPr>
          <p:spPr>
            <a:xfrm>
              <a:off x="2621499" y="1344975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1507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39">
              <a:extLst>
                <a:ext uri="{FF2B5EF4-FFF2-40B4-BE49-F238E27FC236}">
                  <a16:creationId xmlns:a16="http://schemas.microsoft.com/office/drawing/2014/main" id="{C003CDE6-D504-C263-1030-2B1EC8F269AF}"/>
                </a:ext>
              </a:extLst>
            </p:cNvPr>
            <p:cNvSpPr/>
            <p:nvPr/>
          </p:nvSpPr>
          <p:spPr>
            <a:xfrm>
              <a:off x="2605767" y="130174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0">
              <a:extLst>
                <a:ext uri="{FF2B5EF4-FFF2-40B4-BE49-F238E27FC236}">
                  <a16:creationId xmlns:a16="http://schemas.microsoft.com/office/drawing/2014/main" id="{A8374BCC-04DE-D9EC-A3F9-2078F3676AF2}"/>
                </a:ext>
              </a:extLst>
            </p:cNvPr>
            <p:cNvSpPr/>
            <p:nvPr/>
          </p:nvSpPr>
          <p:spPr>
            <a:xfrm>
              <a:off x="2605767" y="130174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5402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F48B-8560-C2A7-DD13-AD30B81D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End-to-end Training </a:t>
            </a:r>
          </a:p>
        </p:txBody>
      </p:sp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6F2873E6-4CCF-DD59-C0D5-CA7586FAA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2146571"/>
            <a:ext cx="7035800" cy="2095500"/>
          </a:xfrm>
          <a:prstGeom prst="rect">
            <a:avLst/>
          </a:prstGeom>
        </p:spPr>
      </p:pic>
      <p:pic>
        <p:nvPicPr>
          <p:cNvPr id="13" name="Picture 1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AA81FD69-810B-A224-8203-F31AD84E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958" y="2146571"/>
            <a:ext cx="2165121" cy="304799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36D9812-7E71-2046-72A7-38E94A83C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724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There are various ideas in the literature for how to train these models efficiently and in an end-to-end fashion. </a:t>
            </a:r>
          </a:p>
        </p:txBody>
      </p:sp>
    </p:spTree>
    <p:extLst>
      <p:ext uri="{BB962C8B-B14F-4D97-AF65-F5344CB8AC3E}">
        <p14:creationId xmlns:p14="http://schemas.microsoft.com/office/powerpoint/2010/main" val="969908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02F0-3191-BA3C-6C4B-ABCB3F0F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Retrieval-Augmented Language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243AA-DE35-CADC-781B-EB47FA7AC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RAG (Lewis, et al. 2020)</a:t>
            </a:r>
          </a:p>
          <a:p>
            <a:r>
              <a:rPr lang="en-US" dirty="0"/>
              <a:t>REALM (</a:t>
            </a:r>
            <a:r>
              <a:rPr lang="en-US" dirty="0" err="1"/>
              <a:t>Guu</a:t>
            </a:r>
            <a:r>
              <a:rPr lang="en-US" dirty="0"/>
              <a:t> et al. 2020)</a:t>
            </a:r>
          </a:p>
          <a:p>
            <a:r>
              <a:rPr lang="en-US" dirty="0"/>
              <a:t>SPALM (</a:t>
            </a:r>
            <a:r>
              <a:rPr lang="en-US" dirty="0" err="1"/>
              <a:t>Yogatama</a:t>
            </a:r>
            <a:r>
              <a:rPr lang="en-US" dirty="0"/>
              <a:t> et al. 2021)</a:t>
            </a:r>
          </a:p>
          <a:p>
            <a:r>
              <a:rPr lang="en-US" dirty="0"/>
              <a:t>RETRO (Borgeaud, et al. 2022) </a:t>
            </a:r>
          </a:p>
          <a:p>
            <a:r>
              <a:rPr lang="en-US" dirty="0" err="1"/>
              <a:t>RePlug</a:t>
            </a:r>
            <a:r>
              <a:rPr lang="en-US" dirty="0"/>
              <a:t> (Shi et al. 2022)</a:t>
            </a:r>
          </a:p>
          <a:p>
            <a:r>
              <a:rPr lang="en-US" dirty="0"/>
              <a:t>RA-CM3 (</a:t>
            </a:r>
            <a:r>
              <a:rPr lang="en-US" dirty="0" err="1"/>
              <a:t>Yasunaga</a:t>
            </a:r>
            <a:r>
              <a:rPr lang="en-US" dirty="0"/>
              <a:t> et al. 2022)</a:t>
            </a:r>
          </a:p>
          <a:p>
            <a:r>
              <a:rPr lang="en-US" dirty="0" err="1"/>
              <a:t>BlenderBot</a:t>
            </a:r>
            <a:r>
              <a:rPr lang="en-US" dirty="0"/>
              <a:t> 2.0 (</a:t>
            </a:r>
            <a:r>
              <a:rPr lang="en-US" dirty="0" err="1"/>
              <a:t>Komeili</a:t>
            </a:r>
            <a:r>
              <a:rPr lang="en-US" dirty="0"/>
              <a:t> et al. 2021)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68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B3E4-583C-AC76-E822-3160645F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Highlighting Some Results 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D1C047D3-FD82-CDCC-236F-058A4D65E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683" b="23852"/>
          <a:stretch/>
        </p:blipFill>
        <p:spPr>
          <a:xfrm>
            <a:off x="106501" y="1017725"/>
            <a:ext cx="9037499" cy="320407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CC5F35-D391-7D18-B95B-8B4F2A446D95}"/>
              </a:ext>
            </a:extLst>
          </p:cNvPr>
          <p:cNvSpPr/>
          <p:nvPr/>
        </p:nvSpPr>
        <p:spPr>
          <a:xfrm>
            <a:off x="7767122" y="1439694"/>
            <a:ext cx="3059764" cy="2879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CF809-B197-0A68-B9F5-FC891C0076B2}"/>
              </a:ext>
            </a:extLst>
          </p:cNvPr>
          <p:cNvSpPr/>
          <p:nvPr/>
        </p:nvSpPr>
        <p:spPr>
          <a:xfrm>
            <a:off x="2772930" y="1420239"/>
            <a:ext cx="2557827" cy="2705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61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16775" y="1313438"/>
            <a:ext cx="21158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9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0" dirty="0">
                <a:latin typeface="Corbel" panose="020B0503020204020204" pitchFamily="34" charset="0"/>
                <a:cs typeface="Tahoma"/>
              </a:rPr>
              <a:t>g</a:t>
            </a:r>
            <a:r>
              <a:rPr sz="1400" spc="70" dirty="0">
                <a:latin typeface="Corbel" panose="020B0503020204020204" pitchFamily="34" charset="0"/>
                <a:cs typeface="Tahoma"/>
              </a:rPr>
              <a:t>ood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5" dirty="0">
                <a:latin typeface="Corbel" panose="020B0503020204020204" pitchFamily="34" charset="0"/>
                <a:cs typeface="Tahoma"/>
              </a:rPr>
              <a:t>mem</a:t>
            </a:r>
            <a:r>
              <a:rPr sz="1400" spc="25" dirty="0">
                <a:latin typeface="Corbel" panose="020B0503020204020204" pitchFamily="34" charset="0"/>
                <a:cs typeface="Tahoma"/>
              </a:rPr>
              <a:t>o</a:t>
            </a:r>
            <a:r>
              <a:rPr sz="1400" spc="4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30" dirty="0">
                <a:latin typeface="Corbel" panose="020B0503020204020204" pitchFamily="34" charset="0"/>
                <a:cs typeface="Tahoma"/>
              </a:rPr>
              <a:t>y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will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55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5" dirty="0">
                <a:latin typeface="Corbel" panose="020B0503020204020204" pitchFamily="34" charset="0"/>
                <a:cs typeface="Tahoma"/>
              </a:rPr>
              <a:t>sul</a:t>
            </a:r>
            <a:r>
              <a:rPr sz="1400" spc="40" dirty="0">
                <a:latin typeface="Corbel" panose="020B0503020204020204" pitchFamily="34" charset="0"/>
                <a:cs typeface="Tahoma"/>
              </a:rPr>
              <a:t>t  </a:t>
            </a:r>
            <a:r>
              <a:rPr sz="1400" dirty="0">
                <a:latin typeface="Corbel" panose="020B0503020204020204" pitchFamily="34" charset="0"/>
                <a:cs typeface="Tahoma"/>
              </a:rPr>
              <a:t>in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0" dirty="0">
                <a:latin typeface="Corbel" panose="020B0503020204020204" pitchFamily="34" charset="0"/>
                <a:cs typeface="Tahoma"/>
              </a:rPr>
              <a:t>g</a:t>
            </a:r>
            <a:r>
              <a:rPr sz="1400" spc="70" dirty="0">
                <a:latin typeface="Corbel" panose="020B0503020204020204" pitchFamily="34" charset="0"/>
                <a:cs typeface="Tahoma"/>
              </a:rPr>
              <a:t>ood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n</a:t>
            </a:r>
            <a:r>
              <a:rPr sz="1400" spc="30" dirty="0">
                <a:latin typeface="Corbel" panose="020B0503020204020204" pitchFamily="34" charset="0"/>
                <a:cs typeface="Tahoma"/>
              </a:rPr>
              <a:t>s</a:t>
            </a:r>
            <a:r>
              <a:rPr sz="1400" spc="35" dirty="0">
                <a:latin typeface="Corbel" panose="020B0503020204020204" pitchFamily="34" charset="0"/>
                <a:cs typeface="Tahoma"/>
              </a:rPr>
              <a:t>w</a:t>
            </a:r>
            <a:r>
              <a:rPr sz="14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-10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-95" dirty="0">
                <a:latin typeface="Corbel" panose="020B0503020204020204" pitchFamily="34" charset="0"/>
                <a:cs typeface="Tahoma"/>
              </a:rPr>
              <a:t>.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16775" y="1942088"/>
            <a:ext cx="1999614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9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35" dirty="0">
                <a:latin typeface="Corbel" panose="020B0503020204020204" pitchFamily="34" charset="0"/>
                <a:cs typeface="Tahoma"/>
              </a:rPr>
              <a:t>b</a:t>
            </a:r>
            <a:r>
              <a:rPr sz="1400" spc="2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65" dirty="0">
                <a:latin typeface="Corbel" panose="020B0503020204020204" pitchFamily="34" charset="0"/>
                <a:cs typeface="Tahoma"/>
              </a:rPr>
              <a:t>d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5" dirty="0">
                <a:latin typeface="Corbel" panose="020B0503020204020204" pitchFamily="34" charset="0"/>
                <a:cs typeface="Tahoma"/>
              </a:rPr>
              <a:t>mem</a:t>
            </a:r>
            <a:r>
              <a:rPr sz="1400" spc="25" dirty="0">
                <a:latin typeface="Corbel" panose="020B0503020204020204" pitchFamily="34" charset="0"/>
                <a:cs typeface="Tahoma"/>
              </a:rPr>
              <a:t>o</a:t>
            </a:r>
            <a:r>
              <a:rPr sz="1400" spc="4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30" dirty="0">
                <a:latin typeface="Corbel" panose="020B0503020204020204" pitchFamily="34" charset="0"/>
                <a:cs typeface="Tahoma"/>
              </a:rPr>
              <a:t>y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will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-2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55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5" dirty="0">
                <a:latin typeface="Corbel" panose="020B0503020204020204" pitchFamily="34" charset="0"/>
                <a:cs typeface="Tahoma"/>
              </a:rPr>
              <a:t>sul</a:t>
            </a:r>
            <a:r>
              <a:rPr sz="1400" spc="40" dirty="0">
                <a:latin typeface="Corbel" panose="020B0503020204020204" pitchFamily="34" charset="0"/>
                <a:cs typeface="Tahoma"/>
              </a:rPr>
              <a:t>t  </a:t>
            </a:r>
            <a:r>
              <a:rPr sz="1400" dirty="0">
                <a:latin typeface="Corbel" panose="020B0503020204020204" pitchFamily="34" charset="0"/>
                <a:cs typeface="Tahoma"/>
              </a:rPr>
              <a:t>in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35" dirty="0">
                <a:latin typeface="Corbel" panose="020B0503020204020204" pitchFamily="34" charset="0"/>
                <a:cs typeface="Tahoma"/>
              </a:rPr>
              <a:t>b</a:t>
            </a:r>
            <a:r>
              <a:rPr sz="1400" spc="2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65" dirty="0">
                <a:latin typeface="Corbel" panose="020B0503020204020204" pitchFamily="34" charset="0"/>
                <a:cs typeface="Tahoma"/>
              </a:rPr>
              <a:t>d</a:t>
            </a:r>
            <a:r>
              <a:rPr sz="1400" spc="-114" dirty="0">
                <a:latin typeface="Corbel" panose="020B0503020204020204" pitchFamily="34" charset="0"/>
                <a:cs typeface="Tahoma"/>
              </a:rPr>
              <a:t> </a:t>
            </a:r>
            <a:r>
              <a:rPr sz="1400" spc="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n</a:t>
            </a:r>
            <a:r>
              <a:rPr sz="1400" spc="30" dirty="0">
                <a:latin typeface="Corbel" panose="020B0503020204020204" pitchFamily="34" charset="0"/>
                <a:cs typeface="Tahoma"/>
              </a:rPr>
              <a:t>s</a:t>
            </a:r>
            <a:r>
              <a:rPr sz="1400" spc="35" dirty="0">
                <a:latin typeface="Corbel" panose="020B0503020204020204" pitchFamily="34" charset="0"/>
                <a:cs typeface="Tahoma"/>
              </a:rPr>
              <a:t>w</a:t>
            </a:r>
            <a:r>
              <a:rPr sz="1400" spc="50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-10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-95" dirty="0">
                <a:latin typeface="Corbel" panose="020B0503020204020204" pitchFamily="34" charset="0"/>
                <a:cs typeface="Tahoma"/>
              </a:rPr>
              <a:t>.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16775" y="2570738"/>
            <a:ext cx="173037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400" spc="-6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an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w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se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his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  </a:t>
            </a:r>
            <a:r>
              <a:rPr sz="1400" spc="-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-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aini</a:t>
            </a:r>
            <a:r>
              <a:rPr sz="1400" spc="-7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n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g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4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g</a:t>
            </a:r>
            <a:r>
              <a:rPr sz="1400" spc="-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n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al?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4725" y="505248"/>
            <a:ext cx="294005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0" dirty="0"/>
              <a:t>E</a:t>
            </a:r>
            <a:r>
              <a:rPr spc="120" dirty="0"/>
              <a:t>nd-</a:t>
            </a:r>
            <a:r>
              <a:rPr spc="25" dirty="0"/>
              <a:t>t</a:t>
            </a:r>
            <a:r>
              <a:rPr spc="120" dirty="0"/>
              <a:t>o-end</a:t>
            </a:r>
            <a:r>
              <a:rPr spc="-200" dirty="0"/>
              <a:t> </a:t>
            </a:r>
            <a:r>
              <a:rPr spc="-55" dirty="0"/>
              <a:t>l</a:t>
            </a:r>
            <a:r>
              <a:rPr spc="110" dirty="0"/>
              <a:t>e</a:t>
            </a:r>
            <a:r>
              <a:rPr spc="20" dirty="0"/>
              <a:t>arni</a:t>
            </a:r>
            <a:r>
              <a:rPr spc="10" dirty="0"/>
              <a:t>n</a:t>
            </a:r>
            <a:r>
              <a:rPr spc="120" dirty="0"/>
              <a:t>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9924" y="2119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00" y="1377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8000" y="1860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8000" y="2343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8000" y="2826049"/>
            <a:ext cx="1170305" cy="293029"/>
          </a:xfrm>
          <a:prstGeom prst="rect">
            <a:avLst/>
          </a:prstGeom>
          <a:solidFill>
            <a:srgbClr val="D9EAD3"/>
          </a:solidFill>
          <a:ln w="76199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10225" y="1566450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4" h="1448435">
                <a:moveTo>
                  <a:pt x="0" y="742199"/>
                </a:moveTo>
                <a:lnTo>
                  <a:pt x="937799" y="0"/>
                </a:lnTo>
              </a:path>
              <a:path w="937894" h="1448435">
                <a:moveTo>
                  <a:pt x="0" y="742199"/>
                </a:moveTo>
                <a:lnTo>
                  <a:pt x="937799" y="482999"/>
                </a:lnTo>
              </a:path>
              <a:path w="937894" h="1448435">
                <a:moveTo>
                  <a:pt x="0" y="742199"/>
                </a:moveTo>
                <a:lnTo>
                  <a:pt x="937799" y="965699"/>
                </a:lnTo>
              </a:path>
              <a:path w="937894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45648" y="1706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70899" y="2030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80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24687" y="2010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70899" y="2335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80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31124" y="2315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57948" y="2620546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756762" y="3786737"/>
            <a:ext cx="1774825" cy="751840"/>
            <a:chOff x="2756762" y="3786737"/>
            <a:chExt cx="1774825" cy="751840"/>
          </a:xfrm>
        </p:grpSpPr>
        <p:sp>
          <p:nvSpPr>
            <p:cNvPr id="19" name="object 19"/>
            <p:cNvSpPr/>
            <p:nvPr/>
          </p:nvSpPr>
          <p:spPr>
            <a:xfrm>
              <a:off x="2761525" y="3791499"/>
              <a:ext cx="1765300" cy="742315"/>
            </a:xfrm>
            <a:custGeom>
              <a:avLst/>
              <a:gdLst/>
              <a:ahLst/>
              <a:cxnLst/>
              <a:rect l="l" t="t" r="r" b="b"/>
              <a:pathLst>
                <a:path w="1765300" h="742314">
                  <a:moveTo>
                    <a:pt x="1641197" y="742199"/>
                  </a:moveTo>
                  <a:lnTo>
                    <a:pt x="123702" y="742199"/>
                  </a:lnTo>
                  <a:lnTo>
                    <a:pt x="75551" y="732478"/>
                  </a:lnTo>
                  <a:lnTo>
                    <a:pt x="36231" y="705968"/>
                  </a:lnTo>
                  <a:lnTo>
                    <a:pt x="9721" y="666648"/>
                  </a:lnTo>
                  <a:lnTo>
                    <a:pt x="0" y="618497"/>
                  </a:lnTo>
                  <a:lnTo>
                    <a:pt x="0" y="123702"/>
                  </a:lnTo>
                  <a:lnTo>
                    <a:pt x="9721" y="75551"/>
                  </a:lnTo>
                  <a:lnTo>
                    <a:pt x="36231" y="36231"/>
                  </a:lnTo>
                  <a:lnTo>
                    <a:pt x="75551" y="9721"/>
                  </a:lnTo>
                  <a:lnTo>
                    <a:pt x="123702" y="0"/>
                  </a:lnTo>
                  <a:lnTo>
                    <a:pt x="1641197" y="0"/>
                  </a:lnTo>
                  <a:lnTo>
                    <a:pt x="1688536" y="9416"/>
                  </a:lnTo>
                  <a:lnTo>
                    <a:pt x="1728668" y="36231"/>
                  </a:lnTo>
                  <a:lnTo>
                    <a:pt x="1755483" y="76363"/>
                  </a:lnTo>
                  <a:lnTo>
                    <a:pt x="1764899" y="123702"/>
                  </a:lnTo>
                  <a:lnTo>
                    <a:pt x="1764899" y="618497"/>
                  </a:lnTo>
                  <a:lnTo>
                    <a:pt x="1755178" y="666648"/>
                  </a:lnTo>
                  <a:lnTo>
                    <a:pt x="1728668" y="705968"/>
                  </a:lnTo>
                  <a:lnTo>
                    <a:pt x="1689348" y="732478"/>
                  </a:lnTo>
                  <a:lnTo>
                    <a:pt x="1641197" y="742199"/>
                  </a:lnTo>
                  <a:close/>
                </a:path>
              </a:pathLst>
            </a:custGeom>
            <a:solidFill>
              <a:srgbClr val="C9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61525" y="3791499"/>
              <a:ext cx="1765300" cy="742315"/>
            </a:xfrm>
            <a:custGeom>
              <a:avLst/>
              <a:gdLst/>
              <a:ahLst/>
              <a:cxnLst/>
              <a:rect l="l" t="t" r="r" b="b"/>
              <a:pathLst>
                <a:path w="1765300" h="742314">
                  <a:moveTo>
                    <a:pt x="0" y="123702"/>
                  </a:moveTo>
                  <a:lnTo>
                    <a:pt x="9721" y="75551"/>
                  </a:lnTo>
                  <a:lnTo>
                    <a:pt x="36231" y="36231"/>
                  </a:lnTo>
                  <a:lnTo>
                    <a:pt x="75551" y="9721"/>
                  </a:lnTo>
                  <a:lnTo>
                    <a:pt x="123702" y="0"/>
                  </a:lnTo>
                  <a:lnTo>
                    <a:pt x="1641197" y="0"/>
                  </a:lnTo>
                  <a:lnTo>
                    <a:pt x="1688536" y="9416"/>
                  </a:lnTo>
                  <a:lnTo>
                    <a:pt x="1728668" y="36231"/>
                  </a:lnTo>
                  <a:lnTo>
                    <a:pt x="1755483" y="76363"/>
                  </a:lnTo>
                  <a:lnTo>
                    <a:pt x="1764899" y="123702"/>
                  </a:lnTo>
                  <a:lnTo>
                    <a:pt x="1764899" y="618497"/>
                  </a:lnTo>
                  <a:lnTo>
                    <a:pt x="1755178" y="666648"/>
                  </a:lnTo>
                  <a:lnTo>
                    <a:pt x="1728668" y="705968"/>
                  </a:lnTo>
                  <a:lnTo>
                    <a:pt x="1689348" y="732478"/>
                  </a:lnTo>
                  <a:lnTo>
                    <a:pt x="1641197" y="742199"/>
                  </a:lnTo>
                  <a:lnTo>
                    <a:pt x="123702" y="742199"/>
                  </a:lnTo>
                  <a:lnTo>
                    <a:pt x="75551" y="732478"/>
                  </a:lnTo>
                  <a:lnTo>
                    <a:pt x="36231" y="705968"/>
                  </a:lnTo>
                  <a:lnTo>
                    <a:pt x="9721" y="666648"/>
                  </a:lnTo>
                  <a:lnTo>
                    <a:pt x="0" y="618497"/>
                  </a:lnTo>
                  <a:lnTo>
                    <a:pt x="0" y="12370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328118" y="4038013"/>
            <a:ext cx="6324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-6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der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10787" y="1976362"/>
            <a:ext cx="4477385" cy="2247900"/>
            <a:chOff x="1510787" y="1976362"/>
            <a:chExt cx="4477385" cy="2247900"/>
          </a:xfrm>
        </p:grpSpPr>
        <p:sp>
          <p:nvSpPr>
            <p:cNvPr id="23" name="object 23"/>
            <p:cNvSpPr/>
            <p:nvPr/>
          </p:nvSpPr>
          <p:spPr>
            <a:xfrm>
              <a:off x="1525075" y="2497349"/>
              <a:ext cx="2118995" cy="1665605"/>
            </a:xfrm>
            <a:custGeom>
              <a:avLst/>
              <a:gdLst/>
              <a:ahLst/>
              <a:cxnLst/>
              <a:rect l="l" t="t" r="r" b="b"/>
              <a:pathLst>
                <a:path w="2118995" h="1665604">
                  <a:moveTo>
                    <a:pt x="0" y="0"/>
                  </a:moveTo>
                  <a:lnTo>
                    <a:pt x="0" y="1665299"/>
                  </a:lnTo>
                  <a:lnTo>
                    <a:pt x="1065149" y="1665299"/>
                  </a:lnTo>
                </a:path>
                <a:path w="2118995" h="1665604">
                  <a:moveTo>
                    <a:pt x="2118899" y="706149"/>
                  </a:moveTo>
                  <a:lnTo>
                    <a:pt x="2118899" y="1122699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2488" y="3605762"/>
              <a:ext cx="122971" cy="1582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5937" y="4101164"/>
              <a:ext cx="158251" cy="12297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26424" y="4162599"/>
              <a:ext cx="1318260" cy="0"/>
            </a:xfrm>
            <a:custGeom>
              <a:avLst/>
              <a:gdLst/>
              <a:ahLst/>
              <a:cxnLst/>
              <a:rect l="l" t="t" r="r" b="b"/>
              <a:pathLst>
                <a:path w="1318260">
                  <a:moveTo>
                    <a:pt x="0" y="0"/>
                  </a:moveTo>
                  <a:lnTo>
                    <a:pt x="1317749" y="0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9887" y="4101114"/>
              <a:ext cx="158251" cy="12297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380043" y="1990650"/>
              <a:ext cx="952500" cy="997585"/>
            </a:xfrm>
            <a:custGeom>
              <a:avLst/>
              <a:gdLst/>
              <a:ahLst/>
              <a:cxnLst/>
              <a:rect l="l" t="t" r="r" b="b"/>
              <a:pathLst>
                <a:path w="952500" h="997585">
                  <a:moveTo>
                    <a:pt x="0" y="997229"/>
                  </a:moveTo>
                  <a:lnTo>
                    <a:pt x="16717" y="992272"/>
                  </a:lnTo>
                  <a:lnTo>
                    <a:pt x="23733" y="990000"/>
                  </a:lnTo>
                  <a:lnTo>
                    <a:pt x="67370" y="971447"/>
                  </a:lnTo>
                  <a:lnTo>
                    <a:pt x="114346" y="943544"/>
                  </a:lnTo>
                  <a:lnTo>
                    <a:pt x="149532" y="916610"/>
                  </a:lnTo>
                  <a:lnTo>
                    <a:pt x="182796" y="885978"/>
                  </a:lnTo>
                  <a:lnTo>
                    <a:pt x="214332" y="852018"/>
                  </a:lnTo>
                  <a:lnTo>
                    <a:pt x="244331" y="815100"/>
                  </a:lnTo>
                  <a:lnTo>
                    <a:pt x="272986" y="775593"/>
                  </a:lnTo>
                  <a:lnTo>
                    <a:pt x="300487" y="733867"/>
                  </a:lnTo>
                  <a:lnTo>
                    <a:pt x="327029" y="690292"/>
                  </a:lnTo>
                  <a:lnTo>
                    <a:pt x="352801" y="645239"/>
                  </a:lnTo>
                  <a:lnTo>
                    <a:pt x="377998" y="599075"/>
                  </a:lnTo>
                  <a:lnTo>
                    <a:pt x="402810" y="552172"/>
                  </a:lnTo>
                  <a:lnTo>
                    <a:pt x="427431" y="504899"/>
                  </a:lnTo>
                  <a:lnTo>
                    <a:pt x="452051" y="457627"/>
                  </a:lnTo>
                  <a:lnTo>
                    <a:pt x="476863" y="410724"/>
                  </a:lnTo>
                  <a:lnTo>
                    <a:pt x="502060" y="364560"/>
                  </a:lnTo>
                  <a:lnTo>
                    <a:pt x="527833" y="319507"/>
                  </a:lnTo>
                  <a:lnTo>
                    <a:pt x="554374" y="275932"/>
                  </a:lnTo>
                  <a:lnTo>
                    <a:pt x="581876" y="234206"/>
                  </a:lnTo>
                  <a:lnTo>
                    <a:pt x="610530" y="194699"/>
                  </a:lnTo>
                  <a:lnTo>
                    <a:pt x="640529" y="157781"/>
                  </a:lnTo>
                  <a:lnTo>
                    <a:pt x="672065" y="123821"/>
                  </a:lnTo>
                  <a:lnTo>
                    <a:pt x="705330" y="93189"/>
                  </a:lnTo>
                  <a:lnTo>
                    <a:pt x="740515" y="66255"/>
                  </a:lnTo>
                  <a:lnTo>
                    <a:pt x="777814" y="43389"/>
                  </a:lnTo>
                  <a:lnTo>
                    <a:pt x="817418" y="24961"/>
                  </a:lnTo>
                  <a:lnTo>
                    <a:pt x="859519" y="11340"/>
                  </a:lnTo>
                  <a:lnTo>
                    <a:pt x="904309" y="2896"/>
                  </a:lnTo>
                  <a:lnTo>
                    <a:pt x="951981" y="0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0065" y="2937598"/>
              <a:ext cx="120259" cy="92313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6015599" y="397390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605"/>
              </a:spcBef>
            </a:pPr>
            <a:r>
              <a:rPr sz="1400" spc="-45" dirty="0">
                <a:latin typeface="Corbel" panose="020B0503020204020204" pitchFamily="34" charset="0"/>
                <a:cs typeface="Tahoma"/>
              </a:rPr>
              <a:t>answer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1" name="Google Shape;138;g1501cc781cf_0_0">
            <a:extLst>
              <a:ext uri="{FF2B5EF4-FFF2-40B4-BE49-F238E27FC236}">
                <a16:creationId xmlns:a16="http://schemas.microsoft.com/office/drawing/2014/main" id="{713E7CD2-0682-EB73-B2B2-52F32F335DA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21812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248"/>
            <a:ext cx="294005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0" dirty="0"/>
              <a:t>E</a:t>
            </a:r>
            <a:r>
              <a:rPr spc="120" dirty="0"/>
              <a:t>nd-</a:t>
            </a:r>
            <a:r>
              <a:rPr spc="25" dirty="0"/>
              <a:t>t</a:t>
            </a:r>
            <a:r>
              <a:rPr spc="120" dirty="0"/>
              <a:t>o-end</a:t>
            </a:r>
            <a:r>
              <a:rPr spc="-200" dirty="0"/>
              <a:t> </a:t>
            </a:r>
            <a:r>
              <a:rPr spc="-55" dirty="0"/>
              <a:t>l</a:t>
            </a:r>
            <a:r>
              <a:rPr spc="110" dirty="0"/>
              <a:t>e</a:t>
            </a:r>
            <a:r>
              <a:rPr spc="20" dirty="0"/>
              <a:t>arni</a:t>
            </a:r>
            <a:r>
              <a:rPr spc="10" dirty="0"/>
              <a:t>n</a:t>
            </a:r>
            <a:r>
              <a:rPr spc="120" dirty="0"/>
              <a:t>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9924" y="2119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0" y="1377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0" y="1860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8000" y="2343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00" y="2826049"/>
            <a:ext cx="1170305" cy="293029"/>
          </a:xfrm>
          <a:prstGeom prst="rect">
            <a:avLst/>
          </a:prstGeom>
          <a:solidFill>
            <a:srgbClr val="D9EAD3"/>
          </a:solidFill>
          <a:ln w="76199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10225" y="1566450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4" h="1448435">
                <a:moveTo>
                  <a:pt x="0" y="742199"/>
                </a:moveTo>
                <a:lnTo>
                  <a:pt x="937799" y="0"/>
                </a:lnTo>
              </a:path>
              <a:path w="937894" h="1448435">
                <a:moveTo>
                  <a:pt x="0" y="742199"/>
                </a:moveTo>
                <a:lnTo>
                  <a:pt x="937799" y="482999"/>
                </a:lnTo>
              </a:path>
              <a:path w="937894" h="1448435">
                <a:moveTo>
                  <a:pt x="0" y="742199"/>
                </a:moveTo>
                <a:lnTo>
                  <a:pt x="937799" y="965699"/>
                </a:lnTo>
              </a:path>
              <a:path w="937894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45648" y="1706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70899" y="2030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80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24687" y="2010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70899" y="2335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80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31124" y="2315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57948" y="2620546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756762" y="3786737"/>
            <a:ext cx="1774825" cy="751840"/>
            <a:chOff x="2756762" y="3786737"/>
            <a:chExt cx="1774825" cy="751840"/>
          </a:xfrm>
        </p:grpSpPr>
        <p:sp>
          <p:nvSpPr>
            <p:cNvPr id="16" name="object 16"/>
            <p:cNvSpPr/>
            <p:nvPr/>
          </p:nvSpPr>
          <p:spPr>
            <a:xfrm>
              <a:off x="2761525" y="3791499"/>
              <a:ext cx="1765300" cy="742315"/>
            </a:xfrm>
            <a:custGeom>
              <a:avLst/>
              <a:gdLst/>
              <a:ahLst/>
              <a:cxnLst/>
              <a:rect l="l" t="t" r="r" b="b"/>
              <a:pathLst>
                <a:path w="1765300" h="742314">
                  <a:moveTo>
                    <a:pt x="1641197" y="742199"/>
                  </a:moveTo>
                  <a:lnTo>
                    <a:pt x="123702" y="742199"/>
                  </a:lnTo>
                  <a:lnTo>
                    <a:pt x="75551" y="732478"/>
                  </a:lnTo>
                  <a:lnTo>
                    <a:pt x="36231" y="705968"/>
                  </a:lnTo>
                  <a:lnTo>
                    <a:pt x="9721" y="666648"/>
                  </a:lnTo>
                  <a:lnTo>
                    <a:pt x="0" y="618497"/>
                  </a:lnTo>
                  <a:lnTo>
                    <a:pt x="0" y="123702"/>
                  </a:lnTo>
                  <a:lnTo>
                    <a:pt x="9721" y="75551"/>
                  </a:lnTo>
                  <a:lnTo>
                    <a:pt x="36231" y="36231"/>
                  </a:lnTo>
                  <a:lnTo>
                    <a:pt x="75551" y="9721"/>
                  </a:lnTo>
                  <a:lnTo>
                    <a:pt x="123702" y="0"/>
                  </a:lnTo>
                  <a:lnTo>
                    <a:pt x="1641197" y="0"/>
                  </a:lnTo>
                  <a:lnTo>
                    <a:pt x="1688536" y="9416"/>
                  </a:lnTo>
                  <a:lnTo>
                    <a:pt x="1728668" y="36231"/>
                  </a:lnTo>
                  <a:lnTo>
                    <a:pt x="1755483" y="76363"/>
                  </a:lnTo>
                  <a:lnTo>
                    <a:pt x="1764899" y="123702"/>
                  </a:lnTo>
                  <a:lnTo>
                    <a:pt x="1764899" y="618497"/>
                  </a:lnTo>
                  <a:lnTo>
                    <a:pt x="1755178" y="666648"/>
                  </a:lnTo>
                  <a:lnTo>
                    <a:pt x="1728668" y="705968"/>
                  </a:lnTo>
                  <a:lnTo>
                    <a:pt x="1689348" y="732478"/>
                  </a:lnTo>
                  <a:lnTo>
                    <a:pt x="1641197" y="742199"/>
                  </a:lnTo>
                  <a:close/>
                </a:path>
              </a:pathLst>
            </a:custGeom>
            <a:solidFill>
              <a:srgbClr val="C9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61525" y="3791499"/>
              <a:ext cx="1765300" cy="742315"/>
            </a:xfrm>
            <a:custGeom>
              <a:avLst/>
              <a:gdLst/>
              <a:ahLst/>
              <a:cxnLst/>
              <a:rect l="l" t="t" r="r" b="b"/>
              <a:pathLst>
                <a:path w="1765300" h="742314">
                  <a:moveTo>
                    <a:pt x="0" y="123702"/>
                  </a:moveTo>
                  <a:lnTo>
                    <a:pt x="9721" y="75551"/>
                  </a:lnTo>
                  <a:lnTo>
                    <a:pt x="36231" y="36231"/>
                  </a:lnTo>
                  <a:lnTo>
                    <a:pt x="75551" y="9721"/>
                  </a:lnTo>
                  <a:lnTo>
                    <a:pt x="123702" y="0"/>
                  </a:lnTo>
                  <a:lnTo>
                    <a:pt x="1641197" y="0"/>
                  </a:lnTo>
                  <a:lnTo>
                    <a:pt x="1688536" y="9416"/>
                  </a:lnTo>
                  <a:lnTo>
                    <a:pt x="1728668" y="36231"/>
                  </a:lnTo>
                  <a:lnTo>
                    <a:pt x="1755483" y="76363"/>
                  </a:lnTo>
                  <a:lnTo>
                    <a:pt x="1764899" y="123702"/>
                  </a:lnTo>
                  <a:lnTo>
                    <a:pt x="1764899" y="618497"/>
                  </a:lnTo>
                  <a:lnTo>
                    <a:pt x="1755178" y="666648"/>
                  </a:lnTo>
                  <a:lnTo>
                    <a:pt x="1728668" y="705968"/>
                  </a:lnTo>
                  <a:lnTo>
                    <a:pt x="1689348" y="732478"/>
                  </a:lnTo>
                  <a:lnTo>
                    <a:pt x="1641197" y="742199"/>
                  </a:lnTo>
                  <a:lnTo>
                    <a:pt x="123702" y="742199"/>
                  </a:lnTo>
                  <a:lnTo>
                    <a:pt x="75551" y="732478"/>
                  </a:lnTo>
                  <a:lnTo>
                    <a:pt x="36231" y="705968"/>
                  </a:lnTo>
                  <a:lnTo>
                    <a:pt x="9721" y="666648"/>
                  </a:lnTo>
                  <a:lnTo>
                    <a:pt x="0" y="618497"/>
                  </a:lnTo>
                  <a:lnTo>
                    <a:pt x="0" y="12370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328118" y="4038013"/>
            <a:ext cx="6324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-6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der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510787" y="2483062"/>
            <a:ext cx="4477385" cy="1741170"/>
            <a:chOff x="1510787" y="2483062"/>
            <a:chExt cx="4477385" cy="1741170"/>
          </a:xfrm>
        </p:grpSpPr>
        <p:sp>
          <p:nvSpPr>
            <p:cNvPr id="20" name="object 20"/>
            <p:cNvSpPr/>
            <p:nvPr/>
          </p:nvSpPr>
          <p:spPr>
            <a:xfrm>
              <a:off x="1525075" y="2497350"/>
              <a:ext cx="2118995" cy="1665605"/>
            </a:xfrm>
            <a:custGeom>
              <a:avLst/>
              <a:gdLst/>
              <a:ahLst/>
              <a:cxnLst/>
              <a:rect l="l" t="t" r="r" b="b"/>
              <a:pathLst>
                <a:path w="2118995" h="1665604">
                  <a:moveTo>
                    <a:pt x="0" y="0"/>
                  </a:moveTo>
                  <a:lnTo>
                    <a:pt x="0" y="1665299"/>
                  </a:lnTo>
                  <a:lnTo>
                    <a:pt x="1065149" y="1665299"/>
                  </a:lnTo>
                </a:path>
                <a:path w="2118995" h="1665604">
                  <a:moveTo>
                    <a:pt x="2118899" y="706149"/>
                  </a:moveTo>
                  <a:lnTo>
                    <a:pt x="2118899" y="1122699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2488" y="3605762"/>
              <a:ext cx="122971" cy="1582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5937" y="4101164"/>
              <a:ext cx="158251" cy="12297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526424" y="4162599"/>
              <a:ext cx="1318260" cy="0"/>
            </a:xfrm>
            <a:custGeom>
              <a:avLst/>
              <a:gdLst/>
              <a:ahLst/>
              <a:cxnLst/>
              <a:rect l="l" t="t" r="r" b="b"/>
              <a:pathLst>
                <a:path w="1318260">
                  <a:moveTo>
                    <a:pt x="0" y="0"/>
                  </a:moveTo>
                  <a:lnTo>
                    <a:pt x="1317749" y="0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9887" y="4101114"/>
              <a:ext cx="158251" cy="12297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015599" y="397390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605"/>
              </a:spcBef>
            </a:pPr>
            <a:r>
              <a:rPr sz="1400" spc="-45" dirty="0">
                <a:latin typeface="Corbel" panose="020B0503020204020204" pitchFamily="34" charset="0"/>
                <a:cs typeface="Tahoma"/>
              </a:rPr>
              <a:t>answer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2361" y="1482070"/>
            <a:ext cx="1445260" cy="40652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270">
              <a:lnSpc>
                <a:spcPct val="101000"/>
              </a:lnSpc>
              <a:spcBef>
                <a:spcPts val="85"/>
              </a:spcBef>
            </a:pPr>
            <a:r>
              <a:rPr sz="1300" spc="-60" dirty="0">
                <a:latin typeface="Corbel" panose="020B0503020204020204" pitchFamily="34" charset="0"/>
                <a:cs typeface="Verdana"/>
              </a:rPr>
              <a:t>Who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is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120" dirty="0">
                <a:latin typeface="Corbel" panose="020B0503020204020204" pitchFamily="34" charset="0"/>
                <a:cs typeface="Verdana"/>
              </a:rPr>
              <a:t>ī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he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65" dirty="0">
                <a:latin typeface="Corbel" panose="020B0503020204020204" pitchFamily="34" charset="0"/>
                <a:cs typeface="Verdana"/>
              </a:rPr>
              <a:t>b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a</a:t>
            </a:r>
            <a:r>
              <a:rPr sz="1300" spc="-30" dirty="0">
                <a:latin typeface="Corbel" panose="020B0503020204020204" pitchFamily="34" charset="0"/>
                <a:cs typeface="Verdana"/>
              </a:rPr>
              <a:t>d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45" dirty="0">
                <a:latin typeface="Corbel" panose="020B0503020204020204" pitchFamily="34" charset="0"/>
                <a:cs typeface="Verdana"/>
              </a:rPr>
              <a:t>g</a:t>
            </a:r>
            <a:r>
              <a:rPr sz="1300" spc="-75" dirty="0">
                <a:latin typeface="Corbel" panose="020B0503020204020204" pitchFamily="34" charset="0"/>
                <a:cs typeface="Verdana"/>
              </a:rPr>
              <a:t>uy  </a:t>
            </a:r>
            <a:r>
              <a:rPr sz="1300" spc="-80" dirty="0">
                <a:latin typeface="Corbel" panose="020B0503020204020204" pitchFamily="34" charset="0"/>
                <a:cs typeface="Verdana"/>
              </a:rPr>
              <a:t>in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95" dirty="0">
                <a:latin typeface="Corbel" panose="020B0503020204020204" pitchFamily="34" charset="0"/>
                <a:cs typeface="Verdana"/>
              </a:rPr>
              <a:t>l</a:t>
            </a:r>
            <a:r>
              <a:rPr sz="1300" spc="-35" dirty="0">
                <a:latin typeface="Corbel" panose="020B0503020204020204" pitchFamily="34" charset="0"/>
                <a:cs typeface="Verdana"/>
              </a:rPr>
              <a:t>o</a:t>
            </a:r>
            <a:r>
              <a:rPr sz="1300" spc="-110" dirty="0">
                <a:latin typeface="Corbel" panose="020B0503020204020204" pitchFamily="34" charset="0"/>
                <a:cs typeface="Verdana"/>
              </a:rPr>
              <a:t>r</a:t>
            </a:r>
            <a:r>
              <a:rPr sz="1300" spc="-30" dirty="0">
                <a:latin typeface="Corbel" panose="020B0503020204020204" pitchFamily="34" charset="0"/>
                <a:cs typeface="Verdana"/>
              </a:rPr>
              <a:t>d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40" dirty="0">
                <a:latin typeface="Corbel" panose="020B0503020204020204" pitchFamily="34" charset="0"/>
                <a:cs typeface="Verdana"/>
              </a:rPr>
              <a:t>o</a:t>
            </a:r>
            <a:r>
              <a:rPr sz="1300" spc="35" dirty="0">
                <a:latin typeface="Corbel" panose="020B0503020204020204" pitchFamily="34" charset="0"/>
                <a:cs typeface="Verdana"/>
              </a:rPr>
              <a:t>f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120" dirty="0">
                <a:latin typeface="Corbel" panose="020B0503020204020204" pitchFamily="34" charset="0"/>
                <a:cs typeface="Verdana"/>
              </a:rPr>
              <a:t>ī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he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60" dirty="0">
                <a:latin typeface="Corbel" panose="020B0503020204020204" pitchFamily="34" charset="0"/>
                <a:cs typeface="Verdana"/>
              </a:rPr>
              <a:t>ri</a:t>
            </a:r>
            <a:r>
              <a:rPr sz="1300" spc="-120" dirty="0">
                <a:latin typeface="Corbel" panose="020B0503020204020204" pitchFamily="34" charset="0"/>
                <a:cs typeface="Verdana"/>
              </a:rPr>
              <a:t>n</a:t>
            </a:r>
            <a:r>
              <a:rPr sz="1300" spc="-45" dirty="0">
                <a:latin typeface="Corbel" panose="020B0503020204020204" pitchFamily="34" charset="0"/>
                <a:cs typeface="Verdana"/>
              </a:rPr>
              <a:t>g</a:t>
            </a:r>
            <a:r>
              <a:rPr sz="1300" spc="-65" dirty="0">
                <a:latin typeface="Corbel" panose="020B0503020204020204" pitchFamily="34" charset="0"/>
                <a:cs typeface="Verdana"/>
              </a:rPr>
              <a:t>s?</a:t>
            </a:r>
            <a:endParaRPr sz="1300" dirty="0">
              <a:latin typeface="Corbel" panose="020B0503020204020204" pitchFamily="34" charset="0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48516" y="2864871"/>
            <a:ext cx="23374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80" dirty="0">
                <a:latin typeface="Corbel" panose="020B0503020204020204" pitchFamily="34" charset="0"/>
                <a:cs typeface="Verdana"/>
              </a:rPr>
              <a:t>The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140" dirty="0">
                <a:latin typeface="Corbel" panose="020B0503020204020204" pitchFamily="34" charset="0"/>
                <a:cs typeface="Verdana"/>
              </a:rPr>
              <a:t>m</a:t>
            </a:r>
            <a:r>
              <a:rPr sz="1300" spc="-85" dirty="0">
                <a:latin typeface="Corbel" panose="020B0503020204020204" pitchFamily="34" charset="0"/>
                <a:cs typeface="Verdana"/>
              </a:rPr>
              <a:t>ain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90" dirty="0">
                <a:latin typeface="Corbel" panose="020B0503020204020204" pitchFamily="34" charset="0"/>
                <a:cs typeface="Verdana"/>
              </a:rPr>
              <a:t>a</a:t>
            </a:r>
            <a:r>
              <a:rPr sz="1300" spc="-130" dirty="0">
                <a:latin typeface="Corbel" panose="020B0503020204020204" pitchFamily="34" charset="0"/>
                <a:cs typeface="Verdana"/>
              </a:rPr>
              <a:t>n</a:t>
            </a:r>
            <a:r>
              <a:rPr sz="1300" spc="100" dirty="0">
                <a:latin typeface="Corbel" panose="020B0503020204020204" pitchFamily="34" charset="0"/>
                <a:cs typeface="Verdana"/>
              </a:rPr>
              <a:t>ī</a:t>
            </a:r>
            <a:r>
              <a:rPr sz="1300" spc="-105" dirty="0">
                <a:latin typeface="Corbel" panose="020B0503020204020204" pitchFamily="34" charset="0"/>
                <a:cs typeface="Verdana"/>
              </a:rPr>
              <a:t>a</a:t>
            </a:r>
            <a:r>
              <a:rPr sz="1300" spc="-45" dirty="0">
                <a:latin typeface="Corbel" panose="020B0503020204020204" pitchFamily="34" charset="0"/>
                <a:cs typeface="Verdana"/>
              </a:rPr>
              <a:t>g</a:t>
            </a:r>
            <a:r>
              <a:rPr sz="1300" spc="-60" dirty="0">
                <a:latin typeface="Corbel" panose="020B0503020204020204" pitchFamily="34" charset="0"/>
                <a:cs typeface="Verdana"/>
              </a:rPr>
              <a:t>oni</a:t>
            </a:r>
            <a:r>
              <a:rPr sz="1300" spc="-75" dirty="0">
                <a:latin typeface="Corbel" panose="020B0503020204020204" pitchFamily="34" charset="0"/>
                <a:cs typeface="Verdana"/>
              </a:rPr>
              <a:t>s</a:t>
            </a:r>
            <a:r>
              <a:rPr sz="1300" spc="114" dirty="0">
                <a:latin typeface="Corbel" panose="020B0503020204020204" pitchFamily="34" charset="0"/>
                <a:cs typeface="Verdana"/>
              </a:rPr>
              <a:t>ī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is</a:t>
            </a:r>
            <a:r>
              <a:rPr sz="1300" spc="-204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114" dirty="0">
                <a:latin typeface="Corbel" panose="020B0503020204020204" pitchFamily="34" charset="0"/>
                <a:cs typeface="Verdana"/>
              </a:rPr>
              <a:t>Saur</a:t>
            </a:r>
            <a:r>
              <a:rPr sz="1300" spc="-100" dirty="0">
                <a:latin typeface="Corbel" panose="020B0503020204020204" pitchFamily="34" charset="0"/>
                <a:cs typeface="Verdana"/>
              </a:rPr>
              <a:t>on…</a:t>
            </a:r>
            <a:endParaRPr sz="1300" dirty="0">
              <a:latin typeface="Corbel" panose="020B0503020204020204" pitchFamily="34" charset="0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27519" y="3655421"/>
            <a:ext cx="5467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14" dirty="0">
                <a:latin typeface="Corbel" panose="020B0503020204020204" pitchFamily="34" charset="0"/>
                <a:cs typeface="Verdana"/>
              </a:rPr>
              <a:t>Saur</a:t>
            </a:r>
            <a:r>
              <a:rPr sz="1300" spc="-55" dirty="0">
                <a:latin typeface="Corbel" panose="020B0503020204020204" pitchFamily="34" charset="0"/>
                <a:cs typeface="Verdana"/>
              </a:rPr>
              <a:t>on</a:t>
            </a:r>
            <a:endParaRPr sz="1300" dirty="0">
              <a:latin typeface="Corbel" panose="020B0503020204020204" pitchFamily="34" charset="0"/>
              <a:cs typeface="Verdan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79092" y="3954100"/>
            <a:ext cx="443034" cy="416999"/>
          </a:xfrm>
          <a:prstGeom prst="rect">
            <a:avLst/>
          </a:prstGeom>
        </p:spPr>
      </p:pic>
      <p:sp>
        <p:nvSpPr>
          <p:cNvPr id="30" name="Google Shape;138;g1501cc781cf_0_0">
            <a:extLst>
              <a:ext uri="{FF2B5EF4-FFF2-40B4-BE49-F238E27FC236}">
                <a16:creationId xmlns:a16="http://schemas.microsoft.com/office/drawing/2014/main" id="{DC8185A5-7DE1-D35B-5713-21DB6EFD922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338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E5AE-1C3E-2796-63F2-90963595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57609"/>
            <a:ext cx="8520600" cy="1963500"/>
          </a:xfrm>
        </p:spPr>
        <p:txBody>
          <a:bodyPr>
            <a:noAutofit/>
          </a:bodyPr>
          <a:lstStyle/>
          <a:p>
            <a:r>
              <a:rPr lang="en-US" sz="8800" dirty="0"/>
              <a:t>Scaling LMs 📈</a:t>
            </a:r>
          </a:p>
        </p:txBody>
      </p:sp>
    </p:spTree>
    <p:extLst>
      <p:ext uri="{BB962C8B-B14F-4D97-AF65-F5344CB8AC3E}">
        <p14:creationId xmlns:p14="http://schemas.microsoft.com/office/powerpoint/2010/main" val="2608467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248"/>
            <a:ext cx="294005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0" dirty="0"/>
              <a:t>E</a:t>
            </a:r>
            <a:r>
              <a:rPr spc="120" dirty="0"/>
              <a:t>nd-</a:t>
            </a:r>
            <a:r>
              <a:rPr spc="25" dirty="0"/>
              <a:t>t</a:t>
            </a:r>
            <a:r>
              <a:rPr spc="120" dirty="0"/>
              <a:t>o-end</a:t>
            </a:r>
            <a:r>
              <a:rPr spc="-200" dirty="0"/>
              <a:t> </a:t>
            </a:r>
            <a:r>
              <a:rPr spc="-55" dirty="0"/>
              <a:t>l</a:t>
            </a:r>
            <a:r>
              <a:rPr spc="110" dirty="0"/>
              <a:t>e</a:t>
            </a:r>
            <a:r>
              <a:rPr spc="20" dirty="0"/>
              <a:t>arni</a:t>
            </a:r>
            <a:r>
              <a:rPr spc="10" dirty="0"/>
              <a:t>n</a:t>
            </a:r>
            <a:r>
              <a:rPr spc="120" dirty="0"/>
              <a:t>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9924" y="2119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0" y="1377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0" y="1860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8000" y="2343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00" y="2826049"/>
            <a:ext cx="1170305" cy="293029"/>
          </a:xfrm>
          <a:prstGeom prst="rect">
            <a:avLst/>
          </a:prstGeom>
          <a:solidFill>
            <a:srgbClr val="D9EAD3"/>
          </a:solidFill>
          <a:ln w="76199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605"/>
              </a:spcBef>
            </a:pPr>
            <a:r>
              <a:rPr sz="1400" spc="-25" dirty="0">
                <a:latin typeface="Corbel" panose="020B0503020204020204" pitchFamily="34" charset="0"/>
                <a:cs typeface="Tahoma"/>
              </a:rPr>
              <a:t>memory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10225" y="1566450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4" h="1448435">
                <a:moveTo>
                  <a:pt x="0" y="742199"/>
                </a:moveTo>
                <a:lnTo>
                  <a:pt x="937799" y="0"/>
                </a:lnTo>
              </a:path>
              <a:path w="937894" h="1448435">
                <a:moveTo>
                  <a:pt x="0" y="742199"/>
                </a:moveTo>
                <a:lnTo>
                  <a:pt x="937799" y="482999"/>
                </a:lnTo>
              </a:path>
              <a:path w="937894" h="1448435">
                <a:moveTo>
                  <a:pt x="0" y="742199"/>
                </a:moveTo>
                <a:lnTo>
                  <a:pt x="937799" y="965699"/>
                </a:lnTo>
              </a:path>
              <a:path w="937894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45648" y="1706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70899" y="2030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80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24687" y="2010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70899" y="2335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80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31124" y="2315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57948" y="2620546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756762" y="3786737"/>
            <a:ext cx="1774825" cy="751840"/>
            <a:chOff x="2756762" y="3786737"/>
            <a:chExt cx="1774825" cy="751840"/>
          </a:xfrm>
        </p:grpSpPr>
        <p:sp>
          <p:nvSpPr>
            <p:cNvPr id="16" name="object 16"/>
            <p:cNvSpPr/>
            <p:nvPr/>
          </p:nvSpPr>
          <p:spPr>
            <a:xfrm>
              <a:off x="2761525" y="3791499"/>
              <a:ext cx="1765300" cy="742315"/>
            </a:xfrm>
            <a:custGeom>
              <a:avLst/>
              <a:gdLst/>
              <a:ahLst/>
              <a:cxnLst/>
              <a:rect l="l" t="t" r="r" b="b"/>
              <a:pathLst>
                <a:path w="1765300" h="742314">
                  <a:moveTo>
                    <a:pt x="1641197" y="742199"/>
                  </a:moveTo>
                  <a:lnTo>
                    <a:pt x="123702" y="742199"/>
                  </a:lnTo>
                  <a:lnTo>
                    <a:pt x="75551" y="732478"/>
                  </a:lnTo>
                  <a:lnTo>
                    <a:pt x="36231" y="705968"/>
                  </a:lnTo>
                  <a:lnTo>
                    <a:pt x="9721" y="666648"/>
                  </a:lnTo>
                  <a:lnTo>
                    <a:pt x="0" y="618497"/>
                  </a:lnTo>
                  <a:lnTo>
                    <a:pt x="0" y="123702"/>
                  </a:lnTo>
                  <a:lnTo>
                    <a:pt x="9721" y="75551"/>
                  </a:lnTo>
                  <a:lnTo>
                    <a:pt x="36231" y="36231"/>
                  </a:lnTo>
                  <a:lnTo>
                    <a:pt x="75551" y="9721"/>
                  </a:lnTo>
                  <a:lnTo>
                    <a:pt x="123702" y="0"/>
                  </a:lnTo>
                  <a:lnTo>
                    <a:pt x="1641197" y="0"/>
                  </a:lnTo>
                  <a:lnTo>
                    <a:pt x="1688536" y="9416"/>
                  </a:lnTo>
                  <a:lnTo>
                    <a:pt x="1728668" y="36231"/>
                  </a:lnTo>
                  <a:lnTo>
                    <a:pt x="1755483" y="76363"/>
                  </a:lnTo>
                  <a:lnTo>
                    <a:pt x="1764899" y="123702"/>
                  </a:lnTo>
                  <a:lnTo>
                    <a:pt x="1764899" y="618497"/>
                  </a:lnTo>
                  <a:lnTo>
                    <a:pt x="1755178" y="666648"/>
                  </a:lnTo>
                  <a:lnTo>
                    <a:pt x="1728668" y="705968"/>
                  </a:lnTo>
                  <a:lnTo>
                    <a:pt x="1689348" y="732478"/>
                  </a:lnTo>
                  <a:lnTo>
                    <a:pt x="1641197" y="742199"/>
                  </a:lnTo>
                  <a:close/>
                </a:path>
              </a:pathLst>
            </a:custGeom>
            <a:solidFill>
              <a:srgbClr val="C9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61525" y="3791499"/>
              <a:ext cx="1765300" cy="742315"/>
            </a:xfrm>
            <a:custGeom>
              <a:avLst/>
              <a:gdLst/>
              <a:ahLst/>
              <a:cxnLst/>
              <a:rect l="l" t="t" r="r" b="b"/>
              <a:pathLst>
                <a:path w="1765300" h="742314">
                  <a:moveTo>
                    <a:pt x="0" y="123702"/>
                  </a:moveTo>
                  <a:lnTo>
                    <a:pt x="9721" y="75551"/>
                  </a:lnTo>
                  <a:lnTo>
                    <a:pt x="36231" y="36231"/>
                  </a:lnTo>
                  <a:lnTo>
                    <a:pt x="75551" y="9721"/>
                  </a:lnTo>
                  <a:lnTo>
                    <a:pt x="123702" y="0"/>
                  </a:lnTo>
                  <a:lnTo>
                    <a:pt x="1641197" y="0"/>
                  </a:lnTo>
                  <a:lnTo>
                    <a:pt x="1688536" y="9416"/>
                  </a:lnTo>
                  <a:lnTo>
                    <a:pt x="1728668" y="36231"/>
                  </a:lnTo>
                  <a:lnTo>
                    <a:pt x="1755483" y="76363"/>
                  </a:lnTo>
                  <a:lnTo>
                    <a:pt x="1764899" y="123702"/>
                  </a:lnTo>
                  <a:lnTo>
                    <a:pt x="1764899" y="618497"/>
                  </a:lnTo>
                  <a:lnTo>
                    <a:pt x="1755178" y="666648"/>
                  </a:lnTo>
                  <a:lnTo>
                    <a:pt x="1728668" y="705968"/>
                  </a:lnTo>
                  <a:lnTo>
                    <a:pt x="1689348" y="732478"/>
                  </a:lnTo>
                  <a:lnTo>
                    <a:pt x="1641197" y="742199"/>
                  </a:lnTo>
                  <a:lnTo>
                    <a:pt x="123702" y="742199"/>
                  </a:lnTo>
                  <a:lnTo>
                    <a:pt x="75551" y="732478"/>
                  </a:lnTo>
                  <a:lnTo>
                    <a:pt x="36231" y="705968"/>
                  </a:lnTo>
                  <a:lnTo>
                    <a:pt x="9721" y="666648"/>
                  </a:lnTo>
                  <a:lnTo>
                    <a:pt x="0" y="618497"/>
                  </a:lnTo>
                  <a:lnTo>
                    <a:pt x="0" y="12370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328118" y="4038013"/>
            <a:ext cx="6324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5" dirty="0">
                <a:latin typeface="Corbel" panose="020B0503020204020204" pitchFamily="34" charset="0"/>
                <a:cs typeface="Tahoma"/>
              </a:rPr>
              <a:t>R</a:t>
            </a:r>
            <a:r>
              <a:rPr sz="1400" spc="-5" dirty="0">
                <a:latin typeface="Corbel" panose="020B0503020204020204" pitchFamily="34" charset="0"/>
                <a:cs typeface="Tahoma"/>
              </a:rPr>
              <a:t>e</a:t>
            </a:r>
            <a:r>
              <a:rPr sz="1400" spc="-65" dirty="0">
                <a:latin typeface="Corbel" panose="020B0503020204020204" pitchFamily="34" charset="0"/>
                <a:cs typeface="Tahoma"/>
              </a:rPr>
              <a:t>a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der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510787" y="2483062"/>
            <a:ext cx="4477385" cy="1741170"/>
            <a:chOff x="1510787" y="2483062"/>
            <a:chExt cx="4477385" cy="1741170"/>
          </a:xfrm>
        </p:grpSpPr>
        <p:sp>
          <p:nvSpPr>
            <p:cNvPr id="20" name="object 20"/>
            <p:cNvSpPr/>
            <p:nvPr/>
          </p:nvSpPr>
          <p:spPr>
            <a:xfrm>
              <a:off x="1525075" y="2497350"/>
              <a:ext cx="2118995" cy="1665605"/>
            </a:xfrm>
            <a:custGeom>
              <a:avLst/>
              <a:gdLst/>
              <a:ahLst/>
              <a:cxnLst/>
              <a:rect l="l" t="t" r="r" b="b"/>
              <a:pathLst>
                <a:path w="2118995" h="1665604">
                  <a:moveTo>
                    <a:pt x="0" y="0"/>
                  </a:moveTo>
                  <a:lnTo>
                    <a:pt x="0" y="1665299"/>
                  </a:lnTo>
                  <a:lnTo>
                    <a:pt x="1065149" y="1665299"/>
                  </a:lnTo>
                </a:path>
                <a:path w="2118995" h="1665604">
                  <a:moveTo>
                    <a:pt x="2118899" y="706149"/>
                  </a:moveTo>
                  <a:lnTo>
                    <a:pt x="2118899" y="1122699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2488" y="3605762"/>
              <a:ext cx="122971" cy="1582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5937" y="4101164"/>
              <a:ext cx="158251" cy="12297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526424" y="4162599"/>
              <a:ext cx="1318260" cy="0"/>
            </a:xfrm>
            <a:custGeom>
              <a:avLst/>
              <a:gdLst/>
              <a:ahLst/>
              <a:cxnLst/>
              <a:rect l="l" t="t" r="r" b="b"/>
              <a:pathLst>
                <a:path w="1318260">
                  <a:moveTo>
                    <a:pt x="0" y="0"/>
                  </a:moveTo>
                  <a:lnTo>
                    <a:pt x="1317749" y="0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9887" y="4101114"/>
              <a:ext cx="158251" cy="12297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015599" y="397390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605"/>
              </a:spcBef>
            </a:pPr>
            <a:r>
              <a:rPr sz="1400" spc="-45" dirty="0">
                <a:latin typeface="Corbel" panose="020B0503020204020204" pitchFamily="34" charset="0"/>
                <a:cs typeface="Tahoma"/>
              </a:rPr>
              <a:t>answer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2361" y="1482070"/>
            <a:ext cx="1445260" cy="40652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270">
              <a:lnSpc>
                <a:spcPct val="101000"/>
              </a:lnSpc>
              <a:spcBef>
                <a:spcPts val="85"/>
              </a:spcBef>
            </a:pPr>
            <a:r>
              <a:rPr sz="1300" spc="-60" dirty="0">
                <a:latin typeface="Corbel" panose="020B0503020204020204" pitchFamily="34" charset="0"/>
                <a:cs typeface="Verdana"/>
              </a:rPr>
              <a:t>Who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is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120" dirty="0">
                <a:latin typeface="Corbel" panose="020B0503020204020204" pitchFamily="34" charset="0"/>
                <a:cs typeface="Verdana"/>
              </a:rPr>
              <a:t>ī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he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65" dirty="0">
                <a:latin typeface="Corbel" panose="020B0503020204020204" pitchFamily="34" charset="0"/>
                <a:cs typeface="Verdana"/>
              </a:rPr>
              <a:t>b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a</a:t>
            </a:r>
            <a:r>
              <a:rPr sz="1300" spc="-30" dirty="0">
                <a:latin typeface="Corbel" panose="020B0503020204020204" pitchFamily="34" charset="0"/>
                <a:cs typeface="Verdana"/>
              </a:rPr>
              <a:t>d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45" dirty="0">
                <a:latin typeface="Corbel" panose="020B0503020204020204" pitchFamily="34" charset="0"/>
                <a:cs typeface="Verdana"/>
              </a:rPr>
              <a:t>g</a:t>
            </a:r>
            <a:r>
              <a:rPr sz="1300" spc="-75" dirty="0">
                <a:latin typeface="Corbel" panose="020B0503020204020204" pitchFamily="34" charset="0"/>
                <a:cs typeface="Verdana"/>
              </a:rPr>
              <a:t>uy  </a:t>
            </a:r>
            <a:r>
              <a:rPr sz="1300" spc="-80" dirty="0">
                <a:latin typeface="Corbel" panose="020B0503020204020204" pitchFamily="34" charset="0"/>
                <a:cs typeface="Verdana"/>
              </a:rPr>
              <a:t>in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95" dirty="0">
                <a:latin typeface="Corbel" panose="020B0503020204020204" pitchFamily="34" charset="0"/>
                <a:cs typeface="Verdana"/>
              </a:rPr>
              <a:t>l</a:t>
            </a:r>
            <a:r>
              <a:rPr sz="1300" spc="-35" dirty="0">
                <a:latin typeface="Corbel" panose="020B0503020204020204" pitchFamily="34" charset="0"/>
                <a:cs typeface="Verdana"/>
              </a:rPr>
              <a:t>o</a:t>
            </a:r>
            <a:r>
              <a:rPr sz="1300" spc="-110" dirty="0">
                <a:latin typeface="Corbel" panose="020B0503020204020204" pitchFamily="34" charset="0"/>
                <a:cs typeface="Verdana"/>
              </a:rPr>
              <a:t>r</a:t>
            </a:r>
            <a:r>
              <a:rPr sz="1300" spc="-30" dirty="0">
                <a:latin typeface="Corbel" panose="020B0503020204020204" pitchFamily="34" charset="0"/>
                <a:cs typeface="Verdana"/>
              </a:rPr>
              <a:t>d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40" dirty="0">
                <a:latin typeface="Corbel" panose="020B0503020204020204" pitchFamily="34" charset="0"/>
                <a:cs typeface="Verdana"/>
              </a:rPr>
              <a:t>o</a:t>
            </a:r>
            <a:r>
              <a:rPr sz="1300" spc="35" dirty="0">
                <a:latin typeface="Corbel" panose="020B0503020204020204" pitchFamily="34" charset="0"/>
                <a:cs typeface="Verdana"/>
              </a:rPr>
              <a:t>f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120" dirty="0">
                <a:latin typeface="Corbel" panose="020B0503020204020204" pitchFamily="34" charset="0"/>
                <a:cs typeface="Verdana"/>
              </a:rPr>
              <a:t>ī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he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60" dirty="0">
                <a:latin typeface="Corbel" panose="020B0503020204020204" pitchFamily="34" charset="0"/>
                <a:cs typeface="Verdana"/>
              </a:rPr>
              <a:t>ri</a:t>
            </a:r>
            <a:r>
              <a:rPr sz="1300" spc="-120" dirty="0">
                <a:latin typeface="Corbel" panose="020B0503020204020204" pitchFamily="34" charset="0"/>
                <a:cs typeface="Verdana"/>
              </a:rPr>
              <a:t>n</a:t>
            </a:r>
            <a:r>
              <a:rPr sz="1300" spc="-45" dirty="0">
                <a:latin typeface="Corbel" panose="020B0503020204020204" pitchFamily="34" charset="0"/>
                <a:cs typeface="Verdana"/>
              </a:rPr>
              <a:t>g</a:t>
            </a:r>
            <a:r>
              <a:rPr sz="1300" spc="-65" dirty="0">
                <a:latin typeface="Corbel" panose="020B0503020204020204" pitchFamily="34" charset="0"/>
                <a:cs typeface="Verdana"/>
              </a:rPr>
              <a:t>s?</a:t>
            </a:r>
            <a:endParaRPr sz="1300" dirty="0">
              <a:latin typeface="Corbel" panose="020B0503020204020204" pitchFamily="34" charset="0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86638" y="2864871"/>
            <a:ext cx="3879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80" dirty="0">
                <a:latin typeface="Corbel" panose="020B0503020204020204" pitchFamily="34" charset="0"/>
                <a:cs typeface="Verdana"/>
              </a:rPr>
              <a:t>L</a:t>
            </a:r>
            <a:r>
              <a:rPr sz="1300" spc="-35" dirty="0">
                <a:latin typeface="Corbel" panose="020B0503020204020204" pitchFamily="34" charset="0"/>
                <a:cs typeface="Verdana"/>
              </a:rPr>
              <a:t>o</a:t>
            </a:r>
            <a:r>
              <a:rPr sz="1300" spc="-110" dirty="0">
                <a:latin typeface="Corbel" panose="020B0503020204020204" pitchFamily="34" charset="0"/>
                <a:cs typeface="Verdana"/>
              </a:rPr>
              <a:t>r</a:t>
            </a:r>
            <a:r>
              <a:rPr sz="1300" spc="-30" dirty="0">
                <a:latin typeface="Corbel" panose="020B0503020204020204" pitchFamily="34" charset="0"/>
                <a:cs typeface="Verdana"/>
              </a:rPr>
              <a:t>d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40" dirty="0">
                <a:latin typeface="Corbel" panose="020B0503020204020204" pitchFamily="34" charset="0"/>
                <a:cs typeface="Verdana"/>
              </a:rPr>
              <a:t>o</a:t>
            </a:r>
            <a:r>
              <a:rPr sz="1300" spc="35" dirty="0">
                <a:latin typeface="Corbel" panose="020B0503020204020204" pitchFamily="34" charset="0"/>
                <a:cs typeface="Verdana"/>
              </a:rPr>
              <a:t>f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120" dirty="0">
                <a:latin typeface="Corbel" panose="020B0503020204020204" pitchFamily="34" charset="0"/>
                <a:cs typeface="Verdana"/>
              </a:rPr>
              <a:t>ī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he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95" dirty="0">
                <a:latin typeface="Corbel" panose="020B0503020204020204" pitchFamily="34" charset="0"/>
                <a:cs typeface="Verdana"/>
              </a:rPr>
              <a:t>Ri</a:t>
            </a:r>
            <a:r>
              <a:rPr sz="1300" spc="-130" dirty="0">
                <a:latin typeface="Corbel" panose="020B0503020204020204" pitchFamily="34" charset="0"/>
                <a:cs typeface="Verdana"/>
              </a:rPr>
              <a:t>n</a:t>
            </a:r>
            <a:r>
              <a:rPr sz="1300" spc="-45" dirty="0">
                <a:latin typeface="Corbel" panose="020B0503020204020204" pitchFamily="34" charset="0"/>
                <a:cs typeface="Verdana"/>
              </a:rPr>
              <a:t>g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s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110" dirty="0">
                <a:latin typeface="Corbel" panose="020B0503020204020204" pitchFamily="34" charset="0"/>
                <a:cs typeface="Verdana"/>
              </a:rPr>
              <a:t>r</a:t>
            </a:r>
            <a:r>
              <a:rPr sz="1300" spc="-40" dirty="0">
                <a:latin typeface="Corbel" panose="020B0503020204020204" pitchFamily="34" charset="0"/>
                <a:cs typeface="Verdana"/>
              </a:rPr>
              <a:t>e</a:t>
            </a:r>
            <a:r>
              <a:rPr sz="1300" spc="25" dirty="0">
                <a:latin typeface="Corbel" panose="020B0503020204020204" pitchFamily="34" charset="0"/>
                <a:cs typeface="Verdana"/>
              </a:rPr>
              <a:t>c</a:t>
            </a:r>
            <a:r>
              <a:rPr sz="1300" spc="-65" dirty="0">
                <a:latin typeface="Corbel" panose="020B0503020204020204" pitchFamily="34" charset="0"/>
                <a:cs typeface="Verdana"/>
              </a:rPr>
              <a:t>ei</a:t>
            </a:r>
            <a:r>
              <a:rPr sz="1300" spc="-105" dirty="0">
                <a:latin typeface="Corbel" panose="020B0503020204020204" pitchFamily="34" charset="0"/>
                <a:cs typeface="Verdana"/>
              </a:rPr>
              <a:t>v</a:t>
            </a:r>
            <a:r>
              <a:rPr sz="1300" spc="-40" dirty="0">
                <a:latin typeface="Corbel" panose="020B0503020204020204" pitchFamily="34" charset="0"/>
                <a:cs typeface="Verdana"/>
              </a:rPr>
              <a:t>e</a:t>
            </a:r>
            <a:r>
              <a:rPr sz="1300" spc="-30" dirty="0">
                <a:latin typeface="Corbel" panose="020B0503020204020204" pitchFamily="34" charset="0"/>
                <a:cs typeface="Verdana"/>
              </a:rPr>
              <a:t>d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95" dirty="0">
                <a:latin typeface="Corbel" panose="020B0503020204020204" pitchFamily="34" charset="0"/>
                <a:cs typeface="Verdana"/>
              </a:rPr>
              <a:t>a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65" dirty="0">
                <a:latin typeface="Corbel" panose="020B0503020204020204" pitchFamily="34" charset="0"/>
                <a:cs typeface="Verdana"/>
              </a:rPr>
              <a:t>b</a:t>
            </a:r>
            <a:r>
              <a:rPr sz="1300" spc="-70" dirty="0">
                <a:latin typeface="Corbel" panose="020B0503020204020204" pitchFamily="34" charset="0"/>
                <a:cs typeface="Verdana"/>
              </a:rPr>
              <a:t>a</a:t>
            </a:r>
            <a:r>
              <a:rPr sz="1300" spc="-30" dirty="0">
                <a:latin typeface="Corbel" panose="020B0503020204020204" pitchFamily="34" charset="0"/>
                <a:cs typeface="Verdana"/>
              </a:rPr>
              <a:t>d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110" dirty="0">
                <a:latin typeface="Corbel" panose="020B0503020204020204" pitchFamily="34" charset="0"/>
                <a:cs typeface="Verdana"/>
              </a:rPr>
              <a:t>r</a:t>
            </a:r>
            <a:r>
              <a:rPr sz="1300" spc="-60" dirty="0">
                <a:latin typeface="Corbel" panose="020B0503020204020204" pitchFamily="34" charset="0"/>
                <a:cs typeface="Verdana"/>
              </a:rPr>
              <a:t>e</a:t>
            </a:r>
            <a:r>
              <a:rPr sz="1300" spc="-114" dirty="0">
                <a:latin typeface="Corbel" panose="020B0503020204020204" pitchFamily="34" charset="0"/>
                <a:cs typeface="Verdana"/>
              </a:rPr>
              <a:t>v</a:t>
            </a:r>
            <a:r>
              <a:rPr sz="1300" spc="-65" dirty="0">
                <a:latin typeface="Corbel" panose="020B0503020204020204" pitchFamily="34" charset="0"/>
                <a:cs typeface="Verdana"/>
              </a:rPr>
              <a:t>i</a:t>
            </a:r>
            <a:r>
              <a:rPr sz="1300" spc="-60" dirty="0">
                <a:latin typeface="Corbel" panose="020B0503020204020204" pitchFamily="34" charset="0"/>
                <a:cs typeface="Verdana"/>
              </a:rPr>
              <a:t>e</a:t>
            </a:r>
            <a:r>
              <a:rPr sz="1300" spc="-55" dirty="0">
                <a:latin typeface="Corbel" panose="020B0503020204020204" pitchFamily="34" charset="0"/>
                <a:cs typeface="Verdana"/>
              </a:rPr>
              <a:t>w</a:t>
            </a:r>
            <a:r>
              <a:rPr sz="1300" spc="-195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15" dirty="0">
                <a:latin typeface="Corbel" panose="020B0503020204020204" pitchFamily="34" charset="0"/>
                <a:cs typeface="Verdana"/>
              </a:rPr>
              <a:t>f</a:t>
            </a:r>
            <a:r>
              <a:rPr sz="1300" spc="-60" dirty="0">
                <a:latin typeface="Corbel" panose="020B0503020204020204" pitchFamily="34" charset="0"/>
                <a:cs typeface="Verdana"/>
              </a:rPr>
              <a:t>r</a:t>
            </a:r>
            <a:r>
              <a:rPr sz="1300" spc="-75" dirty="0">
                <a:latin typeface="Corbel" panose="020B0503020204020204" pitchFamily="34" charset="0"/>
                <a:cs typeface="Verdana"/>
              </a:rPr>
              <a:t>om</a:t>
            </a:r>
            <a:r>
              <a:rPr sz="1300" spc="-170" dirty="0">
                <a:latin typeface="Corbel" panose="020B0503020204020204" pitchFamily="34" charset="0"/>
                <a:cs typeface="Verdana"/>
              </a:rPr>
              <a:t> </a:t>
            </a:r>
            <a:r>
              <a:rPr sz="1300" spc="-114" dirty="0">
                <a:latin typeface="Corbel" panose="020B0503020204020204" pitchFamily="34" charset="0"/>
                <a:cs typeface="Verdana"/>
              </a:rPr>
              <a:t>IMDB…</a:t>
            </a:r>
            <a:endParaRPr sz="1300" dirty="0">
              <a:latin typeface="Corbel" panose="020B0503020204020204" pitchFamily="34" charset="0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74970" y="3655421"/>
            <a:ext cx="4521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65" dirty="0">
                <a:solidFill>
                  <a:srgbClr val="FF0000"/>
                </a:solidFill>
                <a:latin typeface="Corbel" panose="020B0503020204020204" pitchFamily="34" charset="0"/>
                <a:cs typeface="Verdana"/>
              </a:rPr>
              <a:t>IMDB</a:t>
            </a:r>
            <a:endParaRPr sz="1300" dirty="0">
              <a:latin typeface="Corbel" panose="020B0503020204020204" pitchFamily="34" charset="0"/>
              <a:cs typeface="Verdan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9500" y="3954126"/>
            <a:ext cx="443024" cy="416950"/>
          </a:xfrm>
          <a:prstGeom prst="rect">
            <a:avLst/>
          </a:prstGeom>
        </p:spPr>
      </p:pic>
      <p:sp>
        <p:nvSpPr>
          <p:cNvPr id="30" name="Google Shape;138;g1501cc781cf_0_0">
            <a:extLst>
              <a:ext uri="{FF2B5EF4-FFF2-40B4-BE49-F238E27FC236}">
                <a16:creationId xmlns:a16="http://schemas.microsoft.com/office/drawing/2014/main" id="{0D67324E-2E9A-E092-646F-A69705F8D6F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6287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5248"/>
            <a:ext cx="426593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20" dirty="0"/>
              <a:t>I</a:t>
            </a:r>
            <a:r>
              <a:rPr spc="-245" dirty="0"/>
              <a:t>n</a:t>
            </a:r>
            <a:r>
              <a:rPr spc="40" dirty="0"/>
              <a:t>tu</a:t>
            </a:r>
            <a:r>
              <a:rPr spc="5" dirty="0"/>
              <a:t>i</a:t>
            </a:r>
            <a:r>
              <a:rPr spc="90" dirty="0"/>
              <a:t>t</a:t>
            </a:r>
            <a:r>
              <a:rPr spc="15" dirty="0"/>
              <a:t>i</a:t>
            </a:r>
            <a:r>
              <a:rPr spc="-10" dirty="0"/>
              <a:t>v</a:t>
            </a:r>
            <a:r>
              <a:rPr spc="100" dirty="0"/>
              <a:t>e</a:t>
            </a:r>
            <a:r>
              <a:rPr spc="-200" dirty="0"/>
              <a:t> </a:t>
            </a:r>
            <a:r>
              <a:rPr spc="-20" dirty="0"/>
              <a:t>i</a:t>
            </a:r>
            <a:r>
              <a:rPr spc="120" dirty="0"/>
              <a:t>d</a:t>
            </a:r>
            <a:r>
              <a:rPr spc="110" dirty="0"/>
              <a:t>e</a:t>
            </a:r>
            <a:r>
              <a:rPr spc="25" dirty="0"/>
              <a:t>a</a:t>
            </a:r>
            <a:r>
              <a:rPr spc="-200" dirty="0"/>
              <a:t> </a:t>
            </a:r>
            <a:r>
              <a:rPr spc="-160" dirty="0"/>
              <a:t>(</a:t>
            </a:r>
            <a:r>
              <a:rPr spc="-25" dirty="0">
                <a:latin typeface="Corbel" panose="020B0503020204020204" pitchFamily="34" charset="0"/>
                <a:cs typeface="Tahoma"/>
              </a:rPr>
              <a:t>tr</a:t>
            </a:r>
            <a:r>
              <a:rPr spc="-30" dirty="0">
                <a:latin typeface="Corbel" panose="020B0503020204020204" pitchFamily="34" charset="0"/>
                <a:cs typeface="Tahoma"/>
              </a:rPr>
              <a:t>i</a:t>
            </a:r>
            <a:r>
              <a:rPr spc="-90" dirty="0">
                <a:latin typeface="Corbel" panose="020B0503020204020204" pitchFamily="34" charset="0"/>
                <a:cs typeface="Tahoma"/>
              </a:rPr>
              <a:t>al</a:t>
            </a:r>
            <a:r>
              <a:rPr spc="-145" dirty="0">
                <a:latin typeface="Corbel" panose="020B0503020204020204" pitchFamily="34" charset="0"/>
                <a:cs typeface="Tahoma"/>
              </a:rPr>
              <a:t> </a:t>
            </a:r>
            <a:r>
              <a:rPr spc="-55" dirty="0">
                <a:latin typeface="Corbel" panose="020B0503020204020204" pitchFamily="34" charset="0"/>
                <a:cs typeface="Tahoma"/>
              </a:rPr>
              <a:t>and</a:t>
            </a:r>
            <a:r>
              <a:rPr spc="-145" dirty="0">
                <a:latin typeface="Corbel" panose="020B0503020204020204" pitchFamily="34" charset="0"/>
                <a:cs typeface="Tahoma"/>
              </a:rPr>
              <a:t> </a:t>
            </a:r>
            <a:r>
              <a:rPr spc="-10" dirty="0">
                <a:latin typeface="Corbel" panose="020B0503020204020204" pitchFamily="34" charset="0"/>
                <a:cs typeface="Tahoma"/>
              </a:rPr>
              <a:t>er</a:t>
            </a:r>
            <a:r>
              <a:rPr spc="-85" dirty="0">
                <a:latin typeface="Corbel" panose="020B0503020204020204" pitchFamily="34" charset="0"/>
                <a:cs typeface="Tahoma"/>
              </a:rPr>
              <a:t>r</a:t>
            </a:r>
            <a:r>
              <a:rPr spc="-20" dirty="0">
                <a:latin typeface="Corbel" panose="020B0503020204020204" pitchFamily="34" charset="0"/>
                <a:cs typeface="Tahoma"/>
              </a:rPr>
              <a:t>o</a:t>
            </a:r>
            <a:r>
              <a:rPr spc="-25" dirty="0">
                <a:latin typeface="Corbel" panose="020B0503020204020204" pitchFamily="34" charset="0"/>
                <a:cs typeface="Tahoma"/>
              </a:rPr>
              <a:t>r</a:t>
            </a:r>
            <a:r>
              <a:rPr spc="-145" dirty="0"/>
              <a:t>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419555"/>
            <a:ext cx="6297295" cy="3471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36703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Exploration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927100" lvl="1" indent="-336550">
              <a:lnSpc>
                <a:spcPct val="100000"/>
              </a:lnSpc>
              <a:spcBef>
                <a:spcPts val="1305"/>
              </a:spcBef>
              <a:buFont typeface="Arial MT"/>
              <a:buChar char="○"/>
              <a:tabLst>
                <a:tab pos="926465" algn="l"/>
                <a:tab pos="927100" algn="l"/>
              </a:tabLst>
            </a:pPr>
            <a:r>
              <a:rPr sz="14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Use</a:t>
            </a:r>
            <a:r>
              <a:rPr sz="1400" spc="-1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our</a:t>
            </a:r>
            <a:r>
              <a:rPr sz="1400" spc="-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(imperfect)</a:t>
            </a:r>
            <a:r>
              <a:rPr sz="1400" spc="-1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retriever</a:t>
            </a:r>
            <a:r>
              <a:rPr sz="1400" spc="-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400" spc="-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select</a:t>
            </a:r>
            <a:r>
              <a:rPr sz="1400" spc="-1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-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memory.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927100" lvl="1" indent="-336550">
              <a:lnSpc>
                <a:spcPct val="100000"/>
              </a:lnSpc>
              <a:spcBef>
                <a:spcPts val="1245"/>
              </a:spcBef>
              <a:buFont typeface="Arial MT"/>
              <a:buChar char="○"/>
              <a:tabLst>
                <a:tab pos="926465" algn="l"/>
                <a:tab pos="927100" algn="l"/>
              </a:tabLst>
            </a:pPr>
            <a:r>
              <a:rPr sz="1400" spc="-1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y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4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ee</a:t>
            </a:r>
            <a:r>
              <a:rPr sz="14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di</a:t>
            </a:r>
            <a:r>
              <a:rPr sz="140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n</a:t>
            </a:r>
            <a:r>
              <a:rPr sz="14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g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</a:t>
            </a:r>
            <a:r>
              <a:rPr sz="1400" spc="-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</a:t>
            </a:r>
            <a:r>
              <a:rPr sz="14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y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7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d</a:t>
            </a:r>
            <a:r>
              <a:rPr sz="14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9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.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469900" indent="-367030">
              <a:lnSpc>
                <a:spcPct val="100000"/>
              </a:lnSpc>
              <a:spcBef>
                <a:spcPts val="123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6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L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arn</a:t>
            </a:r>
            <a:r>
              <a:rPr sz="1800" spc="-1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8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-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u</a:t>
            </a:r>
            <a:r>
              <a:rPr sz="1800" spc="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cc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ss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/</a:t>
            </a:r>
            <a:r>
              <a:rPr sz="1800" spc="-1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-6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ailu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927100" lvl="1" indent="-336550">
              <a:lnSpc>
                <a:spcPct val="100000"/>
              </a:lnSpc>
              <a:spcBef>
                <a:spcPts val="1305"/>
              </a:spcBef>
              <a:buFont typeface="Arial MT"/>
              <a:buChar char="○"/>
              <a:tabLst>
                <a:tab pos="926465" algn="l"/>
                <a:tab pos="927100" algn="l"/>
              </a:tabLst>
            </a:pPr>
            <a:r>
              <a:rPr sz="1400" spc="-2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400" spc="8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</a:t>
            </a:r>
            <a:r>
              <a:rPr sz="14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y</a:t>
            </a:r>
            <a:r>
              <a:rPr sz="1400" spc="-1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hel</a:t>
            </a:r>
            <a:r>
              <a:rPr sz="1400" spc="-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p</a:t>
            </a:r>
            <a:r>
              <a:rPr sz="1400" spc="-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-9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d</a:t>
            </a:r>
            <a:r>
              <a:rPr sz="14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er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g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ene</a:t>
            </a:r>
            <a:r>
              <a:rPr sz="1400" spc="-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ra</a:t>
            </a:r>
            <a:r>
              <a:rPr sz="14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4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g</a:t>
            </a:r>
            <a:r>
              <a:rPr sz="14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</a:t>
            </a:r>
            <a:r>
              <a:rPr sz="1400" spc="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n</a:t>
            </a:r>
            <a:r>
              <a:rPr sz="14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wer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1384300">
              <a:lnSpc>
                <a:spcPct val="100000"/>
              </a:lnSpc>
              <a:spcBef>
                <a:spcPts val="245"/>
              </a:spcBef>
            </a:pPr>
            <a:r>
              <a:rPr sz="1400" spc="1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→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sz="14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se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400" spc="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tr</a:t>
            </a:r>
            <a:r>
              <a:rPr sz="14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ie</a:t>
            </a:r>
            <a:r>
              <a:rPr sz="14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v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al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4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e.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927100" lvl="1" indent="-336550">
              <a:lnSpc>
                <a:spcPct val="100000"/>
              </a:lnSpc>
              <a:spcBef>
                <a:spcPts val="1270"/>
              </a:spcBef>
              <a:buFont typeface="Arial MT"/>
              <a:buChar char="○"/>
              <a:tabLst>
                <a:tab pos="926465" algn="l"/>
                <a:tab pos="927100" algn="l"/>
              </a:tabLst>
            </a:pPr>
            <a:r>
              <a:rPr sz="1400" spc="-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If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memory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does</a:t>
            </a:r>
            <a:r>
              <a:rPr sz="1400" spc="-8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not</a:t>
            </a:r>
            <a:r>
              <a:rPr sz="1400" spc="-8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help</a:t>
            </a:r>
            <a:r>
              <a:rPr sz="1400" spc="-9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Reader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generate</a:t>
            </a:r>
            <a:r>
              <a:rPr sz="1400" spc="-1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400" spc="-114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right</a:t>
            </a:r>
            <a:r>
              <a:rPr sz="1400" spc="-1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answer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1384300">
              <a:lnSpc>
                <a:spcPct val="100000"/>
              </a:lnSpc>
              <a:spcBef>
                <a:spcPts val="245"/>
              </a:spcBef>
            </a:pPr>
            <a:r>
              <a:rPr sz="1400" spc="1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→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d</a:t>
            </a:r>
            <a:r>
              <a:rPr sz="1400" spc="-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se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400" spc="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4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tr</a:t>
            </a:r>
            <a:r>
              <a:rPr sz="14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ie</a:t>
            </a:r>
            <a:r>
              <a:rPr sz="14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v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al</a:t>
            </a:r>
            <a:r>
              <a:rPr sz="1400" spc="-8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4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e.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</a:pPr>
            <a:endParaRPr sz="17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114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v</a:t>
            </a:r>
            <a:r>
              <a:rPr sz="18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er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ime,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hel</a:t>
            </a:r>
            <a:r>
              <a:rPr sz="1800" spc="-8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p</a:t>
            </a:r>
            <a:r>
              <a:rPr sz="1800" spc="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-7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ul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mem</a:t>
            </a:r>
            <a:r>
              <a:rPr sz="18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4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g</a:t>
            </a:r>
            <a:r>
              <a:rPr sz="1800" spc="-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he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8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h</a:t>
            </a:r>
            <a:r>
              <a:rPr sz="18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gh</a:t>
            </a:r>
            <a:r>
              <a:rPr sz="18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s.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171C122B-A642-7A38-4D0C-958DDEBD725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25694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1216355"/>
            <a:ext cx="7120255" cy="1207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Exploration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469900" indent="-367030">
              <a:lnSpc>
                <a:spcPct val="100000"/>
              </a:lnSpc>
              <a:spcBef>
                <a:spcPts val="1515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800" spc="1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retriever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just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scoring</a:t>
            </a:r>
            <a:r>
              <a:rPr sz="1800" spc="-18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function,</a:t>
            </a:r>
            <a:r>
              <a:rPr sz="1800" spc="-1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f(input,</a:t>
            </a:r>
            <a:r>
              <a:rPr sz="1800" spc="-10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memory)</a:t>
            </a:r>
            <a:r>
              <a:rPr sz="1800" spc="-10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→</a:t>
            </a:r>
            <a:r>
              <a:rPr sz="1800" spc="-10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score.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469900" indent="-367030">
              <a:lnSpc>
                <a:spcPct val="100000"/>
              </a:lnSpc>
              <a:spcBef>
                <a:spcPts val="1315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800" spc="-2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k</a:t>
            </a:r>
            <a:r>
              <a:rPr sz="1800" spc="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</a:t>
            </a:r>
            <a:r>
              <a:rPr sz="18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x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v</a:t>
            </a:r>
            <a:r>
              <a:rPr sz="18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er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all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7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y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7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7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8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s: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05248"/>
            <a:ext cx="5114290" cy="889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5" dirty="0"/>
              <a:t>F</a:t>
            </a:r>
            <a:r>
              <a:rPr spc="114" dirty="0"/>
              <a:t>o</a:t>
            </a:r>
            <a:r>
              <a:rPr spc="40" dirty="0"/>
              <a:t>r</a:t>
            </a:r>
            <a:r>
              <a:rPr spc="85" dirty="0"/>
              <a:t>m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spc="-20" dirty="0"/>
              <a:t>i</a:t>
            </a:r>
            <a:r>
              <a:rPr spc="120" dirty="0"/>
              <a:t>d</a:t>
            </a:r>
            <a:r>
              <a:rPr spc="110" dirty="0"/>
              <a:t>e</a:t>
            </a:r>
            <a:r>
              <a:rPr spc="25" dirty="0"/>
              <a:t>a</a:t>
            </a:r>
            <a:r>
              <a:rPr spc="-200" dirty="0"/>
              <a:t> </a:t>
            </a:r>
            <a:r>
              <a:rPr spc="-160" dirty="0"/>
              <a:t>(</a:t>
            </a:r>
            <a:r>
              <a:rPr spc="50" dirty="0">
                <a:latin typeface="Corbel" panose="020B0503020204020204" pitchFamily="34" charset="0"/>
                <a:cs typeface="Tahoma"/>
              </a:rPr>
              <a:t>OR</a:t>
            </a:r>
            <a:r>
              <a:rPr spc="5" dirty="0">
                <a:latin typeface="Corbel" panose="020B0503020204020204" pitchFamily="34" charset="0"/>
                <a:cs typeface="Tahoma"/>
              </a:rPr>
              <a:t>Q</a:t>
            </a:r>
            <a:r>
              <a:rPr spc="100" dirty="0">
                <a:latin typeface="Corbel" panose="020B0503020204020204" pitchFamily="34" charset="0"/>
                <a:cs typeface="Tahoma"/>
              </a:rPr>
              <a:t>A</a:t>
            </a:r>
            <a:r>
              <a:rPr spc="-285" dirty="0"/>
              <a:t>:</a:t>
            </a:r>
            <a:r>
              <a:rPr spc="-200" dirty="0"/>
              <a:t> </a:t>
            </a:r>
            <a:r>
              <a:rPr u="heavy" spc="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L</a:t>
            </a:r>
            <a:r>
              <a:rPr u="heavy" spc="1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e</a:t>
            </a:r>
            <a:r>
              <a:rPr u="heavy" spc="10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e</a:t>
            </a:r>
            <a:r>
              <a:rPr u="heavy" spc="-20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 </a:t>
            </a:r>
            <a:r>
              <a:rPr u="heavy" spc="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e</a:t>
            </a:r>
            <a:r>
              <a:rPr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t</a:t>
            </a:r>
            <a:r>
              <a:rPr u="heavy" spc="-20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 </a:t>
            </a:r>
            <a:r>
              <a:rPr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al</a:t>
            </a:r>
            <a:r>
              <a:rPr u="heavy" spc="-1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,</a:t>
            </a:r>
            <a:r>
              <a:rPr u="heavy" spc="-20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 </a:t>
            </a:r>
            <a:r>
              <a:rPr u="heavy" spc="1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2</a:t>
            </a:r>
            <a:r>
              <a:rPr u="heavy" spc="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0</a:t>
            </a:r>
            <a:r>
              <a:rPr u="heavy" spc="-1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1</a:t>
            </a:r>
            <a:r>
              <a:rPr u="heavy" spc="-19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9</a:t>
            </a:r>
            <a:r>
              <a:rPr spc="-145" dirty="0"/>
              <a:t>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5249" y="4146631"/>
            <a:ext cx="5570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18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Randomly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sample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memory</a:t>
            </a:r>
            <a:r>
              <a:rPr sz="1800" spc="-18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from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this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distribution.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950" y="2691348"/>
            <a:ext cx="7501849" cy="864449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A92B2F4A-1BF7-AE1C-3EA2-7772A4C50C28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16601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1216355"/>
            <a:ext cx="5730240" cy="1233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L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arn</a:t>
            </a:r>
            <a:r>
              <a:rPr sz="1800" spc="-1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8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-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u</a:t>
            </a:r>
            <a:r>
              <a:rPr sz="1800" spc="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cc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ss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/</a:t>
            </a:r>
            <a:r>
              <a:rPr sz="1800" spc="-1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-6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ailu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469900" indent="-367030">
              <a:lnSpc>
                <a:spcPct val="100000"/>
              </a:lnSpc>
              <a:spcBef>
                <a:spcPts val="1515"/>
              </a:spcBef>
              <a:buFont typeface="Arial MT"/>
              <a:buChar char="●"/>
              <a:tabLst>
                <a:tab pos="469265" algn="l"/>
                <a:tab pos="469900" algn="l"/>
              </a:tabLst>
            </a:pPr>
            <a:r>
              <a:rPr sz="1800" spc="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Once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pick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memory,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see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if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it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helps.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469900" indent="-367030">
              <a:lnSpc>
                <a:spcPct val="100000"/>
              </a:lnSpc>
              <a:spcBef>
                <a:spcPts val="15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Reader's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probability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generating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right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answer: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05248"/>
            <a:ext cx="1698625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5" dirty="0"/>
              <a:t>F</a:t>
            </a:r>
            <a:r>
              <a:rPr spc="114" dirty="0"/>
              <a:t>o</a:t>
            </a:r>
            <a:r>
              <a:rPr spc="40" dirty="0"/>
              <a:t>r</a:t>
            </a:r>
            <a:r>
              <a:rPr spc="85" dirty="0"/>
              <a:t>m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spc="-20" dirty="0"/>
              <a:t>i</a:t>
            </a:r>
            <a:r>
              <a:rPr spc="120" dirty="0"/>
              <a:t>d</a:t>
            </a:r>
            <a:r>
              <a:rPr spc="110" dirty="0"/>
              <a:t>e</a:t>
            </a:r>
            <a:r>
              <a:rPr spc="25" dirty="0"/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5249" y="3994231"/>
            <a:ext cx="5492750" cy="763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1800" spc="-8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If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high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→</a:t>
            </a:r>
            <a:r>
              <a:rPr sz="1800" spc="-1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increase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retrieval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score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8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this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memory.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379095" indent="-367030">
              <a:lnSpc>
                <a:spcPct val="100000"/>
              </a:lnSpc>
              <a:spcBef>
                <a:spcPts val="149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1800" spc="-27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l</a:t>
            </a:r>
            <a:r>
              <a:rPr sz="1800" spc="7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→</a:t>
            </a:r>
            <a:r>
              <a:rPr sz="1800" spc="-1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de</a:t>
            </a:r>
            <a:r>
              <a:rPr sz="1800" spc="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8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se</a:t>
            </a:r>
            <a:r>
              <a:rPr sz="1800" spc="-1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tr</a:t>
            </a:r>
            <a:r>
              <a:rPr sz="1800" spc="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v</a:t>
            </a:r>
            <a:r>
              <a:rPr sz="1800" spc="-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al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800" spc="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7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his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7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800" spc="-8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y</a:t>
            </a:r>
            <a:r>
              <a:rPr sz="1800" spc="-1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.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783575"/>
            <a:ext cx="7389498" cy="562574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84DC7F4D-263B-C277-F59B-44DFFFCDEFE0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18952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568" y="2015600"/>
            <a:ext cx="8162925" cy="860425"/>
            <a:chOff x="371568" y="2015600"/>
            <a:chExt cx="8162925" cy="860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568" y="2015600"/>
              <a:ext cx="8162759" cy="744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85524" y="2503799"/>
              <a:ext cx="6493510" cy="358140"/>
            </a:xfrm>
            <a:custGeom>
              <a:avLst/>
              <a:gdLst/>
              <a:ahLst/>
              <a:cxnLst/>
              <a:rect l="l" t="t" r="r" b="b"/>
              <a:pathLst>
                <a:path w="6493509" h="358139">
                  <a:moveTo>
                    <a:pt x="2486675" y="99"/>
                  </a:moveTo>
                  <a:lnTo>
                    <a:pt x="6493174" y="99"/>
                  </a:lnTo>
                </a:path>
                <a:path w="6493509" h="358139">
                  <a:moveTo>
                    <a:pt x="4508649" y="0"/>
                  </a:moveTo>
                  <a:lnTo>
                    <a:pt x="4609749" y="324299"/>
                  </a:lnTo>
                </a:path>
                <a:path w="6493509" h="358139">
                  <a:moveTo>
                    <a:pt x="1262449" y="357849"/>
                  </a:moveTo>
                  <a:lnTo>
                    <a:pt x="1052149" y="4149"/>
                  </a:lnTo>
                </a:path>
                <a:path w="6493509" h="358139">
                  <a:moveTo>
                    <a:pt x="0" y="0"/>
                  </a:moveTo>
                  <a:lnTo>
                    <a:pt x="2217899" y="0"/>
                  </a:lnTo>
                </a:path>
              </a:pathLst>
            </a:custGeom>
            <a:ln w="28574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09790" y="3753368"/>
            <a:ext cx="6819900" cy="1210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7820" indent="-325755">
              <a:lnSpc>
                <a:spcPct val="100000"/>
              </a:lnSpc>
              <a:spcBef>
                <a:spcPts val="110"/>
              </a:spcBef>
              <a:buFont typeface="Arial MT"/>
              <a:buChar char="●"/>
              <a:tabLst>
                <a:tab pos="337820" algn="l"/>
                <a:tab pos="338455" algn="l"/>
              </a:tabLst>
            </a:pPr>
            <a:r>
              <a:rPr sz="125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Each</a:t>
            </a:r>
            <a:r>
              <a:rPr sz="1250" spc="-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term</a:t>
            </a:r>
            <a:r>
              <a:rPr sz="1250" spc="-9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sz="1250" spc="-9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this</a:t>
            </a:r>
            <a:r>
              <a:rPr sz="1250" spc="-9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summation</a:t>
            </a:r>
            <a:r>
              <a:rPr sz="1250" spc="-9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250" spc="-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250" spc="-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"trial"</a:t>
            </a:r>
            <a:r>
              <a:rPr sz="1250" spc="-7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6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250" spc="-9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250" spc="-9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different</a:t>
            </a:r>
            <a:r>
              <a:rPr sz="1250" spc="-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1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memory.</a:t>
            </a:r>
            <a:endParaRPr sz="1250" dirty="0">
              <a:latin typeface="Corbel" panose="020B0503020204020204" pitchFamily="34" charset="0"/>
              <a:cs typeface="Tahoma"/>
            </a:endParaRPr>
          </a:p>
          <a:p>
            <a:pPr marL="337820" indent="-325755">
              <a:lnSpc>
                <a:spcPct val="100000"/>
              </a:lnSpc>
              <a:spcBef>
                <a:spcPts val="950"/>
              </a:spcBef>
              <a:buFont typeface="Arial MT"/>
              <a:buChar char="●"/>
              <a:tabLst>
                <a:tab pos="337820" algn="l"/>
                <a:tab pos="338455" algn="l"/>
              </a:tabLst>
            </a:pPr>
            <a:r>
              <a:rPr sz="1250" spc="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25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25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</a:t>
            </a:r>
            <a:r>
              <a:rPr sz="1250" spc="-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</a:t>
            </a:r>
            <a:r>
              <a:rPr sz="125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25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2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25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25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250" spc="-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will</a:t>
            </a:r>
            <a:r>
              <a:rPr sz="1250" spc="-10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250" spc="-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u</a:t>
            </a:r>
            <a:r>
              <a:rPr sz="1250" spc="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cc</a:t>
            </a:r>
            <a:r>
              <a:rPr sz="12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eed</a:t>
            </a:r>
            <a:r>
              <a:rPr sz="1250" spc="-8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,</a:t>
            </a:r>
            <a:r>
              <a:rPr sz="1250" spc="-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25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25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he</a:t>
            </a:r>
            <a:r>
              <a:rPr sz="1250" spc="-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25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250" spc="-10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</a:t>
            </a:r>
            <a:r>
              <a:rPr sz="1250" spc="5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250" spc="-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n't.</a:t>
            </a:r>
            <a:endParaRPr sz="1250" dirty="0">
              <a:latin typeface="Corbel" panose="020B0503020204020204" pitchFamily="34" charset="0"/>
              <a:cs typeface="Tahoma"/>
            </a:endParaRPr>
          </a:p>
          <a:p>
            <a:pPr marL="337820" indent="-325755">
              <a:lnSpc>
                <a:spcPct val="100000"/>
              </a:lnSpc>
              <a:spcBef>
                <a:spcPts val="900"/>
              </a:spcBef>
              <a:buFont typeface="Arial"/>
              <a:buChar char="●"/>
              <a:tabLst>
                <a:tab pos="337820" algn="l"/>
                <a:tab pos="338455" algn="l"/>
              </a:tabLst>
            </a:pPr>
            <a:r>
              <a:rPr sz="12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ORQA: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Use</a:t>
            </a:r>
            <a:r>
              <a:rPr sz="125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gradient</a:t>
            </a:r>
            <a:r>
              <a:rPr sz="125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descent</a:t>
            </a:r>
            <a:r>
              <a:rPr sz="1250" spc="-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25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maximize</a:t>
            </a:r>
            <a:r>
              <a:rPr sz="125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this</a:t>
            </a:r>
            <a:r>
              <a:rPr sz="1250" spc="-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quantity</a:t>
            </a:r>
            <a:r>
              <a:rPr sz="1250" spc="2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(more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precisely,</a:t>
            </a:r>
            <a:r>
              <a:rPr sz="1250" spc="-9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log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250" spc="-9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this)</a:t>
            </a:r>
            <a:endParaRPr sz="1250" dirty="0">
              <a:latin typeface="Corbel" panose="020B0503020204020204" pitchFamily="34" charset="0"/>
              <a:cs typeface="Tahoma"/>
            </a:endParaRPr>
          </a:p>
          <a:p>
            <a:pPr marL="337820" indent="-325755">
              <a:lnSpc>
                <a:spcPct val="100000"/>
              </a:lnSpc>
              <a:spcBef>
                <a:spcPts val="865"/>
              </a:spcBef>
              <a:buSzPct val="71428"/>
              <a:buFont typeface="Arial MT"/>
              <a:buChar char="●"/>
              <a:tabLst>
                <a:tab pos="337820" algn="l"/>
                <a:tab pos="338455" algn="l"/>
              </a:tabLst>
            </a:pPr>
            <a:r>
              <a:rPr sz="1750" i="1" spc="5" dirty="0">
                <a:solidFill>
                  <a:srgbClr val="4285F4"/>
                </a:solidFill>
                <a:latin typeface="Times New Roman"/>
                <a:cs typeface="Times New Roman"/>
              </a:rPr>
              <a:t>p</a:t>
            </a:r>
            <a:r>
              <a:rPr sz="1750" spc="5" dirty="0">
                <a:solidFill>
                  <a:srgbClr val="4285F4"/>
                </a:solidFill>
                <a:latin typeface="Times New Roman"/>
                <a:cs typeface="Times New Roman"/>
              </a:rPr>
              <a:t>(memory</a:t>
            </a:r>
            <a:r>
              <a:rPr sz="1750" spc="10" dirty="0">
                <a:solidFill>
                  <a:srgbClr val="4285F4"/>
                </a:solidFill>
                <a:latin typeface="Times New Roman"/>
                <a:cs typeface="Times New Roman"/>
              </a:rPr>
              <a:t> </a:t>
            </a:r>
            <a:r>
              <a:rPr sz="1750" dirty="0">
                <a:solidFill>
                  <a:srgbClr val="4285F4"/>
                </a:solidFill>
                <a:latin typeface="Times New Roman"/>
                <a:cs typeface="Times New Roman"/>
              </a:rPr>
              <a:t>|</a:t>
            </a:r>
            <a:r>
              <a:rPr sz="1750" spc="10" dirty="0">
                <a:solidFill>
                  <a:srgbClr val="4285F4"/>
                </a:solidFill>
                <a:latin typeface="Times New Roman"/>
                <a:cs typeface="Times New Roman"/>
              </a:rPr>
              <a:t> </a:t>
            </a:r>
            <a:r>
              <a:rPr sz="1750" dirty="0">
                <a:solidFill>
                  <a:srgbClr val="4285F4"/>
                </a:solidFill>
                <a:latin typeface="Times New Roman"/>
                <a:cs typeface="Times New Roman"/>
              </a:rPr>
              <a:t>input)</a:t>
            </a:r>
            <a:r>
              <a:rPr sz="1750" spc="-140" dirty="0">
                <a:solidFill>
                  <a:srgbClr val="4285F4"/>
                </a:solidFill>
                <a:latin typeface="Times New Roman"/>
                <a:cs typeface="Times New Roman"/>
              </a:rPr>
              <a:t> </a:t>
            </a:r>
            <a:r>
              <a:rPr sz="12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will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naturally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3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place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its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mass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on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good</a:t>
            </a:r>
            <a:r>
              <a:rPr sz="1250" spc="-9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50" spc="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memories.</a:t>
            </a:r>
            <a:endParaRPr sz="125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249" y="1179983"/>
            <a:ext cx="6992620" cy="5632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79095" marR="5080" indent="-367030">
              <a:lnSpc>
                <a:spcPts val="2080"/>
              </a:lnSpc>
              <a:spcBef>
                <a:spcPts val="23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1800" spc="-8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If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we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randomly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sample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1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6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memory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3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then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generate</a:t>
            </a:r>
            <a:r>
              <a:rPr sz="1800" spc="-14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an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answer… </a:t>
            </a:r>
            <a:r>
              <a:rPr sz="1800" spc="-5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what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probability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that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we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get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30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answer</a:t>
            </a:r>
            <a:r>
              <a:rPr sz="1800" spc="-14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25" dirty="0">
                <a:solidFill>
                  <a:srgbClr val="595959"/>
                </a:solidFill>
                <a:latin typeface="Corbel" panose="020B0503020204020204" pitchFamily="34" charset="0"/>
                <a:cs typeface="Tahoma"/>
              </a:rPr>
              <a:t>right?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4725" y="352848"/>
            <a:ext cx="1698625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5" dirty="0"/>
              <a:t>F</a:t>
            </a:r>
            <a:r>
              <a:rPr spc="114" dirty="0"/>
              <a:t>o</a:t>
            </a:r>
            <a:r>
              <a:rPr spc="40" dirty="0"/>
              <a:t>r</a:t>
            </a:r>
            <a:r>
              <a:rPr spc="85" dirty="0"/>
              <a:t>m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spc="-20" dirty="0"/>
              <a:t>i</a:t>
            </a:r>
            <a:r>
              <a:rPr spc="120" dirty="0"/>
              <a:t>d</a:t>
            </a:r>
            <a:r>
              <a:rPr spc="110" dirty="0"/>
              <a:t>e</a:t>
            </a:r>
            <a:r>
              <a:rPr spc="25" dirty="0"/>
              <a:t>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757978" y="2896087"/>
            <a:ext cx="119570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spc="-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Reader: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algn="ctr">
              <a:lnSpc>
                <a:spcPts val="1664"/>
              </a:lnSpc>
            </a:pPr>
            <a:r>
              <a:rPr sz="1400" spc="1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u</a:t>
            </a:r>
            <a:r>
              <a:rPr sz="1400" spc="10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cc</a:t>
            </a:r>
            <a:r>
              <a:rPr sz="1400" spc="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ee</a:t>
            </a:r>
            <a:r>
              <a:rPr sz="1400" spc="6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d</a:t>
            </a:r>
            <a:r>
              <a:rPr sz="1400" spc="-114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2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-1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400" spc="-1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ail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76194" y="2896087"/>
            <a:ext cx="1416050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spc="-4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Retriever: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algn="ctr">
              <a:lnSpc>
                <a:spcPts val="1664"/>
              </a:lnSpc>
            </a:pPr>
            <a:r>
              <a:rPr sz="1400" spc="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p</a:t>
            </a:r>
            <a:r>
              <a:rPr sz="1400" spc="-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6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7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p</a:t>
            </a:r>
            <a:r>
              <a:rPr sz="1400" spc="6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4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s</a:t>
            </a:r>
            <a:r>
              <a:rPr sz="1400" spc="5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e</a:t>
            </a:r>
            <a:r>
              <a:rPr sz="1400" spc="-114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5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mem</a:t>
            </a:r>
            <a:r>
              <a:rPr sz="1400" spc="2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400" spc="45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r</a:t>
            </a:r>
            <a:r>
              <a:rPr sz="1400" spc="30" dirty="0">
                <a:solidFill>
                  <a:srgbClr val="4285F4"/>
                </a:solidFill>
                <a:latin typeface="Corbel" panose="020B0503020204020204" pitchFamily="34" charset="0"/>
                <a:cs typeface="Tahoma"/>
              </a:rPr>
              <a:t>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B5060B13-ABD2-1426-4A84-EBF6386C12F8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48558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15" dirty="0"/>
              <a:t>M</a:t>
            </a:r>
            <a:r>
              <a:rPr spc="10" dirty="0"/>
              <a:t>ain</a:t>
            </a:r>
            <a:r>
              <a:rPr spc="-200" dirty="0"/>
              <a:t> </a:t>
            </a:r>
            <a:r>
              <a:rPr spc="55" dirty="0"/>
              <a:t>t</a:t>
            </a:r>
            <a:r>
              <a:rPr spc="25" dirty="0"/>
              <a:t>a</a:t>
            </a:r>
            <a:r>
              <a:rPr spc="-15" dirty="0"/>
              <a:t>k</a:t>
            </a:r>
            <a:r>
              <a:rPr spc="110" dirty="0"/>
              <a:t>e</a:t>
            </a:r>
            <a:r>
              <a:rPr dirty="0"/>
              <a:t>a</a:t>
            </a:r>
            <a:r>
              <a:rPr spc="75" dirty="0"/>
              <a:t>w</a:t>
            </a:r>
            <a:r>
              <a:rPr dirty="0"/>
              <a:t>a</a:t>
            </a:r>
            <a:r>
              <a:rPr spc="45" dirty="0"/>
              <a:t>y</a:t>
            </a:r>
            <a:r>
              <a:rPr spc="75" dirty="0"/>
              <a:t>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B08E9B-914C-A76A-BEFD-DD9EBCD9D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How do we enable LMs to utilize external knowledge?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/>
              <a:t>Retrieval-augmented language models  </a:t>
            </a:r>
          </a:p>
          <a:p>
            <a:pPr marL="12065" indent="0">
              <a:lnSpc>
                <a:spcPct val="100000"/>
              </a:lnSpc>
              <a:spcBef>
                <a:spcPts val="100"/>
              </a:spcBef>
              <a:buNone/>
              <a:tabLst>
                <a:tab pos="379095" algn="l"/>
                <a:tab pos="379730" algn="l"/>
              </a:tabLst>
            </a:pPr>
            <a:r>
              <a:rPr lang="en-US" sz="2400" dirty="0"/>
              <a:t> </a:t>
            </a: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A retriever is a function, </a:t>
            </a:r>
            <a:r>
              <a:rPr lang="en-US" sz="2400" dirty="0">
                <a:solidFill>
                  <a:srgbClr val="C00000"/>
                </a:solidFill>
              </a:rPr>
              <a:t>f(input, memory) → score</a:t>
            </a: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endParaRPr lang="en-US" sz="2400" dirty="0">
              <a:solidFill>
                <a:srgbClr val="C00000"/>
              </a:solidFill>
            </a:endParaRP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What we did not discuss: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Tracing decisions to the source knowledge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How to modify the knowledge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Conflicting knowledge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.... 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16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311700" y="2108072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8800" dirty="0"/>
              <a:t>Transformers on Long Sequences</a:t>
            </a:r>
          </a:p>
        </p:txBody>
      </p:sp>
    </p:spTree>
    <p:extLst>
      <p:ext uri="{BB962C8B-B14F-4D97-AF65-F5344CB8AC3E}">
        <p14:creationId xmlns:p14="http://schemas.microsoft.com/office/powerpoint/2010/main" val="1340296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3702" y="1067999"/>
            <a:ext cx="2940899" cy="39900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Self-A</a:t>
            </a:r>
            <a:r>
              <a:rPr dirty="0"/>
              <a:t>ttention</a:t>
            </a:r>
          </a:p>
        </p:txBody>
      </p:sp>
      <p:pic>
        <p:nvPicPr>
          <p:cNvPr id="6" name="object 6"/>
          <p:cNvPicPr/>
          <p:nvPr/>
        </p:nvPicPr>
        <p:blipFill rotWithShape="1">
          <a:blip r:embed="rId3" cstate="print"/>
          <a:srcRect t="25070"/>
          <a:stretch/>
        </p:blipFill>
        <p:spPr>
          <a:xfrm>
            <a:off x="824720" y="1947344"/>
            <a:ext cx="5101854" cy="93593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016" y="1001332"/>
            <a:ext cx="4170732" cy="36884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92025" y="1168214"/>
            <a:ext cx="4728959" cy="3688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997585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Encoder-Decoder </a:t>
            </a:r>
            <a:r>
              <a:rPr lang="en-US" sz="1700" dirty="0">
                <a:solidFill>
                  <a:srgbClr val="666666"/>
                </a:solidFill>
                <a:latin typeface="Corbel" panose="020B0503020204020204" pitchFamily="34" charset="0"/>
              </a:rPr>
              <a:t>Machine</a:t>
            </a:r>
            <a:r>
              <a:rPr lang="en-US"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lang="en-US"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translation</a:t>
            </a:r>
            <a:endParaRPr sz="1700" dirty="0">
              <a:latin typeface="Corbel" panose="020B05030202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Corbel" panose="020B0503020204020204" pitchFamily="34" charset="0"/>
            </a:endParaRPr>
          </a:p>
          <a:p>
            <a:pPr marL="336550" marR="83693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h</a:t>
            </a:r>
            <a:r>
              <a:rPr sz="1700" spc="-1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Encoder(English) </a:t>
            </a:r>
            <a:endParaRPr lang="en-US" sz="1700" spc="-10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336550" marR="83693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French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Decoder(h)</a:t>
            </a:r>
            <a:endParaRPr sz="1700" dirty="0">
              <a:latin typeface="Corbel" panose="020B05030202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25"/>
              </a:spcBef>
              <a:buFont typeface="Arial" panose="020B0604020202020204" pitchFamily="34" charset="0"/>
              <a:buChar char="•"/>
            </a:pPr>
            <a:endParaRPr sz="1750" dirty="0">
              <a:latin typeface="Corbel" panose="020B0503020204020204" pitchFamily="34" charset="0"/>
            </a:endParaRPr>
          </a:p>
          <a:p>
            <a:pPr marL="336550" marR="35623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N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Enc.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sequence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length </a:t>
            </a:r>
            <a:endParaRPr lang="en-US" sz="1700" spc="-10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336550" marR="35623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M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Dec.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sequence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length</a:t>
            </a:r>
            <a:endParaRPr sz="1700" dirty="0">
              <a:latin typeface="Corbel" panose="020B05030202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"/>
              </a:spcBef>
              <a:buFont typeface="Arial" panose="020B0604020202020204" pitchFamily="34" charset="0"/>
              <a:buChar char="•"/>
            </a:pPr>
            <a:endParaRPr sz="1750" dirty="0">
              <a:latin typeface="Corbel" panose="020B0503020204020204" pitchFamily="34" charset="0"/>
            </a:endParaRPr>
          </a:p>
          <a:p>
            <a:pPr marL="3365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Enc.</a:t>
            </a:r>
            <a:r>
              <a:rPr sz="1700" spc="-1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Attention</a:t>
            </a:r>
            <a:r>
              <a:rPr sz="1700" spc="-2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O(N</a:t>
            </a:r>
            <a:r>
              <a:rPr sz="1650" spc="-15" baseline="32828" dirty="0">
                <a:solidFill>
                  <a:srgbClr val="666666"/>
                </a:solidFill>
                <a:latin typeface="Corbel" panose="020B0503020204020204" pitchFamily="34" charset="0"/>
              </a:rPr>
              <a:t>2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)</a:t>
            </a:r>
            <a:endParaRPr sz="1700" dirty="0">
              <a:latin typeface="Corbel" panose="020B0503020204020204" pitchFamily="34" charset="0"/>
            </a:endParaRPr>
          </a:p>
          <a:p>
            <a:pPr marL="3365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Dec.</a:t>
            </a:r>
            <a:r>
              <a:rPr sz="1700" spc="-1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Attention</a:t>
            </a:r>
            <a:r>
              <a:rPr sz="1700" spc="-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1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O(N*M</a:t>
            </a:r>
            <a:r>
              <a:rPr sz="1700" spc="-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+</a:t>
            </a:r>
            <a:r>
              <a:rPr sz="1700" spc="-1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25" dirty="0">
                <a:solidFill>
                  <a:srgbClr val="666666"/>
                </a:solidFill>
                <a:latin typeface="Corbel" panose="020B0503020204020204" pitchFamily="34" charset="0"/>
              </a:rPr>
              <a:t>M</a:t>
            </a:r>
            <a:r>
              <a:rPr sz="1650" spc="-37" baseline="32828" dirty="0">
                <a:solidFill>
                  <a:srgbClr val="666666"/>
                </a:solidFill>
                <a:latin typeface="Corbel" panose="020B0503020204020204" pitchFamily="34" charset="0"/>
              </a:rPr>
              <a:t>2</a:t>
            </a:r>
            <a:r>
              <a:rPr sz="1700" spc="-25" dirty="0">
                <a:solidFill>
                  <a:srgbClr val="666666"/>
                </a:solidFill>
                <a:latin typeface="Corbel" panose="020B0503020204020204" pitchFamily="34" charset="0"/>
              </a:rPr>
              <a:t>)</a:t>
            </a:r>
            <a:endParaRPr lang="en-US" sz="1700" spc="-25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3365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spc="-25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3365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spc="-25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3365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spc="-25" dirty="0">
                <a:solidFill>
                  <a:srgbClr val="666666"/>
                </a:solidFill>
                <a:latin typeface="Corbel" panose="020B0503020204020204" pitchFamily="34" charset="0"/>
              </a:rPr>
              <a:t>Note, similar space complexity that are limited by GPU memory. </a:t>
            </a:r>
            <a:endParaRPr sz="1700" dirty="0">
              <a:latin typeface="Corbel" panose="020B0503020204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050" y="4755727"/>
            <a:ext cx="38969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666666"/>
                </a:solidFill>
                <a:latin typeface="Corbel" panose="020B0503020204020204" pitchFamily="34" charset="0"/>
              </a:rPr>
              <a:t>Fig</a:t>
            </a:r>
            <a:r>
              <a:rPr sz="900" spc="1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900" dirty="0">
                <a:solidFill>
                  <a:srgbClr val="666666"/>
                </a:solidFill>
                <a:latin typeface="Corbel" panose="020B0503020204020204" pitchFamily="34" charset="0"/>
              </a:rPr>
              <a:t>source:</a:t>
            </a:r>
            <a:r>
              <a:rPr sz="900" spc="15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800" spc="-10" dirty="0">
                <a:solidFill>
                  <a:srgbClr val="666666"/>
                </a:solidFill>
                <a:latin typeface="Corbel" panose="020B0503020204020204" pitchFamily="34" charset="0"/>
              </a:rPr>
              <a:t>https://ai.googleblog.com/2017/08/transformer-novel-neural-network.html</a:t>
            </a:r>
            <a:endParaRPr sz="800" dirty="0">
              <a:latin typeface="Corbel" panose="020B0503020204020204" pitchFamily="34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Transformer </a:t>
            </a:r>
            <a:r>
              <a:rPr lang="en-US" dirty="0"/>
              <a:t>E</a:t>
            </a:r>
            <a:r>
              <a:rPr dirty="0"/>
              <a:t>ncoder-</a:t>
            </a:r>
            <a:r>
              <a:rPr lang="en-US" dirty="0"/>
              <a:t>Decoder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45CA89-A219-FDEA-2F50-05A8C1E87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3" y="1168214"/>
            <a:ext cx="3920215" cy="34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647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F6313-6FD8-695C-E0C3-23A6C8CC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on Long Input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42CE-8570-048B-73B1-3E9714ED0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60542" cy="3416400"/>
          </a:xfrm>
        </p:spPr>
        <p:txBody>
          <a:bodyPr/>
          <a:lstStyle/>
          <a:p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Longer inputs quickly</a:t>
            </a:r>
            <a:r>
              <a:rPr lang="en-US" sz="18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become</a:t>
            </a:r>
            <a:r>
              <a:rPr lang="en-US"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lang="en-US"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bottleneck</a:t>
            </a:r>
            <a:r>
              <a:rPr lang="en-US" sz="18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</a:t>
            </a:r>
            <a:r>
              <a:rPr lang="en-US"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Transformers </a:t>
            </a:r>
            <a:endParaRPr lang="en-US"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CBD004BA-9F85-CC8B-6B50-A3EC4C985E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2242" y="637687"/>
            <a:ext cx="4655581" cy="3931188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23B670FC-3584-BB56-9A7B-A54320A302C8}"/>
              </a:ext>
            </a:extLst>
          </p:cNvPr>
          <p:cNvSpPr txBox="1"/>
          <p:nvPr/>
        </p:nvSpPr>
        <p:spPr>
          <a:xfrm>
            <a:off x="5097517" y="4600467"/>
            <a:ext cx="3380957" cy="196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Single-head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single-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layer</a:t>
            </a:r>
            <a:r>
              <a:rPr sz="1100" spc="-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Titan</a:t>
            </a:r>
            <a:r>
              <a:rPr sz="1100" spc="-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RTX8000</a:t>
            </a:r>
            <a:r>
              <a:rPr sz="1100" spc="-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GPU</a:t>
            </a:r>
            <a:endParaRPr sz="11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F41175F3-C749-DE80-F036-FD262C35D9DE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5047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Scaling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5ED9D1-182A-62C6-6E7D-B6F474C75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025" y="829457"/>
            <a:ext cx="5490442" cy="35423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74475" y="4440302"/>
            <a:ext cx="27565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latin typeface="Corbel" panose="020B0503020204020204" pitchFamily="34" charset="0"/>
                <a:cs typeface="Tahoma"/>
              </a:rPr>
              <a:t>Photo</a:t>
            </a:r>
            <a:r>
              <a:rPr sz="9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credit:</a:t>
            </a:r>
            <a:r>
              <a:rPr sz="9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25" dirty="0">
                <a:latin typeface="Corbel" panose="020B0503020204020204" pitchFamily="34" charset="0"/>
                <a:cs typeface="Tahoma"/>
              </a:rPr>
              <a:t>Microsoft</a:t>
            </a:r>
            <a:r>
              <a:rPr sz="9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Research</a:t>
            </a:r>
            <a:r>
              <a:rPr sz="9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-10" dirty="0">
                <a:latin typeface="Corbel" panose="020B0503020204020204" pitchFamily="34" charset="0"/>
                <a:cs typeface="Tahoma"/>
              </a:rPr>
              <a:t>Blog,</a:t>
            </a:r>
            <a:r>
              <a:rPr sz="9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30" dirty="0">
                <a:latin typeface="Corbel" panose="020B0503020204020204" pitchFamily="34" charset="0"/>
                <a:cs typeface="Tahoma"/>
              </a:rPr>
              <a:t>Alvi</a:t>
            </a:r>
            <a:r>
              <a:rPr sz="900" spc="-10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latin typeface="Corbel" panose="020B0503020204020204" pitchFamily="34" charset="0"/>
                <a:cs typeface="Tahoma"/>
              </a:rPr>
              <a:t>et.</a:t>
            </a:r>
            <a:r>
              <a:rPr sz="9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-40" dirty="0">
                <a:latin typeface="Corbel" panose="020B0503020204020204" pitchFamily="34" charset="0"/>
                <a:cs typeface="Tahoma"/>
              </a:rPr>
              <a:t>al.,</a:t>
            </a:r>
            <a:r>
              <a:rPr sz="9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30" dirty="0">
                <a:latin typeface="Corbel" panose="020B0503020204020204" pitchFamily="34" charset="0"/>
                <a:cs typeface="Tahoma"/>
              </a:rPr>
              <a:t>2021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37175" y="2043925"/>
            <a:ext cx="2133600" cy="936923"/>
          </a:xfrm>
          <a:prstGeom prst="rect">
            <a:avLst/>
          </a:prstGeom>
          <a:solidFill>
            <a:srgbClr val="FFF1CC"/>
          </a:solidFill>
          <a:ln w="9524">
            <a:solidFill>
              <a:srgbClr val="20272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7335" marR="259715" algn="ctr">
              <a:lnSpc>
                <a:spcPct val="114999"/>
              </a:lnSpc>
            </a:pPr>
            <a:r>
              <a:rPr lang="en-US" sz="1800" spc="-6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LM</a:t>
            </a:r>
            <a:r>
              <a:rPr lang="en-US" sz="1800" spc="-3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are</a:t>
            </a:r>
            <a:r>
              <a:rPr lang="en-US" sz="1800" spc="-3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1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getting </a:t>
            </a:r>
            <a:r>
              <a:rPr lang="en-US" sz="1800" spc="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larger</a:t>
            </a:r>
            <a:r>
              <a:rPr lang="en-US" sz="1800" spc="-5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1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and</a:t>
            </a:r>
            <a:r>
              <a:rPr lang="en-US" sz="1800" spc="-6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more </a:t>
            </a:r>
            <a:r>
              <a:rPr lang="en-US" sz="1800" spc="-459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1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expensive</a:t>
            </a:r>
            <a:endParaRPr lang="en-US" sz="1800" dirty="0">
              <a:latin typeface="Corbel" panose="020B0503020204020204" pitchFamily="34" charset="0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5348" y="102820"/>
            <a:ext cx="2406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999999"/>
                </a:solidFill>
                <a:latin typeface="Corbel" panose="020B0503020204020204" pitchFamily="34" charset="0"/>
                <a:cs typeface="Microsoft Sans Serif"/>
              </a:rPr>
              <a:t>257</a:t>
            </a:r>
            <a:endParaRPr sz="1000" dirty="0">
              <a:latin typeface="Corbel" panose="020B0503020204020204" pitchFamily="34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0223935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Extending Transformers to Longer Inputs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B76B93-8166-308A-1F38-6B8E01A1D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3976521" cy="3416400"/>
          </a:xfrm>
        </p:spPr>
        <p:txBody>
          <a:bodyPr/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en-US" sz="1800" spc="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lang="en-US"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wide</a:t>
            </a:r>
            <a:r>
              <a:rPr lang="en-US"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variety</a:t>
            </a:r>
            <a:r>
              <a:rPr lang="en-US"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lang="en-US"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recently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proposed</a:t>
            </a:r>
            <a:r>
              <a:rPr lang="en-US"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method</a:t>
            </a:r>
            <a:r>
              <a:rPr lang="en-US"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lang="en-US"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make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Transformers</a:t>
            </a:r>
            <a:r>
              <a:rPr lang="en-US"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efﬁcient</a:t>
            </a:r>
            <a:r>
              <a:rPr lang="en-US"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</a:t>
            </a:r>
            <a:r>
              <a:rPr lang="en-US" sz="1800" spc="-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large sequences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pPr marL="12700" marR="37465">
              <a:lnSpc>
                <a:spcPct val="115399"/>
              </a:lnSpc>
            </a:pPr>
            <a:r>
              <a:rPr lang="en-US" sz="1800" spc="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We</a:t>
            </a:r>
            <a:r>
              <a:rPr lang="en-US" sz="1800" spc="-9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will</a:t>
            </a:r>
            <a:r>
              <a:rPr lang="en-US" sz="18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cover few</a:t>
            </a:r>
            <a:r>
              <a:rPr lang="en-US" sz="18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important</a:t>
            </a:r>
            <a:r>
              <a:rPr lang="en-US" sz="18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works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pPr marL="114300" indent="0">
              <a:lnSpc>
                <a:spcPct val="100000"/>
              </a:lnSpc>
              <a:spcBef>
                <a:spcPts val="5"/>
              </a:spcBef>
              <a:buNone/>
            </a:pPr>
            <a:endParaRPr lang="en-US"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1855" y="912987"/>
            <a:ext cx="4990800" cy="38953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46950" y="4516374"/>
            <a:ext cx="17970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orbel" panose="020B0503020204020204" pitchFamily="34" charset="0"/>
                <a:cs typeface="Tahoma"/>
              </a:rPr>
              <a:t>Fig</a:t>
            </a:r>
            <a:r>
              <a:rPr sz="11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latin typeface="Corbel" panose="020B0503020204020204" pitchFamily="34" charset="0"/>
                <a:cs typeface="Tahoma"/>
              </a:rPr>
              <a:t>reference:</a:t>
            </a:r>
            <a:r>
              <a:rPr sz="11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1100" u="sng" spc="-6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Tay</a:t>
            </a:r>
            <a:r>
              <a:rPr sz="1100" u="sng" spc="-10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100" u="sng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et</a:t>
            </a:r>
            <a:r>
              <a:rPr sz="1100" u="sng" spc="-10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100" u="sng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al.,</a:t>
            </a:r>
            <a:r>
              <a:rPr sz="1100" u="sng" spc="-10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100" u="sng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2020</a:t>
            </a:r>
            <a:endParaRPr sz="11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EF553C3D-0E72-7C3F-EA9E-BD178F3F75FF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Sparse </a:t>
            </a:r>
            <a:r>
              <a:rPr lang="en-US" dirty="0"/>
              <a:t>Attention P</a:t>
            </a:r>
            <a:r>
              <a:rPr dirty="0"/>
              <a:t>atterns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3B6D7D-3253-F92B-A4A1-667D24507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 idea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lang="en-US"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make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lang="en-US"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operation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2725" y="1595669"/>
            <a:ext cx="2987378" cy="29400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027" y="1606950"/>
            <a:ext cx="3041132" cy="29820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044674" y="2825562"/>
            <a:ext cx="645795" cy="450215"/>
            <a:chOff x="4044674" y="2825562"/>
            <a:chExt cx="645795" cy="450215"/>
          </a:xfrm>
        </p:grpSpPr>
        <p:sp>
          <p:nvSpPr>
            <p:cNvPr id="7" name="object 7"/>
            <p:cNvSpPr/>
            <p:nvPr/>
          </p:nvSpPr>
          <p:spPr>
            <a:xfrm>
              <a:off x="4049437" y="2830324"/>
              <a:ext cx="636270" cy="440690"/>
            </a:xfrm>
            <a:custGeom>
              <a:avLst/>
              <a:gdLst/>
              <a:ahLst/>
              <a:cxnLst/>
              <a:rect l="l" t="t" r="r" b="b"/>
              <a:pathLst>
                <a:path w="636270" h="440689">
                  <a:moveTo>
                    <a:pt x="415799" y="440399"/>
                  </a:moveTo>
                  <a:lnTo>
                    <a:pt x="415799" y="330299"/>
                  </a:lnTo>
                  <a:lnTo>
                    <a:pt x="0" y="330299"/>
                  </a:lnTo>
                  <a:lnTo>
                    <a:pt x="0" y="110099"/>
                  </a:lnTo>
                  <a:lnTo>
                    <a:pt x="415799" y="110099"/>
                  </a:lnTo>
                  <a:lnTo>
                    <a:pt x="415799" y="0"/>
                  </a:lnTo>
                  <a:lnTo>
                    <a:pt x="635999" y="220199"/>
                  </a:lnTo>
                  <a:lnTo>
                    <a:pt x="415799" y="440399"/>
                  </a:lnTo>
                  <a:close/>
                </a:path>
              </a:pathLst>
            </a:custGeom>
            <a:solidFill>
              <a:srgbClr val="FF7E7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49437" y="2830324"/>
              <a:ext cx="636270" cy="440690"/>
            </a:xfrm>
            <a:custGeom>
              <a:avLst/>
              <a:gdLst/>
              <a:ahLst/>
              <a:cxnLst/>
              <a:rect l="l" t="t" r="r" b="b"/>
              <a:pathLst>
                <a:path w="636270" h="440689">
                  <a:moveTo>
                    <a:pt x="0" y="110099"/>
                  </a:moveTo>
                  <a:lnTo>
                    <a:pt x="415799" y="110099"/>
                  </a:lnTo>
                  <a:lnTo>
                    <a:pt x="415799" y="0"/>
                  </a:lnTo>
                  <a:lnTo>
                    <a:pt x="635999" y="220199"/>
                  </a:lnTo>
                  <a:lnTo>
                    <a:pt x="415799" y="440399"/>
                  </a:lnTo>
                  <a:lnTo>
                    <a:pt x="415799" y="330299"/>
                  </a:lnTo>
                  <a:lnTo>
                    <a:pt x="0" y="330299"/>
                  </a:lnTo>
                  <a:lnTo>
                    <a:pt x="0" y="110099"/>
                  </a:lnTo>
                  <a:close/>
                </a:path>
              </a:pathLst>
            </a:custGeom>
            <a:ln w="9524">
              <a:solidFill>
                <a:srgbClr val="1A4595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0AF2A756-B9F8-3A31-370F-6BABA44C3CA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Sparse </a:t>
            </a:r>
            <a:r>
              <a:rPr lang="en-US" dirty="0"/>
              <a:t>P</a:t>
            </a:r>
            <a:r>
              <a:rPr dirty="0"/>
              <a:t>atterns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395922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How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sparsify?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265" indent="-307340">
              <a:lnSpc>
                <a:spcPct val="100000"/>
              </a:lnSpc>
              <a:spcBef>
                <a:spcPts val="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Content-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based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926465" lvl="1" indent="-290195">
              <a:lnSpc>
                <a:spcPct val="100000"/>
              </a:lnSpc>
              <a:spcBef>
                <a:spcPts val="330"/>
              </a:spcBef>
              <a:buChar char="-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Routing</a:t>
            </a:r>
            <a:r>
              <a:rPr sz="14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Transformers</a:t>
            </a:r>
            <a:r>
              <a:rPr sz="14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400" u="heavy" spc="-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Roy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2019</a:t>
            </a: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Sinkhorn</a:t>
            </a:r>
            <a:r>
              <a:rPr sz="14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400" u="heavy" spc="-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Tay</a:t>
            </a:r>
            <a:r>
              <a:rPr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et</a:t>
            </a:r>
            <a:r>
              <a:rPr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al.,</a:t>
            </a:r>
            <a:r>
              <a:rPr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2020</a:t>
            </a: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926465" lvl="1" indent="-290195">
              <a:lnSpc>
                <a:spcPct val="100000"/>
              </a:lnSpc>
              <a:spcBef>
                <a:spcPts val="655"/>
              </a:spcBef>
              <a:buChar char="-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Reformer</a:t>
            </a:r>
            <a:r>
              <a:rPr sz="1400" spc="2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Kitaev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 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et</a:t>
            </a:r>
            <a:r>
              <a:rPr sz="14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 </a:t>
            </a:r>
            <a:r>
              <a:rPr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al.,</a:t>
            </a:r>
            <a:r>
              <a:rPr sz="14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 </a:t>
            </a:r>
            <a:r>
              <a:rPr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2020</a:t>
            </a: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469265" indent="-307340">
              <a:lnSpc>
                <a:spcPct val="100000"/>
              </a:lnSpc>
              <a:spcBef>
                <a:spcPts val="137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Pre-speciﬁed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patterns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926465" lvl="1" indent="-290195">
              <a:lnSpc>
                <a:spcPct val="100000"/>
              </a:lnSpc>
              <a:spcBef>
                <a:spcPts val="330"/>
              </a:spcBef>
              <a:buChar char="-"/>
              <a:tabLst>
                <a:tab pos="926465" algn="l"/>
                <a:tab pos="927100" algn="l"/>
              </a:tabLst>
            </a:pP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r>
              <a:rPr sz="14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4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5"/>
              </a:rPr>
              <a:t>Child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5"/>
              </a:rPr>
              <a:t> 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5"/>
              </a:rPr>
              <a:t>et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5"/>
              </a:rPr>
              <a:t> </a:t>
            </a:r>
            <a:r>
              <a:rPr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5"/>
              </a:rPr>
              <a:t>al,.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5"/>
              </a:rPr>
              <a:t> </a:t>
            </a:r>
            <a:r>
              <a:rPr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5"/>
              </a:rPr>
              <a:t>2019</a:t>
            </a:r>
            <a:r>
              <a:rPr sz="14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Longformer</a:t>
            </a:r>
            <a:r>
              <a:rPr sz="14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400" u="heavy" spc="-3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6"/>
              </a:rPr>
              <a:t>Beltagy,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6"/>
              </a:rPr>
              <a:t> 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6"/>
              </a:rPr>
              <a:t>et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6"/>
              </a:rPr>
              <a:t> </a:t>
            </a:r>
            <a:r>
              <a:rPr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6"/>
              </a:rPr>
              <a:t>al.,</a:t>
            </a:r>
            <a:r>
              <a:rPr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6"/>
              </a:rPr>
              <a:t> </a:t>
            </a:r>
            <a:r>
              <a:rPr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6"/>
              </a:rPr>
              <a:t>2020</a:t>
            </a:r>
            <a:r>
              <a:rPr sz="14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ETC</a:t>
            </a:r>
            <a:r>
              <a:rPr sz="14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7"/>
              </a:rPr>
              <a:t>Ainslie</a:t>
            </a:r>
            <a:r>
              <a:rPr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7"/>
              </a:rPr>
              <a:t> 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7"/>
              </a:rPr>
              <a:t>et</a:t>
            </a:r>
            <a:r>
              <a:rPr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7"/>
              </a:rPr>
              <a:t> </a:t>
            </a:r>
            <a:r>
              <a:rPr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7"/>
              </a:rPr>
              <a:t>al.,</a:t>
            </a:r>
            <a:r>
              <a:rPr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7"/>
              </a:rPr>
              <a:t> </a:t>
            </a:r>
            <a:r>
              <a:rPr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7"/>
              </a:rPr>
              <a:t>2020</a:t>
            </a:r>
            <a:r>
              <a:rPr sz="14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400" dirty="0">
              <a:latin typeface="Corbel" panose="020B0503020204020204" pitchFamily="34" charset="0"/>
              <a:cs typeface="Tahoma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BigBird</a:t>
            </a:r>
            <a:r>
              <a:rPr sz="14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8"/>
              </a:rPr>
              <a:t>Zaheer</a:t>
            </a:r>
            <a:r>
              <a:rPr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8"/>
              </a:rPr>
              <a:t> </a:t>
            </a:r>
            <a:r>
              <a:rPr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8"/>
              </a:rPr>
              <a:t>et</a:t>
            </a:r>
            <a:r>
              <a:rPr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8"/>
              </a:rPr>
              <a:t> </a:t>
            </a:r>
            <a:r>
              <a:rPr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8"/>
              </a:rPr>
              <a:t>al.,</a:t>
            </a:r>
            <a:r>
              <a:rPr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8"/>
              </a:rPr>
              <a:t> </a:t>
            </a:r>
            <a:r>
              <a:rPr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8"/>
              </a:rPr>
              <a:t>2020</a:t>
            </a:r>
            <a:r>
              <a:rPr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02969" y="1226653"/>
            <a:ext cx="1622950" cy="1597246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B450355F-DCB0-99F6-A6CE-28DE0C0E8F2A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10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Content</a:t>
            </a:r>
            <a:r>
              <a:rPr spc="-270" dirty="0"/>
              <a:t> </a:t>
            </a:r>
            <a:r>
              <a:rPr spc="-215" dirty="0"/>
              <a:t>based</a:t>
            </a:r>
            <a:r>
              <a:rPr spc="-265" dirty="0"/>
              <a:t> </a:t>
            </a:r>
            <a:r>
              <a:rPr spc="-145" dirty="0"/>
              <a:t>patterns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7986395" cy="3057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Reformer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Kitaev</a:t>
            </a:r>
            <a:r>
              <a:rPr sz="1800" u="heavy" spc="-14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4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4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Using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Locality</a:t>
            </a:r>
            <a:r>
              <a:rPr sz="18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Sensitive</a:t>
            </a:r>
            <a:r>
              <a:rPr sz="18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Hashing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(LSH)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Efﬁcient</a:t>
            </a:r>
            <a:r>
              <a:rPr sz="1600" spc="-15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&amp;</a:t>
            </a:r>
            <a:r>
              <a:rPr sz="1600" spc="-15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approximate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way</a:t>
            </a:r>
            <a:r>
              <a:rPr sz="1600" spc="-15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nearest</a:t>
            </a:r>
            <a:r>
              <a:rPr sz="1600" spc="-15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neighbors</a:t>
            </a:r>
            <a:r>
              <a:rPr sz="1600" spc="-15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search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sz="1600" spc="-15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high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dimensional</a:t>
            </a:r>
            <a:r>
              <a:rPr sz="1600" spc="-15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datasets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 marL="469900" marR="153670">
              <a:lnSpc>
                <a:spcPct val="113300"/>
              </a:lnSpc>
              <a:spcBef>
                <a:spcPts val="1650"/>
              </a:spcBef>
            </a:pP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Select</a:t>
            </a:r>
            <a:r>
              <a:rPr sz="1600" spc="-13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5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hash</a:t>
            </a:r>
            <a:r>
              <a:rPr sz="1600" spc="-11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functions</a:t>
            </a:r>
            <a:r>
              <a:rPr sz="1600" spc="-13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such</a:t>
            </a:r>
            <a:r>
              <a:rPr sz="1600" spc="-13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that</a:t>
            </a:r>
            <a:r>
              <a:rPr sz="1600" spc="-13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if</a:t>
            </a:r>
            <a:r>
              <a:rPr sz="1600" spc="-13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6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x</a:t>
            </a:r>
            <a:r>
              <a:rPr sz="1600" spc="-11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600" spc="-13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close</a:t>
            </a:r>
            <a:r>
              <a:rPr sz="1600" spc="-13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600" spc="-13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4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y</a:t>
            </a:r>
            <a:r>
              <a:rPr sz="1600" spc="-11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then</a:t>
            </a:r>
            <a:r>
              <a:rPr sz="1600" spc="-13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with</a:t>
            </a:r>
            <a:r>
              <a:rPr sz="1600" spc="-13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high</a:t>
            </a:r>
            <a:r>
              <a:rPr sz="1600" spc="-13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enough</a:t>
            </a:r>
            <a:r>
              <a:rPr sz="1600" spc="-13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probability</a:t>
            </a:r>
            <a:r>
              <a:rPr sz="1600" spc="-13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we have</a:t>
            </a:r>
            <a:r>
              <a:rPr sz="1600" spc="-18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7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hash(x)</a:t>
            </a:r>
            <a:r>
              <a:rPr sz="1600" spc="-16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spc="8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==</a:t>
            </a:r>
            <a:r>
              <a:rPr sz="1600" spc="-16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hash(y)</a:t>
            </a:r>
            <a:endParaRPr sz="1600" dirty="0">
              <a:latin typeface="Corbel" panose="020B0503020204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Corbel" panose="020B0503020204020204" pitchFamily="34" charset="0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Find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LSH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hashes</a:t>
            </a:r>
            <a:r>
              <a:rPr sz="1600" spc="-14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8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Q</a:t>
            </a:r>
            <a:r>
              <a:rPr sz="1600" spc="-12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600" spc="-15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8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K</a:t>
            </a:r>
            <a:r>
              <a:rPr sz="1600" spc="-12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matrices.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 dirty="0">
              <a:latin typeface="Corbel" panose="020B0503020204020204" pitchFamily="34" charset="0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Compute</a:t>
            </a:r>
            <a:r>
              <a:rPr sz="1600" spc="-1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600" spc="-12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only</a:t>
            </a:r>
            <a:r>
              <a:rPr sz="1600" spc="-12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for</a:t>
            </a:r>
            <a:r>
              <a:rPr sz="1600" spc="-1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600" spc="-1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5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k</a:t>
            </a:r>
            <a:r>
              <a:rPr sz="1600" spc="-10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600" spc="-1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95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q</a:t>
            </a:r>
            <a:r>
              <a:rPr sz="1600" spc="-100" dirty="0">
                <a:solidFill>
                  <a:srgbClr val="292929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vectors</a:t>
            </a:r>
            <a:r>
              <a:rPr sz="1600" spc="-12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within</a:t>
            </a:r>
            <a:r>
              <a:rPr sz="1600" spc="-12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600" spc="-1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3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same</a:t>
            </a:r>
            <a:r>
              <a:rPr sz="1600" spc="-12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25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hash</a:t>
            </a:r>
            <a:r>
              <a:rPr sz="1600" spc="-12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292929"/>
                </a:solidFill>
                <a:latin typeface="Corbel" panose="020B0503020204020204" pitchFamily="34" charset="0"/>
                <a:cs typeface="Tahoma"/>
              </a:rPr>
              <a:t>buckets.</a:t>
            </a:r>
            <a:endParaRPr sz="16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4B0A50B6-BF77-AD69-2C38-389B658B1EB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70D5-E89A-B6AB-5156-E5CF7591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6B946-13FD-92B3-A53B-1E9F8DF2C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3B4DE8-C5F9-9BF4-1C8B-563E4DA2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050"/>
            <a:ext cx="88392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557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9525" y="274209"/>
            <a:ext cx="73336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40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Content</a:t>
            </a:r>
            <a:r>
              <a:rPr sz="2700" spc="-225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2700" spc="-195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based</a:t>
            </a:r>
            <a:r>
              <a:rPr sz="2700" spc="-220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2700" spc="-170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patterns</a:t>
            </a:r>
            <a:r>
              <a:rPr sz="3000" spc="-170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-</a:t>
            </a:r>
            <a:r>
              <a:rPr sz="3000" spc="-245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Reformer</a:t>
            </a:r>
            <a:r>
              <a:rPr sz="2100" spc="-175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2100" spc="-135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2100" u="heavy" spc="-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Kitaev</a:t>
            </a:r>
            <a:r>
              <a:rPr sz="2100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2100" u="heavy" spc="-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2100" u="heavy" spc="-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2100" u="heavy" spc="-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2100" u="heavy" spc="-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21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2100" spc="-80" dirty="0">
                <a:solidFill>
                  <a:srgbClr val="FFFFFF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21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1412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LSH</a:t>
            </a:r>
            <a:r>
              <a:rPr sz="18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9975" y="4827595"/>
            <a:ext cx="20713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orbel" panose="020B0503020204020204" pitchFamily="34" charset="0"/>
              </a:rPr>
              <a:t>Figure</a:t>
            </a:r>
            <a:r>
              <a:rPr sz="1000" spc="-30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from</a:t>
            </a:r>
            <a:r>
              <a:rPr sz="1000" spc="-15" dirty="0">
                <a:latin typeface="Corbel" panose="020B0503020204020204" pitchFamily="34" charset="0"/>
              </a:rPr>
              <a:t> </a:t>
            </a:r>
            <a:r>
              <a:rPr sz="1000" u="sng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3"/>
              </a:rPr>
              <a:t>illustrating</a:t>
            </a:r>
            <a:r>
              <a:rPr sz="1000" u="sng" spc="-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3"/>
              </a:rPr>
              <a:t> </a:t>
            </a:r>
            <a:r>
              <a:rPr sz="1000" u="sng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3"/>
              </a:rPr>
              <a:t>reformer</a:t>
            </a:r>
            <a:r>
              <a:rPr sz="1000" u="sng" spc="-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3"/>
              </a:rPr>
              <a:t> </a:t>
            </a:r>
            <a:r>
              <a:rPr sz="1000" u="sng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3"/>
              </a:rPr>
              <a:t>blog</a:t>
            </a:r>
            <a:endParaRPr sz="1000" dirty="0">
              <a:latin typeface="Corbel" panose="020B0503020204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9D2235D-00B4-1DE1-CB23-D3AFBB2B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E5487390-B7DA-621B-19A7-DC1211A6D21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9EBF47-0A8C-E216-026E-9EBCA1B6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80" y="1975223"/>
            <a:ext cx="6741160" cy="26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40" dirty="0"/>
              <a:t>Content</a:t>
            </a:r>
            <a:r>
              <a:rPr sz="2700" spc="-229" dirty="0"/>
              <a:t> </a:t>
            </a:r>
            <a:r>
              <a:rPr sz="2700" spc="-195" dirty="0"/>
              <a:t>based</a:t>
            </a:r>
            <a:r>
              <a:rPr sz="2700" spc="-229" dirty="0"/>
              <a:t> </a:t>
            </a:r>
            <a:r>
              <a:rPr sz="2700" spc="-165" dirty="0"/>
              <a:t>patterns</a:t>
            </a:r>
            <a:r>
              <a:rPr sz="2700" spc="-150" dirty="0"/>
              <a:t> </a:t>
            </a:r>
            <a:r>
              <a:rPr spc="-225" dirty="0"/>
              <a:t>-</a:t>
            </a:r>
            <a:r>
              <a:rPr spc="-254" dirty="0"/>
              <a:t> </a:t>
            </a:r>
            <a:r>
              <a:rPr sz="2100" spc="-130" dirty="0"/>
              <a:t>Reformer</a:t>
            </a:r>
            <a:r>
              <a:rPr sz="2100" spc="-185" dirty="0"/>
              <a:t> </a:t>
            </a:r>
            <a:r>
              <a:rPr sz="2100" spc="-135" dirty="0"/>
              <a:t>(</a:t>
            </a:r>
            <a:r>
              <a:rPr sz="2100" u="heavy" spc="-135" dirty="0">
                <a:uFill>
                  <a:solidFill>
                    <a:srgbClr val="FFFFFF"/>
                  </a:solidFill>
                </a:uFill>
                <a:hlinkClick r:id="rId2"/>
              </a:rPr>
              <a:t>Kitaev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05" dirty="0">
                <a:uFill>
                  <a:solidFill>
                    <a:srgbClr val="FFFFFF"/>
                  </a:solidFill>
                </a:uFill>
                <a:hlinkClick r:id="rId2"/>
              </a:rPr>
              <a:t>et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60" dirty="0">
                <a:uFill>
                  <a:solidFill>
                    <a:srgbClr val="FFFFFF"/>
                  </a:solidFill>
                </a:uFill>
                <a:hlinkClick r:id="rId2"/>
              </a:rPr>
              <a:t>al.,</a:t>
            </a:r>
            <a:r>
              <a:rPr sz="2100" u="heavy" spc="-175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80" dirty="0">
                <a:uFill>
                  <a:solidFill>
                    <a:srgbClr val="FFFFFF"/>
                  </a:solidFill>
                </a:uFill>
                <a:hlinkClick r:id="rId2"/>
              </a:rPr>
              <a:t>2020</a:t>
            </a:r>
            <a:r>
              <a:rPr sz="2100" spc="-80" dirty="0"/>
              <a:t>)</a:t>
            </a:r>
            <a:endParaRPr sz="21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868894-6F05-F7A6-2288-C90C7ADED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14033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Model</a:t>
            </a:r>
            <a:r>
              <a:rPr sz="1800" spc="-21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quality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7519" y="1873256"/>
            <a:ext cx="6701863" cy="2591369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42621D22-3AEC-6DE2-7C7C-7DF7EF13C2A0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40" dirty="0"/>
              <a:t>Content</a:t>
            </a:r>
            <a:r>
              <a:rPr sz="2700" spc="-229" dirty="0"/>
              <a:t> </a:t>
            </a:r>
            <a:r>
              <a:rPr sz="2700" spc="-195" dirty="0"/>
              <a:t>based</a:t>
            </a:r>
            <a:r>
              <a:rPr sz="2700" spc="-229" dirty="0"/>
              <a:t> </a:t>
            </a:r>
            <a:r>
              <a:rPr sz="2700" spc="-165" dirty="0"/>
              <a:t>patterns</a:t>
            </a:r>
            <a:r>
              <a:rPr sz="2700" spc="-150" dirty="0"/>
              <a:t> </a:t>
            </a:r>
            <a:r>
              <a:rPr spc="-225" dirty="0"/>
              <a:t>-</a:t>
            </a:r>
            <a:r>
              <a:rPr spc="-254" dirty="0"/>
              <a:t> </a:t>
            </a:r>
            <a:r>
              <a:rPr sz="2100" spc="-130" dirty="0"/>
              <a:t>Reformer</a:t>
            </a:r>
            <a:r>
              <a:rPr sz="2100" spc="-185" dirty="0"/>
              <a:t> </a:t>
            </a:r>
            <a:r>
              <a:rPr sz="2100" spc="-135" dirty="0"/>
              <a:t>(</a:t>
            </a:r>
            <a:r>
              <a:rPr sz="2100" u="heavy" spc="-135" dirty="0">
                <a:uFill>
                  <a:solidFill>
                    <a:srgbClr val="FFFFFF"/>
                  </a:solidFill>
                </a:uFill>
                <a:hlinkClick r:id="rId2"/>
              </a:rPr>
              <a:t>Kitaev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05" dirty="0">
                <a:uFill>
                  <a:solidFill>
                    <a:srgbClr val="FFFFFF"/>
                  </a:solidFill>
                </a:uFill>
                <a:hlinkClick r:id="rId2"/>
              </a:rPr>
              <a:t>et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60" dirty="0">
                <a:uFill>
                  <a:solidFill>
                    <a:srgbClr val="FFFFFF"/>
                  </a:solidFill>
                </a:uFill>
                <a:hlinkClick r:id="rId2"/>
              </a:rPr>
              <a:t>al.,</a:t>
            </a:r>
            <a:r>
              <a:rPr sz="2100" u="heavy" spc="-175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80" dirty="0">
                <a:uFill>
                  <a:solidFill>
                    <a:srgbClr val="FFFFFF"/>
                  </a:solidFill>
                </a:uFill>
                <a:hlinkClick r:id="rId2"/>
              </a:rPr>
              <a:t>2020</a:t>
            </a:r>
            <a:r>
              <a:rPr sz="2100" spc="-80" dirty="0"/>
              <a:t>)</a:t>
            </a:r>
            <a:endParaRPr sz="21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E3CFF2-41CA-BE8E-9DAC-860900FB7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1964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Performance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speed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455" y="1845608"/>
            <a:ext cx="4602875" cy="2752339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CD52A3A9-3C78-BEE6-7028-03FD2AECE30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40" dirty="0"/>
              <a:t>Content</a:t>
            </a:r>
            <a:r>
              <a:rPr sz="2700" spc="-229" dirty="0"/>
              <a:t> </a:t>
            </a:r>
            <a:r>
              <a:rPr sz="2700" spc="-195" dirty="0"/>
              <a:t>based</a:t>
            </a:r>
            <a:r>
              <a:rPr sz="2700" spc="-229" dirty="0"/>
              <a:t> </a:t>
            </a:r>
            <a:r>
              <a:rPr sz="2700" spc="-165" dirty="0"/>
              <a:t>patterns</a:t>
            </a:r>
            <a:r>
              <a:rPr sz="2700" spc="-150" dirty="0"/>
              <a:t> </a:t>
            </a:r>
            <a:r>
              <a:rPr spc="-225" dirty="0"/>
              <a:t>-</a:t>
            </a:r>
            <a:r>
              <a:rPr spc="-254" dirty="0"/>
              <a:t> </a:t>
            </a:r>
            <a:r>
              <a:rPr sz="2100" spc="-130" dirty="0"/>
              <a:t>Reformer</a:t>
            </a:r>
            <a:r>
              <a:rPr sz="2100" spc="-185" dirty="0"/>
              <a:t> </a:t>
            </a:r>
            <a:r>
              <a:rPr sz="2100" spc="-135" dirty="0"/>
              <a:t>(</a:t>
            </a:r>
            <a:r>
              <a:rPr sz="2100" u="heavy" spc="-135" dirty="0">
                <a:uFill>
                  <a:solidFill>
                    <a:srgbClr val="FFFFFF"/>
                  </a:solidFill>
                </a:uFill>
                <a:hlinkClick r:id="rId2"/>
              </a:rPr>
              <a:t>Kitaev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05" dirty="0">
                <a:uFill>
                  <a:solidFill>
                    <a:srgbClr val="FFFFFF"/>
                  </a:solidFill>
                </a:uFill>
                <a:hlinkClick r:id="rId2"/>
              </a:rPr>
              <a:t>et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60" dirty="0">
                <a:uFill>
                  <a:solidFill>
                    <a:srgbClr val="FFFFFF"/>
                  </a:solidFill>
                </a:uFill>
                <a:hlinkClick r:id="rId2"/>
              </a:rPr>
              <a:t>al.,</a:t>
            </a:r>
            <a:r>
              <a:rPr sz="2100" u="heavy" spc="-175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80" dirty="0">
                <a:uFill>
                  <a:solidFill>
                    <a:srgbClr val="FFFFFF"/>
                  </a:solidFill>
                </a:uFill>
                <a:hlinkClick r:id="rId2"/>
              </a:rPr>
              <a:t>2020</a:t>
            </a:r>
            <a:r>
              <a:rPr sz="2100" spc="-80" dirty="0"/>
              <a:t>)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7713980" cy="203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Additional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contribution: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Using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Reversible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Resnets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Gomez</a:t>
            </a:r>
            <a:r>
              <a:rPr sz="18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et</a:t>
            </a:r>
            <a:r>
              <a:rPr sz="1800" u="heavy" spc="-13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al.,</a:t>
            </a:r>
            <a:r>
              <a:rPr sz="18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2017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469900" marR="5080">
              <a:lnSpc>
                <a:spcPct val="113300"/>
              </a:lnSpc>
              <a:spcBef>
                <a:spcPts val="1639"/>
              </a:spcBef>
            </a:pPr>
            <a:r>
              <a:rPr sz="1600" spc="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Allow</a:t>
            </a:r>
            <a:r>
              <a:rPr sz="16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activations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</a:t>
            </a:r>
            <a:r>
              <a:rPr sz="16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any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given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layer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6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recovered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from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6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activations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</a:t>
            </a:r>
            <a:r>
              <a:rPr sz="16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following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layer,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using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only</a:t>
            </a:r>
            <a:r>
              <a:rPr sz="16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model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parameters.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Normal</a:t>
            </a:r>
            <a:r>
              <a:rPr sz="16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residual</a:t>
            </a:r>
            <a:r>
              <a:rPr sz="16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connection</a:t>
            </a:r>
            <a:endParaRPr sz="16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6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Reversible: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works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on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pairs</a:t>
            </a:r>
            <a:r>
              <a:rPr sz="16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6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inputs/outputs</a:t>
            </a:r>
            <a:endParaRPr sz="16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6725" y="3951047"/>
            <a:ext cx="63557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layer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can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reversed</a:t>
            </a:r>
            <a:r>
              <a:rPr sz="1600" spc="-16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by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subtracting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(rather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than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adding)</a:t>
            </a:r>
            <a:r>
              <a:rPr sz="1600" spc="-16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6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6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residuals</a:t>
            </a:r>
            <a:endParaRPr sz="16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36850" y="2478225"/>
            <a:ext cx="1646705" cy="298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3318" y="3427584"/>
            <a:ext cx="5737334" cy="30425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7325" y="4317800"/>
            <a:ext cx="6509099" cy="705799"/>
          </a:xfrm>
          <a:prstGeom prst="rect">
            <a:avLst/>
          </a:prstGeom>
        </p:spPr>
      </p:pic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440DAFA7-90F3-0E01-BCAC-365E063506D1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7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40" dirty="0"/>
              <a:t>Content</a:t>
            </a:r>
            <a:r>
              <a:rPr sz="2700" spc="-229" dirty="0"/>
              <a:t> </a:t>
            </a:r>
            <a:r>
              <a:rPr sz="2700" spc="-195" dirty="0"/>
              <a:t>based</a:t>
            </a:r>
            <a:r>
              <a:rPr sz="2700" spc="-229" dirty="0"/>
              <a:t> </a:t>
            </a:r>
            <a:r>
              <a:rPr sz="2700" spc="-165" dirty="0"/>
              <a:t>patterns</a:t>
            </a:r>
            <a:r>
              <a:rPr sz="2700" spc="-150" dirty="0"/>
              <a:t> </a:t>
            </a:r>
            <a:r>
              <a:rPr spc="-225" dirty="0"/>
              <a:t>-</a:t>
            </a:r>
            <a:r>
              <a:rPr spc="-254" dirty="0"/>
              <a:t> </a:t>
            </a:r>
            <a:r>
              <a:rPr sz="2100" spc="-130" dirty="0"/>
              <a:t>Reformer</a:t>
            </a:r>
            <a:r>
              <a:rPr sz="2100" spc="-185" dirty="0"/>
              <a:t> </a:t>
            </a:r>
            <a:r>
              <a:rPr sz="2100" spc="-135" dirty="0"/>
              <a:t>(</a:t>
            </a:r>
            <a:r>
              <a:rPr sz="2100" u="heavy" spc="-135" dirty="0">
                <a:uFill>
                  <a:solidFill>
                    <a:srgbClr val="FFFFFF"/>
                  </a:solidFill>
                </a:uFill>
                <a:hlinkClick r:id="rId2"/>
              </a:rPr>
              <a:t>Kitaev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05" dirty="0">
                <a:uFill>
                  <a:solidFill>
                    <a:srgbClr val="FFFFFF"/>
                  </a:solidFill>
                </a:uFill>
                <a:hlinkClick r:id="rId2"/>
              </a:rPr>
              <a:t>et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60" dirty="0">
                <a:uFill>
                  <a:solidFill>
                    <a:srgbClr val="FFFFFF"/>
                  </a:solidFill>
                </a:uFill>
                <a:hlinkClick r:id="rId2"/>
              </a:rPr>
              <a:t>al.,</a:t>
            </a:r>
            <a:r>
              <a:rPr sz="2100" u="heavy" spc="-175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80" dirty="0">
                <a:uFill>
                  <a:solidFill>
                    <a:srgbClr val="FFFFFF"/>
                  </a:solidFill>
                </a:uFill>
                <a:hlinkClick r:id="rId2"/>
              </a:rPr>
              <a:t>2020</a:t>
            </a:r>
            <a:r>
              <a:rPr sz="2100" spc="-80" dirty="0"/>
              <a:t>)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17202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Reversible</a:t>
            </a:r>
            <a:r>
              <a:rPr sz="1800" spc="-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layers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525" y="3273755"/>
            <a:ext cx="2967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F:</a:t>
            </a:r>
            <a:r>
              <a:rPr sz="18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Attention,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G: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Feed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Forward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3318" y="1720885"/>
            <a:ext cx="5737334" cy="3042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1604" y="2291925"/>
            <a:ext cx="5915326" cy="3136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1797" y="3951230"/>
            <a:ext cx="7176146" cy="299011"/>
          </a:xfrm>
          <a:prstGeom prst="rect">
            <a:avLst/>
          </a:prstGeom>
        </p:spPr>
      </p:pic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73938462-77AA-41E1-9AB7-38135A008050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6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Scaling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3C741B-575D-057E-29D4-F2DCD7357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207023" y="619797"/>
            <a:ext cx="2210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latin typeface="Corbel" panose="020B0503020204020204" pitchFamily="34" charset="0"/>
                <a:cs typeface="Tahoma"/>
              </a:rPr>
              <a:t>Photo</a:t>
            </a:r>
            <a:r>
              <a:rPr sz="900" spc="-11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credit:</a:t>
            </a:r>
            <a:r>
              <a:rPr sz="900" spc="-11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25" dirty="0">
                <a:latin typeface="Corbel" panose="020B0503020204020204" pitchFamily="34" charset="0"/>
                <a:cs typeface="Tahoma"/>
              </a:rPr>
              <a:t>P</a:t>
            </a:r>
            <a:r>
              <a:rPr sz="900" spc="10" dirty="0">
                <a:latin typeface="Corbel" panose="020B0503020204020204" pitchFamily="34" charset="0"/>
                <a:cs typeface="Tahoma"/>
              </a:rPr>
              <a:t>aLM,</a:t>
            </a:r>
            <a:r>
              <a:rPr sz="900" spc="-11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15" dirty="0">
                <a:latin typeface="Corbel" panose="020B0503020204020204" pitchFamily="34" charset="0"/>
                <a:cs typeface="Tahoma"/>
              </a:rPr>
              <a:t>Chowdhery</a:t>
            </a:r>
            <a:r>
              <a:rPr sz="900" spc="-11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latin typeface="Corbel" panose="020B0503020204020204" pitchFamily="34" charset="0"/>
                <a:cs typeface="Tahoma"/>
              </a:rPr>
              <a:t>et.</a:t>
            </a:r>
            <a:r>
              <a:rPr sz="900" spc="-11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-40" dirty="0">
                <a:latin typeface="Corbel" panose="020B0503020204020204" pitchFamily="34" charset="0"/>
                <a:cs typeface="Tahoma"/>
              </a:rPr>
              <a:t>al.,</a:t>
            </a:r>
            <a:r>
              <a:rPr sz="900" spc="-11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30" dirty="0">
                <a:latin typeface="Corbel" panose="020B0503020204020204" pitchFamily="34" charset="0"/>
                <a:cs typeface="Tahoma"/>
              </a:rPr>
              <a:t>2022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5238" y="816038"/>
            <a:ext cx="4143808" cy="3511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DD784A-CBC6-00F5-D853-E2954FD63CCB}"/>
              </a:ext>
            </a:extLst>
          </p:cNvPr>
          <p:cNvSpPr txBox="1"/>
          <p:nvPr/>
        </p:nvSpPr>
        <p:spPr>
          <a:xfrm>
            <a:off x="928991" y="4462212"/>
            <a:ext cx="7286017" cy="486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7030" marR="359410" algn="ctr">
              <a:lnSpc>
                <a:spcPct val="114999"/>
              </a:lnSpc>
              <a:spcBef>
                <a:spcPts val="1630"/>
              </a:spcBef>
            </a:pPr>
            <a:r>
              <a:rPr lang="en-US" sz="2400" spc="-11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</a:t>
            </a:r>
            <a:r>
              <a:rPr lang="en-US" sz="24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arger</a:t>
            </a:r>
            <a:r>
              <a:rPr lang="en-US" sz="2400" spc="-1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spc="-6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LMs</a:t>
            </a:r>
            <a:r>
              <a:rPr lang="en-US" sz="2400" spc="-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dirty="0">
                <a:solidFill>
                  <a:srgbClr val="616161"/>
                </a:solidFill>
                <a:latin typeface="MS PGothic"/>
                <a:cs typeface="MS PGothic"/>
              </a:rPr>
              <a:t>⇒  </a:t>
            </a:r>
            <a:r>
              <a:rPr lang="en-US" sz="2400" spc="1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better</a:t>
            </a:r>
            <a:r>
              <a:rPr lang="en-US" sz="2400" spc="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zero/few-shot </a:t>
            </a:r>
            <a:r>
              <a:rPr lang="en-US" sz="2400" spc="-46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performance</a:t>
            </a:r>
            <a:endParaRPr lang="en-US" sz="2400" dirty="0">
              <a:latin typeface="Corbel" panose="020B0503020204020204" pitchFamily="34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7558222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40" dirty="0"/>
              <a:t>Content</a:t>
            </a:r>
            <a:r>
              <a:rPr sz="2700" spc="-229" dirty="0"/>
              <a:t> </a:t>
            </a:r>
            <a:r>
              <a:rPr sz="2700" spc="-195" dirty="0"/>
              <a:t>based</a:t>
            </a:r>
            <a:r>
              <a:rPr sz="2700" spc="-229" dirty="0"/>
              <a:t> </a:t>
            </a:r>
            <a:r>
              <a:rPr sz="2700" spc="-165" dirty="0"/>
              <a:t>patterns</a:t>
            </a:r>
            <a:r>
              <a:rPr sz="2700" spc="-150" dirty="0"/>
              <a:t> </a:t>
            </a:r>
            <a:r>
              <a:rPr spc="-225" dirty="0"/>
              <a:t>-</a:t>
            </a:r>
            <a:r>
              <a:rPr spc="-254" dirty="0"/>
              <a:t> </a:t>
            </a:r>
            <a:r>
              <a:rPr sz="2100" spc="-130" dirty="0"/>
              <a:t>Reformer</a:t>
            </a:r>
            <a:r>
              <a:rPr sz="2100" spc="-185" dirty="0"/>
              <a:t> </a:t>
            </a:r>
            <a:r>
              <a:rPr sz="2100" spc="-135" dirty="0"/>
              <a:t>(</a:t>
            </a:r>
            <a:r>
              <a:rPr sz="2100" u="heavy" spc="-135" dirty="0">
                <a:uFill>
                  <a:solidFill>
                    <a:srgbClr val="FFFFFF"/>
                  </a:solidFill>
                </a:uFill>
                <a:hlinkClick r:id="rId2"/>
              </a:rPr>
              <a:t>Kitaev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05" dirty="0">
                <a:uFill>
                  <a:solidFill>
                    <a:srgbClr val="FFFFFF"/>
                  </a:solidFill>
                </a:uFill>
                <a:hlinkClick r:id="rId2"/>
              </a:rPr>
              <a:t>et</a:t>
            </a:r>
            <a:r>
              <a:rPr sz="2100" u="heavy" spc="-180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160" dirty="0">
                <a:uFill>
                  <a:solidFill>
                    <a:srgbClr val="FFFFFF"/>
                  </a:solidFill>
                </a:uFill>
                <a:hlinkClick r:id="rId2"/>
              </a:rPr>
              <a:t>al.,</a:t>
            </a:r>
            <a:r>
              <a:rPr sz="2100" u="heavy" spc="-175" dirty="0">
                <a:uFill>
                  <a:solidFill>
                    <a:srgbClr val="FFFFFF"/>
                  </a:solidFill>
                </a:uFill>
                <a:hlinkClick r:id="rId2"/>
              </a:rPr>
              <a:t> </a:t>
            </a:r>
            <a:r>
              <a:rPr sz="2100" u="heavy" spc="-80" dirty="0">
                <a:uFill>
                  <a:solidFill>
                    <a:srgbClr val="FFFFFF"/>
                  </a:solidFill>
                </a:uFill>
                <a:hlinkClick r:id="rId2"/>
              </a:rPr>
              <a:t>2020</a:t>
            </a:r>
            <a:r>
              <a:rPr sz="2100" spc="-80" dirty="0"/>
              <a:t>)</a:t>
            </a:r>
            <a:endParaRPr sz="21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54A869-8299-428C-0E68-480BD7C45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54590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Not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storing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activations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doesn't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hurt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performance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all.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646" y="2045474"/>
            <a:ext cx="7817367" cy="1782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1462" y="3225378"/>
            <a:ext cx="235524" cy="122917"/>
          </a:xfrm>
          <a:prstGeom prst="rect">
            <a:avLst/>
          </a:prstGeom>
        </p:spPr>
      </p:pic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969B8799-07E1-67A6-F376-84C5A549BD7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40" dirty="0"/>
              <a:t>Content</a:t>
            </a:r>
            <a:r>
              <a:rPr sz="2700" spc="-225" dirty="0"/>
              <a:t> </a:t>
            </a:r>
            <a:r>
              <a:rPr sz="2700" spc="-195" dirty="0"/>
              <a:t>based</a:t>
            </a:r>
            <a:r>
              <a:rPr sz="2700" spc="-220" dirty="0"/>
              <a:t> </a:t>
            </a:r>
            <a:r>
              <a:rPr sz="2700" spc="-130" dirty="0"/>
              <a:t>patterns</a:t>
            </a:r>
            <a:endParaRPr sz="27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625FFA-D2F6-B53F-2AB6-F219E117D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5229" y="2076361"/>
            <a:ext cx="3774767" cy="13410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7325" y="1216355"/>
            <a:ext cx="4629785" cy="349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 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Sinkhorn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8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1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Tay</a:t>
            </a:r>
            <a:r>
              <a:rPr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et</a:t>
            </a:r>
            <a:r>
              <a:rPr sz="1800" u="heavy" spc="-16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al.,</a:t>
            </a:r>
            <a:r>
              <a:rPr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12700" marR="100330">
              <a:lnSpc>
                <a:spcPct val="113999"/>
              </a:lnSpc>
              <a:spcBef>
                <a:spcPts val="1605"/>
              </a:spcBef>
            </a:pP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Key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idea: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Use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block-wise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local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but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sort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700" spc="-1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key</a:t>
            </a:r>
            <a:r>
              <a:rPr sz="1700" spc="-1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blocks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 marL="12700" marR="5080">
              <a:lnSpc>
                <a:spcPct val="113999"/>
              </a:lnSpc>
              <a:spcBef>
                <a:spcPts val="1650"/>
              </a:spcBef>
            </a:pP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Differentiable</a:t>
            </a:r>
            <a:r>
              <a:rPr sz="17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sorting</a:t>
            </a:r>
            <a:r>
              <a:rPr sz="17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7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internal</a:t>
            </a:r>
            <a:r>
              <a:rPr sz="17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representations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within</a:t>
            </a:r>
            <a:r>
              <a:rPr sz="1700" spc="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self-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 marL="12700" marR="755015">
              <a:lnSpc>
                <a:spcPct val="113999"/>
              </a:lnSpc>
              <a:spcBef>
                <a:spcPts val="1650"/>
              </a:spcBef>
            </a:pP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Using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7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differentiable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Sinkhorn</a:t>
            </a:r>
            <a:r>
              <a:rPr sz="17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balancing mechanism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 marL="12700" marR="177165">
              <a:lnSpc>
                <a:spcPct val="113999"/>
              </a:lnSpc>
              <a:spcBef>
                <a:spcPts val="1650"/>
              </a:spcBef>
            </a:pPr>
            <a:r>
              <a:rPr sz="1700" spc="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After</a:t>
            </a:r>
            <a:r>
              <a:rPr sz="17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sorting,</a:t>
            </a:r>
            <a:r>
              <a:rPr sz="17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7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computation</a:t>
            </a:r>
            <a:r>
              <a:rPr sz="17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7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efﬁcient </a:t>
            </a:r>
            <a:r>
              <a:rPr sz="17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even</a:t>
            </a:r>
            <a:r>
              <a:rPr sz="1700" spc="-16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sz="17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local</a:t>
            </a:r>
            <a:r>
              <a:rPr sz="17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neighborhood</a:t>
            </a:r>
            <a:endParaRPr sz="17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D6EA6CE5-7A1F-FBE0-570D-362404363BC8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95007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Content</a:t>
            </a:r>
            <a:r>
              <a:rPr lang="en-US" dirty="0"/>
              <a:t>-B</a:t>
            </a:r>
            <a:r>
              <a:rPr dirty="0"/>
              <a:t>ased </a:t>
            </a:r>
            <a:r>
              <a:rPr lang="en-US" dirty="0"/>
              <a:t>P</a:t>
            </a:r>
            <a:r>
              <a:rPr dirty="0"/>
              <a:t>atterns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774F4E-9102-C566-BCB4-4F9772346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Routing Transformer </a:t>
            </a:r>
            <a:r>
              <a:rPr lang="en-US" sz="18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sz="1800" u="heavy" spc="-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Roy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lang="en-US"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pPr marL="12700" marR="5080">
              <a:lnSpc>
                <a:spcPct val="114599"/>
              </a:lnSpc>
              <a:spcBef>
                <a:spcPts val="1575"/>
              </a:spcBef>
            </a:pPr>
            <a:r>
              <a:rPr lang="en-US" dirty="0"/>
              <a:t>Clustering-based attention mechanism that learns </a:t>
            </a:r>
            <a:br>
              <a:rPr lang="en-US" dirty="0"/>
            </a:br>
            <a:r>
              <a:rPr lang="en-US" dirty="0"/>
              <a:t>        the attention sparsity in a data driven fashion.</a:t>
            </a: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Project Q and K into routing matrix R</a:t>
            </a: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endParaRPr lang="en-US" spc="-5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The R matrix undergoes k-means clustering</a:t>
            </a:r>
            <a:endParaRPr lang="en-US" sz="1800" spc="-5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After clustering, each token only attends to tokens from the same cluster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5014" y="915262"/>
            <a:ext cx="2302830" cy="24563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19015" y="3490670"/>
            <a:ext cx="2286000" cy="3889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675">
              <a:lnSpc>
                <a:spcPct val="114999"/>
              </a:lnSpc>
              <a:spcBef>
                <a:spcPts val="100"/>
              </a:spcBef>
            </a:pP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Auto-regressive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attention,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each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color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shows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cluster</a:t>
            </a:r>
            <a:r>
              <a:rPr sz="1100" spc="-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membership</a:t>
            </a:r>
            <a:endParaRPr sz="11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475" y="3121048"/>
            <a:ext cx="1897069" cy="250556"/>
          </a:xfrm>
          <a:prstGeom prst="rect">
            <a:avLst/>
          </a:prstGeom>
        </p:spPr>
      </p:pic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C5AA9F85-1B12-9709-50C3-515E1D21B7F2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6BECD-7763-6C26-FB3F-949F0BEE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A17C-9225-325B-0145-5DF7B121F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pc="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variety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patterns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has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been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explored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lang="en-US" sz="18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past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work</a:t>
            </a:r>
          </a:p>
          <a:p>
            <a:pPr lvl="1"/>
            <a:r>
              <a:rPr lang="en-US" dirty="0" err="1"/>
              <a:t>Longformer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Beltagy et al., 2020</a:t>
            </a:r>
            <a:r>
              <a:rPr lang="en-US" dirty="0"/>
              <a:t>), Sparse Transformer (</a:t>
            </a:r>
            <a:r>
              <a:rPr lang="en-US" dirty="0">
                <a:hlinkClick r:id="rId3"/>
              </a:rPr>
              <a:t>Child et al., 2019</a:t>
            </a:r>
            <a:r>
              <a:rPr lang="en-US" dirty="0"/>
              <a:t>), …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F365508E-45E1-C2AD-FF11-3FDC6EB069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470" y="2601346"/>
            <a:ext cx="1239338" cy="1240971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E30208E7-5804-CFF9-29BD-A3E61210066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78932" y="2601207"/>
            <a:ext cx="1223729" cy="1234671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611CA648-2BE0-44B2-AE5F-BC21B4D90C64}"/>
              </a:ext>
            </a:extLst>
          </p:cNvPr>
          <p:cNvSpPr txBox="1"/>
          <p:nvPr/>
        </p:nvSpPr>
        <p:spPr>
          <a:xfrm>
            <a:off x="626065" y="2241954"/>
            <a:ext cx="10280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Sliding</a:t>
            </a:r>
            <a:r>
              <a:rPr sz="12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window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87E7485-306D-B827-0674-7FB47008BBED}"/>
              </a:ext>
            </a:extLst>
          </p:cNvPr>
          <p:cNvSpPr txBox="1"/>
          <p:nvPr/>
        </p:nvSpPr>
        <p:spPr>
          <a:xfrm>
            <a:off x="2598117" y="2272854"/>
            <a:ext cx="5175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Dilated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3EA3E53-34F6-4934-9439-9C7878A7C9DA}"/>
              </a:ext>
            </a:extLst>
          </p:cNvPr>
          <p:cNvSpPr txBox="1"/>
          <p:nvPr/>
        </p:nvSpPr>
        <p:spPr>
          <a:xfrm>
            <a:off x="4342486" y="2241954"/>
            <a:ext cx="4629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Global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BEC692BE-E93B-5A3D-236C-4373D52084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3711" y="2614017"/>
            <a:ext cx="1207098" cy="1228435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0D57FFC0-9075-15C5-0DEB-34ED1F4AAE4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82758" y="2626428"/>
            <a:ext cx="1192304" cy="1216151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6EB777D4-7E74-82BD-97B2-AE63EF69A2AB}"/>
              </a:ext>
            </a:extLst>
          </p:cNvPr>
          <p:cNvSpPr txBox="1"/>
          <p:nvPr/>
        </p:nvSpPr>
        <p:spPr>
          <a:xfrm>
            <a:off x="6092524" y="2241954"/>
            <a:ext cx="5594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Blocked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5974982-0400-0171-B8EF-C432E3A25FF6}"/>
              </a:ext>
            </a:extLst>
          </p:cNvPr>
          <p:cNvSpPr txBox="1"/>
          <p:nvPr/>
        </p:nvSpPr>
        <p:spPr>
          <a:xfrm>
            <a:off x="619389" y="3981404"/>
            <a:ext cx="1006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5080" indent="-195580">
              <a:lnSpc>
                <a:spcPct val="114999"/>
              </a:lnSpc>
              <a:spcBef>
                <a:spcPts val="100"/>
              </a:spcBef>
            </a:pP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r>
              <a:rPr sz="900" spc="-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 Longformer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8130D11-BFDC-4305-14DD-BAD460139A30}"/>
              </a:ext>
            </a:extLst>
          </p:cNvPr>
          <p:cNvSpPr txBox="1"/>
          <p:nvPr/>
        </p:nvSpPr>
        <p:spPr>
          <a:xfrm>
            <a:off x="2410800" y="4001978"/>
            <a:ext cx="6159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Longformer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9F6ADD3-0154-7C10-342A-F566ED90CBCB}"/>
              </a:ext>
            </a:extLst>
          </p:cNvPr>
          <p:cNvSpPr txBox="1"/>
          <p:nvPr/>
        </p:nvSpPr>
        <p:spPr>
          <a:xfrm>
            <a:off x="4252482" y="3934154"/>
            <a:ext cx="615950" cy="1627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" marR="101600" algn="ctr">
              <a:lnSpc>
                <a:spcPct val="114999"/>
              </a:lnSpc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15" name="object 16">
            <a:extLst>
              <a:ext uri="{FF2B5EF4-FFF2-40B4-BE49-F238E27FC236}">
                <a16:creationId xmlns:a16="http://schemas.microsoft.com/office/drawing/2014/main" id="{1F462FBB-88FA-8975-E84F-FDA737C890A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31175" y="2595574"/>
            <a:ext cx="1261808" cy="1252410"/>
          </a:xfrm>
          <a:prstGeom prst="rect">
            <a:avLst/>
          </a:prstGeom>
        </p:spPr>
      </p:pic>
      <p:sp>
        <p:nvSpPr>
          <p:cNvPr id="16" name="object 17">
            <a:extLst>
              <a:ext uri="{FF2B5EF4-FFF2-40B4-BE49-F238E27FC236}">
                <a16:creationId xmlns:a16="http://schemas.microsoft.com/office/drawing/2014/main" id="{2BD2BD0D-87C4-4123-49BD-44886006EACF}"/>
              </a:ext>
            </a:extLst>
          </p:cNvPr>
          <p:cNvSpPr txBox="1"/>
          <p:nvPr/>
        </p:nvSpPr>
        <p:spPr>
          <a:xfrm>
            <a:off x="7894220" y="3955375"/>
            <a:ext cx="4222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5307B82-F464-797F-A071-2F313914967C}"/>
              </a:ext>
            </a:extLst>
          </p:cNvPr>
          <p:cNvSpPr txBox="1"/>
          <p:nvPr/>
        </p:nvSpPr>
        <p:spPr>
          <a:xfrm>
            <a:off x="7794032" y="2272854"/>
            <a:ext cx="5810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0B841988-9231-6A23-B4EC-FF5ED865ADDC}"/>
              </a:ext>
            </a:extLst>
          </p:cNvPr>
          <p:cNvSpPr txBox="1"/>
          <p:nvPr/>
        </p:nvSpPr>
        <p:spPr>
          <a:xfrm>
            <a:off x="5922166" y="3971158"/>
            <a:ext cx="741833" cy="3220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52705" algn="ctr">
              <a:lnSpc>
                <a:spcPct val="114999"/>
              </a:lnSpc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 </a:t>
            </a: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Sinkhorn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9" name="Google Shape;138;g1501cc781cf_0_0">
            <a:extLst>
              <a:ext uri="{FF2B5EF4-FFF2-40B4-BE49-F238E27FC236}">
                <a16:creationId xmlns:a16="http://schemas.microsoft.com/office/drawing/2014/main" id="{DAC2F2EC-6AE2-E43D-D8DB-1C63D8362E3B}"/>
              </a:ext>
            </a:extLst>
          </p:cNvPr>
          <p:cNvSpPr txBox="1"/>
          <p:nvPr/>
        </p:nvSpPr>
        <p:spPr>
          <a:xfrm>
            <a:off x="2856879" y="4820400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9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55546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4404-94B5-D1EF-AA6A-6FDC34AF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04B42-23BF-375A-62ED-216AC4205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patterns to use? Big Bird (</a:t>
            </a:r>
            <a:r>
              <a:rPr lang="en-US" dirty="0">
                <a:hlinkClick r:id="rId2"/>
              </a:rPr>
              <a:t>Zaheer et al., 2020</a:t>
            </a:r>
            <a:r>
              <a:rPr lang="en-US" dirty="0"/>
              <a:t>) and ETC (</a:t>
            </a:r>
            <a:r>
              <a:rPr lang="en-US" dirty="0">
                <a:hlinkClick r:id="rId3"/>
              </a:rPr>
              <a:t>Ainslie et al., 2020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B425688-D320-C9CE-96EF-B3199A8CE2A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180" y="2222349"/>
            <a:ext cx="8031276" cy="23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57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04DCA-A350-5EFF-4679-4EA3DF23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E6A0A-817A-ABB5-8363-951A2B89C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"global" tokens are used in the beginning of the sequence</a:t>
            </a:r>
          </a:p>
          <a:p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Global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used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on</a:t>
            </a:r>
            <a:r>
              <a:rPr lang="en-US"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these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tokens</a:t>
            </a:r>
          </a:p>
          <a:p>
            <a:r>
              <a:rPr lang="en-US" dirty="0"/>
              <a:t>Serving as "global memory"</a:t>
            </a:r>
            <a:endParaRPr lang="en-US" spc="-1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lvl="1"/>
            <a:r>
              <a:rPr lang="en-US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lang="en-US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pc="-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</a:t>
            </a:r>
            <a:r>
              <a:rPr lang="en-US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Zaheer</a:t>
            </a:r>
            <a:r>
              <a:rPr lang="en-US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lang="en-US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lang="en-US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lang="en-US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r>
              <a:rPr lang="en-US" spc="-1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lang="en-US" spc="-1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ETC</a:t>
            </a:r>
            <a:r>
              <a:rPr lang="en-US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Ainslie</a:t>
            </a:r>
            <a:r>
              <a:rPr lang="en-US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lang="en-US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et</a:t>
            </a:r>
            <a:r>
              <a:rPr lang="en-US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lang="en-US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al.,</a:t>
            </a:r>
            <a:r>
              <a:rPr lang="en-US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lang="en-US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2020</a:t>
            </a:r>
            <a:r>
              <a:rPr lang="en-US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), </a:t>
            </a:r>
            <a:r>
              <a:rPr lang="en-US" sz="14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GMAT</a:t>
            </a:r>
            <a:r>
              <a:rPr lang="en-US" sz="14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Gupta</a:t>
            </a:r>
            <a:r>
              <a:rPr lang="en-US" sz="1400" u="heavy" spc="-15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et</a:t>
            </a:r>
            <a:r>
              <a:rPr lang="en-US" sz="1400" u="heavy" spc="-15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 </a:t>
            </a:r>
            <a:r>
              <a:rPr lang="en-US" sz="1400" u="heavy" spc="-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al.,</a:t>
            </a:r>
            <a:r>
              <a:rPr lang="en-US" sz="1400" u="heavy" spc="-15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</a:p>
          <a:p>
            <a:pPr lvl="1"/>
            <a:endParaRPr lang="en-US" spc="-1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endParaRPr lang="en-US" spc="-1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endParaRPr lang="en-US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6871241-4596-BD68-563A-0FA44BB151A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1797" y="2445344"/>
            <a:ext cx="2386551" cy="23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71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66A18-2D37-324C-AD62-EFBFCF53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5BDA-F7F0-CB79-F349-EAC20410A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Bird (</a:t>
            </a:r>
            <a:r>
              <a:rPr lang="en-US" dirty="0">
                <a:hlinkClick r:id="rId2"/>
              </a:rPr>
              <a:t>Zaheer et al., 2020</a:t>
            </a:r>
            <a:r>
              <a:rPr lang="en-US" dirty="0"/>
              <a:t>)</a:t>
            </a:r>
          </a:p>
          <a:p>
            <a:r>
              <a:rPr lang="en-US" dirty="0"/>
              <a:t>Local and Random sparse attention is not </a:t>
            </a:r>
            <a:br>
              <a:rPr lang="en-US" dirty="0"/>
            </a:br>
            <a:r>
              <a:rPr lang="en-US" dirty="0"/>
              <a:t>enough to match the performance of full attention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58FF4AA-190A-39FB-D93C-3FEE2F51DB1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12000" y="1504130"/>
            <a:ext cx="2751936" cy="2726830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20BD8880-7458-F262-D9B8-C221EDCF36F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7087" y="2526409"/>
            <a:ext cx="3579434" cy="1839723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47BAFD5E-F193-D952-0F67-FA80BE04704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7699" y="4107989"/>
            <a:ext cx="391313" cy="122971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069B48FC-5130-3439-546F-EB6871D3B3BF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6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698813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FB6F-555D-FE14-5CD5-8E5BADC6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7EA84-D0FA-4600-81C6-82BFFB0C6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784749" cy="3416400"/>
          </a:xfrm>
        </p:spPr>
        <p:txBody>
          <a:bodyPr/>
          <a:lstStyle/>
          <a:p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Different</a:t>
            </a:r>
            <a:r>
              <a:rPr lang="en-US" sz="18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layers</a:t>
            </a:r>
            <a:r>
              <a:rPr lang="en-US"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lang="en-US" sz="18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lang="en-US"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heads</a:t>
            </a:r>
            <a:r>
              <a:rPr lang="en-US" sz="18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can</a:t>
            </a:r>
            <a:r>
              <a:rPr lang="en-US"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follow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different</a:t>
            </a:r>
            <a:r>
              <a:rPr lang="en-US"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patterns</a:t>
            </a:r>
            <a:endParaRPr lang="en-US" sz="180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endParaRPr lang="en-US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endParaRPr lang="en-US" dirty="0"/>
          </a:p>
          <a:p>
            <a:r>
              <a:rPr lang="en-US" dirty="0"/>
              <a:t>A common setup is to have earlier layers with sparser attention pattern. </a:t>
            </a:r>
          </a:p>
          <a:p>
            <a:pPr lvl="1"/>
            <a:r>
              <a:rPr lang="en-US" sz="1400" dirty="0" err="1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Longformer</a:t>
            </a:r>
            <a:r>
              <a:rPr lang="en-US" sz="14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sz="1400" u="heavy" spc="-1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Beltagy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400" u="heavy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400" u="heavy" spc="-85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400" u="heavy" spc="-1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lang="en-US"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6359C50F-16A6-74A4-1A23-1878748636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1275" y="1017725"/>
            <a:ext cx="2366199" cy="38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1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13C8-D0C6-FCED-286C-69793DF5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Notable Adoption: GPT-3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A2164-35DE-95A8-ACA3-7809FC8FE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r>
              <a:rPr lang="en-US"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patterns</a:t>
            </a:r>
            <a:r>
              <a:rPr lang="en-US"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also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used</a:t>
            </a:r>
            <a:r>
              <a:rPr lang="en-US"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GPT-3</a:t>
            </a:r>
            <a:r>
              <a:rPr lang="en-US"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Brown</a:t>
            </a:r>
            <a:r>
              <a:rPr lang="en-US"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99AC4D1-11C5-4517-C927-FD92DE0F3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1"/>
          <a:stretch/>
        </p:blipFill>
        <p:spPr>
          <a:xfrm>
            <a:off x="323052" y="2251604"/>
            <a:ext cx="8509248" cy="135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089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F38-7607-E139-A57F-E5DF103A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Patterns: Computations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D232-8093-5875-8D5B-CC0172C0C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pc="11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Ok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sparsity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3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great,</a:t>
            </a:r>
            <a:r>
              <a:rPr lang="en-US" sz="1800" spc="-16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but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how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lang="en-US" sz="1800" spc="-16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efﬁciently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implement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this?</a:t>
            </a:r>
            <a:endParaRPr lang="en-US" sz="1800" dirty="0">
              <a:solidFill>
                <a:schemeClr val="tx1"/>
              </a:solidFill>
              <a:latin typeface="Corbel" panose="020B0503020204020204" pitchFamily="34" charset="0"/>
              <a:cs typeface="Tahoma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Challenge: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800" spc="5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Arbitrary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sparse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matrix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multiplication</a:t>
            </a:r>
            <a:r>
              <a:rPr lang="en-US" sz="1800" spc="-16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not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supported</a:t>
            </a:r>
            <a:r>
              <a:rPr lang="en-US" sz="1800" spc="-16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8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DL</a:t>
            </a:r>
            <a:r>
              <a:rPr lang="en-US" sz="1800" spc="-17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libraries </a:t>
            </a:r>
          </a:p>
          <a:p>
            <a:endParaRPr lang="en-US" spc="-10" dirty="0">
              <a:solidFill>
                <a:schemeClr val="tx1"/>
              </a:solidFill>
              <a:latin typeface="Corbel" panose="020B0503020204020204" pitchFamily="34" charset="0"/>
              <a:cs typeface="Tahoma"/>
            </a:endParaRPr>
          </a:p>
          <a:p>
            <a:r>
              <a:rPr lang="en-US" b="1" spc="-1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A solution:</a:t>
            </a:r>
            <a:r>
              <a:rPr lang="en-US" spc="-10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Perform</a:t>
            </a:r>
            <a:r>
              <a:rPr lang="en-US" spc="-9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computations</a:t>
            </a:r>
            <a:r>
              <a:rPr lang="en-US" spc="-9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lang="en-US" spc="-95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  <a:cs typeface="Tahoma"/>
              </a:rPr>
              <a:t>blocks</a:t>
            </a:r>
            <a:endParaRPr lang="en-US" spc="-10" dirty="0">
              <a:solidFill>
                <a:schemeClr val="tx1"/>
              </a:solidFill>
              <a:latin typeface="Corbel" panose="020B0503020204020204" pitchFamily="34" charset="0"/>
              <a:cs typeface="Tahoma"/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99567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 language models exhibit emergent abilities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EB59C-8BBA-E732-737F-A13E9344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484" y="1198195"/>
            <a:ext cx="8520600" cy="3416400"/>
          </a:xfrm>
        </p:spPr>
        <p:txBody>
          <a:bodyPr/>
          <a:lstStyle/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With scaling models </a:t>
            </a:r>
            <a:br>
              <a:rPr lang="en-US" dirty="0"/>
            </a:br>
            <a:r>
              <a:rPr lang="en-US" dirty="0"/>
              <a:t>their ICL perf consistency </a:t>
            </a:r>
            <a:br>
              <a:rPr lang="en-US" dirty="0"/>
            </a:br>
            <a:r>
              <a:rPr lang="en-US" dirty="0"/>
              <a:t>improves. </a:t>
            </a:r>
          </a:p>
        </p:txBody>
      </p:sp>
      <p:pic>
        <p:nvPicPr>
          <p:cNvPr id="3" name="Google Shape;439;p72">
            <a:extLst>
              <a:ext uri="{FF2B5EF4-FFF2-40B4-BE49-F238E27FC236}">
                <a16:creationId xmlns:a16="http://schemas.microsoft.com/office/drawing/2014/main" id="{4C83BA5D-C537-A376-9765-D6BB96CA86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643" y="999401"/>
            <a:ext cx="6431069" cy="35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DF9127-7836-1525-A6F7-DAE09D677AB0}"/>
              </a:ext>
            </a:extLst>
          </p:cNvPr>
          <p:cNvSpPr/>
          <p:nvPr/>
        </p:nvSpPr>
        <p:spPr>
          <a:xfrm>
            <a:off x="914400" y="4698475"/>
            <a:ext cx="7588716" cy="3506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" sz="1800" b="1" dirty="0">
                <a:solidFill>
                  <a:schemeClr val="tx1"/>
                </a:solidFill>
                <a:latin typeface="Corbel" panose="020B0503020204020204" pitchFamily="34" charset="0"/>
              </a:rPr>
              <a:t>Emergence —</a:t>
            </a:r>
            <a:r>
              <a:rPr lang="en" sz="1800" dirty="0">
                <a:solidFill>
                  <a:schemeClr val="tx1"/>
                </a:solidFill>
                <a:latin typeface="Corbel" panose="020B0503020204020204" pitchFamily="34" charset="0"/>
              </a:rPr>
              <a:t>qualitative changes in behavior with some scaling parameter</a:t>
            </a:r>
            <a:endParaRPr lang="en-US" sz="1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81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F38-7607-E139-A57F-E5DF103A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Patterns: Computations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D232-8093-5875-8D5B-CC0172C0C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Efﬁcient </a:t>
            </a:r>
            <a:r>
              <a:rPr lang="en-US" dirty="0" err="1"/>
              <a:t>blockiﬁed</a:t>
            </a:r>
            <a:r>
              <a:rPr lang="en-US" dirty="0"/>
              <a:t> implementation</a:t>
            </a:r>
          </a:p>
          <a:p>
            <a:endParaRPr lang="en-US" b="1" dirty="0"/>
          </a:p>
          <a:p>
            <a:endParaRPr lang="en-US" b="1" dirty="0"/>
          </a:p>
          <a:p>
            <a:pPr marL="114300" indent="0">
              <a:buNone/>
            </a:pPr>
            <a:br>
              <a:rPr lang="en-US" b="1" dirty="0"/>
            </a:br>
            <a:endParaRPr lang="en-US" b="1" dirty="0"/>
          </a:p>
          <a:p>
            <a:r>
              <a:rPr lang="en-US" dirty="0"/>
              <a:t>There are libraries for implementing </a:t>
            </a:r>
            <a:r>
              <a:rPr lang="en-US" dirty="0" err="1"/>
              <a:t>blockified</a:t>
            </a:r>
            <a:r>
              <a:rPr lang="en-US" dirty="0"/>
              <a:t> sparse matrix multiplication. 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Can be hardware</a:t>
            </a:r>
            <a:r>
              <a:rPr lang="en-US" spc="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speciﬁc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dirty="0"/>
              <a:t>Block Sparse (</a:t>
            </a:r>
            <a:r>
              <a:rPr lang="en-US" dirty="0">
                <a:hlinkClick r:id="rId2"/>
              </a:rPr>
              <a:t>Gray et al., 2017</a:t>
            </a:r>
            <a:r>
              <a:rPr lang="en-US" dirty="0"/>
              <a:t>)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dirty="0"/>
              <a:t>TVM toolkit (</a:t>
            </a:r>
            <a:r>
              <a:rPr lang="en-US" dirty="0">
                <a:hlinkClick r:id="rId3"/>
              </a:rPr>
              <a:t>Chen et al., 2018</a:t>
            </a:r>
            <a:r>
              <a:rPr lang="en-US" dirty="0"/>
              <a:t>)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pc="-10" dirty="0" err="1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cuSPARSE</a:t>
            </a:r>
            <a:endParaRPr lang="en-US" spc="-1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endParaRPr lang="en-US" dirty="0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orbel" panose="020B0503020204020204" pitchFamily="34" charset="0"/>
                <a:sym typeface="Corbel"/>
              </a:rPr>
              <a:t>[</a:t>
            </a:r>
            <a:r>
              <a:rPr lang="en-US" sz="1000" dirty="0">
                <a:latin typeface="Corbel" panose="020B0503020204020204" pitchFamily="34" charset="0"/>
              </a:rPr>
              <a:t>Big Bird (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Zaheer et al., 2020</a:t>
            </a:r>
            <a:r>
              <a:rPr lang="en-US" sz="1000" dirty="0">
                <a:latin typeface="Corbel" panose="020B0503020204020204" pitchFamily="34" charset="0"/>
              </a:rPr>
              <a:t>)</a:t>
            </a:r>
            <a:r>
              <a:rPr lang="en" sz="1000" dirty="0">
                <a:latin typeface="Corbel" panose="020B0503020204020204" pitchFamily="34" charset="0"/>
                <a:sym typeface="Corbel"/>
              </a:rPr>
              <a:t>]</a:t>
            </a:r>
            <a:endParaRPr sz="1000" dirty="0">
              <a:latin typeface="Corbel" panose="020B0503020204020204" pitchFamily="34" charset="0"/>
              <a:sym typeface="Corbel"/>
            </a:endParaRP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0D0D3C55-6C41-E11F-E179-0993960E41D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5932" y="1313854"/>
            <a:ext cx="3199861" cy="14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27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F38-7607-E139-A57F-E5DF103A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Pre-speciﬁed Sparsity Patterns: Computations </a:t>
            </a: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900" dirty="0">
                <a:sym typeface="Corbel"/>
              </a:rPr>
              <a:t>[</a:t>
            </a:r>
            <a:r>
              <a:rPr lang="en-US" sz="900" dirty="0" err="1"/>
              <a:t>Longformer</a:t>
            </a:r>
            <a:r>
              <a:rPr lang="en-US" sz="900" dirty="0"/>
              <a:t> (</a:t>
            </a:r>
            <a:r>
              <a:rPr lang="en-US" sz="900" dirty="0">
                <a:hlinkClick r:id="rId2"/>
              </a:rPr>
              <a:t>Beltagy et al., 2020</a:t>
            </a:r>
            <a:r>
              <a:rPr lang="en-US" sz="900" dirty="0"/>
              <a:t>)</a:t>
            </a:r>
            <a:r>
              <a:rPr lang="en" sz="900" dirty="0">
                <a:sym typeface="Corbel"/>
              </a:rPr>
              <a:t>]</a:t>
            </a:r>
            <a:endParaRPr sz="900" dirty="0">
              <a:sym typeface="Corbel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44B5ABF1-894D-617B-B07B-5F401506909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6610" y="1819555"/>
            <a:ext cx="5991633" cy="261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17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45A3-4448-93C6-845B-D257658F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62EFB-F974-2C0F-50BF-DE8C5C9E7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well do Transformers work on long sequences? Not so well. </a:t>
            </a:r>
          </a:p>
          <a:p>
            <a:endParaRPr lang="en-US" dirty="0"/>
          </a:p>
          <a:p>
            <a:r>
              <a:rPr lang="en-US" dirty="0"/>
              <a:t>How can we make them more efficient? Induce sparsity. </a:t>
            </a:r>
          </a:p>
          <a:p>
            <a:endParaRPr lang="en-US" dirty="0"/>
          </a:p>
          <a:p>
            <a:r>
              <a:rPr lang="en-US" dirty="0"/>
              <a:t>Many open questions we did not get into: </a:t>
            </a:r>
          </a:p>
          <a:p>
            <a:pPr lvl="1"/>
            <a:r>
              <a:rPr lang="en-US" dirty="0"/>
              <a:t>Limitations of sportifying Transformers </a:t>
            </a:r>
          </a:p>
          <a:p>
            <a:pPr lvl="1"/>
            <a:r>
              <a:rPr lang="en-US" dirty="0"/>
              <a:t>Alternatives to Transformers (e.g., state-space models) 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418867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spc="-250" dirty="0"/>
              <a:t>Approximating</a:t>
            </a:r>
            <a:r>
              <a:rPr sz="4000" spc="-325" dirty="0"/>
              <a:t> </a:t>
            </a:r>
            <a:r>
              <a:rPr sz="4000" spc="-185" dirty="0"/>
              <a:t>attention </a:t>
            </a:r>
            <a:r>
              <a:rPr sz="4000" spc="-290" dirty="0"/>
              <a:t>and</a:t>
            </a:r>
            <a:r>
              <a:rPr sz="4000" spc="-375" dirty="0"/>
              <a:t> </a:t>
            </a:r>
            <a:r>
              <a:rPr sz="4000" spc="-240" dirty="0"/>
              <a:t>kernel</a:t>
            </a:r>
            <a:r>
              <a:rPr sz="4000" spc="-375" dirty="0"/>
              <a:t> </a:t>
            </a:r>
            <a:r>
              <a:rPr sz="4000" spc="-280" dirty="0"/>
              <a:t>methods</a:t>
            </a:r>
            <a:endParaRPr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2B1CB-9DFB-ED0A-41AB-2B844AA65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D8DAEEDB-BA7B-B5B5-3FF3-A65EC3F6A6EA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281BA1-3615-44ED-F755-11981F20B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295175" y="1216864"/>
            <a:ext cx="5834380" cy="1246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Intuition</a:t>
            </a:r>
            <a:r>
              <a:rPr sz="17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from</a:t>
            </a:r>
            <a:r>
              <a:rPr sz="17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 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Katharopoulos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 marL="12700" marR="2967355">
              <a:lnSpc>
                <a:spcPct val="187500"/>
              </a:lnSpc>
              <a:spcBef>
                <a:spcPts val="4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Recall</a:t>
            </a:r>
            <a:r>
              <a:rPr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self-attention</a:t>
            </a:r>
            <a:r>
              <a:rPr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formula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Could</a:t>
            </a:r>
            <a:r>
              <a:rPr sz="1800" spc="-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rewrite</a:t>
            </a:r>
            <a:r>
              <a:rPr sz="1800" spc="-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as</a:t>
            </a:r>
            <a:r>
              <a:rPr sz="1800" spc="-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following: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5175" y="3264230"/>
            <a:ext cx="5751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Instead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dot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product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similarity,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use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kernel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function: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8149" y="1603125"/>
            <a:ext cx="3210992" cy="5726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8149" y="2224725"/>
            <a:ext cx="2602341" cy="6425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7325" y="3278975"/>
            <a:ext cx="2840825" cy="3294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781537" y="3834150"/>
            <a:ext cx="3581400" cy="872490"/>
            <a:chOff x="2781537" y="3834150"/>
            <a:chExt cx="3581400" cy="8724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1537" y="3843676"/>
              <a:ext cx="3580913" cy="8533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80399" y="3843675"/>
              <a:ext cx="1343660" cy="853440"/>
            </a:xfrm>
            <a:custGeom>
              <a:avLst/>
              <a:gdLst/>
              <a:ahLst/>
              <a:cxnLst/>
              <a:rect l="l" t="t" r="r" b="b"/>
              <a:pathLst>
                <a:path w="1343660" h="853439">
                  <a:moveTo>
                    <a:pt x="0" y="0"/>
                  </a:moveTo>
                  <a:lnTo>
                    <a:pt x="291599" y="0"/>
                  </a:lnTo>
                  <a:lnTo>
                    <a:pt x="291599" y="394199"/>
                  </a:lnTo>
                  <a:lnTo>
                    <a:pt x="0" y="394199"/>
                  </a:lnTo>
                  <a:lnTo>
                    <a:pt x="0" y="0"/>
                  </a:lnTo>
                  <a:close/>
                </a:path>
                <a:path w="1343660" h="853439">
                  <a:moveTo>
                    <a:pt x="220749" y="459199"/>
                  </a:moveTo>
                  <a:lnTo>
                    <a:pt x="512349" y="459199"/>
                  </a:lnTo>
                  <a:lnTo>
                    <a:pt x="512349" y="853399"/>
                  </a:lnTo>
                  <a:lnTo>
                    <a:pt x="220749" y="853399"/>
                  </a:lnTo>
                  <a:lnTo>
                    <a:pt x="220749" y="459199"/>
                  </a:lnTo>
                  <a:close/>
                </a:path>
                <a:path w="1343660" h="853439">
                  <a:moveTo>
                    <a:pt x="975799" y="0"/>
                  </a:moveTo>
                  <a:lnTo>
                    <a:pt x="1267399" y="0"/>
                  </a:lnTo>
                  <a:lnTo>
                    <a:pt x="1267399" y="394199"/>
                  </a:lnTo>
                  <a:lnTo>
                    <a:pt x="975799" y="394199"/>
                  </a:lnTo>
                  <a:lnTo>
                    <a:pt x="975799" y="0"/>
                  </a:lnTo>
                  <a:close/>
                </a:path>
                <a:path w="1343660" h="853439">
                  <a:moveTo>
                    <a:pt x="1051999" y="459199"/>
                  </a:moveTo>
                  <a:lnTo>
                    <a:pt x="1343599" y="459199"/>
                  </a:lnTo>
                  <a:lnTo>
                    <a:pt x="1343599" y="853399"/>
                  </a:lnTo>
                  <a:lnTo>
                    <a:pt x="1051999" y="853399"/>
                  </a:lnTo>
                  <a:lnTo>
                    <a:pt x="1051999" y="459199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3" name="Google Shape;138;g1501cc781cf_0_0">
            <a:extLst>
              <a:ext uri="{FF2B5EF4-FFF2-40B4-BE49-F238E27FC236}">
                <a16:creationId xmlns:a16="http://schemas.microsoft.com/office/drawing/2014/main" id="{E0B9AF55-C72A-B0C2-A6A1-791B279E946D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7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219E044-8FC0-B4FC-AB38-E6C351B24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295175" y="1216355"/>
            <a:ext cx="5751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Instead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dot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product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similarity,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use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kernel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function: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0650" y="1783575"/>
            <a:ext cx="4178935" cy="875030"/>
            <a:chOff x="380650" y="1783575"/>
            <a:chExt cx="4178935" cy="875030"/>
          </a:xfrm>
        </p:grpSpPr>
        <p:sp>
          <p:nvSpPr>
            <p:cNvPr id="5" name="object 5"/>
            <p:cNvSpPr/>
            <p:nvPr/>
          </p:nvSpPr>
          <p:spPr>
            <a:xfrm>
              <a:off x="1896600" y="1793100"/>
              <a:ext cx="1343660" cy="853440"/>
            </a:xfrm>
            <a:custGeom>
              <a:avLst/>
              <a:gdLst/>
              <a:ahLst/>
              <a:cxnLst/>
              <a:rect l="l" t="t" r="r" b="b"/>
              <a:pathLst>
                <a:path w="1343660" h="853439">
                  <a:moveTo>
                    <a:pt x="0" y="0"/>
                  </a:moveTo>
                  <a:lnTo>
                    <a:pt x="291599" y="0"/>
                  </a:lnTo>
                  <a:lnTo>
                    <a:pt x="291599" y="394199"/>
                  </a:lnTo>
                  <a:lnTo>
                    <a:pt x="0" y="394199"/>
                  </a:lnTo>
                  <a:lnTo>
                    <a:pt x="0" y="0"/>
                  </a:lnTo>
                  <a:close/>
                </a:path>
                <a:path w="1343660" h="853439">
                  <a:moveTo>
                    <a:pt x="220749" y="459199"/>
                  </a:moveTo>
                  <a:lnTo>
                    <a:pt x="512349" y="459199"/>
                  </a:lnTo>
                  <a:lnTo>
                    <a:pt x="512349" y="853399"/>
                  </a:lnTo>
                  <a:lnTo>
                    <a:pt x="220749" y="853399"/>
                  </a:lnTo>
                  <a:lnTo>
                    <a:pt x="220749" y="459199"/>
                  </a:lnTo>
                  <a:close/>
                </a:path>
                <a:path w="1343660" h="853439">
                  <a:moveTo>
                    <a:pt x="975799" y="0"/>
                  </a:moveTo>
                  <a:lnTo>
                    <a:pt x="1267399" y="0"/>
                  </a:lnTo>
                  <a:lnTo>
                    <a:pt x="1267399" y="394199"/>
                  </a:lnTo>
                  <a:lnTo>
                    <a:pt x="975799" y="394199"/>
                  </a:lnTo>
                  <a:lnTo>
                    <a:pt x="975799" y="0"/>
                  </a:lnTo>
                  <a:close/>
                </a:path>
                <a:path w="1343660" h="853439">
                  <a:moveTo>
                    <a:pt x="1051999" y="459199"/>
                  </a:moveTo>
                  <a:lnTo>
                    <a:pt x="1343599" y="459199"/>
                  </a:lnTo>
                  <a:lnTo>
                    <a:pt x="1343599" y="853399"/>
                  </a:lnTo>
                  <a:lnTo>
                    <a:pt x="1051999" y="853399"/>
                  </a:lnTo>
                  <a:lnTo>
                    <a:pt x="1051999" y="459199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161549" y="2074875"/>
              <a:ext cx="393065" cy="196850"/>
            </a:xfrm>
            <a:custGeom>
              <a:avLst/>
              <a:gdLst/>
              <a:ahLst/>
              <a:cxnLst/>
              <a:rect l="l" t="t" r="r" b="b"/>
              <a:pathLst>
                <a:path w="393064" h="196850">
                  <a:moveTo>
                    <a:pt x="294449" y="196499"/>
                  </a:moveTo>
                  <a:lnTo>
                    <a:pt x="294449" y="147374"/>
                  </a:lnTo>
                  <a:lnTo>
                    <a:pt x="0" y="147374"/>
                  </a:lnTo>
                  <a:lnTo>
                    <a:pt x="0" y="49124"/>
                  </a:lnTo>
                  <a:lnTo>
                    <a:pt x="294449" y="49124"/>
                  </a:lnTo>
                  <a:lnTo>
                    <a:pt x="294449" y="0"/>
                  </a:lnTo>
                  <a:lnTo>
                    <a:pt x="392699" y="98249"/>
                  </a:lnTo>
                  <a:lnTo>
                    <a:pt x="294449" y="196499"/>
                  </a:lnTo>
                  <a:close/>
                </a:path>
              </a:pathLst>
            </a:custGeom>
            <a:solidFill>
              <a:srgbClr val="1CAD01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161549" y="2074875"/>
              <a:ext cx="393065" cy="196850"/>
            </a:xfrm>
            <a:custGeom>
              <a:avLst/>
              <a:gdLst/>
              <a:ahLst/>
              <a:cxnLst/>
              <a:rect l="l" t="t" r="r" b="b"/>
              <a:pathLst>
                <a:path w="393064" h="196850">
                  <a:moveTo>
                    <a:pt x="0" y="49124"/>
                  </a:moveTo>
                  <a:lnTo>
                    <a:pt x="294449" y="49124"/>
                  </a:lnTo>
                  <a:lnTo>
                    <a:pt x="294449" y="0"/>
                  </a:lnTo>
                  <a:lnTo>
                    <a:pt x="392699" y="98249"/>
                  </a:lnTo>
                  <a:lnTo>
                    <a:pt x="294449" y="196499"/>
                  </a:lnTo>
                  <a:lnTo>
                    <a:pt x="294449" y="147374"/>
                  </a:lnTo>
                  <a:lnTo>
                    <a:pt x="0" y="147374"/>
                  </a:lnTo>
                  <a:lnTo>
                    <a:pt x="0" y="49124"/>
                  </a:lnTo>
                  <a:close/>
                </a:path>
              </a:pathLst>
            </a:custGeom>
            <a:ln w="9524">
              <a:solidFill>
                <a:srgbClr val="1A4595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650" y="1793100"/>
              <a:ext cx="3764999" cy="86493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777050" y="1630925"/>
            <a:ext cx="3765550" cy="999490"/>
            <a:chOff x="4777050" y="1630925"/>
            <a:chExt cx="3765550" cy="999490"/>
          </a:xfrm>
        </p:grpSpPr>
        <p:sp>
          <p:nvSpPr>
            <p:cNvPr id="10" name="object 10"/>
            <p:cNvSpPr/>
            <p:nvPr/>
          </p:nvSpPr>
          <p:spPr>
            <a:xfrm>
              <a:off x="5483700" y="1640450"/>
              <a:ext cx="1145540" cy="980440"/>
            </a:xfrm>
            <a:custGeom>
              <a:avLst/>
              <a:gdLst/>
              <a:ahLst/>
              <a:cxnLst/>
              <a:rect l="l" t="t" r="r" b="b"/>
              <a:pathLst>
                <a:path w="1145540" h="980439">
                  <a:moveTo>
                    <a:pt x="0" y="0"/>
                  </a:moveTo>
                  <a:lnTo>
                    <a:pt x="1078199" y="0"/>
                  </a:lnTo>
                  <a:lnTo>
                    <a:pt x="1078199" y="511499"/>
                  </a:lnTo>
                  <a:lnTo>
                    <a:pt x="0" y="511499"/>
                  </a:lnTo>
                  <a:lnTo>
                    <a:pt x="0" y="0"/>
                  </a:lnTo>
                  <a:close/>
                </a:path>
                <a:path w="1145540" h="980439">
                  <a:moveTo>
                    <a:pt x="135299" y="546849"/>
                  </a:moveTo>
                  <a:lnTo>
                    <a:pt x="1145099" y="546849"/>
                  </a:lnTo>
                  <a:lnTo>
                    <a:pt x="1145099" y="980349"/>
                  </a:lnTo>
                  <a:lnTo>
                    <a:pt x="135299" y="980349"/>
                  </a:lnTo>
                  <a:lnTo>
                    <a:pt x="135299" y="546849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7050" y="1746425"/>
              <a:ext cx="3764999" cy="8533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752571" y="2916413"/>
            <a:ext cx="34321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rbel" panose="020B0503020204020204" pitchFamily="34" charset="0"/>
              </a:rPr>
              <a:t>Associative</a:t>
            </a:r>
            <a:r>
              <a:rPr sz="1400" spc="-3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property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of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matrix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spc="-10" dirty="0">
                <a:latin typeface="Corbel" panose="020B0503020204020204" pitchFamily="34" charset="0"/>
              </a:rPr>
              <a:t>multiplication</a:t>
            </a:r>
            <a:endParaRPr sz="1400" dirty="0">
              <a:latin typeface="Corbel" panose="020B0503020204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4631" y="3756274"/>
            <a:ext cx="1950832" cy="4334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95175" y="3788105"/>
            <a:ext cx="8202295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26000" algn="l"/>
              </a:tabLst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cost</a:t>
            </a:r>
            <a:r>
              <a:rPr sz="18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becomes</a:t>
            </a:r>
            <a:r>
              <a:rPr sz="18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as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	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can</a:t>
            </a:r>
            <a:r>
              <a:rPr sz="1800" spc="-2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</a:t>
            </a:r>
            <a:r>
              <a:rPr sz="1800" spc="-2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computed</a:t>
            </a:r>
            <a:r>
              <a:rPr sz="1800" spc="-2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once</a:t>
            </a:r>
            <a:r>
              <a:rPr sz="1800" spc="-2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800" spc="-2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reused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 dirty="0">
              <a:latin typeface="Corbel" panose="020B0503020204020204" pitchFamily="34" charset="0"/>
              <a:cs typeface="Tahoma"/>
            </a:endParaRPr>
          </a:p>
          <a:p>
            <a:pPr marL="4826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orbel" panose="020B0503020204020204" pitchFamily="34" charset="0"/>
              </a:rPr>
              <a:t>Feature</a:t>
            </a:r>
            <a:r>
              <a:rPr sz="1600" spc="-30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map</a:t>
            </a:r>
            <a:r>
              <a:rPr sz="1600" spc="-25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based</a:t>
            </a:r>
            <a:r>
              <a:rPr sz="1600" spc="-30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on</a:t>
            </a:r>
            <a:r>
              <a:rPr sz="1600" spc="-25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the</a:t>
            </a:r>
            <a:r>
              <a:rPr sz="1600" spc="-30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exponential</a:t>
            </a:r>
            <a:r>
              <a:rPr sz="1600" spc="-25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linear</a:t>
            </a:r>
            <a:r>
              <a:rPr sz="1600" spc="-30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unit</a:t>
            </a:r>
            <a:r>
              <a:rPr sz="1600" spc="-25" dirty="0">
                <a:latin typeface="Corbel" panose="020B0503020204020204" pitchFamily="34" charset="0"/>
              </a:rPr>
              <a:t> </a:t>
            </a:r>
            <a:r>
              <a:rPr sz="1600" dirty="0">
                <a:latin typeface="Corbel" panose="020B0503020204020204" pitchFamily="34" charset="0"/>
              </a:rPr>
              <a:t>activation</a:t>
            </a:r>
            <a:r>
              <a:rPr sz="1600" spc="-25" dirty="0">
                <a:latin typeface="Corbel" panose="020B0503020204020204" pitchFamily="34" charset="0"/>
              </a:rPr>
              <a:t> </a:t>
            </a:r>
            <a:r>
              <a:rPr sz="1600" spc="-10" dirty="0">
                <a:latin typeface="Corbel" panose="020B0503020204020204" pitchFamily="34" charset="0"/>
              </a:rPr>
              <a:t>(elu)</a:t>
            </a:r>
            <a:endParaRPr sz="1600" dirty="0">
              <a:latin typeface="Corbel" panose="020B0503020204020204" pitchFamily="34" charset="0"/>
            </a:endParaRPr>
          </a:p>
        </p:txBody>
      </p:sp>
      <p:sp>
        <p:nvSpPr>
          <p:cNvPr id="17" name="Google Shape;138;g1501cc781cf_0_0">
            <a:extLst>
              <a:ext uri="{FF2B5EF4-FFF2-40B4-BE49-F238E27FC236}">
                <a16:creationId xmlns:a16="http://schemas.microsoft.com/office/drawing/2014/main" id="{E2C6DB77-1836-54A1-0441-0F2AAB2F26E8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628EA9-8FFC-2AC2-9347-5B8F6AF23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72075" y="1216864"/>
            <a:ext cx="5492115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Katharopoulos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</a:pPr>
            <a:endParaRPr sz="160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How</a:t>
            </a:r>
            <a:r>
              <a:rPr sz="17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can</a:t>
            </a:r>
            <a:r>
              <a:rPr sz="17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this</a:t>
            </a:r>
            <a:r>
              <a:rPr sz="17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</a:t>
            </a:r>
            <a:r>
              <a:rPr sz="17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extended</a:t>
            </a:r>
            <a:r>
              <a:rPr sz="17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7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autoregressive</a:t>
            </a:r>
            <a:r>
              <a:rPr sz="17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transformers?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Corbel" panose="020B0503020204020204" pitchFamily="34" charset="0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Causal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masking</a:t>
            </a:r>
            <a:endParaRPr sz="17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9672" y="3000100"/>
            <a:ext cx="5172626" cy="10289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2075" y="4759128"/>
            <a:ext cx="345059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40" dirty="0">
                <a:latin typeface="Corbel" panose="020B0503020204020204" pitchFamily="34" charset="0"/>
                <a:cs typeface="Tahoma"/>
              </a:rPr>
              <a:t>*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latin typeface="Corbel" panose="020B0503020204020204" pitchFamily="34" charset="0"/>
                <a:cs typeface="Tahoma"/>
              </a:rPr>
              <a:t>Some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of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the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linear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spc="-10" dirty="0">
                <a:latin typeface="Corbel" panose="020B0503020204020204" pitchFamily="34" charset="0"/>
                <a:cs typeface="Tahoma"/>
              </a:rPr>
              <a:t>Transformer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slides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are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from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cs typeface="Tahoma"/>
              </a:rPr>
              <a:t>original</a:t>
            </a:r>
            <a:r>
              <a:rPr sz="900" spc="-70" dirty="0">
                <a:latin typeface="Corbel" panose="020B0503020204020204" pitchFamily="34" charset="0"/>
                <a:cs typeface="Tahoma"/>
              </a:rPr>
              <a:t> </a:t>
            </a:r>
            <a:r>
              <a:rPr sz="900" u="sng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author</a:t>
            </a:r>
            <a:r>
              <a:rPr sz="900" u="sng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 </a:t>
            </a:r>
            <a:r>
              <a:rPr sz="900" u="sng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4"/>
              </a:rPr>
              <a:t>slides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568CB724-965A-23F6-7946-CED11EE1CAE7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71C943-F841-40D4-4220-7ECAED9EE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33975" y="1216864"/>
            <a:ext cx="8263255" cy="103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Katharopoulos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 marL="50800" marR="43180">
              <a:lnSpc>
                <a:spcPct val="157700"/>
              </a:lnSpc>
              <a:spcBef>
                <a:spcPts val="975"/>
              </a:spcBef>
            </a:pPr>
            <a:r>
              <a:rPr sz="1400" spc="-10" dirty="0">
                <a:latin typeface="Corbel" panose="020B0503020204020204" pitchFamily="34" charset="0"/>
              </a:rPr>
              <a:t>However,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both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S</a:t>
            </a:r>
            <a:r>
              <a:rPr sz="1350" baseline="-33950" dirty="0">
                <a:latin typeface="Corbel" panose="020B0503020204020204" pitchFamily="34" charset="0"/>
              </a:rPr>
              <a:t>i</a:t>
            </a:r>
            <a:r>
              <a:rPr sz="1350" spc="187" baseline="-3395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and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Z</a:t>
            </a:r>
            <a:r>
              <a:rPr sz="1350" baseline="-33950" dirty="0">
                <a:latin typeface="Corbel" panose="020B0503020204020204" pitchFamily="34" charset="0"/>
              </a:rPr>
              <a:t>i</a:t>
            </a:r>
            <a:r>
              <a:rPr sz="1350" spc="187" baseline="-3395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can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be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computed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as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cumulative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sums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(constant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time)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given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the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previous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spc="-10" dirty="0">
                <a:latin typeface="Corbel" panose="020B0503020204020204" pitchFamily="34" charset="0"/>
              </a:rPr>
              <a:t>values </a:t>
            </a:r>
            <a:r>
              <a:rPr sz="1400" dirty="0">
                <a:latin typeface="Corbel" panose="020B0503020204020204" pitchFamily="34" charset="0"/>
              </a:rPr>
              <a:t>Allows</a:t>
            </a:r>
            <a:r>
              <a:rPr sz="1400" spc="-3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recovering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linear</a:t>
            </a:r>
            <a:r>
              <a:rPr sz="1400" spc="-20" dirty="0">
                <a:latin typeface="Corbel" panose="020B0503020204020204" pitchFamily="34" charset="0"/>
              </a:rPr>
              <a:t> </a:t>
            </a:r>
            <a:r>
              <a:rPr sz="1400" spc="-10" dirty="0">
                <a:latin typeface="Corbel" panose="020B0503020204020204" pitchFamily="34" charset="0"/>
              </a:rPr>
              <a:t>complexity</a:t>
            </a:r>
            <a:endParaRPr sz="1400" dirty="0">
              <a:latin typeface="Corbel" panose="020B0503020204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9848" y="2633136"/>
            <a:ext cx="5060128" cy="2072841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D3176528-3434-4491-849E-5EF5ED997AD1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45681A-CE40-8C2E-7DEC-F888EC1D7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864"/>
            <a:ext cx="44761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Katharopoulos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7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700" y="1612741"/>
            <a:ext cx="6893700" cy="3228058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C5309092-4B73-1505-FF7D-7E60B493783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951B79-F40F-04DD-F983-7FC9B382C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864"/>
            <a:ext cx="44761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Katharopoulos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7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018" y="1833887"/>
            <a:ext cx="7010628" cy="2487638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3F706668-63AF-393C-CA7D-EA8EF447E02A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5" dirty="0"/>
              <a:t>What is “</a:t>
            </a:r>
            <a:r>
              <a:rPr spc="-25" dirty="0"/>
              <a:t>Scaling</a:t>
            </a:r>
            <a:r>
              <a:rPr lang="en-US" spc="-25" dirty="0"/>
              <a:t>”? </a:t>
            </a:r>
            <a:endParaRPr spc="-25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0096AD-61D0-E983-D6D7-DC628BD5F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888207"/>
          </a:xfrm>
        </p:spPr>
        <p:txBody>
          <a:bodyPr>
            <a:normAutofit/>
          </a:bodyPr>
          <a:lstStyle/>
          <a:p>
            <a:r>
              <a:rPr lang="en-US" dirty="0"/>
              <a:t>“scaling means </a:t>
            </a:r>
            <a:r>
              <a:rPr lang="en-US" b="1" dirty="0"/>
              <a:t>larger model size</a:t>
            </a:r>
            <a:r>
              <a:rPr lang="en-US" dirty="0"/>
              <a:t>”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lvl="1"/>
            <a:r>
              <a:rPr lang="en-US" dirty="0"/>
              <a:t>But model parameters may be under-utilized. </a:t>
            </a:r>
          </a:p>
          <a:p>
            <a:endParaRPr lang="en-US" dirty="0"/>
          </a:p>
          <a:p>
            <a:r>
              <a:rPr lang="en-US" dirty="0"/>
              <a:t>“scaling means </a:t>
            </a:r>
            <a:r>
              <a:rPr lang="en-US" b="1" dirty="0"/>
              <a:t>more</a:t>
            </a:r>
            <a:r>
              <a:rPr lang="en-US" dirty="0"/>
              <a:t> </a:t>
            </a:r>
            <a:r>
              <a:rPr lang="en-US" b="1" dirty="0"/>
              <a:t>compute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But computation may be unnecessarily wasted. </a:t>
            </a:r>
          </a:p>
          <a:p>
            <a:pPr lvl="1"/>
            <a:endParaRPr lang="en-US" dirty="0"/>
          </a:p>
          <a:p>
            <a:r>
              <a:rPr lang="en-US" dirty="0"/>
              <a:t> “scaling means </a:t>
            </a:r>
            <a:r>
              <a:rPr lang="en-US" b="1" dirty="0"/>
              <a:t>more data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But more data might not necessarily contain more information (e.g., duplications)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Scale means all the above: </a:t>
            </a:r>
            <a:r>
              <a:rPr lang="en-US" i="1" dirty="0"/>
              <a:t>effective compression of information</a:t>
            </a:r>
          </a:p>
          <a:p>
            <a:pPr lvl="1"/>
            <a:r>
              <a:rPr lang="en-US" dirty="0"/>
              <a:t>Requires model capacity </a:t>
            </a:r>
          </a:p>
          <a:p>
            <a:pPr lvl="1"/>
            <a:r>
              <a:rPr lang="en-US" dirty="0"/>
              <a:t>Requires compute </a:t>
            </a:r>
          </a:p>
          <a:p>
            <a:pPr lvl="1"/>
            <a:r>
              <a:rPr lang="en-US" dirty="0"/>
              <a:t>Requires large, rich data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68594" y="102819"/>
            <a:ext cx="2501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999999"/>
                </a:solidFill>
                <a:latin typeface="Corbel" panose="020B0503020204020204" pitchFamily="34" charset="0"/>
                <a:cs typeface="FreeSans"/>
              </a:rPr>
              <a:t>259</a:t>
            </a:r>
            <a:endParaRPr sz="1000" dirty="0">
              <a:latin typeface="Corbel" panose="020B0503020204020204" pitchFamily="34" charset="0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29588224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475BCA-94E0-F2B4-3E79-8FBC00E86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864"/>
            <a:ext cx="44761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7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Katharopoulos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</a:t>
            </a:r>
            <a:r>
              <a:rPr sz="1700" u="heavy" spc="-1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7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1447" y="1946526"/>
            <a:ext cx="5259489" cy="205714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7475" y="1175934"/>
            <a:ext cx="2805515" cy="3167522"/>
          </a:xfrm>
          <a:prstGeom prst="rect">
            <a:avLst/>
          </a:prstGeom>
        </p:spPr>
      </p:pic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AEE3FCBE-1B1F-ED1A-8F31-075D754533C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D7D143-6290-715F-2AF4-6A5D06837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864"/>
            <a:ext cx="5396230" cy="802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9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Performer</a:t>
            </a:r>
            <a:r>
              <a:rPr sz="17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Choromanski</a:t>
            </a:r>
            <a:r>
              <a:rPr sz="1700" u="heavy" spc="-15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700" u="heavy" spc="-15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700" u="heavy" spc="-1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7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Generalized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mechanizm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kernels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216" y="2283442"/>
            <a:ext cx="6583238" cy="204653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6875" y="4873253"/>
            <a:ext cx="42113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rbel" panose="020B0503020204020204" pitchFamily="34" charset="0"/>
              </a:rPr>
              <a:t>*</a:t>
            </a:r>
            <a:r>
              <a:rPr sz="900" spc="-30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Some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of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Performer</a:t>
            </a:r>
            <a:r>
              <a:rPr sz="900" spc="-20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related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slides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are</a:t>
            </a:r>
            <a:r>
              <a:rPr sz="900" spc="-20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taken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from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the</a:t>
            </a:r>
            <a:r>
              <a:rPr sz="900" spc="30" dirty="0">
                <a:latin typeface="Corbel" panose="020B0503020204020204" pitchFamily="34" charset="0"/>
              </a:rPr>
              <a:t> </a:t>
            </a:r>
            <a:r>
              <a:rPr sz="900" u="sng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4"/>
              </a:rPr>
              <a:t>original</a:t>
            </a:r>
            <a:r>
              <a:rPr sz="900" u="sng" spc="-1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4"/>
              </a:rPr>
              <a:t> </a:t>
            </a:r>
            <a:r>
              <a:rPr sz="900" u="sng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hlinkClick r:id="rId4"/>
              </a:rPr>
              <a:t>slides</a:t>
            </a:r>
            <a:r>
              <a:rPr sz="900" spc="-15" dirty="0">
                <a:solidFill>
                  <a:srgbClr val="255ED3"/>
                </a:solidFill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by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dirty="0">
                <a:latin typeface="Corbel" panose="020B0503020204020204" pitchFamily="34" charset="0"/>
              </a:rPr>
              <a:t>the</a:t>
            </a:r>
            <a:r>
              <a:rPr sz="900" spc="-15" dirty="0">
                <a:latin typeface="Corbel" panose="020B0503020204020204" pitchFamily="34" charset="0"/>
              </a:rPr>
              <a:t> </a:t>
            </a:r>
            <a:r>
              <a:rPr sz="900" spc="-10" dirty="0">
                <a:latin typeface="Corbel" panose="020B0503020204020204" pitchFamily="34" charset="0"/>
              </a:rPr>
              <a:t>authors</a:t>
            </a:r>
            <a:endParaRPr sz="900" dirty="0">
              <a:latin typeface="Corbel" panose="020B0503020204020204" pitchFamily="34" charset="0"/>
            </a:endParaRP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BCA8B2F1-60AF-FDE9-8230-1E6539D94C87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Estimating</a:t>
            </a:r>
            <a:r>
              <a:rPr spc="-235" dirty="0"/>
              <a:t> </a:t>
            </a:r>
            <a:r>
              <a:rPr spc="-145" dirty="0"/>
              <a:t>full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30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83D65C-9F12-40A1-192D-46ED081F4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3750945" cy="814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Performer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Choromanski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6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8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Kernelizable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1724" y="2061600"/>
            <a:ext cx="4409255" cy="2639401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6C402315-BA52-95F8-2ADC-0FEEA0FB80D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9D90B9-B84C-4D34-66C7-514C5CDC8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7675" y="1105325"/>
            <a:ext cx="5263750" cy="3943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2525" y="1216355"/>
            <a:ext cx="3750945" cy="1304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Performer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Choromanski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et</a:t>
            </a:r>
            <a:r>
              <a:rPr sz="1800" u="heavy" spc="-16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al.,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rebuchet MS"/>
              </a:rPr>
              <a:t>Random</a:t>
            </a:r>
            <a:r>
              <a:rPr sz="1700" spc="20" dirty="0">
                <a:solidFill>
                  <a:srgbClr val="303745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700" spc="-35" dirty="0">
                <a:solidFill>
                  <a:srgbClr val="303745"/>
                </a:solidFill>
                <a:latin typeface="Corbel" panose="020B0503020204020204" pitchFamily="34" charset="0"/>
                <a:cs typeface="Trebuchet MS"/>
              </a:rPr>
              <a:t>Fourier</a:t>
            </a:r>
            <a:r>
              <a:rPr sz="1700" spc="20" dirty="0">
                <a:solidFill>
                  <a:srgbClr val="303745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rebuchet MS"/>
              </a:rPr>
              <a:t>features</a:t>
            </a:r>
            <a:endParaRPr sz="1700" dirty="0">
              <a:latin typeface="Corbel" panose="020B050302020402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Corbel" panose="020B0503020204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FAVOR+</a:t>
            </a:r>
            <a:r>
              <a:rPr sz="1700" spc="-16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algorithm</a:t>
            </a:r>
            <a:endParaRPr sz="17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8964940E-D452-0B7A-2409-9100D50437C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80A042-5B9E-2CD0-2D6D-FB44CB9DF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7362190" cy="814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Performer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Choromanski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6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practice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number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features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much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lower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than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sequence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length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216" y="2283442"/>
            <a:ext cx="6583238" cy="2046533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11CAD003-9D67-C61D-F865-A158505C9B6E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7F8531-AF9C-A9E0-3D25-C06EEF233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3750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Performer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Choromanski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6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6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2751" y="1901812"/>
            <a:ext cx="4183306" cy="22115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4845" y="2048371"/>
            <a:ext cx="3980982" cy="194911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47050" y="4180837"/>
            <a:ext cx="170243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orbel" panose="020B0503020204020204" pitchFamily="34" charset="0"/>
              </a:rPr>
              <a:t>Modeling</a:t>
            </a:r>
            <a:r>
              <a:rPr sz="1100" spc="-20" dirty="0">
                <a:latin typeface="Corbel" panose="020B0503020204020204" pitchFamily="34" charset="0"/>
              </a:rPr>
              <a:t> </a:t>
            </a:r>
            <a:r>
              <a:rPr sz="1100" dirty="0">
                <a:latin typeface="Corbel" panose="020B0503020204020204" pitchFamily="34" charset="0"/>
              </a:rPr>
              <a:t>protein</a:t>
            </a:r>
            <a:r>
              <a:rPr sz="1100" spc="-20" dirty="0">
                <a:latin typeface="Corbel" panose="020B0503020204020204" pitchFamily="34" charset="0"/>
              </a:rPr>
              <a:t> </a:t>
            </a:r>
            <a:r>
              <a:rPr sz="1100" spc="-10" dirty="0">
                <a:latin typeface="Corbel" panose="020B0503020204020204" pitchFamily="34" charset="0"/>
              </a:rPr>
              <a:t>sequence</a:t>
            </a:r>
            <a:endParaRPr sz="1100" dirty="0">
              <a:latin typeface="Corbel" panose="020B0503020204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23675" y="4180837"/>
            <a:ext cx="12033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orbel" panose="020B0503020204020204" pitchFamily="34" charset="0"/>
              </a:rPr>
              <a:t>Generating</a:t>
            </a:r>
            <a:r>
              <a:rPr sz="1100" spc="-50" dirty="0">
                <a:latin typeface="Corbel" panose="020B0503020204020204" pitchFamily="34" charset="0"/>
              </a:rPr>
              <a:t> </a:t>
            </a:r>
            <a:r>
              <a:rPr sz="1100" spc="-10" dirty="0">
                <a:latin typeface="Corbel" panose="020B0503020204020204" pitchFamily="34" charset="0"/>
              </a:rPr>
              <a:t>images</a:t>
            </a:r>
            <a:endParaRPr sz="1100" dirty="0">
              <a:latin typeface="Corbel" panose="020B0503020204020204" pitchFamily="34" charset="0"/>
            </a:endParaRPr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22A4C9CD-6936-DCC1-BA8A-622C5146D4C8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0D8F20-6C7C-CA11-82E8-2B22A4D151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7243445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Feature</a:t>
            </a:r>
            <a:r>
              <a:rPr sz="18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8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Peng</a:t>
            </a:r>
            <a:r>
              <a:rPr sz="18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2021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265" indent="-307340">
              <a:lnSpc>
                <a:spcPct val="100000"/>
              </a:lnSpc>
              <a:spcBef>
                <a:spcPts val="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Kernelizing</a:t>
            </a:r>
            <a:r>
              <a:rPr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similar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469265" indent="-307340">
              <a:lnSpc>
                <a:spcPct val="100000"/>
              </a:lnSpc>
              <a:spcBef>
                <a:spcPts val="31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Instead</a:t>
            </a:r>
            <a:r>
              <a:rPr sz="18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exponential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linear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unit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feature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map,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uses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features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800" y="3588080"/>
            <a:ext cx="55105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0040" algn="l"/>
              </a:tabLst>
            </a:pPr>
            <a:r>
              <a:rPr sz="1800" spc="-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-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	</a:t>
            </a:r>
            <a:r>
              <a:rPr sz="1800" spc="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</a:t>
            </a:r>
            <a:r>
              <a:rPr sz="18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dimensional</a:t>
            </a:r>
            <a:r>
              <a:rPr sz="1800" spc="-1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vectors</a:t>
            </a:r>
            <a:r>
              <a:rPr sz="1800" spc="-1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w_i</a:t>
            </a:r>
            <a:r>
              <a:rPr sz="1800" spc="-1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are</a:t>
            </a:r>
            <a:r>
              <a:rPr sz="18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sampled</a:t>
            </a:r>
            <a:r>
              <a:rPr sz="1800" spc="-1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from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3394" y="2620237"/>
            <a:ext cx="6931942" cy="4808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2982" y="4088000"/>
            <a:ext cx="3616108" cy="384699"/>
          </a:xfrm>
          <a:prstGeom prst="rect">
            <a:avLst/>
          </a:prstGeom>
        </p:spPr>
      </p:pic>
      <p:sp>
        <p:nvSpPr>
          <p:cNvPr id="9" name="Google Shape;138;g1501cc781cf_0_0">
            <a:extLst>
              <a:ext uri="{FF2B5EF4-FFF2-40B4-BE49-F238E27FC236}">
                <a16:creationId xmlns:a16="http://schemas.microsoft.com/office/drawing/2014/main" id="{F3A15478-87AD-F62A-94A9-A44AFFF10AF7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D77-AF6A-1713-6389-548AFD1E0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8060055" cy="2700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Feature</a:t>
            </a:r>
            <a:r>
              <a:rPr sz="18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Peng</a:t>
            </a:r>
            <a:r>
              <a:rPr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2021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469265" indent="-307340">
              <a:lnSpc>
                <a:spcPct val="100000"/>
              </a:lnSpc>
              <a:spcBef>
                <a:spcPts val="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Concurrent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work</a:t>
            </a:r>
            <a:r>
              <a:rPr sz="1800" spc="-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with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Performer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03745"/>
              </a:buClr>
              <a:buFont typeface="Tahoma"/>
              <a:buChar char="-"/>
            </a:pPr>
            <a:endParaRPr sz="2000" dirty="0">
              <a:latin typeface="Corbel" panose="020B0503020204020204" pitchFamily="34" charset="0"/>
              <a:cs typeface="Tahoma"/>
            </a:endParaRPr>
          </a:p>
          <a:p>
            <a:pPr marL="469265" marR="5080" indent="-307340">
              <a:lnSpc>
                <a:spcPct val="114599"/>
              </a:lnSpc>
              <a:spcBef>
                <a:spcPts val="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Performer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uses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positive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features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approximate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softmax,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aiming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lower</a:t>
            </a:r>
            <a:r>
              <a:rPr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variance</a:t>
            </a:r>
            <a:r>
              <a:rPr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sz="1800" spc="-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critical</a:t>
            </a:r>
            <a:r>
              <a:rPr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regions.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303745"/>
              </a:buClr>
              <a:buFont typeface="Tahoma"/>
              <a:buChar char="-"/>
            </a:pPr>
            <a:endParaRPr sz="2000" dirty="0">
              <a:latin typeface="Corbel" panose="020B0503020204020204" pitchFamily="34" charset="0"/>
              <a:cs typeface="Tahoma"/>
            </a:endParaRPr>
          </a:p>
          <a:p>
            <a:pPr marL="469265" marR="327660" indent="-307340">
              <a:lnSpc>
                <a:spcPct val="114599"/>
              </a:lnSpc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RFA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instead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normalizes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queries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keys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before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projection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reduce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variance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7FBC5829-2AC6-4D29-8291-AAF69AB637A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F1E1E-DD19-0A9B-1A37-E9B8FD922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45192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Feature</a:t>
            </a:r>
            <a:r>
              <a:rPr sz="18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sz="18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Peng</a:t>
            </a:r>
            <a:r>
              <a:rPr sz="18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2021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2910" y="1925936"/>
            <a:ext cx="5117518" cy="26549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69650" y="4634788"/>
            <a:ext cx="23983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14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LM</a:t>
            </a:r>
            <a:r>
              <a:rPr sz="1400" spc="-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Preplexity</a:t>
            </a:r>
            <a:r>
              <a:rPr sz="14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on</a:t>
            </a:r>
            <a:r>
              <a:rPr sz="1400" spc="-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Wikitext</a:t>
            </a:r>
            <a:r>
              <a:rPr sz="14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103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F4FD5A70-6CFB-11A5-E3AB-3E43B9B7024D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AACAF1-E322-8D59-0124-1ECA9BCF7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29350" y="1216355"/>
            <a:ext cx="3248660" cy="814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Linformer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Wang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Self-attention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matrix</a:t>
            </a:r>
            <a:r>
              <a:rPr sz="1800" spc="-6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low-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rank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412" y="2281830"/>
            <a:ext cx="5064258" cy="25796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848799" y="2466812"/>
            <a:ext cx="306387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rbel" panose="020B0503020204020204" pitchFamily="34" charset="0"/>
              </a:rPr>
              <a:t>Apply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SVD on</a:t>
            </a:r>
            <a:r>
              <a:rPr sz="1400" spc="-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matrix P</a:t>
            </a:r>
            <a:r>
              <a:rPr sz="1400" spc="-25" dirty="0">
                <a:latin typeface="Corbel" panose="020B0503020204020204" pitchFamily="34" charset="0"/>
              </a:rPr>
              <a:t> </a:t>
            </a:r>
            <a:r>
              <a:rPr sz="1400" spc="-10" dirty="0">
                <a:latin typeface="Corbel" panose="020B0503020204020204" pitchFamily="34" charset="0"/>
              </a:rPr>
              <a:t>(self-attention)</a:t>
            </a:r>
            <a:endParaRPr sz="14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 dirty="0">
              <a:latin typeface="Corbel" panose="020B0503020204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Corbel" panose="020B0503020204020204" pitchFamily="34" charset="0"/>
              </a:rPr>
              <a:t>Most</a:t>
            </a:r>
            <a:r>
              <a:rPr sz="1400" spc="-3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of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the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information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of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matrix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P</a:t>
            </a:r>
            <a:r>
              <a:rPr sz="1400" spc="-40" dirty="0">
                <a:latin typeface="Corbel" panose="020B0503020204020204" pitchFamily="34" charset="0"/>
              </a:rPr>
              <a:t> </a:t>
            </a:r>
            <a:r>
              <a:rPr sz="1400" spc="-25" dirty="0">
                <a:latin typeface="Corbel" panose="020B0503020204020204" pitchFamily="34" charset="0"/>
              </a:rPr>
              <a:t>can </a:t>
            </a:r>
            <a:r>
              <a:rPr sz="1400" dirty="0">
                <a:latin typeface="Corbel" panose="020B0503020204020204" pitchFamily="34" charset="0"/>
              </a:rPr>
              <a:t>be</a:t>
            </a:r>
            <a:r>
              <a:rPr sz="1400" spc="-2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recovered</a:t>
            </a:r>
            <a:r>
              <a:rPr sz="1400" spc="-1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from</a:t>
            </a:r>
            <a:r>
              <a:rPr sz="1400" spc="-1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the</a:t>
            </a:r>
            <a:r>
              <a:rPr sz="1400" spc="-15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first</a:t>
            </a:r>
            <a:r>
              <a:rPr sz="1400" spc="-10" dirty="0">
                <a:latin typeface="Corbel" panose="020B0503020204020204" pitchFamily="34" charset="0"/>
              </a:rPr>
              <a:t> </a:t>
            </a:r>
            <a:r>
              <a:rPr sz="1400" dirty="0">
                <a:latin typeface="Corbel" panose="020B0503020204020204" pitchFamily="34" charset="0"/>
              </a:rPr>
              <a:t>few</a:t>
            </a:r>
            <a:r>
              <a:rPr sz="1400" spc="-10" dirty="0">
                <a:latin typeface="Corbel" panose="020B0503020204020204" pitchFamily="34" charset="0"/>
              </a:rPr>
              <a:t> largest </a:t>
            </a:r>
            <a:r>
              <a:rPr sz="1400" dirty="0">
                <a:latin typeface="Corbel" panose="020B0503020204020204" pitchFamily="34" charset="0"/>
              </a:rPr>
              <a:t>singular</a:t>
            </a:r>
            <a:r>
              <a:rPr sz="1400" spc="-5" dirty="0">
                <a:latin typeface="Corbel" panose="020B0503020204020204" pitchFamily="34" charset="0"/>
              </a:rPr>
              <a:t> </a:t>
            </a:r>
            <a:r>
              <a:rPr sz="1400" spc="-10" dirty="0">
                <a:latin typeface="Corbel" panose="020B0503020204020204" pitchFamily="34" charset="0"/>
              </a:rPr>
              <a:t>values</a:t>
            </a:r>
            <a:endParaRPr sz="1400" dirty="0">
              <a:latin typeface="Corbel" panose="020B0503020204020204" pitchFamily="34" charset="0"/>
            </a:endParaRP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122D7AAA-BE82-B9EB-099A-DFCD293C4FCC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D78F-C78A-956F-1170-88459903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Scaling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7AFFF-10C3-A499-5CB5-094FB103D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Hypothesis: </a:t>
            </a:r>
            <a:r>
              <a:rPr lang="en-US" dirty="0"/>
              <a:t>there are fundamental principles that govern effective scaling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b="1" dirty="0"/>
              <a:t>Importance: </a:t>
            </a:r>
            <a:r>
              <a:rPr lang="en-US" dirty="0"/>
              <a:t>understanding these “laws” would allow us to find optimal models for a given data/compute budget.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Think of Newton’s laws </a:t>
            </a:r>
          </a:p>
          <a:p>
            <a:pPr lvl="1"/>
            <a:r>
              <a:rPr lang="en-US" dirty="0"/>
              <a:t>Provide the basis for understanding and analyzing the motion of objects in the physical world</a:t>
            </a:r>
          </a:p>
          <a:p>
            <a:pPr lvl="1"/>
            <a:r>
              <a:rPr lang="en-US" dirty="0"/>
              <a:t>Can be used to calculate the trajectory of a rocket, the speed of a car, or the motion of a planet.</a:t>
            </a:r>
          </a:p>
        </p:txBody>
      </p:sp>
    </p:spTree>
    <p:extLst>
      <p:ext uri="{BB962C8B-B14F-4D97-AF65-F5344CB8AC3E}">
        <p14:creationId xmlns:p14="http://schemas.microsoft.com/office/powerpoint/2010/main" val="25180023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E72EFC-E8E0-D387-8D9A-F7A4A5034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3432175" cy="805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Linformer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Wang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Rank</a:t>
            </a:r>
            <a:r>
              <a:rPr sz="1800" spc="-19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sz="18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higher</a:t>
            </a:r>
            <a:r>
              <a:rPr sz="1800" spc="-19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layers</a:t>
            </a:r>
            <a:r>
              <a:rPr sz="18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sz="18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even</a:t>
            </a:r>
            <a:r>
              <a:rPr sz="1800" spc="-19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lower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8071" y="1638267"/>
            <a:ext cx="3486771" cy="26959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56700" y="4399745"/>
            <a:ext cx="2649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orbel" panose="020B0503020204020204" pitchFamily="34" charset="0"/>
              </a:rPr>
              <a:t>heatmap</a:t>
            </a:r>
            <a:r>
              <a:rPr sz="1000" spc="-25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of</a:t>
            </a:r>
            <a:r>
              <a:rPr sz="1000" spc="-25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the</a:t>
            </a:r>
            <a:r>
              <a:rPr sz="1000" spc="-20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normalized</a:t>
            </a:r>
            <a:r>
              <a:rPr sz="1000" spc="-25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cumulative</a:t>
            </a:r>
            <a:r>
              <a:rPr sz="1000" spc="-20" dirty="0">
                <a:latin typeface="Corbel" panose="020B0503020204020204" pitchFamily="34" charset="0"/>
              </a:rPr>
              <a:t> </a:t>
            </a:r>
            <a:r>
              <a:rPr sz="1000" spc="-10" dirty="0">
                <a:latin typeface="Corbel" panose="020B0503020204020204" pitchFamily="34" charset="0"/>
              </a:rPr>
              <a:t>singular </a:t>
            </a:r>
            <a:r>
              <a:rPr sz="1000" dirty="0">
                <a:latin typeface="Corbel" panose="020B0503020204020204" pitchFamily="34" charset="0"/>
              </a:rPr>
              <a:t>value</a:t>
            </a:r>
            <a:r>
              <a:rPr sz="1000" spc="-20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at</a:t>
            </a:r>
            <a:r>
              <a:rPr sz="1000" spc="-10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the</a:t>
            </a:r>
            <a:r>
              <a:rPr sz="1000" spc="-10" dirty="0">
                <a:latin typeface="Corbel" panose="020B0503020204020204" pitchFamily="34" charset="0"/>
              </a:rPr>
              <a:t> 128-</a:t>
            </a:r>
            <a:r>
              <a:rPr sz="1000" dirty="0">
                <a:latin typeface="Corbel" panose="020B0503020204020204" pitchFamily="34" charset="0"/>
              </a:rPr>
              <a:t>th</a:t>
            </a:r>
            <a:r>
              <a:rPr sz="1000" spc="-10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largest</a:t>
            </a:r>
            <a:r>
              <a:rPr sz="1000" spc="-10" dirty="0">
                <a:latin typeface="Corbel" panose="020B0503020204020204" pitchFamily="34" charset="0"/>
              </a:rPr>
              <a:t> </a:t>
            </a:r>
            <a:r>
              <a:rPr sz="1000" dirty="0">
                <a:latin typeface="Corbel" panose="020B0503020204020204" pitchFamily="34" charset="0"/>
              </a:rPr>
              <a:t>singular</a:t>
            </a:r>
            <a:r>
              <a:rPr sz="1000" spc="-10" dirty="0">
                <a:latin typeface="Corbel" panose="020B0503020204020204" pitchFamily="34" charset="0"/>
              </a:rPr>
              <a:t> value</a:t>
            </a:r>
            <a:endParaRPr sz="1000" dirty="0">
              <a:latin typeface="Corbel" panose="020B0503020204020204" pitchFamily="34" charset="0"/>
            </a:endParaRP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0D8E925F-082D-11CC-3750-7F5AF5E77A07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4E6F79-11BB-5C00-34C8-4DC6A8B20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29350" y="1216355"/>
            <a:ext cx="7140575" cy="2157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Linformer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Wang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Low-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rank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approximations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self-attention</a:t>
            </a:r>
            <a:r>
              <a:rPr sz="18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matrix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 marL="12700" marR="5080">
              <a:lnSpc>
                <a:spcPct val="114599"/>
              </a:lnSpc>
              <a:spcBef>
                <a:spcPts val="1570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Projects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length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dimension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keys</a:t>
            </a:r>
            <a:r>
              <a:rPr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values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lower-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dimensional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representation</a:t>
            </a:r>
            <a:r>
              <a:rPr sz="1800" spc="-1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(N</a:t>
            </a:r>
            <a:r>
              <a:rPr sz="18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</a:rPr>
              <a:t>→</a:t>
            </a:r>
            <a:r>
              <a:rPr sz="1800" spc="-110" dirty="0">
                <a:solidFill>
                  <a:srgbClr val="303745"/>
                </a:solidFill>
                <a:latin typeface="Corbel" panose="020B0503020204020204" pitchFamily="34" charset="0"/>
              </a:rPr>
              <a:t> 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k)</a:t>
            </a:r>
            <a:r>
              <a:rPr sz="1800" spc="-1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[N: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seq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len]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Reduce</a:t>
            </a:r>
            <a:r>
              <a:rPr sz="1800" spc="-1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O(N^2)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sz="18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O(Nk)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6025" y="2861100"/>
            <a:ext cx="4451425" cy="1849925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07F84F2D-38F7-88DB-4E94-2AD399E1497D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7BD7EB-E72B-0D09-A79C-E3D0901D5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29350" y="1216355"/>
            <a:ext cx="2853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Linformer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Wang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7395" y="1802341"/>
            <a:ext cx="5091209" cy="3101932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907ABC28-935A-1FE7-91E3-D912DCABE0FD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Kernels</a:t>
            </a:r>
            <a:r>
              <a:rPr spc="-225" dirty="0"/>
              <a:t> </a:t>
            </a:r>
            <a:r>
              <a:rPr spc="-220" dirty="0"/>
              <a:t>and </a:t>
            </a:r>
            <a:r>
              <a:rPr spc="-215" dirty="0"/>
              <a:t>approximating</a:t>
            </a:r>
            <a:r>
              <a:rPr spc="-225" dirty="0"/>
              <a:t> </a:t>
            </a:r>
            <a:r>
              <a:rPr spc="-180" dirty="0"/>
              <a:t>self-</a:t>
            </a:r>
            <a:r>
              <a:rPr spc="-114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BC4324-DF4F-524B-3BA1-278AEA168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6698615" cy="805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Linformer</a:t>
            </a:r>
            <a:r>
              <a:rPr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4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Wang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</a:t>
            </a:r>
            <a:r>
              <a:rPr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When</a:t>
            </a:r>
            <a:r>
              <a:rPr sz="1800" spc="-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pre-</a:t>
            </a:r>
            <a:r>
              <a:rPr sz="18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trained,</a:t>
            </a:r>
            <a:r>
              <a:rPr sz="1800" spc="-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competitive</a:t>
            </a:r>
            <a:r>
              <a:rPr sz="1800" spc="-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performance</a:t>
            </a:r>
            <a:r>
              <a:rPr sz="1800" spc="-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with</a:t>
            </a:r>
            <a:r>
              <a:rPr sz="1800" spc="-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full</a:t>
            </a:r>
            <a:r>
              <a:rPr sz="1800" spc="-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self-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endParaRPr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5568" y="2323596"/>
            <a:ext cx="6366345" cy="1993196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DA6E153C-6962-C6EF-386F-B8886964D9EE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75" dirty="0"/>
              <a:t>Benchmarking</a:t>
            </a:r>
            <a:r>
              <a:rPr sz="4000" spc="-365" dirty="0"/>
              <a:t> </a:t>
            </a:r>
            <a:r>
              <a:rPr sz="4000" spc="-275" dirty="0"/>
              <a:t>Transformers</a:t>
            </a:r>
            <a:endParaRPr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1D6D4-91A9-292A-7A90-B40206EE3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193AFD56-E85A-7250-F2E7-0472E4C4ED12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Benchmarking</a:t>
            </a:r>
            <a:r>
              <a:rPr spc="-240" dirty="0"/>
              <a:t> </a:t>
            </a:r>
            <a:r>
              <a:rPr spc="-175" dirty="0"/>
              <a:t>Transformers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900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>
                <a:latin typeface="Corbel" panose="020B0503020204020204" pitchFamily="34" charset="0"/>
                <a:cs typeface="Tahoma"/>
              </a:rPr>
              <a:t>Long Range</a:t>
            </a:r>
            <a:r>
              <a:rPr spc="-150" dirty="0">
                <a:latin typeface="Corbel" panose="020B0503020204020204" pitchFamily="34" charset="0"/>
                <a:cs typeface="Tahoma"/>
              </a:rPr>
              <a:t> </a:t>
            </a:r>
            <a:r>
              <a:rPr spc="-80" dirty="0">
                <a:latin typeface="Corbel" panose="020B0503020204020204" pitchFamily="34" charset="0"/>
                <a:cs typeface="Tahoma"/>
              </a:rPr>
              <a:t>Arena</a:t>
            </a:r>
            <a:r>
              <a:rPr spc="-145" dirty="0">
                <a:latin typeface="Corbel" panose="020B0503020204020204" pitchFamily="34" charset="0"/>
                <a:cs typeface="Tahoma"/>
              </a:rPr>
              <a:t> </a:t>
            </a:r>
            <a:r>
              <a:rPr spc="-110" dirty="0"/>
              <a:t>(</a:t>
            </a:r>
            <a:r>
              <a:rPr u="heavy" spc="-1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Tay</a:t>
            </a:r>
            <a:r>
              <a:rPr u="heavy" spc="-1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et</a:t>
            </a:r>
            <a:r>
              <a:rPr u="heavy" spc="-1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al.,</a:t>
            </a:r>
            <a:r>
              <a:rPr u="heavy" spc="-1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2020</a:t>
            </a:r>
            <a:r>
              <a:rPr spc="-10" dirty="0"/>
              <a:t>)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140" dirty="0"/>
              <a:t>A</a:t>
            </a:r>
            <a:r>
              <a:rPr spc="-155" dirty="0"/>
              <a:t> </a:t>
            </a:r>
            <a:r>
              <a:rPr dirty="0"/>
              <a:t>suite</a:t>
            </a:r>
            <a:r>
              <a:rPr spc="-155" dirty="0"/>
              <a:t> </a:t>
            </a:r>
            <a:r>
              <a:rPr dirty="0"/>
              <a:t>of</a:t>
            </a:r>
            <a:r>
              <a:rPr spc="-155" dirty="0"/>
              <a:t> </a:t>
            </a:r>
            <a:r>
              <a:rPr spc="55" dirty="0"/>
              <a:t>6</a:t>
            </a:r>
            <a:r>
              <a:rPr spc="-155" dirty="0"/>
              <a:t> </a:t>
            </a:r>
            <a:r>
              <a:rPr dirty="0"/>
              <a:t>tasks</a:t>
            </a:r>
            <a:r>
              <a:rPr spc="-155" dirty="0"/>
              <a:t> </a:t>
            </a:r>
            <a:r>
              <a:rPr dirty="0"/>
              <a:t>to</a:t>
            </a:r>
            <a:r>
              <a:rPr spc="-155" dirty="0"/>
              <a:t> </a:t>
            </a:r>
            <a:r>
              <a:rPr dirty="0"/>
              <a:t>evaluate</a:t>
            </a:r>
            <a:r>
              <a:rPr spc="-155" dirty="0"/>
              <a:t> </a:t>
            </a:r>
            <a:r>
              <a:rPr dirty="0"/>
              <a:t>transformers,</a:t>
            </a:r>
            <a:r>
              <a:rPr spc="-155" dirty="0"/>
              <a:t> </a:t>
            </a:r>
            <a:r>
              <a:rPr dirty="0"/>
              <a:t>without</a:t>
            </a:r>
            <a:r>
              <a:rPr spc="-150" dirty="0"/>
              <a:t> </a:t>
            </a:r>
            <a:r>
              <a:rPr dirty="0"/>
              <a:t>the</a:t>
            </a:r>
            <a:r>
              <a:rPr spc="-155" dirty="0"/>
              <a:t> </a:t>
            </a:r>
            <a:r>
              <a:rPr dirty="0"/>
              <a:t>need</a:t>
            </a:r>
            <a:r>
              <a:rPr spc="-155" dirty="0"/>
              <a:t> </a:t>
            </a:r>
            <a:r>
              <a:rPr dirty="0"/>
              <a:t>for</a:t>
            </a:r>
            <a:r>
              <a:rPr spc="-155" dirty="0"/>
              <a:t> </a:t>
            </a:r>
            <a:r>
              <a:rPr dirty="0"/>
              <a:t>pre-</a:t>
            </a:r>
            <a:r>
              <a:rPr spc="-10" dirty="0"/>
              <a:t>training</a:t>
            </a:r>
          </a:p>
          <a:p>
            <a:pPr marL="268605" indent="-256540">
              <a:lnSpc>
                <a:spcPct val="100000"/>
              </a:lnSpc>
              <a:spcBef>
                <a:spcPts val="1890"/>
              </a:spcBef>
              <a:buAutoNum type="arabicPlain"/>
              <a:tabLst>
                <a:tab pos="269240" algn="l"/>
              </a:tabLst>
            </a:pPr>
            <a:r>
              <a:rPr spc="-25" dirty="0"/>
              <a:t>Long</a:t>
            </a:r>
            <a:r>
              <a:rPr spc="-140" dirty="0"/>
              <a:t> </a:t>
            </a:r>
            <a:r>
              <a:rPr dirty="0"/>
              <a:t>list</a:t>
            </a:r>
            <a:r>
              <a:rPr spc="-135" dirty="0"/>
              <a:t> </a:t>
            </a:r>
            <a:r>
              <a:rPr spc="-25" dirty="0"/>
              <a:t>ops</a:t>
            </a:r>
          </a:p>
          <a:p>
            <a:pPr marL="268605" indent="-256540">
              <a:lnSpc>
                <a:spcPct val="100000"/>
              </a:lnSpc>
              <a:spcBef>
                <a:spcPts val="1890"/>
              </a:spcBef>
              <a:buAutoNum type="arabicPlain"/>
              <a:tabLst>
                <a:tab pos="269240" algn="l"/>
              </a:tabLst>
            </a:pPr>
            <a:r>
              <a:rPr dirty="0"/>
              <a:t>Byte-level</a:t>
            </a:r>
            <a:r>
              <a:rPr spc="-95" dirty="0"/>
              <a:t> </a:t>
            </a:r>
            <a:r>
              <a:rPr dirty="0"/>
              <a:t>text</a:t>
            </a:r>
            <a:r>
              <a:rPr spc="-90" dirty="0"/>
              <a:t> </a:t>
            </a:r>
            <a:r>
              <a:rPr spc="-10" dirty="0"/>
              <a:t>classiﬁcation</a:t>
            </a:r>
          </a:p>
          <a:p>
            <a:pPr marL="268605" indent="-256540">
              <a:lnSpc>
                <a:spcPct val="100000"/>
              </a:lnSpc>
              <a:spcBef>
                <a:spcPts val="1890"/>
              </a:spcBef>
              <a:buAutoNum type="arabicPlain"/>
              <a:tabLst>
                <a:tab pos="269240" algn="l"/>
              </a:tabLst>
            </a:pPr>
            <a:r>
              <a:rPr dirty="0"/>
              <a:t>Byte-level</a:t>
            </a:r>
            <a:r>
              <a:rPr spc="-135" dirty="0"/>
              <a:t> </a:t>
            </a:r>
            <a:r>
              <a:rPr dirty="0"/>
              <a:t>document</a:t>
            </a:r>
            <a:r>
              <a:rPr spc="-135" dirty="0"/>
              <a:t> </a:t>
            </a:r>
            <a:r>
              <a:rPr spc="-10" dirty="0"/>
              <a:t>retrieval</a:t>
            </a:r>
          </a:p>
          <a:p>
            <a:pPr marL="268605" indent="-256540">
              <a:lnSpc>
                <a:spcPct val="100000"/>
              </a:lnSpc>
              <a:spcBef>
                <a:spcPts val="1890"/>
              </a:spcBef>
              <a:buAutoNum type="arabicPlain"/>
              <a:tabLst>
                <a:tab pos="269240" algn="l"/>
              </a:tabLst>
            </a:pPr>
            <a:r>
              <a:rPr spc="-70" dirty="0"/>
              <a:t>Image</a:t>
            </a:r>
            <a:r>
              <a:rPr spc="-160" dirty="0"/>
              <a:t> </a:t>
            </a:r>
            <a:r>
              <a:rPr dirty="0"/>
              <a:t>classiﬁcation</a:t>
            </a:r>
            <a:r>
              <a:rPr spc="-155" dirty="0"/>
              <a:t> </a:t>
            </a:r>
            <a:r>
              <a:rPr dirty="0"/>
              <a:t>on</a:t>
            </a:r>
            <a:r>
              <a:rPr spc="-160" dirty="0"/>
              <a:t> </a:t>
            </a:r>
            <a:r>
              <a:rPr spc="-10" dirty="0"/>
              <a:t>sequence</a:t>
            </a:r>
            <a:r>
              <a:rPr spc="-155" dirty="0"/>
              <a:t> </a:t>
            </a:r>
            <a:r>
              <a:rPr dirty="0"/>
              <a:t>of</a:t>
            </a:r>
            <a:r>
              <a:rPr spc="-155" dirty="0"/>
              <a:t> </a:t>
            </a:r>
            <a:r>
              <a:rPr spc="-10" dirty="0"/>
              <a:t>pixels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2286" y="2363599"/>
            <a:ext cx="5550684" cy="154185"/>
          </a:xfrm>
          <a:prstGeom prst="rect">
            <a:avLst/>
          </a:prstGeom>
        </p:spPr>
      </p:pic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2B79A8BD-615B-F09B-D180-F80D5151DE48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Benchmarking</a:t>
            </a:r>
            <a:r>
              <a:rPr spc="-240" dirty="0"/>
              <a:t> </a:t>
            </a:r>
            <a:r>
              <a:rPr spc="-175" dirty="0"/>
              <a:t>Transformers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806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>
                <a:latin typeface="Corbel" panose="020B0503020204020204" pitchFamily="34" charset="0"/>
                <a:cs typeface="Tahoma"/>
              </a:rPr>
              <a:t>Long Range</a:t>
            </a:r>
            <a:r>
              <a:rPr spc="-150" dirty="0">
                <a:latin typeface="Corbel" panose="020B0503020204020204" pitchFamily="34" charset="0"/>
                <a:cs typeface="Tahoma"/>
              </a:rPr>
              <a:t> </a:t>
            </a:r>
            <a:r>
              <a:rPr spc="-80" dirty="0">
                <a:latin typeface="Corbel" panose="020B0503020204020204" pitchFamily="34" charset="0"/>
                <a:cs typeface="Tahoma"/>
              </a:rPr>
              <a:t>Arena</a:t>
            </a:r>
            <a:r>
              <a:rPr spc="-145" dirty="0">
                <a:latin typeface="Corbel" panose="020B0503020204020204" pitchFamily="34" charset="0"/>
                <a:cs typeface="Tahoma"/>
              </a:rPr>
              <a:t> </a:t>
            </a:r>
            <a:r>
              <a:rPr spc="-110" dirty="0"/>
              <a:t>(</a:t>
            </a:r>
            <a:r>
              <a:rPr u="heavy" spc="-1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Tay</a:t>
            </a:r>
            <a:r>
              <a:rPr u="heavy" spc="-1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et</a:t>
            </a:r>
            <a:r>
              <a:rPr u="heavy" spc="-1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al.,</a:t>
            </a:r>
            <a:r>
              <a:rPr u="heavy" spc="-1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2020</a:t>
            </a:r>
            <a:r>
              <a:rPr spc="-10" dirty="0"/>
              <a:t>)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140" dirty="0"/>
              <a:t>A</a:t>
            </a:r>
            <a:r>
              <a:rPr spc="-155" dirty="0"/>
              <a:t> </a:t>
            </a:r>
            <a:r>
              <a:rPr dirty="0"/>
              <a:t>suite</a:t>
            </a:r>
            <a:r>
              <a:rPr spc="-155" dirty="0"/>
              <a:t> </a:t>
            </a:r>
            <a:r>
              <a:rPr dirty="0"/>
              <a:t>of</a:t>
            </a:r>
            <a:r>
              <a:rPr spc="-155" dirty="0"/>
              <a:t> </a:t>
            </a:r>
            <a:r>
              <a:rPr spc="55" dirty="0"/>
              <a:t>6</a:t>
            </a:r>
            <a:r>
              <a:rPr spc="-155" dirty="0"/>
              <a:t> </a:t>
            </a:r>
            <a:r>
              <a:rPr dirty="0"/>
              <a:t>tasks</a:t>
            </a:r>
            <a:r>
              <a:rPr spc="-155" dirty="0"/>
              <a:t> </a:t>
            </a:r>
            <a:r>
              <a:rPr dirty="0"/>
              <a:t>to</a:t>
            </a:r>
            <a:r>
              <a:rPr spc="-155" dirty="0"/>
              <a:t> </a:t>
            </a:r>
            <a:r>
              <a:rPr dirty="0"/>
              <a:t>evaluate</a:t>
            </a:r>
            <a:r>
              <a:rPr spc="-155" dirty="0"/>
              <a:t> </a:t>
            </a:r>
            <a:r>
              <a:rPr dirty="0"/>
              <a:t>transformers,</a:t>
            </a:r>
            <a:r>
              <a:rPr spc="-155" dirty="0"/>
              <a:t> </a:t>
            </a:r>
            <a:r>
              <a:rPr dirty="0"/>
              <a:t>without</a:t>
            </a:r>
            <a:r>
              <a:rPr spc="-150" dirty="0"/>
              <a:t> </a:t>
            </a:r>
            <a:r>
              <a:rPr dirty="0"/>
              <a:t>the</a:t>
            </a:r>
            <a:r>
              <a:rPr spc="-155" dirty="0"/>
              <a:t> </a:t>
            </a:r>
            <a:r>
              <a:rPr dirty="0"/>
              <a:t>need</a:t>
            </a:r>
            <a:r>
              <a:rPr spc="-155" dirty="0"/>
              <a:t> </a:t>
            </a:r>
            <a:r>
              <a:rPr dirty="0"/>
              <a:t>for</a:t>
            </a:r>
            <a:r>
              <a:rPr spc="-155" dirty="0"/>
              <a:t> </a:t>
            </a:r>
            <a:r>
              <a:rPr dirty="0"/>
              <a:t>pre-</a:t>
            </a:r>
            <a:r>
              <a:rPr spc="-10" dirty="0"/>
              <a:t>training</a:t>
            </a:r>
          </a:p>
          <a:p>
            <a:pPr marL="12700" marR="543560" indent="256540">
              <a:lnSpc>
                <a:spcPct val="114599"/>
              </a:lnSpc>
              <a:spcBef>
                <a:spcPts val="1570"/>
              </a:spcBef>
              <a:buAutoNum type="arabicPlain" startAt="5"/>
              <a:tabLst>
                <a:tab pos="269240" algn="l"/>
              </a:tabLst>
            </a:pPr>
            <a:r>
              <a:rPr spc="-10" dirty="0"/>
              <a:t>Pathﬁnder:</a:t>
            </a:r>
            <a:r>
              <a:rPr spc="-95" dirty="0"/>
              <a:t> </a:t>
            </a:r>
            <a:r>
              <a:rPr dirty="0"/>
              <a:t>binary</a:t>
            </a:r>
            <a:r>
              <a:rPr spc="-90" dirty="0"/>
              <a:t> </a:t>
            </a:r>
            <a:r>
              <a:rPr dirty="0"/>
              <a:t>classiﬁcation</a:t>
            </a:r>
            <a:r>
              <a:rPr spc="-90" dirty="0"/>
              <a:t> </a:t>
            </a:r>
            <a:r>
              <a:rPr dirty="0"/>
              <a:t>whether</a:t>
            </a:r>
            <a:r>
              <a:rPr spc="-90" dirty="0"/>
              <a:t> </a:t>
            </a:r>
            <a:r>
              <a:rPr dirty="0"/>
              <a:t>two</a:t>
            </a:r>
            <a:r>
              <a:rPr spc="-90" dirty="0"/>
              <a:t> </a:t>
            </a:r>
            <a:r>
              <a:rPr dirty="0"/>
              <a:t>points</a:t>
            </a:r>
            <a:r>
              <a:rPr spc="-90" dirty="0"/>
              <a:t> </a:t>
            </a:r>
            <a:r>
              <a:rPr dirty="0"/>
              <a:t>represented</a:t>
            </a:r>
            <a:r>
              <a:rPr spc="-90" dirty="0"/>
              <a:t> </a:t>
            </a:r>
            <a:r>
              <a:rPr spc="-25" dirty="0"/>
              <a:t>are </a:t>
            </a:r>
            <a:r>
              <a:rPr dirty="0"/>
              <a:t>connected</a:t>
            </a:r>
            <a:r>
              <a:rPr spc="-200" dirty="0"/>
              <a:t> </a:t>
            </a:r>
            <a:r>
              <a:rPr dirty="0"/>
              <a:t>by</a:t>
            </a:r>
            <a:r>
              <a:rPr spc="-195" dirty="0"/>
              <a:t> </a:t>
            </a:r>
            <a:r>
              <a:rPr spc="-45" dirty="0"/>
              <a:t>a</a:t>
            </a:r>
            <a:r>
              <a:rPr spc="-200" dirty="0"/>
              <a:t> </a:t>
            </a:r>
            <a:r>
              <a:rPr dirty="0"/>
              <a:t>path</a:t>
            </a:r>
            <a:r>
              <a:rPr spc="-195" dirty="0"/>
              <a:t> </a:t>
            </a:r>
            <a:r>
              <a:rPr dirty="0"/>
              <a:t>consisting</a:t>
            </a:r>
            <a:r>
              <a:rPr spc="-195" dirty="0"/>
              <a:t> </a:t>
            </a:r>
            <a:r>
              <a:rPr dirty="0"/>
              <a:t>of</a:t>
            </a:r>
            <a:r>
              <a:rPr spc="-200" dirty="0"/>
              <a:t> </a:t>
            </a:r>
            <a:r>
              <a:rPr spc="-10" dirty="0"/>
              <a:t>dashes</a:t>
            </a: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/>
              <a:t>32x32</a:t>
            </a:r>
            <a:r>
              <a:rPr spc="-140" dirty="0"/>
              <a:t> </a:t>
            </a:r>
            <a:r>
              <a:rPr spc="-35" dirty="0"/>
              <a:t>images</a:t>
            </a:r>
            <a:r>
              <a:rPr spc="-140" dirty="0"/>
              <a:t> </a:t>
            </a:r>
            <a:r>
              <a:rPr dirty="0"/>
              <a:t>(1024</a:t>
            </a:r>
            <a:r>
              <a:rPr spc="-140" dirty="0"/>
              <a:t> </a:t>
            </a:r>
            <a:r>
              <a:rPr spc="-30" dirty="0"/>
              <a:t>max</a:t>
            </a:r>
            <a:r>
              <a:rPr spc="-140" dirty="0"/>
              <a:t> </a:t>
            </a:r>
            <a:r>
              <a:rPr spc="-10" dirty="0"/>
              <a:t>seq</a:t>
            </a:r>
            <a:r>
              <a:rPr spc="-140" dirty="0"/>
              <a:t> </a:t>
            </a:r>
            <a:r>
              <a:rPr spc="-20" dirty="0"/>
              <a:t>len)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/>
          </a:p>
          <a:p>
            <a:pPr marL="268605" indent="-256540">
              <a:lnSpc>
                <a:spcPct val="100000"/>
              </a:lnSpc>
              <a:buAutoNum type="arabicPlain" startAt="6"/>
              <a:tabLst>
                <a:tab pos="269240" algn="l"/>
              </a:tabLst>
            </a:pPr>
            <a:r>
              <a:rPr dirty="0"/>
              <a:t>Pathﬁnder-</a:t>
            </a:r>
            <a:r>
              <a:rPr spc="50" dirty="0"/>
              <a:t>X</a:t>
            </a: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/>
              <a:t>128x128</a:t>
            </a:r>
            <a:r>
              <a:rPr spc="-100" dirty="0"/>
              <a:t> </a:t>
            </a:r>
            <a:r>
              <a:rPr spc="-35" dirty="0"/>
              <a:t>images</a:t>
            </a:r>
            <a:r>
              <a:rPr spc="-95" dirty="0"/>
              <a:t> </a:t>
            </a:r>
            <a:r>
              <a:rPr dirty="0"/>
              <a:t>(16K</a:t>
            </a:r>
            <a:r>
              <a:rPr spc="-95" dirty="0"/>
              <a:t> </a:t>
            </a:r>
            <a:r>
              <a:rPr spc="-10" dirty="0"/>
              <a:t>seq</a:t>
            </a:r>
            <a:r>
              <a:rPr spc="-100" dirty="0"/>
              <a:t> </a:t>
            </a:r>
            <a:r>
              <a:rPr spc="-20" dirty="0"/>
              <a:t>len)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3465" y="2827030"/>
            <a:ext cx="1423265" cy="16841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31998" y="2815787"/>
            <a:ext cx="1445856" cy="1710916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678E9D86-3EE4-75B9-9B00-2E083E8242EC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5499" y="4703643"/>
            <a:ext cx="548699" cy="2612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6350" y="-6350"/>
            <a:ext cx="9156700" cy="1007110"/>
            <a:chOff x="-6350" y="-6350"/>
            <a:chExt cx="9156700" cy="100711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994410"/>
            </a:xfrm>
            <a:custGeom>
              <a:avLst/>
              <a:gdLst/>
              <a:ahLst/>
              <a:cxnLst/>
              <a:rect l="l" t="t" r="r" b="b"/>
              <a:pathLst>
                <a:path w="9144000" h="994410">
                  <a:moveTo>
                    <a:pt x="9143999" y="994199"/>
                  </a:moveTo>
                  <a:lnTo>
                    <a:pt x="0" y="994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994199"/>
                  </a:lnTo>
                  <a:close/>
                </a:path>
              </a:pathLst>
            </a:custGeom>
            <a:solidFill>
              <a:srgbClr val="1A4595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44000" cy="994410"/>
            </a:xfrm>
            <a:custGeom>
              <a:avLst/>
              <a:gdLst/>
              <a:ahLst/>
              <a:cxnLst/>
              <a:rect l="l" t="t" r="r" b="b"/>
              <a:pathLst>
                <a:path w="9144000" h="994410">
                  <a:moveTo>
                    <a:pt x="0" y="0"/>
                  </a:moveTo>
                  <a:lnTo>
                    <a:pt x="9143999" y="0"/>
                  </a:lnTo>
                  <a:lnTo>
                    <a:pt x="9143999" y="994199"/>
                  </a:lnTo>
                  <a:lnTo>
                    <a:pt x="0" y="994199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1A4595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91728" y="217884"/>
              <a:ext cx="64769" cy="654050"/>
            </a:xfrm>
            <a:custGeom>
              <a:avLst/>
              <a:gdLst/>
              <a:ahLst/>
              <a:cxnLst/>
              <a:rect l="l" t="t" r="r" b="b"/>
              <a:pathLst>
                <a:path w="64770" h="654050">
                  <a:moveTo>
                    <a:pt x="64199" y="653699"/>
                  </a:moveTo>
                  <a:lnTo>
                    <a:pt x="0" y="653699"/>
                  </a:lnTo>
                  <a:lnTo>
                    <a:pt x="0" y="0"/>
                  </a:lnTo>
                  <a:lnTo>
                    <a:pt x="64199" y="0"/>
                  </a:lnTo>
                  <a:lnTo>
                    <a:pt x="64199" y="653699"/>
                  </a:lnTo>
                  <a:close/>
                </a:path>
              </a:pathLst>
            </a:custGeom>
            <a:solidFill>
              <a:srgbClr val="255ED3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91728" y="217884"/>
              <a:ext cx="64769" cy="654050"/>
            </a:xfrm>
            <a:custGeom>
              <a:avLst/>
              <a:gdLst/>
              <a:ahLst/>
              <a:cxnLst/>
              <a:rect l="l" t="t" r="r" b="b"/>
              <a:pathLst>
                <a:path w="64770" h="654050">
                  <a:moveTo>
                    <a:pt x="0" y="0"/>
                  </a:moveTo>
                  <a:lnTo>
                    <a:pt x="64199" y="0"/>
                  </a:lnTo>
                  <a:lnTo>
                    <a:pt x="64199" y="653699"/>
                  </a:lnTo>
                  <a:lnTo>
                    <a:pt x="0" y="653699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1B449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Benchmarking</a:t>
            </a:r>
            <a:r>
              <a:rPr spc="-240" dirty="0"/>
              <a:t> </a:t>
            </a:r>
            <a:r>
              <a:rPr spc="-175" dirty="0"/>
              <a:t>Transformers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BA0F01-2420-1C76-A44E-449226979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6886" y="1152475"/>
            <a:ext cx="6238826" cy="3568024"/>
          </a:xfrm>
          <a:prstGeom prst="rect">
            <a:avLst/>
          </a:prstGeom>
        </p:spPr>
      </p:pic>
      <p:sp>
        <p:nvSpPr>
          <p:cNvPr id="13" name="Google Shape;138;g1501cc781cf_0_0">
            <a:extLst>
              <a:ext uri="{FF2B5EF4-FFF2-40B4-BE49-F238E27FC236}">
                <a16:creationId xmlns:a16="http://schemas.microsoft.com/office/drawing/2014/main" id="{74257BF9-3F0E-FA4A-653C-547AC2AEB94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Benchmarking</a:t>
            </a:r>
            <a:r>
              <a:rPr spc="-240" dirty="0"/>
              <a:t> </a:t>
            </a:r>
            <a:r>
              <a:rPr spc="-175" dirty="0"/>
              <a:t>Transformers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CF79EF-48A9-EF09-596B-97C710A62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192733"/>
            <a:ext cx="3832225" cy="4238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200" spc="-5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Note:</a:t>
            </a:r>
            <a:r>
              <a:rPr sz="1200" spc="-6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these</a:t>
            </a:r>
            <a:r>
              <a:rPr sz="1200" spc="-6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results</a:t>
            </a:r>
            <a:r>
              <a:rPr sz="1200" spc="-6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spc="-1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might</a:t>
            </a:r>
            <a:r>
              <a:rPr sz="1200" spc="-6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spc="-2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be</a:t>
            </a:r>
            <a:r>
              <a:rPr sz="1200" spc="-6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spc="-1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sensitive</a:t>
            </a:r>
            <a:r>
              <a:rPr sz="1200" spc="-6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spc="-4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to</a:t>
            </a:r>
            <a:r>
              <a:rPr sz="1200" spc="-6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spc="-1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implementation </a:t>
            </a:r>
            <a:r>
              <a:rPr sz="1200" spc="-45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details,</a:t>
            </a:r>
            <a:r>
              <a:rPr sz="1200" spc="-35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spc="-2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hardware</a:t>
            </a:r>
            <a:r>
              <a:rPr sz="1200" spc="-35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and</a:t>
            </a:r>
            <a:r>
              <a:rPr sz="1200" spc="-3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sz="1200" spc="-4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hyper-</a:t>
            </a:r>
            <a:r>
              <a:rPr sz="1200" spc="-10" dirty="0">
                <a:solidFill>
                  <a:srgbClr val="606366"/>
                </a:solidFill>
                <a:latin typeface="Corbel" panose="020B0503020204020204" pitchFamily="34" charset="0"/>
                <a:cs typeface="Trebuchet MS"/>
              </a:rPr>
              <a:t>parameters.</a:t>
            </a:r>
            <a:endParaRPr sz="1200" dirty="0">
              <a:latin typeface="Corbel" panose="020B0503020204020204" pitchFamily="34" charset="0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0899" y="1126850"/>
            <a:ext cx="4256124" cy="3615074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166D599E-5946-FBF6-D3DF-562B66D76DAA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Benchmarking</a:t>
            </a:r>
            <a:r>
              <a:rPr spc="-240" dirty="0"/>
              <a:t> </a:t>
            </a:r>
            <a:r>
              <a:rPr spc="-175" dirty="0"/>
              <a:t>Transformers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03EFEE-E8E2-71AC-23A6-2E4C21BDA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89525" y="1216355"/>
            <a:ext cx="4345940" cy="2694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Long Range</a:t>
            </a:r>
            <a:r>
              <a:rPr sz="1800" spc="-15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Arena</a:t>
            </a:r>
            <a:r>
              <a:rPr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800" spc="-1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sz="1800" u="heavy" spc="-1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Tay</a:t>
            </a:r>
            <a:r>
              <a:rPr sz="1800" u="heavy" spc="-1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sz="1800" u="heavy" spc="-1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sz="1800" u="heavy" spc="-1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sz="18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</a:pPr>
            <a:endParaRPr sz="2100" dirty="0">
              <a:latin typeface="Corbel" panose="020B0503020204020204" pitchFamily="34" charset="0"/>
              <a:cs typeface="Tahoma"/>
            </a:endParaRPr>
          </a:p>
          <a:p>
            <a:pPr marL="12700" marR="74930">
              <a:lnSpc>
                <a:spcPct val="113999"/>
              </a:lnSpc>
              <a:spcBef>
                <a:spcPts val="1545"/>
              </a:spcBef>
            </a:pPr>
            <a:r>
              <a:rPr sz="1700" spc="1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sz="17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nice</a:t>
            </a:r>
            <a:r>
              <a:rPr sz="17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benchmark</a:t>
            </a:r>
            <a:r>
              <a:rPr sz="17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</a:t>
            </a:r>
            <a:r>
              <a:rPr sz="17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probing</a:t>
            </a:r>
            <a:r>
              <a:rPr sz="17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and</a:t>
            </a:r>
            <a:r>
              <a:rPr sz="1700" spc="-1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analyses</a:t>
            </a:r>
            <a:r>
              <a:rPr sz="17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models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Eliminates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sz="1700" spc="-12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need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for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expensive</a:t>
            </a:r>
            <a:r>
              <a:rPr sz="1700" spc="-1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pre-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training</a:t>
            </a:r>
            <a:endParaRPr sz="1700" dirty="0">
              <a:latin typeface="Corbel" panose="020B0503020204020204" pitchFamily="34" charset="0"/>
              <a:cs typeface="Tahoma"/>
            </a:endParaRPr>
          </a:p>
          <a:p>
            <a:pPr marL="12700" marR="374650">
              <a:lnSpc>
                <a:spcPct val="113999"/>
              </a:lnSpc>
              <a:spcBef>
                <a:spcPts val="1650"/>
              </a:spcBef>
            </a:pPr>
            <a:r>
              <a:rPr sz="1700" spc="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Most</a:t>
            </a:r>
            <a:r>
              <a:rPr sz="17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tasks</a:t>
            </a:r>
            <a:r>
              <a:rPr sz="17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are</a:t>
            </a:r>
            <a:r>
              <a:rPr sz="17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synthetic,</a:t>
            </a:r>
            <a:r>
              <a:rPr sz="1700" spc="-1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might</a:t>
            </a:r>
            <a:r>
              <a:rPr sz="17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not</a:t>
            </a:r>
            <a:r>
              <a:rPr sz="1700" spc="-1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reﬂect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behavior</a:t>
            </a:r>
            <a:r>
              <a:rPr sz="17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on</a:t>
            </a:r>
            <a:r>
              <a:rPr sz="17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real</a:t>
            </a:r>
            <a:r>
              <a:rPr sz="17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downstream</a:t>
            </a:r>
            <a:r>
              <a:rPr sz="1700" spc="-1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7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tasks</a:t>
            </a:r>
            <a:endParaRPr sz="17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98537" y="1722494"/>
            <a:ext cx="3527425" cy="2562860"/>
            <a:chOff x="5198537" y="1722494"/>
            <a:chExt cx="3527425" cy="25628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5853" y="1722494"/>
              <a:ext cx="3499614" cy="24997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03299" y="3972974"/>
              <a:ext cx="683895" cy="307975"/>
            </a:xfrm>
            <a:custGeom>
              <a:avLst/>
              <a:gdLst/>
              <a:ahLst/>
              <a:cxnLst/>
              <a:rect l="l" t="t" r="r" b="b"/>
              <a:pathLst>
                <a:path w="683895" h="307975">
                  <a:moveTo>
                    <a:pt x="683399" y="307499"/>
                  </a:moveTo>
                  <a:lnTo>
                    <a:pt x="0" y="307499"/>
                  </a:lnTo>
                  <a:lnTo>
                    <a:pt x="0" y="0"/>
                  </a:lnTo>
                  <a:lnTo>
                    <a:pt x="683399" y="0"/>
                  </a:lnTo>
                  <a:lnTo>
                    <a:pt x="683399" y="307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203299" y="3972974"/>
              <a:ext cx="683895" cy="307975"/>
            </a:xfrm>
            <a:custGeom>
              <a:avLst/>
              <a:gdLst/>
              <a:ahLst/>
              <a:cxnLst/>
              <a:rect l="l" t="t" r="r" b="b"/>
              <a:pathLst>
                <a:path w="683895" h="307975">
                  <a:moveTo>
                    <a:pt x="0" y="0"/>
                  </a:moveTo>
                  <a:lnTo>
                    <a:pt x="683399" y="0"/>
                  </a:lnTo>
                  <a:lnTo>
                    <a:pt x="683399" y="307499"/>
                  </a:lnTo>
                  <a:lnTo>
                    <a:pt x="0" y="30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7851AA7E-14F0-AC8B-85F5-CF3BA69525B7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16370</TotalTime>
  <Words>5122</Words>
  <Application>Microsoft Macintosh PowerPoint</Application>
  <PresentationFormat>On-screen Show (16:9)</PresentationFormat>
  <Paragraphs>815</Paragraphs>
  <Slides>100</Slides>
  <Notes>4</Notes>
  <HiddenSlides>53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1" baseType="lpstr">
      <vt:lpstr>Corbel</vt:lpstr>
      <vt:lpstr>Arial MT</vt:lpstr>
      <vt:lpstr>Lato</vt:lpstr>
      <vt:lpstr>Courier New</vt:lpstr>
      <vt:lpstr>Avenir</vt:lpstr>
      <vt:lpstr>Consolas</vt:lpstr>
      <vt:lpstr>Tahoma</vt:lpstr>
      <vt:lpstr>Arial</vt:lpstr>
      <vt:lpstr>MS PGothic</vt:lpstr>
      <vt:lpstr>Times New Roman</vt:lpstr>
      <vt:lpstr>Simple Light</vt:lpstr>
      <vt:lpstr>Logistics update</vt:lpstr>
      <vt:lpstr>On Project Proposals </vt:lpstr>
      <vt:lpstr>On Project Proposals: Examples of Wordings </vt:lpstr>
      <vt:lpstr>Scaling LMs 📈</vt:lpstr>
      <vt:lpstr>Scaling</vt:lpstr>
      <vt:lpstr>Scaling</vt:lpstr>
      <vt:lpstr>Large language models exhibit emergent abilities</vt:lpstr>
      <vt:lpstr>What is “Scaling”? </vt:lpstr>
      <vt:lpstr>Scaling Laws</vt:lpstr>
      <vt:lpstr>Scaling - Optimal Model Size</vt:lpstr>
      <vt:lpstr>Scaling - Optimal Model Size</vt:lpstr>
      <vt:lpstr>Scaling Laws of Kaplan et. al., 2020</vt:lpstr>
      <vt:lpstr>Scaling Laws of Kaplan et. al., 2020</vt:lpstr>
      <vt:lpstr>Scaling Laws of Kaplan et. al., 2020</vt:lpstr>
      <vt:lpstr>Scaling - Kaplan et. al., 2020</vt:lpstr>
      <vt:lpstr>Scaling - Kaplan et. al., 2020</vt:lpstr>
      <vt:lpstr>Scaling Laws: Kaplan et al. </vt:lpstr>
      <vt:lpstr>Scaling Laws: Hoﬀmann et al. </vt:lpstr>
      <vt:lpstr>Scaling - Kaplan et. al., 2020 vs. Hoﬀmann et. al., 2022</vt:lpstr>
      <vt:lpstr>Scaling Laws of Hoﬀmann et al.: Implications </vt:lpstr>
      <vt:lpstr>Why didn’t we  scale earlier?? </vt:lpstr>
      <vt:lpstr>ML Theory Told Us Otherwise </vt:lpstr>
      <vt:lpstr>There Were Empirical Evidence </vt:lpstr>
      <vt:lpstr>There Were Empirical Evidence </vt:lpstr>
      <vt:lpstr>Retrieval-Augmented LMs</vt:lpstr>
      <vt:lpstr>What is Missing from LMs?</vt:lpstr>
      <vt:lpstr>What is a Memory-Augmented Model?</vt:lpstr>
      <vt:lpstr>What are the Key Design Questions?</vt:lpstr>
      <vt:lpstr>Anatomy of a Neural Retriever</vt:lpstr>
      <vt:lpstr>Anatomy of a Neural Retriever</vt:lpstr>
      <vt:lpstr>Anatomy of a Neural Retriever</vt:lpstr>
      <vt:lpstr>Anatomy of a Neural Retriever: Simplified</vt:lpstr>
      <vt:lpstr>Retrieval Scoring Function</vt:lpstr>
      <vt:lpstr>Retrieval Scoring Function</vt:lpstr>
      <vt:lpstr>End-to-end Training </vt:lpstr>
      <vt:lpstr>Retrieval-Augmented Language Models </vt:lpstr>
      <vt:lpstr>Highlighting Some Results </vt:lpstr>
      <vt:lpstr>End-to-end learning</vt:lpstr>
      <vt:lpstr>End-to-end learning</vt:lpstr>
      <vt:lpstr>End-to-end learning</vt:lpstr>
      <vt:lpstr>Intuitive idea (trial and error)</vt:lpstr>
      <vt:lpstr>Formal idea (ORQA: Lee et al, 2019)</vt:lpstr>
      <vt:lpstr>Formal idea</vt:lpstr>
      <vt:lpstr>Formal idea</vt:lpstr>
      <vt:lpstr>Main takeaways</vt:lpstr>
      <vt:lpstr>Transformers on Long Sequences</vt:lpstr>
      <vt:lpstr>Self-Attention</vt:lpstr>
      <vt:lpstr>Transformer Encoder-Decoder</vt:lpstr>
      <vt:lpstr>Transformer on Long Input</vt:lpstr>
      <vt:lpstr>Extending Transformers to Longer Inputs</vt:lpstr>
      <vt:lpstr>Sparse Attention Patterns</vt:lpstr>
      <vt:lpstr>Sparse Patterns</vt:lpstr>
      <vt:lpstr>Content based patterns</vt:lpstr>
      <vt:lpstr>PowerPoint Presentation</vt:lpstr>
      <vt:lpstr>PowerPoint Presentation</vt:lpstr>
      <vt:lpstr>Content based patterns - Reformer (Kitaev et al., 2020)</vt:lpstr>
      <vt:lpstr>Content based patterns - Reformer (Kitaev et al., 2020)</vt:lpstr>
      <vt:lpstr>Content based patterns - Reformer (Kitaev et al., 2020)</vt:lpstr>
      <vt:lpstr>Content based patterns - Reformer (Kitaev et al., 2020)</vt:lpstr>
      <vt:lpstr>Content based patterns - Reformer (Kitaev et al., 2020)</vt:lpstr>
      <vt:lpstr>Content based patterns</vt:lpstr>
      <vt:lpstr>Content-Based Patterns</vt:lpstr>
      <vt:lpstr>Pre-speciﬁed Sparsity Patterns</vt:lpstr>
      <vt:lpstr>Pre-speciﬁed Sparsity Patterns</vt:lpstr>
      <vt:lpstr>Pre-speciﬁed Sparsity Patterns</vt:lpstr>
      <vt:lpstr>Pre-speciﬁed Sparsity Patterns</vt:lpstr>
      <vt:lpstr>Pre-speciﬁed Sparsity Patterns</vt:lpstr>
      <vt:lpstr>A Notable Adoption: GPT-3 </vt:lpstr>
      <vt:lpstr>Pre-speciﬁed Sparsity Patterns: Computations </vt:lpstr>
      <vt:lpstr>Pre-speciﬁed Sparsity Patterns: Computations </vt:lpstr>
      <vt:lpstr>Pre-speciﬁed Sparsity Patterns: Computations </vt:lpstr>
      <vt:lpstr>Summary </vt:lpstr>
      <vt:lpstr>Approximating attention and kernel methods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Estimating full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Kernels and approximating self-attention</vt:lpstr>
      <vt:lpstr>Benchmarking Transformers</vt:lpstr>
      <vt:lpstr>Benchmarking Transformers</vt:lpstr>
      <vt:lpstr>Benchmarking Transformers</vt:lpstr>
      <vt:lpstr>Benchmarking Transformers</vt:lpstr>
      <vt:lpstr>Benchmarking Transformers</vt:lpstr>
      <vt:lpstr>Benchmarking Transformers</vt:lpstr>
      <vt:lpstr>Summary Thus far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22</cp:revision>
  <dcterms:modified xsi:type="dcterms:W3CDTF">2023-03-30T02:10:12Z</dcterms:modified>
</cp:coreProperties>
</file>