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707" r:id="rId2"/>
  </p:sldMasterIdLst>
  <p:notesMasterIdLst>
    <p:notesMasterId r:id="rId76"/>
  </p:notesMasterIdLst>
  <p:sldIdLst>
    <p:sldId id="1649" r:id="rId3"/>
    <p:sldId id="1642" r:id="rId4"/>
    <p:sldId id="1643" r:id="rId5"/>
    <p:sldId id="1639" r:id="rId6"/>
    <p:sldId id="1635" r:id="rId7"/>
    <p:sldId id="1634" r:id="rId8"/>
    <p:sldId id="1640" r:id="rId9"/>
    <p:sldId id="1641" r:id="rId10"/>
    <p:sldId id="1658" r:id="rId11"/>
    <p:sldId id="428" r:id="rId12"/>
    <p:sldId id="1533" r:id="rId13"/>
    <p:sldId id="1542" r:id="rId14"/>
    <p:sldId id="1540" r:id="rId15"/>
    <p:sldId id="1541" r:id="rId16"/>
    <p:sldId id="1544" r:id="rId17"/>
    <p:sldId id="1550" r:id="rId18"/>
    <p:sldId id="1546" r:id="rId19"/>
    <p:sldId id="1547" r:id="rId20"/>
    <p:sldId id="1548" r:id="rId21"/>
    <p:sldId id="1554" r:id="rId22"/>
    <p:sldId id="1555" r:id="rId23"/>
    <p:sldId id="1556" r:id="rId24"/>
    <p:sldId id="1558" r:id="rId25"/>
    <p:sldId id="359" r:id="rId26"/>
    <p:sldId id="1559" r:id="rId27"/>
    <p:sldId id="1531" r:id="rId28"/>
    <p:sldId id="1593" r:id="rId29"/>
    <p:sldId id="1563" r:id="rId30"/>
    <p:sldId id="1536" r:id="rId31"/>
    <p:sldId id="1659" r:id="rId32"/>
    <p:sldId id="411" r:id="rId33"/>
    <p:sldId id="378" r:id="rId34"/>
    <p:sldId id="379" r:id="rId35"/>
    <p:sldId id="413" r:id="rId36"/>
    <p:sldId id="1661" r:id="rId37"/>
    <p:sldId id="1665" r:id="rId38"/>
    <p:sldId id="1660" r:id="rId39"/>
    <p:sldId id="412" r:id="rId40"/>
    <p:sldId id="414" r:id="rId41"/>
    <p:sldId id="1516" r:id="rId42"/>
    <p:sldId id="1664" r:id="rId43"/>
    <p:sldId id="417" r:id="rId44"/>
    <p:sldId id="1663" r:id="rId45"/>
    <p:sldId id="1666" r:id="rId46"/>
    <p:sldId id="1667" r:id="rId47"/>
    <p:sldId id="391" r:id="rId48"/>
    <p:sldId id="381" r:id="rId49"/>
    <p:sldId id="383" r:id="rId50"/>
    <p:sldId id="384" r:id="rId51"/>
    <p:sldId id="1605" r:id="rId52"/>
    <p:sldId id="1606" r:id="rId53"/>
    <p:sldId id="1607" r:id="rId54"/>
    <p:sldId id="1633" r:id="rId55"/>
    <p:sldId id="1653" r:id="rId56"/>
    <p:sldId id="1668" r:id="rId57"/>
    <p:sldId id="1662" r:id="rId58"/>
    <p:sldId id="1657" r:id="rId59"/>
    <p:sldId id="1655" r:id="rId60"/>
    <p:sldId id="1625" r:id="rId61"/>
    <p:sldId id="427" r:id="rId62"/>
    <p:sldId id="1669" r:id="rId63"/>
    <p:sldId id="1650" r:id="rId64"/>
    <p:sldId id="1644" r:id="rId65"/>
    <p:sldId id="1604" r:id="rId66"/>
    <p:sldId id="1630" r:id="rId67"/>
    <p:sldId id="1631" r:id="rId68"/>
    <p:sldId id="1645" r:id="rId69"/>
    <p:sldId id="1588" r:id="rId70"/>
    <p:sldId id="1626" r:id="rId71"/>
    <p:sldId id="1647" r:id="rId72"/>
    <p:sldId id="1648" r:id="rId73"/>
    <p:sldId id="1670" r:id="rId74"/>
    <p:sldId id="1652" r:id="rId75"/>
  </p:sldIdLst>
  <p:sldSz cx="9144000" cy="5143500" type="screen16x9"/>
  <p:notesSz cx="6858000" cy="9144000"/>
  <p:embeddedFontLst>
    <p:embeddedFont>
      <p:font typeface="Consolas" panose="020B0609020204030204" pitchFamily="49" charset="0"/>
      <p:regular r:id="rId77"/>
      <p:bold r:id="rId78"/>
      <p:italic r:id="rId79"/>
      <p:boldItalic r:id="rId80"/>
    </p:embeddedFont>
    <p:embeddedFont>
      <p:font typeface="Corbel" panose="020B0503020204020204" pitchFamily="34" charset="0"/>
      <p:regular r:id="rId81"/>
      <p:bold r:id="rId82"/>
      <p:italic r:id="rId83"/>
      <p:boldItalic r:id="rId84"/>
    </p:embeddedFont>
    <p:embeddedFont>
      <p:font typeface="Merriweather Sans" pitchFamily="2" charset="77"/>
      <p:regular r:id="rId85"/>
      <p:bold r:id="rId86"/>
      <p:italic r:id="rId87"/>
      <p:boldItalic r:id="rId88"/>
    </p:embeddedFont>
    <p:embeddedFont>
      <p:font typeface="Roboto" panose="02000000000000000000" pitchFamily="2" charset="0"/>
      <p:regular r:id="rId89"/>
      <p:bold r:id="rId90"/>
      <p:italic r:id="rId91"/>
      <p:boldItalic r:id="rId92"/>
    </p:embeddedFont>
    <p:embeddedFont>
      <p:font typeface="Source Sans Pro" panose="020B0503030403020204" pitchFamily="34" charset="0"/>
      <p:regular r:id="rId93"/>
      <p:bold r:id="rId94"/>
      <p:italic r:id="rId95"/>
      <p:boldItalic r:id="rId96"/>
    </p:embeddedFont>
    <p:embeddedFont>
      <p:font typeface="Source Serif Pro" panose="02040603050405020204" pitchFamily="18" charset="0"/>
      <p:regular r:id="rId97"/>
      <p:bold r:id="rId98"/>
      <p:italic r:id="rId99"/>
      <p:boldItalic r:id="rId100"/>
    </p:embeddedFont>
    <p:embeddedFont>
      <p:font typeface="Tahoma" panose="020B0604030504040204" pitchFamily="34" charset="0"/>
      <p:regular r:id="rId101"/>
      <p:bold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55"/>
    <p:restoredTop sz="74286"/>
  </p:normalViewPr>
  <p:slideViewPr>
    <p:cSldViewPr snapToGrid="0">
      <p:cViewPr varScale="1">
        <p:scale>
          <a:sx n="124" d="100"/>
          <a:sy n="124" d="100"/>
        </p:scale>
        <p:origin x="1696"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font" Target="fonts/font8.fntdata"/><Relationship Id="rId89" Type="http://schemas.openxmlformats.org/officeDocument/2006/relationships/font" Target="fonts/font13.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font" Target="fonts/font3.fntdata"/><Relationship Id="rId102" Type="http://schemas.openxmlformats.org/officeDocument/2006/relationships/font" Target="fonts/font26.fntdata"/><Relationship Id="rId5" Type="http://schemas.openxmlformats.org/officeDocument/2006/relationships/slide" Target="slides/slide3.xml"/><Relationship Id="rId90" Type="http://schemas.openxmlformats.org/officeDocument/2006/relationships/font" Target="fonts/font14.fntdata"/><Relationship Id="rId95" Type="http://schemas.openxmlformats.org/officeDocument/2006/relationships/font" Target="fonts/font19.fntdata"/><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font" Target="fonts/font4.fntdata"/><Relationship Id="rId85" Type="http://schemas.openxmlformats.org/officeDocument/2006/relationships/font" Target="fonts/font9.fntdata"/><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font" Target="fonts/font23.fntdata"/><Relationship Id="rId101" Type="http://schemas.openxmlformats.org/officeDocument/2006/relationships/font" Target="fonts/font25.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notesMaster" Target="notesMasters/notesMaster1.xml"/><Relationship Id="rId97" Type="http://schemas.openxmlformats.org/officeDocument/2006/relationships/font" Target="fonts/font21.fntdata"/><Relationship Id="rId10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font" Target="fonts/font11.fntdata"/><Relationship Id="rId61" Type="http://schemas.openxmlformats.org/officeDocument/2006/relationships/slide" Target="slides/slide59.xml"/><Relationship Id="rId82" Type="http://schemas.openxmlformats.org/officeDocument/2006/relationships/font" Target="fonts/font6.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fntdata"/><Relationship Id="rId100" Type="http://schemas.openxmlformats.org/officeDocument/2006/relationships/font" Target="fonts/font24.fntdata"/><Relationship Id="rId105"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19236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72142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94117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44922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51444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924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765373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3149983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72533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4577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6424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2406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70256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1513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10721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55472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lang="en" dirty="0"/>
          </a:p>
        </p:txBody>
      </p:sp>
    </p:spTree>
    <p:extLst>
      <p:ext uri="{BB962C8B-B14F-4D97-AF65-F5344CB8AC3E}">
        <p14:creationId xmlns:p14="http://schemas.microsoft.com/office/powerpoint/2010/main" val="36614837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extLst>
      <p:ext uri="{BB962C8B-B14F-4D97-AF65-F5344CB8AC3E}">
        <p14:creationId xmlns:p14="http://schemas.microsoft.com/office/powerpoint/2010/main" val="37931932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629880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dirty="0"/>
          </a:p>
        </p:txBody>
      </p:sp>
    </p:spTree>
    <p:extLst>
      <p:ext uri="{BB962C8B-B14F-4D97-AF65-F5344CB8AC3E}">
        <p14:creationId xmlns:p14="http://schemas.microsoft.com/office/powerpoint/2010/main" val="3273124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135c935669f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8" name="Google Shape;708;g135c935669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71450" lvl="0" indent="-171450" algn="l" rtl="0">
              <a:spcBef>
                <a:spcPts val="0"/>
              </a:spcBef>
              <a:spcAft>
                <a:spcPts val="0"/>
              </a:spcAft>
            </a:pPr>
            <a:endParaRPr dirty="0"/>
          </a:p>
        </p:txBody>
      </p:sp>
    </p:spTree>
    <p:extLst>
      <p:ext uri="{BB962C8B-B14F-4D97-AF65-F5344CB8AC3E}">
        <p14:creationId xmlns:p14="http://schemas.microsoft.com/office/powerpoint/2010/main" val="16704197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778961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92221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313162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8791550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56408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748767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90696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84722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0"/>
            <a:endParaRPr lang="en-US" dirty="0"/>
          </a:p>
        </p:txBody>
      </p:sp>
    </p:spTree>
    <p:extLst>
      <p:ext uri="{BB962C8B-B14F-4D97-AF65-F5344CB8AC3E}">
        <p14:creationId xmlns:p14="http://schemas.microsoft.com/office/powerpoint/2010/main" val="38579469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318388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2"/>
            <a:endParaRPr lang="en-US" dirty="0"/>
          </a:p>
        </p:txBody>
      </p:sp>
    </p:spTree>
    <p:extLst>
      <p:ext uri="{BB962C8B-B14F-4D97-AF65-F5344CB8AC3E}">
        <p14:creationId xmlns:p14="http://schemas.microsoft.com/office/powerpoint/2010/main" val="2937361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3577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749328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E3EFFCD-2707-464E-8668-7D1BDDA9873E}" type="slidenum">
              <a:rPr lang="en-US" smtClean="0"/>
              <a:t>40</a:t>
            </a:fld>
            <a:endParaRPr lang="en-US"/>
          </a:p>
        </p:txBody>
      </p:sp>
    </p:spTree>
    <p:extLst>
      <p:ext uri="{BB962C8B-B14F-4D97-AF65-F5344CB8AC3E}">
        <p14:creationId xmlns:p14="http://schemas.microsoft.com/office/powerpoint/2010/main" val="319304918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p:txBody>
      </p:sp>
    </p:spTree>
    <p:extLst>
      <p:ext uri="{BB962C8B-B14F-4D97-AF65-F5344CB8AC3E}">
        <p14:creationId xmlns:p14="http://schemas.microsoft.com/office/powerpoint/2010/main" val="14372899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0012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189449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p:txBody>
      </p:sp>
    </p:spTree>
    <p:extLst>
      <p:ext uri="{BB962C8B-B14F-4D97-AF65-F5344CB8AC3E}">
        <p14:creationId xmlns:p14="http://schemas.microsoft.com/office/powerpoint/2010/main" val="115814420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US" sz="1100" dirty="0">
              <a:solidFill>
                <a:schemeClr val="tx1"/>
              </a:solidFill>
            </a:endParaRPr>
          </a:p>
        </p:txBody>
      </p:sp>
    </p:spTree>
    <p:extLst>
      <p:ext uri="{BB962C8B-B14F-4D97-AF65-F5344CB8AC3E}">
        <p14:creationId xmlns:p14="http://schemas.microsoft.com/office/powerpoint/2010/main" val="11375951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D1C60-8493-E54E-A271-A299E24D65CE}" type="slidenum">
              <a:rPr lang="en-US" smtClean="0"/>
              <a:t>46</a:t>
            </a:fld>
            <a:endParaRPr lang="en-US"/>
          </a:p>
        </p:txBody>
      </p:sp>
    </p:spTree>
    <p:extLst>
      <p:ext uri="{BB962C8B-B14F-4D97-AF65-F5344CB8AC3E}">
        <p14:creationId xmlns:p14="http://schemas.microsoft.com/office/powerpoint/2010/main" val="1042267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64527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25812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08038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7664216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07038378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8246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701715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152179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22881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Now that we have defined what ”self-supervised models” let’s what’s in this class. </a:t>
            </a:r>
          </a:p>
        </p:txBody>
      </p:sp>
    </p:spTree>
    <p:extLst>
      <p:ext uri="{BB962C8B-B14F-4D97-AF65-F5344CB8AC3E}">
        <p14:creationId xmlns:p14="http://schemas.microsoft.com/office/powerpoint/2010/main" val="166101690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798B52-E3C8-2CB5-B666-2336981822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9D4BA5-CEDD-0E0D-C31B-FC2EDD86E9C9}"/>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B528868-030B-B9CD-C96D-22E21DB1E2FA}"/>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4183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308876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709688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3290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lvl="1"/>
            <a:endParaRPr lang="en-US" dirty="0"/>
          </a:p>
        </p:txBody>
      </p:sp>
    </p:spTree>
    <p:extLst>
      <p:ext uri="{BB962C8B-B14F-4D97-AF65-F5344CB8AC3E}">
        <p14:creationId xmlns:p14="http://schemas.microsoft.com/office/powerpoint/2010/main" val="23154860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768776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997178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032955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EDCAD-E241-5EE5-D741-9635FAF8D5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B0B1B7-06C6-557C-70C7-3BF6CC0477CB}"/>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ECEE0F0B-7D3E-54F5-51B0-AE3D4583D7EF}"/>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5071251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6423F7-C5B0-0D7B-77A2-9F144C69BB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A6D3C-DA78-4BCE-05A5-6BC2CFEF590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759E06B-68B0-7545-0FF5-6A96439EB8F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9268937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073670-1814-C6B6-3B7E-654B6322D6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807B3F-8DE4-4B57-CFD1-061D4C2D4018}"/>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718383E7-41A4-7D2B-EF40-E628628FBDD5}"/>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073085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42880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46658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4626231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Dark Blue">
    <p:spTree>
      <p:nvGrpSpPr>
        <p:cNvPr id="1" name=""/>
        <p:cNvGrpSpPr/>
        <p:nvPr/>
      </p:nvGrpSpPr>
      <p:grpSpPr>
        <a:xfrm>
          <a:off x="0" y="0"/>
          <a:ext cx="0" cy="0"/>
          <a:chOff x="0" y="0"/>
          <a:chExt cx="0" cy="0"/>
        </a:xfrm>
      </p:grpSpPr>
      <p:pic>
        <p:nvPicPr>
          <p:cNvPr id="2" name="Picture 18">
            <a:extLst>
              <a:ext uri="{FF2B5EF4-FFF2-40B4-BE49-F238E27FC236}">
                <a16:creationId xmlns:a16="http://schemas.microsoft.com/office/drawing/2014/main" id="{268DE600-90A7-4B6B-BFFA-EA2C6E80718E}"/>
              </a:ext>
              <a:ext uri="{C183D7F6-B498-43B3-948B-1728B52AA6E4}">
                <adec:decorative xmlns:adec="http://schemas.microsoft.com/office/drawing/2017/decorative" val="1"/>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rcRect t="7813" b="7813"/>
          <a:stretch/>
        </p:blipFill>
        <p:spPr bwMode="auto">
          <a:xfrm>
            <a:off x="0" y="0"/>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3" name="Freeform 13">
            <a:extLst>
              <a:ext uri="{FF2B5EF4-FFF2-40B4-BE49-F238E27FC236}">
                <a16:creationId xmlns:a16="http://schemas.microsoft.com/office/drawing/2014/main" id="{EBA27004-3833-43ED-82E9-6895434B895C}"/>
              </a:ext>
              <a:ext uri="{C183D7F6-B498-43B3-948B-1728B52AA6E4}">
                <adec:decorative xmlns:adec="http://schemas.microsoft.com/office/drawing/2017/decorative" val="1"/>
              </a:ext>
            </a:extLst>
          </p:cNvPr>
          <p:cNvSpPr>
            <a:spLocks/>
          </p:cNvSpPr>
          <p:nvPr userDrawn="1"/>
        </p:nvSpPr>
        <p:spPr bwMode="auto">
          <a:xfrm rot="10800000">
            <a:off x="0" y="0"/>
            <a:ext cx="9144001" cy="5143499"/>
          </a:xfrm>
          <a:prstGeom prst="rect">
            <a:avLst/>
          </a:prstGeom>
          <a:solidFill>
            <a:schemeClr val="tx2">
              <a:alpha val="85000"/>
            </a:schemeClr>
          </a:soli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WSE Logo">
            <a:extLst>
              <a:ext uri="{FF2B5EF4-FFF2-40B4-BE49-F238E27FC236}">
                <a16:creationId xmlns:a16="http://schemas.microsoft.com/office/drawing/2014/main" id="{5F610272-EE8A-4752-A390-42C726F6D241}"/>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3149" t="29483" r="13581" b="28303"/>
          <a:stretch/>
        </p:blipFill>
        <p:spPr>
          <a:xfrm>
            <a:off x="6298808" y="447090"/>
            <a:ext cx="2377440" cy="621421"/>
          </a:xfrm>
          <a:prstGeom prst="rect">
            <a:avLst/>
          </a:prstGeom>
        </p:spPr>
      </p:pic>
      <p:sp>
        <p:nvSpPr>
          <p:cNvPr id="6" name="Course Title">
            <a:extLst>
              <a:ext uri="{FF2B5EF4-FFF2-40B4-BE49-F238E27FC236}">
                <a16:creationId xmlns:a16="http://schemas.microsoft.com/office/drawing/2014/main" id="{A43E8622-AA5C-40CF-A3A0-8B2BF9D75025}"/>
              </a:ext>
            </a:extLst>
          </p:cNvPr>
          <p:cNvSpPr>
            <a:spLocks noGrp="1"/>
          </p:cNvSpPr>
          <p:nvPr>
            <p:ph type="title" hasCustomPrompt="1"/>
          </p:nvPr>
        </p:nvSpPr>
        <p:spPr>
          <a:xfrm>
            <a:off x="467751" y="2240842"/>
            <a:ext cx="8208498" cy="544124"/>
          </a:xfrm>
          <a:prstGeom prst="rect">
            <a:avLst/>
          </a:prstGeom>
        </p:spPr>
        <p:txBody>
          <a:bodyPr vert="horz" lIns="91440" tIns="45720" rIns="91440" bIns="45720" rtlCol="0" anchor="ctr">
            <a:normAutofit/>
          </a:bodyPr>
          <a:lstStyle>
            <a:lvl1pPr>
              <a:defRPr sz="4125"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r>
              <a:rPr lang="en-US" dirty="0"/>
              <a:t>Click to add course title</a:t>
            </a:r>
          </a:p>
        </p:txBody>
      </p:sp>
      <p:sp>
        <p:nvSpPr>
          <p:cNvPr id="7" name="Lecture Title">
            <a:extLst>
              <a:ext uri="{FF2B5EF4-FFF2-40B4-BE49-F238E27FC236}">
                <a16:creationId xmlns:a16="http://schemas.microsoft.com/office/drawing/2014/main" id="{DE1C7E4D-69CB-4F79-9436-E0466B26FBBF}"/>
              </a:ext>
            </a:extLst>
          </p:cNvPr>
          <p:cNvSpPr>
            <a:spLocks noGrp="1"/>
          </p:cNvSpPr>
          <p:nvPr>
            <p:ph type="body" sz="quarter" idx="10" hasCustomPrompt="1"/>
          </p:nvPr>
        </p:nvSpPr>
        <p:spPr>
          <a:xfrm>
            <a:off x="467749" y="2784966"/>
            <a:ext cx="8219053" cy="366706"/>
          </a:xfrm>
          <a:prstGeom prst="rect">
            <a:avLst/>
          </a:prstGeom>
        </p:spPr>
        <p:txBody>
          <a:bodyPr>
            <a:normAutofit/>
          </a:bodyPr>
          <a:lstStyle>
            <a:lvl1pPr marL="0" indent="0">
              <a:buNone/>
              <a:defRPr sz="225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add lecture title</a:t>
            </a:r>
          </a:p>
        </p:txBody>
      </p:sp>
    </p:spTree>
    <p:extLst>
      <p:ext uri="{BB962C8B-B14F-4D97-AF65-F5344CB8AC3E}">
        <p14:creationId xmlns:p14="http://schemas.microsoft.com/office/powerpoint/2010/main" val="31025730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395289" y="328403"/>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463176" y="1521085"/>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395289" y="1838548"/>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4069762"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2577459" y="488400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084197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Table or Image">
            <a:extLst>
              <a:ext uri="{FF2B5EF4-FFF2-40B4-BE49-F238E27FC236}">
                <a16:creationId xmlns:a16="http://schemas.microsoft.com/office/drawing/2014/main" id="{474FEC9E-6C14-410D-B6E1-07F8E9C778B3}"/>
              </a:ext>
            </a:extLst>
          </p:cNvPr>
          <p:cNvSpPr>
            <a:spLocks noGrp="1"/>
          </p:cNvSpPr>
          <p:nvPr>
            <p:ph sz="quarter" idx="20" hasCustomPrompt="1"/>
          </p:nvPr>
        </p:nvSpPr>
        <p:spPr>
          <a:xfrm>
            <a:off x="533123" y="1154923"/>
            <a:ext cx="8085416" cy="3423466"/>
          </a:xfrm>
          <a:prstGeom prst="rect">
            <a:avLst/>
          </a:prstGeom>
        </p:spPr>
        <p:txBody>
          <a:bodyPr/>
          <a:lstStyle>
            <a:lvl1pPr marL="230188" indent="-230188">
              <a:buClr>
                <a:schemeClr val="tx2"/>
              </a:buClr>
              <a:buFont typeface="Wingdings" panose="05000000000000000000" pitchFamily="2" charset="2"/>
              <a:buNone/>
              <a:defRPr sz="18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Table or image</a:t>
            </a:r>
          </a:p>
        </p:txBody>
      </p:sp>
      <p:sp>
        <p:nvSpPr>
          <p:cNvPr id="9" name="Citation">
            <a:extLst>
              <a:ext uri="{FF2B5EF4-FFF2-40B4-BE49-F238E27FC236}">
                <a16:creationId xmlns:a16="http://schemas.microsoft.com/office/drawing/2014/main" id="{CA0A6044-029B-48E2-80D3-50F966024683}"/>
              </a:ext>
            </a:extLst>
          </p:cNvPr>
          <p:cNvSpPr>
            <a:spLocks noGrp="1"/>
          </p:cNvSpPr>
          <p:nvPr>
            <p:ph type="body" sz="quarter" idx="19" hasCustomPrompt="1"/>
          </p:nvPr>
        </p:nvSpPr>
        <p:spPr>
          <a:xfrm>
            <a:off x="1874520"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436488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able or Imag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70285FB5-8EF0-4290-82AE-0E7D18F5E1B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4" name="Rectangle 13">
            <a:extLst>
              <a:ext uri="{FF2B5EF4-FFF2-40B4-BE49-F238E27FC236}">
                <a16:creationId xmlns:a16="http://schemas.microsoft.com/office/drawing/2014/main" id="{D70550E0-BE9C-4243-B6E1-D36E23EBA7E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2" name="WSE logo">
            <a:extLst>
              <a:ext uri="{FF2B5EF4-FFF2-40B4-BE49-F238E27FC236}">
                <a16:creationId xmlns:a16="http://schemas.microsoft.com/office/drawing/2014/main" id="{3A47A697-B777-4F7D-815F-EDBEC2B3E85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59949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860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Light Blue">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61522A75-C6E1-4A35-AEF4-3058F787B06D}"/>
              </a:ext>
            </a:extLst>
          </p:cNvPr>
          <p:cNvSpPr>
            <a:spLocks noGrp="1"/>
          </p:cNvSpPr>
          <p:nvPr>
            <p:ph type="title" hasCustomPrompt="1"/>
          </p:nvPr>
        </p:nvSpPr>
        <p:spPr>
          <a:xfrm>
            <a:off x="529290" y="-938619"/>
            <a:ext cx="8085415" cy="876185"/>
          </a:xfrm>
          <a:prstGeom prst="rect">
            <a:avLst/>
          </a:prstGeom>
        </p:spPr>
        <p:txBody>
          <a:bodyPr anchor="ctr"/>
          <a:lstStyle>
            <a:lvl1pPr>
              <a:defRPr sz="3000" b="1">
                <a:solidFill>
                  <a:schemeClr val="tx2"/>
                </a:solidFill>
              </a:defRPr>
            </a:lvl1pPr>
          </a:lstStyle>
          <a:p>
            <a:r>
              <a:rPr lang="en-US" dirty="0"/>
              <a:t>Copyright The Johns Hopkins University 2023. All rights reserved.</a:t>
            </a:r>
          </a:p>
        </p:txBody>
      </p:sp>
      <p:pic>
        <p:nvPicPr>
          <p:cNvPr id="2" name="Picture 18" descr="Medical History Moment - The Founding of Johns Hopkins University ...">
            <a:extLst>
              <a:ext uri="{FF2B5EF4-FFF2-40B4-BE49-F238E27FC236}">
                <a16:creationId xmlns:a16="http://schemas.microsoft.com/office/drawing/2014/main" id="{6855C648-89BA-05DB-FBE4-06DECEF5D9D4}"/>
              </a:ext>
            </a:extLst>
          </p:cNvPr>
          <p:cNvPicPr>
            <a:picLocks noChangeAspect="1" noChangeArrowheads="1"/>
          </p:cNvPicPr>
          <p:nvPr userDrawn="1"/>
        </p:nvPicPr>
        <p:blipFill rotWithShape="1">
          <a:blip r:embed="rId2">
            <a:grayscl/>
            <a:extLst>
              <a:ext uri="{BEBA8EAE-BF5A-486C-A8C5-ECC9F3942E4B}">
                <a14:imgProps xmlns:a14="http://schemas.microsoft.com/office/drawing/2010/main">
                  <a14:imgLayer r:embed="rId3">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rcRect l="6323" t="7786" r="6323" b="18463"/>
          <a:stretch/>
        </p:blipFill>
        <p:spPr bwMode="auto">
          <a:xfrm>
            <a:off x="0" y="0"/>
            <a:ext cx="9143999" cy="5143497"/>
          </a:xfrm>
          <a:prstGeom prst="rect">
            <a:avLst/>
          </a:prstGeom>
          <a:noFill/>
          <a:extLst>
            <a:ext uri="{909E8E84-426E-40DD-AFC4-6F175D3DCCD1}">
              <a14:hiddenFill xmlns:a14="http://schemas.microsoft.com/office/drawing/2010/main">
                <a:solidFill>
                  <a:srgbClr val="FFFFFF"/>
                </a:solidFill>
              </a14:hiddenFill>
            </a:ext>
          </a:extLst>
        </p:spPr>
      </p:pic>
      <p:sp>
        <p:nvSpPr>
          <p:cNvPr id="10" name="Freeform 13">
            <a:extLst>
              <a:ext uri="{FF2B5EF4-FFF2-40B4-BE49-F238E27FC236}">
                <a16:creationId xmlns:a16="http://schemas.microsoft.com/office/drawing/2014/main" id="{6A59C72E-C9CB-418F-981E-D5C3438A0826}"/>
              </a:ext>
              <a:ext uri="{C183D7F6-B498-43B3-948B-1728B52AA6E4}">
                <adec:decorative xmlns:adec="http://schemas.microsoft.com/office/drawing/2017/decorative" val="1"/>
              </a:ext>
            </a:extLst>
          </p:cNvPr>
          <p:cNvSpPr>
            <a:spLocks/>
          </p:cNvSpPr>
          <p:nvPr userDrawn="1"/>
        </p:nvSpPr>
        <p:spPr bwMode="auto">
          <a:xfrm rot="10800000">
            <a:off x="-2" y="-3"/>
            <a:ext cx="9144001" cy="5143499"/>
          </a:xfrm>
          <a:prstGeom prst="rect">
            <a:avLst/>
          </a:prstGeom>
          <a:gradFill flip="none" rotWithShape="1">
            <a:gsLst>
              <a:gs pos="0">
                <a:srgbClr val="69ACE5">
                  <a:alpha val="85000"/>
                </a:srgbClr>
              </a:gs>
              <a:gs pos="75000">
                <a:srgbClr val="3B6FAF">
                  <a:alpha val="85000"/>
                </a:srgbClr>
              </a:gs>
            </a:gsLst>
            <a:lin ang="10800000" scaled="1"/>
            <a:tileRect/>
          </a:gradFill>
          <a:ln>
            <a:noFill/>
          </a:ln>
        </p:spPr>
        <p:txBody>
          <a:bodyPr vert="horz" wrap="square" lIns="68580" tIns="34290" rIns="68580" bIns="34290" numCol="1" anchor="t" anchorCtr="0" compatLnSpc="1">
            <a:prstTxWarp prst="textNoShape">
              <a:avLst/>
            </a:prstTxWarp>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WSE Logo">
            <a:extLst>
              <a:ext uri="{FF2B5EF4-FFF2-40B4-BE49-F238E27FC236}">
                <a16:creationId xmlns:a16="http://schemas.microsoft.com/office/drawing/2014/main" id="{73EE76B3-19B8-4A4F-9962-98EBF35D9275}"/>
              </a:ext>
              <a:ext uri="{C183D7F6-B498-43B3-948B-1728B52AA6E4}">
                <adec:decorative xmlns:adec="http://schemas.microsoft.com/office/drawing/2017/decorative" val="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5642" t="22639" r="15939" b="21111"/>
          <a:stretch/>
        </p:blipFill>
        <p:spPr>
          <a:xfrm>
            <a:off x="2584969" y="1417162"/>
            <a:ext cx="3974062" cy="2309176"/>
          </a:xfrm>
          <a:prstGeom prst="rect">
            <a:avLst/>
          </a:prstGeom>
        </p:spPr>
      </p:pic>
      <p:sp>
        <p:nvSpPr>
          <p:cNvPr id="5" name="Rectangle 4">
            <a:extLst>
              <a:ext uri="{FF2B5EF4-FFF2-40B4-BE49-F238E27FC236}">
                <a16:creationId xmlns:a16="http://schemas.microsoft.com/office/drawing/2014/main" id="{1146C736-D135-449F-AC2D-8C9ACCE3507D}"/>
              </a:ext>
            </a:extLst>
          </p:cNvPr>
          <p:cNvSpPr/>
          <p:nvPr userDrawn="1"/>
        </p:nvSpPr>
        <p:spPr>
          <a:xfrm>
            <a:off x="0" y="4727386"/>
            <a:ext cx="9144000" cy="217090"/>
          </a:xfrm>
          <a:prstGeom prst="rect">
            <a:avLst/>
          </a:prstGeom>
        </p:spPr>
        <p:txBody>
          <a:bodyPr wrap="square" lIns="81639" tIns="40820" rIns="81639" bIns="40820">
            <a:spAutoFit/>
          </a:bodyPr>
          <a:lstStyle/>
          <a:p>
            <a:pPr algn="ctr"/>
            <a:r>
              <a:rPr lang="en-US" sz="875" dirty="0">
                <a:solidFill>
                  <a:schemeClr val="bg1"/>
                </a:solidFill>
                <a:latin typeface="Arial"/>
                <a:cs typeface="Arial"/>
              </a:rPr>
              <a:t>© The Johns Hopkins University 2023, All Rights Reserved.</a:t>
            </a:r>
          </a:p>
        </p:txBody>
      </p:sp>
    </p:spTree>
    <p:extLst>
      <p:ext uri="{BB962C8B-B14F-4D97-AF65-F5344CB8AC3E}">
        <p14:creationId xmlns:p14="http://schemas.microsoft.com/office/powerpoint/2010/main" val="2203233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1513-21BA-69D9-46B3-4288DF1F8502}"/>
              </a:ext>
            </a:extLst>
          </p:cNvPr>
          <p:cNvSpPr>
            <a:spLocks noGrp="1"/>
          </p:cNvSpPr>
          <p:nvPr>
            <p:ph type="title"/>
          </p:nvPr>
        </p:nvSpPr>
        <p:spPr/>
        <p:txBody>
          <a:bodyPr/>
          <a:lstStyle/>
          <a:p>
            <a:r>
              <a:rPr lang="en-US"/>
              <a:t>Click to edit Master title style</a:t>
            </a:r>
            <a:endParaRPr lang="en-CN"/>
          </a:p>
        </p:txBody>
      </p:sp>
      <p:sp>
        <p:nvSpPr>
          <p:cNvPr id="3" name="Content Placeholder 2">
            <a:extLst>
              <a:ext uri="{FF2B5EF4-FFF2-40B4-BE49-F238E27FC236}">
                <a16:creationId xmlns:a16="http://schemas.microsoft.com/office/drawing/2014/main" id="{2229FC8F-EFCF-946C-FB4F-829BDABC18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N"/>
          </a:p>
        </p:txBody>
      </p:sp>
      <p:sp>
        <p:nvSpPr>
          <p:cNvPr id="4" name="Date Placeholder 3">
            <a:extLst>
              <a:ext uri="{FF2B5EF4-FFF2-40B4-BE49-F238E27FC236}">
                <a16:creationId xmlns:a16="http://schemas.microsoft.com/office/drawing/2014/main" id="{960B3578-F61A-3D71-7DF9-7749DF4EAC02}"/>
              </a:ext>
            </a:extLst>
          </p:cNvPr>
          <p:cNvSpPr>
            <a:spLocks noGrp="1"/>
          </p:cNvSpPr>
          <p:nvPr>
            <p:ph type="dt" sz="half" idx="10"/>
          </p:nvPr>
        </p:nvSpPr>
        <p:spPr/>
        <p:txBody>
          <a:bodyPr/>
          <a:lstStyle/>
          <a:p>
            <a:fld id="{0104F993-25E2-634E-BAAE-979470ED3484}" type="datetimeFigureOut">
              <a:rPr lang="en-CN" smtClean="0"/>
              <a:t>1/23/24</a:t>
            </a:fld>
            <a:endParaRPr lang="en-CN"/>
          </a:p>
        </p:txBody>
      </p:sp>
      <p:sp>
        <p:nvSpPr>
          <p:cNvPr id="5" name="Footer Placeholder 4">
            <a:extLst>
              <a:ext uri="{FF2B5EF4-FFF2-40B4-BE49-F238E27FC236}">
                <a16:creationId xmlns:a16="http://schemas.microsoft.com/office/drawing/2014/main" id="{E0F369B4-94DC-374C-B891-76485760FDE2}"/>
              </a:ext>
            </a:extLst>
          </p:cNvPr>
          <p:cNvSpPr>
            <a:spLocks noGrp="1"/>
          </p:cNvSpPr>
          <p:nvPr>
            <p:ph type="ftr" sz="quarter" idx="11"/>
          </p:nvPr>
        </p:nvSpPr>
        <p:spPr/>
        <p:txBody>
          <a:bodyPr/>
          <a:lstStyle/>
          <a:p>
            <a:endParaRPr lang="en-CN"/>
          </a:p>
        </p:txBody>
      </p:sp>
      <p:sp>
        <p:nvSpPr>
          <p:cNvPr id="6" name="Slide Number Placeholder 5">
            <a:extLst>
              <a:ext uri="{FF2B5EF4-FFF2-40B4-BE49-F238E27FC236}">
                <a16:creationId xmlns:a16="http://schemas.microsoft.com/office/drawing/2014/main" id="{4B622DF6-B9CC-948D-B599-46DBCBE950DD}"/>
              </a:ext>
            </a:extLst>
          </p:cNvPr>
          <p:cNvSpPr>
            <a:spLocks noGrp="1"/>
          </p:cNvSpPr>
          <p:nvPr>
            <p:ph type="sldNum" sz="quarter" idx="12"/>
          </p:nvPr>
        </p:nvSpPr>
        <p:spPr/>
        <p:txBody>
          <a:bodyPr/>
          <a:lstStyle/>
          <a:p>
            <a:fld id="{6C74AF8F-34DA-FD49-A130-D08203732350}" type="slidenum">
              <a:rPr lang="en-CN" smtClean="0"/>
              <a:t>‹#›</a:t>
            </a:fld>
            <a:endParaRPr lang="en-CN"/>
          </a:p>
        </p:txBody>
      </p:sp>
    </p:spTree>
    <p:extLst>
      <p:ext uri="{BB962C8B-B14F-4D97-AF65-F5344CB8AC3E}">
        <p14:creationId xmlns:p14="http://schemas.microsoft.com/office/powerpoint/2010/main" val="18904406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6282614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dirty="0"/>
          </a:p>
        </p:txBody>
      </p:sp>
      <p:sp>
        <p:nvSpPr>
          <p:cNvPr id="19" name="Google Shape;19;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00050" lvl="0" indent="-285750">
              <a:spcBef>
                <a:spcPts val="0"/>
              </a:spcBef>
              <a:spcAft>
                <a:spcPts val="0"/>
              </a:spcAft>
              <a:buSzPts val="1800"/>
              <a:buFont typeface="Arial" panose="020B0604020202020204" pitchFamily="34" charset="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endParaRPr dirty="0"/>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606017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8724302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1AC98-683A-B90B-0A9B-36591AD4D9B7}"/>
              </a:ext>
            </a:extLst>
          </p:cNvPr>
          <p:cNvSpPr>
            <a:spLocks noGrp="1"/>
          </p:cNvSpPr>
          <p:nvPr>
            <p:ph type="title"/>
          </p:nvPr>
        </p:nvSpPr>
        <p:spPr>
          <a:xfrm>
            <a:off x="311700" y="445025"/>
            <a:ext cx="8520600" cy="572700"/>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863A4CB-7C4F-0B83-D0B4-5E2501E626AD}"/>
              </a:ext>
            </a:extLst>
          </p:cNvPr>
          <p:cNvSpPr>
            <a:spLocks noGrp="1"/>
          </p:cNvSpPr>
          <p:nvPr>
            <p:ph type="sldNum" idx="10"/>
          </p:nvPr>
        </p:nvSpPr>
        <p:spPr>
          <a:xfrm>
            <a:off x="8472458" y="4663217"/>
            <a:ext cx="548700" cy="393600"/>
          </a:xfrm>
          <a:prstGeom prst="rect">
            <a:avLst/>
          </a:prstGeom>
        </p:spPr>
        <p:txBody>
          <a:body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832224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Bullets">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54A0AA2-B636-401F-B58B-6DF5349EBC51}"/>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dirty="0"/>
              <a:t>Click to </a:t>
            </a:r>
            <a:r>
              <a:rPr lang="en-US" noProof="0"/>
              <a:t>add title</a:t>
            </a:r>
            <a:endParaRPr lang="en-US" noProof="0" dirty="0"/>
          </a:p>
        </p:txBody>
      </p:sp>
      <p:sp>
        <p:nvSpPr>
          <p:cNvPr id="11" name="Rectangle 10">
            <a:extLst>
              <a:ext uri="{FF2B5EF4-FFF2-40B4-BE49-F238E27FC236}">
                <a16:creationId xmlns:a16="http://schemas.microsoft.com/office/drawing/2014/main" id="{20414BC9-864B-4D63-BFF5-8A26BC6E547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533919" y="1390650"/>
            <a:ext cx="8085415" cy="3077573"/>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pic>
        <p:nvPicPr>
          <p:cNvPr id="8" name="WSE logo">
            <a:extLst>
              <a:ext uri="{FF2B5EF4-FFF2-40B4-BE49-F238E27FC236}">
                <a16:creationId xmlns:a16="http://schemas.microsoft.com/office/drawing/2014/main" id="{5F712F24-2ADD-4B4F-B20F-5AF8A0644F0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7" name="Page Number">
            <a:extLst>
              <a:ext uri="{FF2B5EF4-FFF2-40B4-BE49-F238E27FC236}">
                <a16:creationId xmlns:a16="http://schemas.microsoft.com/office/drawing/2014/main" id="{A10FF969-5C1A-4F23-A07F-2B9FBF69C84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33514913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428454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g Image and 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AEB5493-B3A2-40C1-8BB1-AB892AD7FCC5}"/>
              </a:ext>
              <a:ext uri="{C183D7F6-B498-43B3-948B-1728B52AA6E4}">
                <adec:decorative xmlns:adec="http://schemas.microsoft.com/office/drawing/2017/decorative" val="1"/>
              </a:ext>
            </a:extLst>
          </p:cNvPr>
          <p:cNvSpPr/>
          <p:nvPr userDrawn="1"/>
        </p:nvSpPr>
        <p:spPr>
          <a:xfrm>
            <a:off x="1" y="-2"/>
            <a:ext cx="3122840" cy="51435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Source Serif Pro" panose="02040603050405020204" pitchFamily="18" charset="0"/>
              <a:ea typeface="Source Serif Pro" panose="02040603050405020204" pitchFamily="18" charset="0"/>
              <a:cs typeface="+mn-cs"/>
            </a:endParaRPr>
          </a:p>
        </p:txBody>
      </p:sp>
      <p:sp>
        <p:nvSpPr>
          <p:cNvPr id="2" name="Picture">
            <a:extLst>
              <a:ext uri="{FF2B5EF4-FFF2-40B4-BE49-F238E27FC236}">
                <a16:creationId xmlns:a16="http://schemas.microsoft.com/office/drawing/2014/main" id="{FBF9887D-E6B3-4215-89CB-6D0E9B71B902}"/>
              </a:ext>
            </a:extLst>
          </p:cNvPr>
          <p:cNvSpPr>
            <a:spLocks noGrp="1"/>
          </p:cNvSpPr>
          <p:nvPr>
            <p:ph type="pic" sz="quarter" idx="26"/>
          </p:nvPr>
        </p:nvSpPr>
        <p:spPr bwMode="auto">
          <a:xfrm>
            <a:off x="857251" y="1248603"/>
            <a:ext cx="4531178" cy="2646293"/>
          </a:xfrm>
          <a:custGeom>
            <a:avLst/>
            <a:gdLst>
              <a:gd name="connsiteX0" fmla="*/ 0 w 6089373"/>
              <a:gd name="connsiteY0" fmla="*/ 0 h 3528391"/>
              <a:gd name="connsiteX1" fmla="*/ 6089373 w 6089373"/>
              <a:gd name="connsiteY1" fmla="*/ 0 h 3528391"/>
              <a:gd name="connsiteX2" fmla="*/ 6089373 w 6089373"/>
              <a:gd name="connsiteY2" fmla="*/ 3528391 h 3528391"/>
              <a:gd name="connsiteX3" fmla="*/ 0 w 6089373"/>
              <a:gd name="connsiteY3" fmla="*/ 3528391 h 3528391"/>
            </a:gdLst>
            <a:ahLst/>
            <a:cxnLst>
              <a:cxn ang="0">
                <a:pos x="connsiteX0" y="connsiteY0"/>
              </a:cxn>
              <a:cxn ang="0">
                <a:pos x="connsiteX1" y="connsiteY1"/>
              </a:cxn>
              <a:cxn ang="0">
                <a:pos x="connsiteX2" y="connsiteY2"/>
              </a:cxn>
              <a:cxn ang="0">
                <a:pos x="connsiteX3" y="connsiteY3"/>
              </a:cxn>
            </a:cxnLst>
            <a:rect l="l" t="t" r="r" b="b"/>
            <a:pathLst>
              <a:path w="6089373" h="3528391">
                <a:moveTo>
                  <a:pt x="0" y="0"/>
                </a:moveTo>
                <a:lnTo>
                  <a:pt x="6089373" y="0"/>
                </a:lnTo>
                <a:lnTo>
                  <a:pt x="6089373" y="3528391"/>
                </a:lnTo>
                <a:lnTo>
                  <a:pt x="0" y="3528391"/>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AD6D53B2-B358-42B0-8674-1675EB1C62AF}"/>
              </a:ext>
            </a:extLst>
          </p:cNvPr>
          <p:cNvSpPr>
            <a:spLocks noGrp="1"/>
          </p:cNvSpPr>
          <p:nvPr>
            <p:ph type="body" sz="quarter" idx="18" hasCustomPrompt="1"/>
          </p:nvPr>
        </p:nvSpPr>
        <p:spPr>
          <a:xfrm>
            <a:off x="857251" y="3908750"/>
            <a:ext cx="1426796" cy="200055"/>
          </a:xfrm>
          <a:prstGeom prst="rect">
            <a:avLst/>
          </a:prstGeom>
        </p:spPr>
        <p:txBody>
          <a:bodyPr anchor="ctr"/>
          <a:lstStyle>
            <a:lvl1pPr algn="l">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7" name="Icon">
            <a:extLst>
              <a:ext uri="{FF2B5EF4-FFF2-40B4-BE49-F238E27FC236}">
                <a16:creationId xmlns:a16="http://schemas.microsoft.com/office/drawing/2014/main" id="{FE8CABBD-9B77-4E67-9A9B-7336CC8B4135}"/>
              </a:ext>
              <a:ext uri="{C183D7F6-B498-43B3-948B-1728B52AA6E4}">
                <adec:decorative xmlns:adec="http://schemas.microsoft.com/office/drawing/2017/decorative" val="1"/>
              </a:ext>
            </a:extLst>
          </p:cNvPr>
          <p:cNvSpPr>
            <a:spLocks noChangeArrowheads="1"/>
          </p:cNvSpPr>
          <p:nvPr/>
        </p:nvSpPr>
        <p:spPr bwMode="auto">
          <a:xfrm>
            <a:off x="7095297" y="1629793"/>
            <a:ext cx="339420" cy="288112"/>
          </a:xfrm>
          <a:custGeom>
            <a:avLst/>
            <a:gdLst>
              <a:gd name="T0" fmla="*/ 350 w 759"/>
              <a:gd name="T1" fmla="*/ 379 h 642"/>
              <a:gd name="T2" fmla="*/ 350 w 759"/>
              <a:gd name="T3" fmla="*/ 554 h 642"/>
              <a:gd name="T4" fmla="*/ 263 w 759"/>
              <a:gd name="T5" fmla="*/ 641 h 642"/>
              <a:gd name="T6" fmla="*/ 88 w 759"/>
              <a:gd name="T7" fmla="*/ 641 h 642"/>
              <a:gd name="T8" fmla="*/ 0 w 759"/>
              <a:gd name="T9" fmla="*/ 554 h 642"/>
              <a:gd name="T10" fmla="*/ 0 w 759"/>
              <a:gd name="T11" fmla="*/ 233 h 642"/>
              <a:gd name="T12" fmla="*/ 233 w 759"/>
              <a:gd name="T13" fmla="*/ 0 h 642"/>
              <a:gd name="T14" fmla="*/ 263 w 759"/>
              <a:gd name="T15" fmla="*/ 0 h 642"/>
              <a:gd name="T16" fmla="*/ 292 w 759"/>
              <a:gd name="T17" fmla="*/ 29 h 642"/>
              <a:gd name="T18" fmla="*/ 292 w 759"/>
              <a:gd name="T19" fmla="*/ 87 h 642"/>
              <a:gd name="T20" fmla="*/ 263 w 759"/>
              <a:gd name="T21" fmla="*/ 116 h 642"/>
              <a:gd name="T22" fmla="*/ 233 w 759"/>
              <a:gd name="T23" fmla="*/ 116 h 642"/>
              <a:gd name="T24" fmla="*/ 117 w 759"/>
              <a:gd name="T25" fmla="*/ 233 h 642"/>
              <a:gd name="T26" fmla="*/ 117 w 759"/>
              <a:gd name="T27" fmla="*/ 248 h 642"/>
              <a:gd name="T28" fmla="*/ 161 w 759"/>
              <a:gd name="T29" fmla="*/ 291 h 642"/>
              <a:gd name="T30" fmla="*/ 263 w 759"/>
              <a:gd name="T31" fmla="*/ 291 h 642"/>
              <a:gd name="T32" fmla="*/ 350 w 759"/>
              <a:gd name="T33" fmla="*/ 379 h 642"/>
              <a:gd name="T34" fmla="*/ 758 w 759"/>
              <a:gd name="T35" fmla="*/ 379 h 642"/>
              <a:gd name="T36" fmla="*/ 758 w 759"/>
              <a:gd name="T37" fmla="*/ 554 h 642"/>
              <a:gd name="T38" fmla="*/ 671 w 759"/>
              <a:gd name="T39" fmla="*/ 641 h 642"/>
              <a:gd name="T40" fmla="*/ 496 w 759"/>
              <a:gd name="T41" fmla="*/ 641 h 642"/>
              <a:gd name="T42" fmla="*/ 408 w 759"/>
              <a:gd name="T43" fmla="*/ 554 h 642"/>
              <a:gd name="T44" fmla="*/ 408 w 759"/>
              <a:gd name="T45" fmla="*/ 233 h 642"/>
              <a:gd name="T46" fmla="*/ 642 w 759"/>
              <a:gd name="T47" fmla="*/ 0 h 642"/>
              <a:gd name="T48" fmla="*/ 671 w 759"/>
              <a:gd name="T49" fmla="*/ 0 h 642"/>
              <a:gd name="T50" fmla="*/ 700 w 759"/>
              <a:gd name="T51" fmla="*/ 29 h 642"/>
              <a:gd name="T52" fmla="*/ 700 w 759"/>
              <a:gd name="T53" fmla="*/ 87 h 642"/>
              <a:gd name="T54" fmla="*/ 671 w 759"/>
              <a:gd name="T55" fmla="*/ 116 h 642"/>
              <a:gd name="T56" fmla="*/ 642 w 759"/>
              <a:gd name="T57" fmla="*/ 116 h 642"/>
              <a:gd name="T58" fmla="*/ 525 w 759"/>
              <a:gd name="T59" fmla="*/ 233 h 642"/>
              <a:gd name="T60" fmla="*/ 525 w 759"/>
              <a:gd name="T61" fmla="*/ 248 h 642"/>
              <a:gd name="T62" fmla="*/ 569 w 759"/>
              <a:gd name="T63" fmla="*/ 291 h 642"/>
              <a:gd name="T64" fmla="*/ 671 w 759"/>
              <a:gd name="T65" fmla="*/ 291 h 642"/>
              <a:gd name="T66" fmla="*/ 758 w 759"/>
              <a:gd name="T67" fmla="*/ 379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59" h="642">
                <a:moveTo>
                  <a:pt x="350" y="379"/>
                </a:moveTo>
                <a:lnTo>
                  <a:pt x="350" y="554"/>
                </a:lnTo>
                <a:cubicBezTo>
                  <a:pt x="350" y="602"/>
                  <a:pt x="311" y="641"/>
                  <a:pt x="263" y="641"/>
                </a:cubicBezTo>
                <a:lnTo>
                  <a:pt x="88" y="641"/>
                </a:lnTo>
                <a:cubicBezTo>
                  <a:pt x="39" y="641"/>
                  <a:pt x="0" y="602"/>
                  <a:pt x="0" y="554"/>
                </a:cubicBezTo>
                <a:lnTo>
                  <a:pt x="0" y="233"/>
                </a:lnTo>
                <a:cubicBezTo>
                  <a:pt x="0" y="105"/>
                  <a:pt x="105" y="0"/>
                  <a:pt x="233" y="0"/>
                </a:cubicBezTo>
                <a:lnTo>
                  <a:pt x="263" y="0"/>
                </a:lnTo>
                <a:cubicBezTo>
                  <a:pt x="279" y="0"/>
                  <a:pt x="292" y="13"/>
                  <a:pt x="292" y="29"/>
                </a:cubicBezTo>
                <a:lnTo>
                  <a:pt x="292" y="87"/>
                </a:lnTo>
                <a:cubicBezTo>
                  <a:pt x="292" y="103"/>
                  <a:pt x="279" y="116"/>
                  <a:pt x="263" y="116"/>
                </a:cubicBezTo>
                <a:lnTo>
                  <a:pt x="233" y="116"/>
                </a:lnTo>
                <a:cubicBezTo>
                  <a:pt x="169" y="116"/>
                  <a:pt x="117" y="169"/>
                  <a:pt x="117" y="233"/>
                </a:cubicBezTo>
                <a:lnTo>
                  <a:pt x="117" y="248"/>
                </a:lnTo>
                <a:cubicBezTo>
                  <a:pt x="117" y="272"/>
                  <a:pt x="136" y="291"/>
                  <a:pt x="161" y="291"/>
                </a:cubicBezTo>
                <a:lnTo>
                  <a:pt x="263" y="291"/>
                </a:lnTo>
                <a:cubicBezTo>
                  <a:pt x="311" y="291"/>
                  <a:pt x="350" y="330"/>
                  <a:pt x="350" y="379"/>
                </a:cubicBezTo>
                <a:close/>
                <a:moveTo>
                  <a:pt x="758" y="379"/>
                </a:moveTo>
                <a:lnTo>
                  <a:pt x="758" y="554"/>
                </a:lnTo>
                <a:cubicBezTo>
                  <a:pt x="758" y="602"/>
                  <a:pt x="719" y="641"/>
                  <a:pt x="671" y="641"/>
                </a:cubicBezTo>
                <a:lnTo>
                  <a:pt x="496" y="641"/>
                </a:lnTo>
                <a:cubicBezTo>
                  <a:pt x="447" y="641"/>
                  <a:pt x="408" y="602"/>
                  <a:pt x="408" y="554"/>
                </a:cubicBezTo>
                <a:lnTo>
                  <a:pt x="408" y="233"/>
                </a:lnTo>
                <a:cubicBezTo>
                  <a:pt x="408" y="105"/>
                  <a:pt x="513" y="0"/>
                  <a:pt x="642" y="0"/>
                </a:cubicBezTo>
                <a:lnTo>
                  <a:pt x="671" y="0"/>
                </a:lnTo>
                <a:cubicBezTo>
                  <a:pt x="687" y="0"/>
                  <a:pt x="700" y="13"/>
                  <a:pt x="700" y="29"/>
                </a:cubicBezTo>
                <a:lnTo>
                  <a:pt x="700" y="87"/>
                </a:lnTo>
                <a:cubicBezTo>
                  <a:pt x="700" y="103"/>
                  <a:pt x="687" y="116"/>
                  <a:pt x="671" y="116"/>
                </a:cubicBezTo>
                <a:lnTo>
                  <a:pt x="642" y="116"/>
                </a:lnTo>
                <a:cubicBezTo>
                  <a:pt x="577" y="116"/>
                  <a:pt x="525" y="169"/>
                  <a:pt x="525" y="233"/>
                </a:cubicBezTo>
                <a:lnTo>
                  <a:pt x="525" y="248"/>
                </a:lnTo>
                <a:cubicBezTo>
                  <a:pt x="525" y="272"/>
                  <a:pt x="545" y="291"/>
                  <a:pt x="569" y="291"/>
                </a:cubicBezTo>
                <a:lnTo>
                  <a:pt x="671" y="291"/>
                </a:lnTo>
                <a:cubicBezTo>
                  <a:pt x="719" y="291"/>
                  <a:pt x="758" y="330"/>
                  <a:pt x="758" y="379"/>
                </a:cubicBezTo>
                <a:close/>
              </a:path>
            </a:pathLst>
          </a:custGeom>
          <a:solidFill>
            <a:srgbClr val="092C74"/>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defPPr>
              <a:defRPr lang="en-GB"/>
            </a:defPPr>
            <a:lvl1pPr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1pPr>
            <a:lvl2pPr marL="742950" indent="-28575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2pPr>
            <a:lvl3pPr marL="11430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3pPr>
            <a:lvl4pPr marL="16002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4pPr>
            <a:lvl5pPr marL="2057400" indent="-228600" algn="l" defTabSz="457200" rtl="0" fontAlgn="base" hangingPunct="0">
              <a:lnSpc>
                <a:spcPct val="93000"/>
              </a:lnSpc>
              <a:spcBef>
                <a:spcPct val="0"/>
              </a:spcBef>
              <a:spcAft>
                <a:spcPct val="0"/>
              </a:spcAft>
              <a:buClr>
                <a:srgbClr val="000000"/>
              </a:buClr>
              <a:buSzPct val="100000"/>
              <a:buFont typeface="Times New Roman" charset="0"/>
              <a:defRPr kern="1200">
                <a:solidFill>
                  <a:schemeClr val="tx1"/>
                </a:solidFill>
                <a:latin typeface="Arial" charset="0"/>
                <a:ea typeface="SimSun" charset="0"/>
                <a:cs typeface="SimSun" charset="0"/>
              </a:defRPr>
            </a:lvl5pPr>
            <a:lvl6pPr marL="2286000" algn="l" defTabSz="457200" rtl="0" eaLnBrk="1" latinLnBrk="0" hangingPunct="1">
              <a:defRPr kern="1200">
                <a:solidFill>
                  <a:schemeClr val="tx1"/>
                </a:solidFill>
                <a:latin typeface="Arial" charset="0"/>
                <a:ea typeface="SimSun" charset="0"/>
                <a:cs typeface="SimSun" charset="0"/>
              </a:defRPr>
            </a:lvl6pPr>
            <a:lvl7pPr marL="2743200" algn="l" defTabSz="457200" rtl="0" eaLnBrk="1" latinLnBrk="0" hangingPunct="1">
              <a:defRPr kern="1200">
                <a:solidFill>
                  <a:schemeClr val="tx1"/>
                </a:solidFill>
                <a:latin typeface="Arial" charset="0"/>
                <a:ea typeface="SimSun" charset="0"/>
                <a:cs typeface="SimSun" charset="0"/>
              </a:defRPr>
            </a:lvl7pPr>
            <a:lvl8pPr marL="3200400" algn="l" defTabSz="457200" rtl="0" eaLnBrk="1" latinLnBrk="0" hangingPunct="1">
              <a:defRPr kern="1200">
                <a:solidFill>
                  <a:schemeClr val="tx1"/>
                </a:solidFill>
                <a:latin typeface="Arial" charset="0"/>
                <a:ea typeface="SimSun" charset="0"/>
                <a:cs typeface="SimSun" charset="0"/>
              </a:defRPr>
            </a:lvl8pPr>
            <a:lvl9pPr marL="3657600" algn="l" defTabSz="457200" rtl="0" eaLnBrk="1" latinLnBrk="0" hangingPunct="1">
              <a:defRPr kern="1200">
                <a:solidFill>
                  <a:schemeClr val="tx1"/>
                </a:solidFill>
                <a:latin typeface="Arial" charset="0"/>
                <a:ea typeface="SimSun" charset="0"/>
                <a:cs typeface="SimSun" charset="0"/>
              </a:defRPr>
            </a:lvl9pPr>
          </a:lstStyle>
          <a:p>
            <a:pPr marL="0" marR="0" lvl="0" indent="0" algn="l" defTabSz="342900" rtl="0" eaLnBrk="1" fontAlgn="base" latinLnBrk="0" hangingPunct="0">
              <a:lnSpc>
                <a:spcPct val="93000"/>
              </a:lnSpc>
              <a:spcBef>
                <a:spcPct val="0"/>
              </a:spcBef>
              <a:spcAft>
                <a:spcPct val="0"/>
              </a:spcAft>
              <a:buClr>
                <a:srgbClr val="000000"/>
              </a:buClr>
              <a:buSzPct val="100000"/>
              <a:buFont typeface="Times New Roman" charset="0"/>
              <a:buNone/>
              <a:tabLst/>
              <a:defRPr/>
            </a:pPr>
            <a:endParaRPr kumimoji="0" lang="en-US" sz="1350" b="0" i="0" u="none" strike="noStrike" kern="1200" cap="none" spc="0" normalizeH="0" baseline="0" noProof="0">
              <a:ln>
                <a:noFill/>
              </a:ln>
              <a:solidFill>
                <a:srgbClr val="E2BC00"/>
              </a:solidFill>
              <a:effectLst/>
              <a:uLnTx/>
              <a:uFillTx/>
              <a:latin typeface="Source Serif Pro" panose="02040603050405020204" pitchFamily="18" charset="0"/>
              <a:ea typeface="Source Serif Pro" panose="02040603050405020204" pitchFamily="18" charset="0"/>
            </a:endParaRPr>
          </a:p>
        </p:txBody>
      </p:sp>
      <p:sp>
        <p:nvSpPr>
          <p:cNvPr id="10" name="Quote">
            <a:extLst>
              <a:ext uri="{FF2B5EF4-FFF2-40B4-BE49-F238E27FC236}">
                <a16:creationId xmlns:a16="http://schemas.microsoft.com/office/drawing/2014/main" id="{D569EA10-43E0-4BEE-B214-09F7B8A23227}"/>
              </a:ext>
            </a:extLst>
          </p:cNvPr>
          <p:cNvSpPr>
            <a:spLocks noGrp="1"/>
          </p:cNvSpPr>
          <p:nvPr>
            <p:ph type="body" sz="quarter" idx="15" hasCustomPrompt="1"/>
          </p:nvPr>
        </p:nvSpPr>
        <p:spPr>
          <a:xfrm>
            <a:off x="6038633" y="2149100"/>
            <a:ext cx="2452748" cy="1361768"/>
          </a:xfrm>
          <a:prstGeom prst="rect">
            <a:avLst/>
          </a:prstGeom>
        </p:spPr>
        <p:txBody>
          <a:bodyP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9" name="Page Number">
            <a:extLst>
              <a:ext uri="{FF2B5EF4-FFF2-40B4-BE49-F238E27FC236}">
                <a16:creationId xmlns:a16="http://schemas.microsoft.com/office/drawing/2014/main" id="{EEE55CF8-625E-4400-8F6B-ECBACA3EBA5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0256744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chemeClr val="tx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12" name="Quote">
            <a:extLst>
              <a:ext uri="{FF2B5EF4-FFF2-40B4-BE49-F238E27FC236}">
                <a16:creationId xmlns:a16="http://schemas.microsoft.com/office/drawing/2014/main" id="{5C8A66A0-BC82-4893-917E-EB5E32A0EFD0}"/>
              </a:ext>
            </a:extLst>
          </p:cNvPr>
          <p:cNvSpPr>
            <a:spLocks noGrp="1"/>
          </p:cNvSpPr>
          <p:nvPr>
            <p:ph type="body" sz="quarter" idx="15" hasCustomPrompt="1"/>
          </p:nvPr>
        </p:nvSpPr>
        <p:spPr>
          <a:xfrm>
            <a:off x="1880255" y="1925782"/>
            <a:ext cx="3308447" cy="1330036"/>
          </a:xfrm>
          <a:prstGeom prst="rect">
            <a:avLst/>
          </a:prstGeom>
        </p:spPr>
        <p:txBody>
          <a:bodyPr anchor="ctr">
            <a:noAutofit/>
          </a:bodyPr>
          <a:lstStyle>
            <a:lvl1pPr marL="0" indent="0" algn="ctr">
              <a:buNone/>
              <a:defRPr sz="1200" b="1" i="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quote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spTree>
    <p:extLst>
      <p:ext uri="{BB962C8B-B14F-4D97-AF65-F5344CB8AC3E}">
        <p14:creationId xmlns:p14="http://schemas.microsoft.com/office/powerpoint/2010/main" val="23597895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Big Quote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1554FC-FADE-4575-A597-D22AD9E65FB6}"/>
              </a:ext>
              <a:ext uri="{C183D7F6-B498-43B3-948B-1728B52AA6E4}">
                <adec:decorative xmlns:adec="http://schemas.microsoft.com/office/drawing/2017/decorative" val="1"/>
              </a:ext>
            </a:extLst>
          </p:cNvPr>
          <p:cNvSpPr/>
          <p:nvPr userDrawn="1"/>
        </p:nvSpPr>
        <p:spPr>
          <a:xfrm>
            <a:off x="279796" y="285751"/>
            <a:ext cx="8584406" cy="4571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F117C347-6C9A-4E19-9B45-59DD15CEE199}"/>
              </a:ext>
              <a:ext uri="{C183D7F6-B498-43B3-948B-1728B52AA6E4}">
                <adec:decorative xmlns:adec="http://schemas.microsoft.com/office/drawing/2017/decorative" val="1"/>
              </a:ext>
            </a:extLst>
          </p:cNvPr>
          <p:cNvSpPr/>
          <p:nvPr userDrawn="1"/>
        </p:nvSpPr>
        <p:spPr>
          <a:xfrm>
            <a:off x="5188702" y="1056529"/>
            <a:ext cx="3019509" cy="3030441"/>
          </a:xfrm>
          <a:prstGeom prst="rect">
            <a:avLst/>
          </a:prstGeom>
          <a:solidFill>
            <a:srgbClr val="092C74"/>
          </a:solidFill>
          <a:ln w="12700" cap="flat" cmpd="sng" algn="ctr">
            <a:noFill/>
            <a:prstDash val="solid"/>
            <a:miter lim="800000"/>
          </a:ln>
          <a:effectLst/>
        </p:spPr>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srgbClr val="002D72"/>
              </a:solidFill>
              <a:effectLst/>
              <a:uLnTx/>
              <a:uFillTx/>
              <a:latin typeface="Source Sans Pro" panose="020B0503030403020204" pitchFamily="34" charset="0"/>
              <a:ea typeface="Source Sans Pro" panose="020B0503030403020204" pitchFamily="34" charset="0"/>
              <a:cs typeface="+mn-cs"/>
            </a:endParaRPr>
          </a:p>
        </p:txBody>
      </p:sp>
      <p:sp>
        <p:nvSpPr>
          <p:cNvPr id="8" name="Rectangle 7">
            <a:extLst>
              <a:ext uri="{FF2B5EF4-FFF2-40B4-BE49-F238E27FC236}">
                <a16:creationId xmlns:a16="http://schemas.microsoft.com/office/drawing/2014/main" id="{0392F947-1432-4A46-A4D0-277EDD87161D}"/>
              </a:ext>
            </a:extLst>
          </p:cNvPr>
          <p:cNvSpPr/>
          <p:nvPr userDrawn="1"/>
        </p:nvSpPr>
        <p:spPr>
          <a:xfrm>
            <a:off x="1416326" y="1543050"/>
            <a:ext cx="4253948"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sp>
        <p:nvSpPr>
          <p:cNvPr id="3" name="Title 2">
            <a:extLst>
              <a:ext uri="{FF2B5EF4-FFF2-40B4-BE49-F238E27FC236}">
                <a16:creationId xmlns:a16="http://schemas.microsoft.com/office/drawing/2014/main" id="{BC2E7280-E0EB-D34E-ACCA-E3CD484330ED}"/>
              </a:ext>
            </a:extLst>
          </p:cNvPr>
          <p:cNvSpPr>
            <a:spLocks noGrp="1"/>
          </p:cNvSpPr>
          <p:nvPr>
            <p:ph type="title"/>
          </p:nvPr>
        </p:nvSpPr>
        <p:spPr>
          <a:xfrm>
            <a:off x="1576553" y="1757825"/>
            <a:ext cx="3941378" cy="1700078"/>
          </a:xfrm>
          <a:prstGeom prst="rect">
            <a:avLst/>
          </a:prstGeom>
        </p:spPr>
        <p:txBody>
          <a:bodyPr/>
          <a:lstStyle>
            <a:lvl1pPr>
              <a:defRPr sz="1600">
                <a:latin typeface="+mn-lt"/>
              </a:defRPr>
            </a:lvl1pPr>
          </a:lstStyle>
          <a:p>
            <a:r>
              <a:rPr lang="en-US"/>
              <a:t>Click to edit Master title style</a:t>
            </a:r>
          </a:p>
        </p:txBody>
      </p:sp>
      <p:sp>
        <p:nvSpPr>
          <p:cNvPr id="4" name="Picture">
            <a:extLst>
              <a:ext uri="{FF2B5EF4-FFF2-40B4-BE49-F238E27FC236}">
                <a16:creationId xmlns:a16="http://schemas.microsoft.com/office/drawing/2014/main" id="{4E6386A3-9469-4807-90E8-CCCADF41D9A9}"/>
              </a:ext>
            </a:extLst>
          </p:cNvPr>
          <p:cNvSpPr>
            <a:spLocks noGrp="1"/>
          </p:cNvSpPr>
          <p:nvPr>
            <p:ph type="pic" sz="quarter" idx="12"/>
          </p:nvPr>
        </p:nvSpPr>
        <p:spPr bwMode="auto">
          <a:xfrm>
            <a:off x="5670273" y="1543050"/>
            <a:ext cx="2057400" cy="2057400"/>
          </a:xfrm>
          <a:custGeom>
            <a:avLst/>
            <a:gdLst>
              <a:gd name="connsiteX0" fmla="*/ 0 w 2743200"/>
              <a:gd name="connsiteY0" fmla="*/ 0 h 2743200"/>
              <a:gd name="connsiteX1" fmla="*/ 2743200 w 2743200"/>
              <a:gd name="connsiteY1" fmla="*/ 0 h 2743200"/>
              <a:gd name="connsiteX2" fmla="*/ 2743200 w 2743200"/>
              <a:gd name="connsiteY2" fmla="*/ 2743200 h 2743200"/>
              <a:gd name="connsiteX3" fmla="*/ 0 w 2743200"/>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2743200" h="2743200">
                <a:moveTo>
                  <a:pt x="0" y="0"/>
                </a:moveTo>
                <a:lnTo>
                  <a:pt x="2743200" y="0"/>
                </a:lnTo>
                <a:lnTo>
                  <a:pt x="2743200" y="2743200"/>
                </a:lnTo>
                <a:lnTo>
                  <a:pt x="0" y="2743200"/>
                </a:lnTo>
                <a:close/>
              </a:path>
            </a:pathLst>
          </a:cu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endParaRPr lang="en-US"/>
          </a:p>
        </p:txBody>
      </p:sp>
      <p:sp>
        <p:nvSpPr>
          <p:cNvPr id="11" name="Picture Citation">
            <a:extLst>
              <a:ext uri="{FF2B5EF4-FFF2-40B4-BE49-F238E27FC236}">
                <a16:creationId xmlns:a16="http://schemas.microsoft.com/office/drawing/2014/main" id="{0B1D907D-0C88-48F8-8FE2-9848768ADBD2}"/>
              </a:ext>
            </a:extLst>
          </p:cNvPr>
          <p:cNvSpPr>
            <a:spLocks noGrp="1"/>
          </p:cNvSpPr>
          <p:nvPr>
            <p:ph type="body" sz="quarter" idx="18" hasCustomPrompt="1"/>
          </p:nvPr>
        </p:nvSpPr>
        <p:spPr>
          <a:xfrm>
            <a:off x="6300877" y="3607377"/>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C812EE0D-8561-48A0-A9AE-FEBB91B26CAF}"/>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863329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 Items and Bullets">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AE8B6D00-0CE5-4F77-A502-4776F085A5BB}"/>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a:t>Click to add title</a:t>
            </a:r>
          </a:p>
        </p:txBody>
      </p:sp>
      <p:sp>
        <p:nvSpPr>
          <p:cNvPr id="18" name="Rectangle 17">
            <a:extLst>
              <a:ext uri="{FF2B5EF4-FFF2-40B4-BE49-F238E27FC236}">
                <a16:creationId xmlns:a16="http://schemas.microsoft.com/office/drawing/2014/main" id="{02D77B7E-D676-4430-9251-20A93BF4552C}"/>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211955E-A65C-4E31-A691-13A70FEECBCF}"/>
              </a:ext>
              <a:ext uri="{C183D7F6-B498-43B3-948B-1728B52AA6E4}">
                <adec:decorative xmlns:adec="http://schemas.microsoft.com/office/drawing/2017/decorative" val="1"/>
              </a:ext>
            </a:extLst>
          </p:cNvPr>
          <p:cNvSpPr/>
          <p:nvPr userDrawn="1"/>
        </p:nvSpPr>
        <p:spPr>
          <a:xfrm>
            <a:off x="0" y="2479986"/>
            <a:ext cx="9144000" cy="269367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66"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chemeClr val="bg1"/>
              </a:solidFill>
              <a:effectLst/>
              <a:uLnTx/>
              <a:uFillTx/>
              <a:latin typeface="Source Serif Pro" panose="02040603050405020204" pitchFamily="18" charset="0"/>
              <a:ea typeface="Source Serif Pro" panose="02040603050405020204" pitchFamily="18" charset="0"/>
              <a:cs typeface="+mn-cs"/>
            </a:endParaRPr>
          </a:p>
        </p:txBody>
      </p:sp>
      <p:sp>
        <p:nvSpPr>
          <p:cNvPr id="13" name="Picture 1">
            <a:extLst>
              <a:ext uri="{FF2B5EF4-FFF2-40B4-BE49-F238E27FC236}">
                <a16:creationId xmlns:a16="http://schemas.microsoft.com/office/drawing/2014/main" id="{3EF03DDC-6633-494B-9776-488C6BEEF146}"/>
              </a:ext>
            </a:extLst>
          </p:cNvPr>
          <p:cNvSpPr>
            <a:spLocks noGrp="1"/>
          </p:cNvSpPr>
          <p:nvPr>
            <p:ph type="pic" sz="quarter" idx="17"/>
          </p:nvPr>
        </p:nvSpPr>
        <p:spPr bwMode="auto">
          <a:xfrm>
            <a:off x="533919"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8" name="Picture 1 Citation">
            <a:extLst>
              <a:ext uri="{FF2B5EF4-FFF2-40B4-BE49-F238E27FC236}">
                <a16:creationId xmlns:a16="http://schemas.microsoft.com/office/drawing/2014/main" id="{23EDEA9D-6619-4636-9D0C-708BA2E0C94E}"/>
              </a:ext>
            </a:extLst>
          </p:cNvPr>
          <p:cNvSpPr>
            <a:spLocks noGrp="1"/>
          </p:cNvSpPr>
          <p:nvPr>
            <p:ph type="body" sz="quarter" idx="24" hasCustomPrompt="1"/>
          </p:nvPr>
        </p:nvSpPr>
        <p:spPr>
          <a:xfrm>
            <a:off x="664163" y="3239365"/>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0" name="Bullet 1">
            <a:extLst>
              <a:ext uri="{FF2B5EF4-FFF2-40B4-BE49-F238E27FC236}">
                <a16:creationId xmlns:a16="http://schemas.microsoft.com/office/drawing/2014/main" id="{4A0E21E2-0D13-441F-82DA-7A39FD0CFA13}"/>
              </a:ext>
            </a:extLst>
          </p:cNvPr>
          <p:cNvSpPr>
            <a:spLocks noGrp="1"/>
          </p:cNvSpPr>
          <p:nvPr>
            <p:ph type="body" sz="quarter" idx="20" hasCustomPrompt="1"/>
          </p:nvPr>
        </p:nvSpPr>
        <p:spPr>
          <a:xfrm>
            <a:off x="537750" y="358399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vl3pPr marL="914400" indent="-228600">
              <a:defRPr sz="1000">
                <a:solidFill>
                  <a:schemeClr val="bg1"/>
                </a:solidFill>
              </a:defRPr>
            </a:lvl3pPr>
          </a:lstStyle>
          <a:p>
            <a:pPr lvl="0"/>
            <a:r>
              <a:rPr lang="en-US" noProof="0"/>
              <a:t>Click to add bullets</a:t>
            </a:r>
          </a:p>
          <a:p>
            <a:pPr lvl="1"/>
            <a:r>
              <a:rPr lang="en-US" noProof="0"/>
              <a:t>Second level</a:t>
            </a:r>
          </a:p>
        </p:txBody>
      </p:sp>
      <p:sp>
        <p:nvSpPr>
          <p:cNvPr id="12" name="Picture 2">
            <a:extLst>
              <a:ext uri="{FF2B5EF4-FFF2-40B4-BE49-F238E27FC236}">
                <a16:creationId xmlns:a16="http://schemas.microsoft.com/office/drawing/2014/main" id="{2E4C83EF-E5C1-438E-8B2B-8E1C2D8A343E}"/>
              </a:ext>
            </a:extLst>
          </p:cNvPr>
          <p:cNvSpPr>
            <a:spLocks noGrp="1"/>
          </p:cNvSpPr>
          <p:nvPr>
            <p:ph type="pic" sz="quarter" idx="16"/>
          </p:nvPr>
        </p:nvSpPr>
        <p:spPr bwMode="auto">
          <a:xfrm>
            <a:off x="2683807"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29" name="Picture 2 Citation">
            <a:extLst>
              <a:ext uri="{FF2B5EF4-FFF2-40B4-BE49-F238E27FC236}">
                <a16:creationId xmlns:a16="http://schemas.microsoft.com/office/drawing/2014/main" id="{A0086350-D8A5-4130-8619-AE16BACE43CF}"/>
              </a:ext>
            </a:extLst>
          </p:cNvPr>
          <p:cNvSpPr>
            <a:spLocks noGrp="1"/>
          </p:cNvSpPr>
          <p:nvPr>
            <p:ph type="body" sz="quarter" idx="25" hasCustomPrompt="1"/>
          </p:nvPr>
        </p:nvSpPr>
        <p:spPr>
          <a:xfrm>
            <a:off x="2812135" y="3245850"/>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1" name="Bullet 2">
            <a:extLst>
              <a:ext uri="{FF2B5EF4-FFF2-40B4-BE49-F238E27FC236}">
                <a16:creationId xmlns:a16="http://schemas.microsoft.com/office/drawing/2014/main" id="{D54FA790-8A27-4C02-86E4-F475F67FD487}"/>
              </a:ext>
            </a:extLst>
          </p:cNvPr>
          <p:cNvSpPr>
            <a:spLocks noGrp="1"/>
          </p:cNvSpPr>
          <p:nvPr>
            <p:ph type="body" sz="quarter" idx="21" hasCustomPrompt="1"/>
          </p:nvPr>
        </p:nvSpPr>
        <p:spPr>
          <a:xfrm>
            <a:off x="2683807"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112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1" name="Picture 3">
            <a:extLst>
              <a:ext uri="{FF2B5EF4-FFF2-40B4-BE49-F238E27FC236}">
                <a16:creationId xmlns:a16="http://schemas.microsoft.com/office/drawing/2014/main" id="{A351FD4D-8E7A-4EB5-B689-26D5EE8CBDAA}"/>
              </a:ext>
            </a:extLst>
          </p:cNvPr>
          <p:cNvSpPr>
            <a:spLocks noGrp="1"/>
          </p:cNvSpPr>
          <p:nvPr>
            <p:ph type="pic" sz="quarter" idx="18"/>
          </p:nvPr>
        </p:nvSpPr>
        <p:spPr bwMode="auto">
          <a:xfrm>
            <a:off x="4796130" y="157401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0" name="Picture 3 Citation">
            <a:extLst>
              <a:ext uri="{FF2B5EF4-FFF2-40B4-BE49-F238E27FC236}">
                <a16:creationId xmlns:a16="http://schemas.microsoft.com/office/drawing/2014/main" id="{D6D743B7-EFB0-47FD-A3B0-8348B7AE467A}"/>
              </a:ext>
            </a:extLst>
          </p:cNvPr>
          <p:cNvSpPr>
            <a:spLocks noGrp="1"/>
          </p:cNvSpPr>
          <p:nvPr>
            <p:ph type="body" sz="quarter" idx="26" hasCustomPrompt="1"/>
          </p:nvPr>
        </p:nvSpPr>
        <p:spPr>
          <a:xfrm>
            <a:off x="4926374" y="324351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2" name="Bullet 3">
            <a:extLst>
              <a:ext uri="{FF2B5EF4-FFF2-40B4-BE49-F238E27FC236}">
                <a16:creationId xmlns:a16="http://schemas.microsoft.com/office/drawing/2014/main" id="{7E7E2D7E-6AA9-45C1-862B-20DD14162683}"/>
              </a:ext>
            </a:extLst>
          </p:cNvPr>
          <p:cNvSpPr>
            <a:spLocks noGrp="1"/>
          </p:cNvSpPr>
          <p:nvPr>
            <p:ph type="body" sz="quarter" idx="22" hasCustomPrompt="1"/>
          </p:nvPr>
        </p:nvSpPr>
        <p:spPr>
          <a:xfrm>
            <a:off x="4799963" y="3598717"/>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10" name="Picture 4">
            <a:extLst>
              <a:ext uri="{FF2B5EF4-FFF2-40B4-BE49-F238E27FC236}">
                <a16:creationId xmlns:a16="http://schemas.microsoft.com/office/drawing/2014/main" id="{D8648803-C884-4BE6-8CD5-BC3B1F26808D}"/>
              </a:ext>
            </a:extLst>
          </p:cNvPr>
          <p:cNvSpPr>
            <a:spLocks noGrp="1"/>
          </p:cNvSpPr>
          <p:nvPr>
            <p:ph type="pic" sz="quarter" idx="19"/>
          </p:nvPr>
        </p:nvSpPr>
        <p:spPr bwMode="auto">
          <a:xfrm>
            <a:off x="6933252" y="1559292"/>
            <a:ext cx="1687285" cy="1665353"/>
          </a:xfrm>
          <a:prstGeom prst="ellipse">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p>
            <a:endParaRPr lang="en-US"/>
          </a:p>
        </p:txBody>
      </p:sp>
      <p:sp>
        <p:nvSpPr>
          <p:cNvPr id="31" name="Picture 4 Citation">
            <a:extLst>
              <a:ext uri="{FF2B5EF4-FFF2-40B4-BE49-F238E27FC236}">
                <a16:creationId xmlns:a16="http://schemas.microsoft.com/office/drawing/2014/main" id="{CCE9FB30-9A0B-481A-8316-DA7750A5B612}"/>
              </a:ext>
            </a:extLst>
          </p:cNvPr>
          <p:cNvSpPr>
            <a:spLocks noGrp="1"/>
          </p:cNvSpPr>
          <p:nvPr>
            <p:ph type="body" sz="quarter" idx="27" hasCustomPrompt="1"/>
          </p:nvPr>
        </p:nvSpPr>
        <p:spPr>
          <a:xfrm>
            <a:off x="7063496" y="3229986"/>
            <a:ext cx="1426796" cy="200055"/>
          </a:xfrm>
          <a:prstGeom prst="rect">
            <a:avLst/>
          </a:prstGeom>
        </p:spPr>
        <p:txBody>
          <a:bodyPr anchor="ctr"/>
          <a:lstStyle>
            <a:lvl1pPr algn="ct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a:t>(Author, Year)</a:t>
            </a:r>
          </a:p>
        </p:txBody>
      </p:sp>
      <p:sp>
        <p:nvSpPr>
          <p:cNvPr id="23" name="Bullet 4">
            <a:extLst>
              <a:ext uri="{FF2B5EF4-FFF2-40B4-BE49-F238E27FC236}">
                <a16:creationId xmlns:a16="http://schemas.microsoft.com/office/drawing/2014/main" id="{D7971259-2CFF-43DE-B8EF-1B4A73DC8849}"/>
              </a:ext>
            </a:extLst>
          </p:cNvPr>
          <p:cNvSpPr>
            <a:spLocks noGrp="1"/>
          </p:cNvSpPr>
          <p:nvPr>
            <p:ph type="body" sz="quarter" idx="23" hasCustomPrompt="1"/>
          </p:nvPr>
        </p:nvSpPr>
        <p:spPr>
          <a:xfrm>
            <a:off x="6935168" y="3583996"/>
            <a:ext cx="1683452" cy="1142999"/>
          </a:xfrm>
          <a:prstGeom prst="rect">
            <a:avLst/>
          </a:prstGeom>
        </p:spPr>
        <p:txBody>
          <a:bodyPr>
            <a:noAutofit/>
          </a:bodyPr>
          <a:lstStyle>
            <a:lvl1pPr marL="117475" indent="-117475">
              <a:buClr>
                <a:schemeClr val="bg1"/>
              </a:buClr>
              <a:buFont typeface="Wingdings" panose="05000000000000000000" pitchFamily="2" charset="2"/>
              <a:buChar char="§"/>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bg1"/>
              </a:buClr>
              <a:buFont typeface="Courier New" panose="02070309020205020404" pitchFamily="49" charset="0"/>
              <a:buChar char="o"/>
              <a:defRPr sz="1000">
                <a:solidFill>
                  <a:schemeClr val="bg1"/>
                </a:solidFill>
              </a:defRPr>
            </a:lvl2pPr>
          </a:lstStyle>
          <a:p>
            <a:pPr lvl="0"/>
            <a:r>
              <a:rPr lang="en-US" noProof="0"/>
              <a:t>Click to add bullets</a:t>
            </a:r>
          </a:p>
          <a:p>
            <a:pPr lvl="1"/>
            <a:r>
              <a:rPr lang="en-US" noProof="0"/>
              <a:t>Second level</a:t>
            </a:r>
          </a:p>
        </p:txBody>
      </p:sp>
      <p:sp>
        <p:nvSpPr>
          <p:cNvPr id="27" name="Page Number">
            <a:extLst>
              <a:ext uri="{FF2B5EF4-FFF2-40B4-BE49-F238E27FC236}">
                <a16:creationId xmlns:a16="http://schemas.microsoft.com/office/drawing/2014/main" id="{D7320757-0FB4-4CE4-B232-73364EDF6C6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bg1"/>
                </a:solidFill>
                <a:latin typeface="+mj-lt"/>
              </a:rPr>
              <a:t>                </a:t>
            </a:r>
            <a:fld id="{F2C1E792-EDA4-4DC5-8412-A2C2E5D30ADF}" type="slidenum">
              <a:rPr lang="en-US" sz="1000" b="1" baseline="0">
                <a:solidFill>
                  <a:schemeClr val="bg1"/>
                </a:solidFill>
                <a:latin typeface="+mj-lt"/>
              </a:rPr>
              <a:pPr algn="r" defTabSz="685783">
                <a:defRPr/>
              </a:pPr>
              <a:t>‹#›</a:t>
            </a:fld>
            <a:endParaRPr lang="en-US" sz="1000" b="1" baseline="0">
              <a:solidFill>
                <a:schemeClr val="bg1"/>
              </a:solidFill>
              <a:latin typeface="+mj-lt"/>
            </a:endParaRPr>
          </a:p>
        </p:txBody>
      </p:sp>
    </p:spTree>
    <p:extLst>
      <p:ext uri="{BB962C8B-B14F-4D97-AF65-F5344CB8AC3E}">
        <p14:creationId xmlns:p14="http://schemas.microsoft.com/office/powerpoint/2010/main" val="40781068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ight Blue Callout">
    <p:bg>
      <p:bgPr>
        <a:solidFill>
          <a:srgbClr val="69ACE5"/>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3523886" y="1775113"/>
            <a:ext cx="5162914" cy="1593273"/>
          </a:xfrm>
          <a:prstGeom prst="rect">
            <a:avLst/>
          </a:prstGeom>
        </p:spPr>
        <p:txBody>
          <a:bodyPr anchor="ctr">
            <a:normAutofit/>
          </a:bodyPr>
          <a:lstStyle>
            <a:lvl1pPr marL="0" indent="0">
              <a:buNone/>
              <a:defRPr sz="16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 subtitle styles</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3825418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Light Blue Callout">
    <p:bg>
      <p:bgPr>
        <a:solidFill>
          <a:schemeClr val="accent2"/>
        </a:solidFill>
        <a:effectLst/>
      </p:bgPr>
    </p:bg>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6D48CE8C-C275-46E6-9D6E-D300E5B923C6}"/>
              </a:ext>
              <a:ext uri="{C183D7F6-B498-43B3-948B-1728B52AA6E4}">
                <adec:decorative xmlns:adec="http://schemas.microsoft.com/office/drawing/2017/decorative" val="1"/>
              </a:ext>
            </a:extLst>
          </p:cNvPr>
          <p:cNvSpPr/>
          <p:nvPr userDrawn="1"/>
        </p:nvSpPr>
        <p:spPr>
          <a:xfrm>
            <a:off x="1069534" y="1600200"/>
            <a:ext cx="1943100" cy="1943100"/>
          </a:xfrm>
          <a:prstGeom prst="ellipse">
            <a:avLst/>
          </a:prstGeom>
          <a:solidFill>
            <a:srgbClr val="092C74"/>
          </a:solidFill>
          <a:ln w="254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marL="0" marR="0" lvl="0" indent="0" algn="ctr" defTabSz="685835" rtl="0" eaLnBrk="1" fontAlgn="auto" latinLnBrk="0" hangingPunct="1">
              <a:lnSpc>
                <a:spcPct val="100000"/>
              </a:lnSpc>
              <a:spcBef>
                <a:spcPts val="0"/>
              </a:spcBef>
              <a:spcAft>
                <a:spcPts val="0"/>
              </a:spcAft>
              <a:buClrTx/>
              <a:buSzTx/>
              <a:buFontTx/>
              <a:buNone/>
              <a:tabLst/>
              <a:defRPr/>
            </a:pPr>
            <a:endParaRPr kumimoji="0" lang="uk-UA" sz="1400" b="0" i="0" u="none" strike="noStrike" kern="1200" cap="none" spc="0" normalizeH="0" baseline="0" noProof="0">
              <a:ln>
                <a:noFill/>
              </a:ln>
              <a:solidFill>
                <a:srgbClr val="0A091B"/>
              </a:solidFill>
              <a:effectLst/>
              <a:uLnTx/>
              <a:uFillTx/>
              <a:latin typeface="Roboto"/>
              <a:ea typeface="+mn-ea"/>
              <a:cs typeface="+mn-cs"/>
            </a:endParaRPr>
          </a:p>
        </p:txBody>
      </p:sp>
      <p:sp>
        <p:nvSpPr>
          <p:cNvPr id="4" name="Rectangle 3">
            <a:extLst>
              <a:ext uri="{FF2B5EF4-FFF2-40B4-BE49-F238E27FC236}">
                <a16:creationId xmlns:a16="http://schemas.microsoft.com/office/drawing/2014/main" id="{F9B22E3D-8576-D248-8FD1-C324D7DFE63C}"/>
              </a:ext>
            </a:extLst>
          </p:cNvPr>
          <p:cNvSpPr/>
          <p:nvPr userDrawn="1"/>
        </p:nvSpPr>
        <p:spPr>
          <a:xfrm>
            <a:off x="3342290" y="1600200"/>
            <a:ext cx="5801710" cy="1943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ahoma"/>
              <a:ea typeface="+mn-ea"/>
              <a:cs typeface="+mn-cs"/>
            </a:endParaRPr>
          </a:p>
        </p:txBody>
      </p:sp>
      <p:sp>
        <p:nvSpPr>
          <p:cNvPr id="2" name="Title 1">
            <a:extLst>
              <a:ext uri="{FF2B5EF4-FFF2-40B4-BE49-F238E27FC236}">
                <a16:creationId xmlns:a16="http://schemas.microsoft.com/office/drawing/2014/main" id="{806028B7-D1DD-4A43-98BB-B15FB80155D2}"/>
              </a:ext>
            </a:extLst>
          </p:cNvPr>
          <p:cNvSpPr>
            <a:spLocks noGrp="1"/>
          </p:cNvSpPr>
          <p:nvPr>
            <p:ph type="title"/>
          </p:nvPr>
        </p:nvSpPr>
        <p:spPr>
          <a:xfrm>
            <a:off x="3523887" y="1821512"/>
            <a:ext cx="5472968" cy="1500475"/>
          </a:xfrm>
          <a:prstGeom prst="rect">
            <a:avLst/>
          </a:prstGeom>
          <a:solidFill>
            <a:schemeClr val="bg1"/>
          </a:solidFill>
        </p:spPr>
        <p:txBody>
          <a:bodyPr/>
          <a:lstStyle>
            <a:lvl1pPr>
              <a:defRPr sz="1600">
                <a:solidFill>
                  <a:schemeClr val="tx2"/>
                </a:solidFill>
                <a:latin typeface="+mn-lt"/>
              </a:defRPr>
            </a:lvl1pPr>
          </a:lstStyle>
          <a:p>
            <a:r>
              <a:rPr lang="en-US" dirty="0"/>
              <a:t>Click to edit Master title style</a:t>
            </a:r>
          </a:p>
        </p:txBody>
      </p:sp>
      <p:sp>
        <p:nvSpPr>
          <p:cNvPr id="6" name="Page Number">
            <a:extLst>
              <a:ext uri="{FF2B5EF4-FFF2-40B4-BE49-F238E27FC236}">
                <a16:creationId xmlns:a16="http://schemas.microsoft.com/office/drawing/2014/main" id="{DD38D696-ECB8-473D-97C3-2C4977B479B9}"/>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28315342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mple Callout">
    <p:spTree>
      <p:nvGrpSpPr>
        <p:cNvPr id="1" name=""/>
        <p:cNvGrpSpPr/>
        <p:nvPr/>
      </p:nvGrpSpPr>
      <p:grpSpPr>
        <a:xfrm>
          <a:off x="0" y="0"/>
          <a:ext cx="0" cy="0"/>
          <a:chOff x="0" y="0"/>
          <a:chExt cx="0" cy="0"/>
        </a:xfrm>
      </p:grpSpPr>
      <p:sp>
        <p:nvSpPr>
          <p:cNvPr id="5" name="Text">
            <a:extLst>
              <a:ext uri="{FF2B5EF4-FFF2-40B4-BE49-F238E27FC236}">
                <a16:creationId xmlns:a16="http://schemas.microsoft.com/office/drawing/2014/main" id="{20A1A377-F0DC-451D-AD18-E54E930A614B}"/>
              </a:ext>
            </a:extLst>
          </p:cNvPr>
          <p:cNvSpPr>
            <a:spLocks noGrp="1"/>
          </p:cNvSpPr>
          <p:nvPr>
            <p:ph type="body" sz="quarter" idx="10" hasCustomPrompt="1"/>
          </p:nvPr>
        </p:nvSpPr>
        <p:spPr>
          <a:xfrm>
            <a:off x="1371600" y="2059686"/>
            <a:ext cx="6400800" cy="1024128"/>
          </a:xfrm>
          <a:prstGeom prst="rect">
            <a:avLst/>
          </a:prstGeom>
          <a:ln>
            <a:noFill/>
            <a:extLst>
              <a:ext uri="{C807C97D-BFC1-408E-A445-0C87EB9F89A2}">
                <ask:lineSketchStyleProps xmlns:ask="http://schemas.microsoft.com/office/drawing/2018/sketchyshapes" sd="1219033472">
                  <a:custGeom>
                    <a:avLst/>
                    <a:gdLst>
                      <a:gd name="connsiteX0" fmla="*/ 0 w 6400800"/>
                      <a:gd name="connsiteY0" fmla="*/ 0 h 1024128"/>
                      <a:gd name="connsiteX1" fmla="*/ 448056 w 6400800"/>
                      <a:gd name="connsiteY1" fmla="*/ 0 h 1024128"/>
                      <a:gd name="connsiteX2" fmla="*/ 1216152 w 6400800"/>
                      <a:gd name="connsiteY2" fmla="*/ 0 h 1024128"/>
                      <a:gd name="connsiteX3" fmla="*/ 1920240 w 6400800"/>
                      <a:gd name="connsiteY3" fmla="*/ 0 h 1024128"/>
                      <a:gd name="connsiteX4" fmla="*/ 2368296 w 6400800"/>
                      <a:gd name="connsiteY4" fmla="*/ 0 h 1024128"/>
                      <a:gd name="connsiteX5" fmla="*/ 2944368 w 6400800"/>
                      <a:gd name="connsiteY5" fmla="*/ 0 h 1024128"/>
                      <a:gd name="connsiteX6" fmla="*/ 3712464 w 6400800"/>
                      <a:gd name="connsiteY6" fmla="*/ 0 h 1024128"/>
                      <a:gd name="connsiteX7" fmla="*/ 4352544 w 6400800"/>
                      <a:gd name="connsiteY7" fmla="*/ 0 h 1024128"/>
                      <a:gd name="connsiteX8" fmla="*/ 5056632 w 6400800"/>
                      <a:gd name="connsiteY8" fmla="*/ 0 h 1024128"/>
                      <a:gd name="connsiteX9" fmla="*/ 5632704 w 6400800"/>
                      <a:gd name="connsiteY9" fmla="*/ 0 h 1024128"/>
                      <a:gd name="connsiteX10" fmla="*/ 6400800 w 6400800"/>
                      <a:gd name="connsiteY10" fmla="*/ 0 h 1024128"/>
                      <a:gd name="connsiteX11" fmla="*/ 6400800 w 6400800"/>
                      <a:gd name="connsiteY11" fmla="*/ 532547 h 1024128"/>
                      <a:gd name="connsiteX12" fmla="*/ 6400800 w 6400800"/>
                      <a:gd name="connsiteY12" fmla="*/ 1024128 h 1024128"/>
                      <a:gd name="connsiteX13" fmla="*/ 5952744 w 6400800"/>
                      <a:gd name="connsiteY13" fmla="*/ 1024128 h 1024128"/>
                      <a:gd name="connsiteX14" fmla="*/ 5504688 w 6400800"/>
                      <a:gd name="connsiteY14" fmla="*/ 1024128 h 1024128"/>
                      <a:gd name="connsiteX15" fmla="*/ 4800600 w 6400800"/>
                      <a:gd name="connsiteY15" fmla="*/ 1024128 h 1024128"/>
                      <a:gd name="connsiteX16" fmla="*/ 4352544 w 6400800"/>
                      <a:gd name="connsiteY16" fmla="*/ 1024128 h 1024128"/>
                      <a:gd name="connsiteX17" fmla="*/ 3712464 w 6400800"/>
                      <a:gd name="connsiteY17" fmla="*/ 1024128 h 1024128"/>
                      <a:gd name="connsiteX18" fmla="*/ 3200400 w 6400800"/>
                      <a:gd name="connsiteY18" fmla="*/ 1024128 h 1024128"/>
                      <a:gd name="connsiteX19" fmla="*/ 2560320 w 6400800"/>
                      <a:gd name="connsiteY19" fmla="*/ 1024128 h 1024128"/>
                      <a:gd name="connsiteX20" fmla="*/ 1920240 w 6400800"/>
                      <a:gd name="connsiteY20" fmla="*/ 1024128 h 1024128"/>
                      <a:gd name="connsiteX21" fmla="*/ 1280160 w 6400800"/>
                      <a:gd name="connsiteY21" fmla="*/ 1024128 h 1024128"/>
                      <a:gd name="connsiteX22" fmla="*/ 640080 w 6400800"/>
                      <a:gd name="connsiteY22" fmla="*/ 1024128 h 1024128"/>
                      <a:gd name="connsiteX23" fmla="*/ 0 w 6400800"/>
                      <a:gd name="connsiteY23" fmla="*/ 1024128 h 1024128"/>
                      <a:gd name="connsiteX24" fmla="*/ 0 w 6400800"/>
                      <a:gd name="connsiteY24" fmla="*/ 501823 h 1024128"/>
                      <a:gd name="connsiteX25" fmla="*/ 0 w 6400800"/>
                      <a:gd name="connsiteY25" fmla="*/ 0 h 102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400800" h="1024128" fill="none" extrusionOk="0">
                        <a:moveTo>
                          <a:pt x="0" y="0"/>
                        </a:moveTo>
                        <a:cubicBezTo>
                          <a:pt x="114003" y="2240"/>
                          <a:pt x="334853" y="8483"/>
                          <a:pt x="448056" y="0"/>
                        </a:cubicBezTo>
                        <a:cubicBezTo>
                          <a:pt x="561259" y="-8483"/>
                          <a:pt x="898673" y="32867"/>
                          <a:pt x="1216152" y="0"/>
                        </a:cubicBezTo>
                        <a:cubicBezTo>
                          <a:pt x="1533631" y="-32867"/>
                          <a:pt x="1777884" y="21873"/>
                          <a:pt x="1920240" y="0"/>
                        </a:cubicBezTo>
                        <a:cubicBezTo>
                          <a:pt x="2062596" y="-21873"/>
                          <a:pt x="2221069" y="21062"/>
                          <a:pt x="2368296" y="0"/>
                        </a:cubicBezTo>
                        <a:cubicBezTo>
                          <a:pt x="2515523" y="-21062"/>
                          <a:pt x="2687131" y="-25525"/>
                          <a:pt x="2944368" y="0"/>
                        </a:cubicBezTo>
                        <a:cubicBezTo>
                          <a:pt x="3201605" y="25525"/>
                          <a:pt x="3525093" y="-23965"/>
                          <a:pt x="3712464" y="0"/>
                        </a:cubicBezTo>
                        <a:cubicBezTo>
                          <a:pt x="3899835" y="23965"/>
                          <a:pt x="4160557" y="-24896"/>
                          <a:pt x="4352544" y="0"/>
                        </a:cubicBezTo>
                        <a:cubicBezTo>
                          <a:pt x="4544531" y="24896"/>
                          <a:pt x="4867664" y="-32301"/>
                          <a:pt x="5056632" y="0"/>
                        </a:cubicBezTo>
                        <a:cubicBezTo>
                          <a:pt x="5245600" y="32301"/>
                          <a:pt x="5477915" y="3001"/>
                          <a:pt x="5632704" y="0"/>
                        </a:cubicBezTo>
                        <a:cubicBezTo>
                          <a:pt x="5787493" y="-3001"/>
                          <a:pt x="6237857" y="22197"/>
                          <a:pt x="6400800" y="0"/>
                        </a:cubicBezTo>
                        <a:cubicBezTo>
                          <a:pt x="6396578" y="133146"/>
                          <a:pt x="6403251" y="296148"/>
                          <a:pt x="6400800" y="532547"/>
                        </a:cubicBezTo>
                        <a:cubicBezTo>
                          <a:pt x="6398349" y="768946"/>
                          <a:pt x="6381196" y="898683"/>
                          <a:pt x="6400800" y="1024128"/>
                        </a:cubicBezTo>
                        <a:cubicBezTo>
                          <a:pt x="6268239" y="1024008"/>
                          <a:pt x="6143268" y="1010020"/>
                          <a:pt x="5952744" y="1024128"/>
                        </a:cubicBezTo>
                        <a:cubicBezTo>
                          <a:pt x="5762220" y="1038236"/>
                          <a:pt x="5643066" y="1008549"/>
                          <a:pt x="5504688" y="1024128"/>
                        </a:cubicBezTo>
                        <a:cubicBezTo>
                          <a:pt x="5366310" y="1039707"/>
                          <a:pt x="5106931" y="1022226"/>
                          <a:pt x="4800600" y="1024128"/>
                        </a:cubicBezTo>
                        <a:cubicBezTo>
                          <a:pt x="4494269" y="1026030"/>
                          <a:pt x="4548652" y="1032944"/>
                          <a:pt x="4352544" y="1024128"/>
                        </a:cubicBezTo>
                        <a:cubicBezTo>
                          <a:pt x="4156436" y="1015312"/>
                          <a:pt x="3931114" y="1004365"/>
                          <a:pt x="3712464" y="1024128"/>
                        </a:cubicBezTo>
                        <a:cubicBezTo>
                          <a:pt x="3493814" y="1043891"/>
                          <a:pt x="3437052" y="1026545"/>
                          <a:pt x="3200400" y="1024128"/>
                        </a:cubicBezTo>
                        <a:cubicBezTo>
                          <a:pt x="2963748" y="1021711"/>
                          <a:pt x="2864624" y="1004544"/>
                          <a:pt x="2560320" y="1024128"/>
                        </a:cubicBezTo>
                        <a:cubicBezTo>
                          <a:pt x="2256016" y="1043712"/>
                          <a:pt x="2229375" y="1000575"/>
                          <a:pt x="1920240" y="1024128"/>
                        </a:cubicBezTo>
                        <a:cubicBezTo>
                          <a:pt x="1611105" y="1047681"/>
                          <a:pt x="1448612" y="1019113"/>
                          <a:pt x="1280160" y="1024128"/>
                        </a:cubicBezTo>
                        <a:cubicBezTo>
                          <a:pt x="1111708" y="1029143"/>
                          <a:pt x="922508" y="1019914"/>
                          <a:pt x="640080" y="1024128"/>
                        </a:cubicBezTo>
                        <a:cubicBezTo>
                          <a:pt x="357652" y="1028342"/>
                          <a:pt x="253574" y="1044160"/>
                          <a:pt x="0" y="1024128"/>
                        </a:cubicBezTo>
                        <a:cubicBezTo>
                          <a:pt x="-2269" y="848950"/>
                          <a:pt x="14764" y="685118"/>
                          <a:pt x="0" y="501823"/>
                        </a:cubicBezTo>
                        <a:cubicBezTo>
                          <a:pt x="-14764" y="318529"/>
                          <a:pt x="23002" y="223198"/>
                          <a:pt x="0" y="0"/>
                        </a:cubicBezTo>
                        <a:close/>
                      </a:path>
                      <a:path w="6400800" h="1024128" stroke="0" extrusionOk="0">
                        <a:moveTo>
                          <a:pt x="0" y="0"/>
                        </a:moveTo>
                        <a:cubicBezTo>
                          <a:pt x="257510" y="5952"/>
                          <a:pt x="323222" y="-23013"/>
                          <a:pt x="576072" y="0"/>
                        </a:cubicBezTo>
                        <a:cubicBezTo>
                          <a:pt x="828922" y="23013"/>
                          <a:pt x="906989" y="-3764"/>
                          <a:pt x="1024128" y="0"/>
                        </a:cubicBezTo>
                        <a:cubicBezTo>
                          <a:pt x="1141267" y="3764"/>
                          <a:pt x="1608844" y="14506"/>
                          <a:pt x="1792224" y="0"/>
                        </a:cubicBezTo>
                        <a:cubicBezTo>
                          <a:pt x="1975604" y="-14506"/>
                          <a:pt x="2125923" y="3677"/>
                          <a:pt x="2368296" y="0"/>
                        </a:cubicBezTo>
                        <a:cubicBezTo>
                          <a:pt x="2610669" y="-3677"/>
                          <a:pt x="2825109" y="26561"/>
                          <a:pt x="2944368" y="0"/>
                        </a:cubicBezTo>
                        <a:cubicBezTo>
                          <a:pt x="3063627" y="-26561"/>
                          <a:pt x="3353138" y="-4308"/>
                          <a:pt x="3712464" y="0"/>
                        </a:cubicBezTo>
                        <a:cubicBezTo>
                          <a:pt x="4071790" y="4308"/>
                          <a:pt x="4009888" y="23758"/>
                          <a:pt x="4224528" y="0"/>
                        </a:cubicBezTo>
                        <a:cubicBezTo>
                          <a:pt x="4439168" y="-23758"/>
                          <a:pt x="4697605" y="-12830"/>
                          <a:pt x="4992624" y="0"/>
                        </a:cubicBezTo>
                        <a:cubicBezTo>
                          <a:pt x="5287643" y="12830"/>
                          <a:pt x="5398489" y="34515"/>
                          <a:pt x="5760720" y="0"/>
                        </a:cubicBezTo>
                        <a:cubicBezTo>
                          <a:pt x="6122951" y="-34515"/>
                          <a:pt x="6246735" y="28921"/>
                          <a:pt x="6400800" y="0"/>
                        </a:cubicBezTo>
                        <a:cubicBezTo>
                          <a:pt x="6379169" y="250330"/>
                          <a:pt x="6388764" y="374694"/>
                          <a:pt x="6400800" y="532547"/>
                        </a:cubicBezTo>
                        <a:cubicBezTo>
                          <a:pt x="6412836" y="690400"/>
                          <a:pt x="6398280" y="916356"/>
                          <a:pt x="6400800" y="1024128"/>
                        </a:cubicBezTo>
                        <a:cubicBezTo>
                          <a:pt x="6284915" y="1021275"/>
                          <a:pt x="6077492" y="1042253"/>
                          <a:pt x="5952744" y="1024128"/>
                        </a:cubicBezTo>
                        <a:cubicBezTo>
                          <a:pt x="5827996" y="1006003"/>
                          <a:pt x="5563410" y="1037273"/>
                          <a:pt x="5184648" y="1024128"/>
                        </a:cubicBezTo>
                        <a:cubicBezTo>
                          <a:pt x="4805886" y="1010983"/>
                          <a:pt x="4901458" y="1045731"/>
                          <a:pt x="4672584" y="1024128"/>
                        </a:cubicBezTo>
                        <a:cubicBezTo>
                          <a:pt x="4443710" y="1002525"/>
                          <a:pt x="4282734" y="1016145"/>
                          <a:pt x="4032504" y="1024128"/>
                        </a:cubicBezTo>
                        <a:cubicBezTo>
                          <a:pt x="3782274" y="1032111"/>
                          <a:pt x="3608184" y="1005870"/>
                          <a:pt x="3264408" y="1024128"/>
                        </a:cubicBezTo>
                        <a:cubicBezTo>
                          <a:pt x="2920632" y="1042386"/>
                          <a:pt x="2836861" y="997002"/>
                          <a:pt x="2624328" y="1024128"/>
                        </a:cubicBezTo>
                        <a:cubicBezTo>
                          <a:pt x="2411795" y="1051254"/>
                          <a:pt x="2380197" y="1041522"/>
                          <a:pt x="2176272" y="1024128"/>
                        </a:cubicBezTo>
                        <a:cubicBezTo>
                          <a:pt x="1972347" y="1006734"/>
                          <a:pt x="1811281" y="1033774"/>
                          <a:pt x="1664208" y="1024128"/>
                        </a:cubicBezTo>
                        <a:cubicBezTo>
                          <a:pt x="1517135" y="1014482"/>
                          <a:pt x="1095838" y="1045874"/>
                          <a:pt x="896112" y="1024128"/>
                        </a:cubicBezTo>
                        <a:cubicBezTo>
                          <a:pt x="696386" y="1002382"/>
                          <a:pt x="368294" y="1032078"/>
                          <a:pt x="0" y="1024128"/>
                        </a:cubicBezTo>
                        <a:cubicBezTo>
                          <a:pt x="11432" y="882552"/>
                          <a:pt x="17460" y="773110"/>
                          <a:pt x="0" y="532547"/>
                        </a:cubicBezTo>
                        <a:cubicBezTo>
                          <a:pt x="-17460" y="291984"/>
                          <a:pt x="-24626" y="195263"/>
                          <a:pt x="0" y="0"/>
                        </a:cubicBezTo>
                        <a:close/>
                      </a:path>
                    </a:pathLst>
                  </a:custGeom>
                  <ask:type>
                    <ask:lineSketchNone/>
                  </ask:type>
                </ask:lineSketchStyleProps>
              </a:ext>
            </a:extLst>
          </a:ln>
        </p:spPr>
        <p:txBody>
          <a:bodyPr anchor="ctr">
            <a:normAutofit/>
          </a:bodyPr>
          <a:lstStyle>
            <a:lvl1pPr marL="0" indent="0" algn="ctr">
              <a:buNone/>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grpSp>
        <p:nvGrpSpPr>
          <p:cNvPr id="7" name="Group 6">
            <a:extLst>
              <a:ext uri="{FF2B5EF4-FFF2-40B4-BE49-F238E27FC236}">
                <a16:creationId xmlns:a16="http://schemas.microsoft.com/office/drawing/2014/main" id="{8EC484E3-124A-47D6-8B12-3738DF80AF05}"/>
              </a:ext>
              <a:ext uri="{C183D7F6-B498-43B3-948B-1728B52AA6E4}">
                <adec:decorative xmlns:adec="http://schemas.microsoft.com/office/drawing/2017/decorative" val="1"/>
              </a:ext>
            </a:extLst>
          </p:cNvPr>
          <p:cNvGrpSpPr/>
          <p:nvPr userDrawn="1"/>
        </p:nvGrpSpPr>
        <p:grpSpPr>
          <a:xfrm>
            <a:off x="1114753" y="1822294"/>
            <a:ext cx="474784" cy="474784"/>
            <a:chOff x="1503190" y="2206870"/>
            <a:chExt cx="633045" cy="633045"/>
          </a:xfrm>
        </p:grpSpPr>
        <p:cxnSp>
          <p:nvCxnSpPr>
            <p:cNvPr id="8" name="Straight Connector 7">
              <a:extLst>
                <a:ext uri="{FF2B5EF4-FFF2-40B4-BE49-F238E27FC236}">
                  <a16:creationId xmlns:a16="http://schemas.microsoft.com/office/drawing/2014/main" id="{97047BEA-0185-4428-83CD-C2CCF102CDC1}"/>
                </a:ext>
              </a:extLst>
            </p:cNvPr>
            <p:cNvCxnSpPr>
              <a:cxnSpLocks/>
            </p:cNvCxnSpPr>
            <p:nvPr/>
          </p:nvCxnSpPr>
          <p:spPr>
            <a:xfrm flipV="1">
              <a:off x="1553419"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9" name="Straight Connector 8">
              <a:extLst>
                <a:ext uri="{FF2B5EF4-FFF2-40B4-BE49-F238E27FC236}">
                  <a16:creationId xmlns:a16="http://schemas.microsoft.com/office/drawing/2014/main" id="{BB4A0406-8E88-4181-A084-F1E09631C2E4}"/>
                </a:ext>
              </a:extLst>
            </p:cNvPr>
            <p:cNvCxnSpPr>
              <a:cxnSpLocks/>
            </p:cNvCxnSpPr>
            <p:nvPr/>
          </p:nvCxnSpPr>
          <p:spPr>
            <a:xfrm rot="5400000" flipV="1">
              <a:off x="1819713"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grpSp>
        <p:nvGrpSpPr>
          <p:cNvPr id="13" name="Group 12">
            <a:extLst>
              <a:ext uri="{FF2B5EF4-FFF2-40B4-BE49-F238E27FC236}">
                <a16:creationId xmlns:a16="http://schemas.microsoft.com/office/drawing/2014/main" id="{F3A41340-23BB-4726-9CB7-A4F56882D50A}"/>
              </a:ext>
              <a:ext uri="{C183D7F6-B498-43B3-948B-1728B52AA6E4}">
                <adec:decorative xmlns:adec="http://schemas.microsoft.com/office/drawing/2017/decorative" val="1"/>
              </a:ext>
            </a:extLst>
          </p:cNvPr>
          <p:cNvGrpSpPr/>
          <p:nvPr userDrawn="1"/>
        </p:nvGrpSpPr>
        <p:grpSpPr>
          <a:xfrm rot="10800000">
            <a:off x="7547978" y="2846422"/>
            <a:ext cx="474784" cy="474784"/>
            <a:chOff x="1511836" y="2206870"/>
            <a:chExt cx="633045" cy="633045"/>
          </a:xfrm>
        </p:grpSpPr>
        <p:cxnSp>
          <p:nvCxnSpPr>
            <p:cNvPr id="14" name="Straight Connector 13">
              <a:extLst>
                <a:ext uri="{FF2B5EF4-FFF2-40B4-BE49-F238E27FC236}">
                  <a16:creationId xmlns:a16="http://schemas.microsoft.com/office/drawing/2014/main" id="{AA46C6C1-5E6D-4844-89AC-AE75A12818E1}"/>
                </a:ext>
              </a:extLst>
            </p:cNvPr>
            <p:cNvCxnSpPr>
              <a:cxnSpLocks/>
            </p:cNvCxnSpPr>
            <p:nvPr/>
          </p:nvCxnSpPr>
          <p:spPr>
            <a:xfrm flipV="1">
              <a:off x="1561884" y="2206870"/>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CE3B8023-386E-4231-9B54-4F983B4E81D9}"/>
                </a:ext>
              </a:extLst>
            </p:cNvPr>
            <p:cNvCxnSpPr>
              <a:cxnSpLocks/>
            </p:cNvCxnSpPr>
            <p:nvPr/>
          </p:nvCxnSpPr>
          <p:spPr>
            <a:xfrm rot="5400000" flipV="1">
              <a:off x="1828359" y="1899583"/>
              <a:ext cx="0" cy="633045"/>
            </a:xfrm>
            <a:prstGeom prst="line">
              <a:avLst/>
            </a:prstGeom>
            <a:ln w="76200">
              <a:solidFill>
                <a:schemeClr val="tx2"/>
              </a:solidFill>
            </a:ln>
          </p:spPr>
          <p:style>
            <a:lnRef idx="1">
              <a:schemeClr val="accent2"/>
            </a:lnRef>
            <a:fillRef idx="0">
              <a:schemeClr val="accent2"/>
            </a:fillRef>
            <a:effectRef idx="0">
              <a:schemeClr val="accent2"/>
            </a:effectRef>
            <a:fontRef idx="minor">
              <a:schemeClr val="tx1"/>
            </a:fontRef>
          </p:style>
        </p:cxnSp>
      </p:grpSp>
      <p:sp>
        <p:nvSpPr>
          <p:cNvPr id="12" name="Page Number">
            <a:extLst>
              <a:ext uri="{FF2B5EF4-FFF2-40B4-BE49-F238E27FC236}">
                <a16:creationId xmlns:a16="http://schemas.microsoft.com/office/drawing/2014/main" id="{EE4A65FC-086F-464B-8207-2570400E7A4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0B81A465-587E-44B8-B00B-02F8C2007E3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36365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 Items and Text - Simple">
    <p:spTree>
      <p:nvGrpSpPr>
        <p:cNvPr id="1" name=""/>
        <p:cNvGrpSpPr/>
        <p:nvPr/>
      </p:nvGrpSpPr>
      <p:grpSpPr>
        <a:xfrm>
          <a:off x="0" y="0"/>
          <a:ext cx="0" cy="0"/>
          <a:chOff x="0" y="0"/>
          <a:chExt cx="0" cy="0"/>
        </a:xfrm>
      </p:grpSpPr>
      <p:sp>
        <p:nvSpPr>
          <p:cNvPr id="12" name="Title">
            <a:extLst>
              <a:ext uri="{FF2B5EF4-FFF2-40B4-BE49-F238E27FC236}">
                <a16:creationId xmlns:a16="http://schemas.microsoft.com/office/drawing/2014/main" id="{A9969320-F42D-4BA1-8841-D6ABE618C39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788039"/>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6942438"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36691"/>
            <a:ext cx="6942438"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4" name="Page Number">
            <a:extLst>
              <a:ext uri="{FF2B5EF4-FFF2-40B4-BE49-F238E27FC236}">
                <a16:creationId xmlns:a16="http://schemas.microsoft.com/office/drawing/2014/main" id="{FDDCEC8F-2C58-466A-B78D-B21B7AC0B1B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53D41192-9C77-467F-9EF0-3D499A0935CD}"/>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79000203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Items and Text">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FD5D22EA-DA0F-4003-95BD-68EF68F107D8}"/>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3D29B067-FC08-4D13-A58F-B927560B51D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4" name="Item 1 Title">
            <a:extLst>
              <a:ext uri="{FF2B5EF4-FFF2-40B4-BE49-F238E27FC236}">
                <a16:creationId xmlns:a16="http://schemas.microsoft.com/office/drawing/2014/main" id="{9034A217-D3D6-4202-8E9F-F36C90A940A2}"/>
              </a:ext>
            </a:extLst>
          </p:cNvPr>
          <p:cNvSpPr>
            <a:spLocks noGrp="1"/>
          </p:cNvSpPr>
          <p:nvPr>
            <p:ph type="body" sz="quarter" idx="21"/>
          </p:nvPr>
        </p:nvSpPr>
        <p:spPr>
          <a:xfrm>
            <a:off x="1676897" y="141636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5" name="Item 1 Text">
            <a:extLst>
              <a:ext uri="{FF2B5EF4-FFF2-40B4-BE49-F238E27FC236}">
                <a16:creationId xmlns:a16="http://schemas.microsoft.com/office/drawing/2014/main" id="{33BAD677-83D8-40A2-BACC-37416269DE02}"/>
              </a:ext>
            </a:extLst>
          </p:cNvPr>
          <p:cNvSpPr>
            <a:spLocks noGrp="1"/>
          </p:cNvSpPr>
          <p:nvPr>
            <p:ph type="body" sz="quarter" idx="22"/>
          </p:nvPr>
        </p:nvSpPr>
        <p:spPr>
          <a:xfrm>
            <a:off x="1676897" y="174283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6" name="Item 2 Title">
            <a:extLst>
              <a:ext uri="{FF2B5EF4-FFF2-40B4-BE49-F238E27FC236}">
                <a16:creationId xmlns:a16="http://schemas.microsoft.com/office/drawing/2014/main" id="{0ADB9006-E953-4BF3-8775-AC491016CA28}"/>
              </a:ext>
            </a:extLst>
          </p:cNvPr>
          <p:cNvSpPr>
            <a:spLocks noGrp="1"/>
          </p:cNvSpPr>
          <p:nvPr>
            <p:ph type="body" sz="quarter" idx="23"/>
          </p:nvPr>
        </p:nvSpPr>
        <p:spPr>
          <a:xfrm>
            <a:off x="1676897" y="2465012"/>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7" name="Item 2 Text">
            <a:extLst>
              <a:ext uri="{FF2B5EF4-FFF2-40B4-BE49-F238E27FC236}">
                <a16:creationId xmlns:a16="http://schemas.microsoft.com/office/drawing/2014/main" id="{D1C23B3C-B769-45CD-A360-A8F635A4253A}"/>
              </a:ext>
            </a:extLst>
          </p:cNvPr>
          <p:cNvSpPr>
            <a:spLocks noGrp="1"/>
          </p:cNvSpPr>
          <p:nvPr>
            <p:ph type="body" sz="quarter" idx="24"/>
          </p:nvPr>
        </p:nvSpPr>
        <p:spPr>
          <a:xfrm>
            <a:off x="1676897"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8" name="ITem 3 Title">
            <a:extLst>
              <a:ext uri="{FF2B5EF4-FFF2-40B4-BE49-F238E27FC236}">
                <a16:creationId xmlns:a16="http://schemas.microsoft.com/office/drawing/2014/main" id="{9F90BECE-4540-471E-8091-719EC4FA05F7}"/>
              </a:ext>
            </a:extLst>
          </p:cNvPr>
          <p:cNvSpPr>
            <a:spLocks noGrp="1"/>
          </p:cNvSpPr>
          <p:nvPr>
            <p:ph type="body" sz="quarter" idx="25"/>
          </p:nvPr>
        </p:nvSpPr>
        <p:spPr>
          <a:xfrm>
            <a:off x="1676897" y="3513663"/>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9" name="Item 3 Text">
            <a:extLst>
              <a:ext uri="{FF2B5EF4-FFF2-40B4-BE49-F238E27FC236}">
                <a16:creationId xmlns:a16="http://schemas.microsoft.com/office/drawing/2014/main" id="{ED72E041-964B-4181-B257-1EE6C8213AA5}"/>
              </a:ext>
            </a:extLst>
          </p:cNvPr>
          <p:cNvSpPr>
            <a:spLocks noGrp="1"/>
          </p:cNvSpPr>
          <p:nvPr>
            <p:ph type="body" sz="quarter" idx="26"/>
          </p:nvPr>
        </p:nvSpPr>
        <p:spPr>
          <a:xfrm>
            <a:off x="1676897" y="3849661"/>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0" name="Item 4 Title">
            <a:extLst>
              <a:ext uri="{FF2B5EF4-FFF2-40B4-BE49-F238E27FC236}">
                <a16:creationId xmlns:a16="http://schemas.microsoft.com/office/drawing/2014/main" id="{6C648141-3B1A-4A5B-A08A-B937DA82B379}"/>
              </a:ext>
            </a:extLst>
          </p:cNvPr>
          <p:cNvSpPr>
            <a:spLocks noGrp="1"/>
          </p:cNvSpPr>
          <p:nvPr>
            <p:ph type="body" sz="quarter" idx="27"/>
          </p:nvPr>
        </p:nvSpPr>
        <p:spPr>
          <a:xfrm>
            <a:off x="5724232" y="141636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1" name="Item 4 Text">
            <a:extLst>
              <a:ext uri="{FF2B5EF4-FFF2-40B4-BE49-F238E27FC236}">
                <a16:creationId xmlns:a16="http://schemas.microsoft.com/office/drawing/2014/main" id="{A46F24BA-C9D1-4501-95F5-C0354BAA510C}"/>
              </a:ext>
            </a:extLst>
          </p:cNvPr>
          <p:cNvSpPr>
            <a:spLocks noGrp="1"/>
          </p:cNvSpPr>
          <p:nvPr>
            <p:ph type="body" sz="quarter" idx="28"/>
          </p:nvPr>
        </p:nvSpPr>
        <p:spPr>
          <a:xfrm>
            <a:off x="5724232" y="1742834"/>
            <a:ext cx="2895103" cy="548544"/>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2" name="Item 5 Title">
            <a:extLst>
              <a:ext uri="{FF2B5EF4-FFF2-40B4-BE49-F238E27FC236}">
                <a16:creationId xmlns:a16="http://schemas.microsoft.com/office/drawing/2014/main" id="{199E24F4-ADFC-407D-A87C-57876863862E}"/>
              </a:ext>
            </a:extLst>
          </p:cNvPr>
          <p:cNvSpPr>
            <a:spLocks noGrp="1"/>
          </p:cNvSpPr>
          <p:nvPr>
            <p:ph type="body" sz="quarter" idx="29"/>
          </p:nvPr>
        </p:nvSpPr>
        <p:spPr>
          <a:xfrm>
            <a:off x="5724232" y="2465011"/>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3" name="Item 5 Text">
            <a:extLst>
              <a:ext uri="{FF2B5EF4-FFF2-40B4-BE49-F238E27FC236}">
                <a16:creationId xmlns:a16="http://schemas.microsoft.com/office/drawing/2014/main" id="{06BC9547-5CA5-4871-A52E-478C55785DAA}"/>
              </a:ext>
            </a:extLst>
          </p:cNvPr>
          <p:cNvSpPr>
            <a:spLocks noGrp="1"/>
          </p:cNvSpPr>
          <p:nvPr>
            <p:ph type="body" sz="quarter" idx="30"/>
          </p:nvPr>
        </p:nvSpPr>
        <p:spPr>
          <a:xfrm>
            <a:off x="5724232" y="2801009"/>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4" name="Item 6 Title">
            <a:extLst>
              <a:ext uri="{FF2B5EF4-FFF2-40B4-BE49-F238E27FC236}">
                <a16:creationId xmlns:a16="http://schemas.microsoft.com/office/drawing/2014/main" id="{64F76CE0-35A5-4304-920D-2B9471C0FBDC}"/>
              </a:ext>
            </a:extLst>
          </p:cNvPr>
          <p:cNvSpPr>
            <a:spLocks noGrp="1"/>
          </p:cNvSpPr>
          <p:nvPr>
            <p:ph type="body" sz="quarter" idx="31"/>
          </p:nvPr>
        </p:nvSpPr>
        <p:spPr>
          <a:xfrm>
            <a:off x="5724232" y="3518014"/>
            <a:ext cx="2895103" cy="31694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Item 6 Text">
            <a:extLst>
              <a:ext uri="{FF2B5EF4-FFF2-40B4-BE49-F238E27FC236}">
                <a16:creationId xmlns:a16="http://schemas.microsoft.com/office/drawing/2014/main" id="{DD69F438-DA31-4E08-BF66-576904C0656C}"/>
              </a:ext>
            </a:extLst>
          </p:cNvPr>
          <p:cNvSpPr>
            <a:spLocks noGrp="1"/>
          </p:cNvSpPr>
          <p:nvPr>
            <p:ph type="body" sz="quarter" idx="32"/>
          </p:nvPr>
        </p:nvSpPr>
        <p:spPr>
          <a:xfrm>
            <a:off x="5724232" y="3844485"/>
            <a:ext cx="2895103" cy="548640"/>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Page Number">
            <a:extLst>
              <a:ext uri="{FF2B5EF4-FFF2-40B4-BE49-F238E27FC236}">
                <a16:creationId xmlns:a16="http://schemas.microsoft.com/office/drawing/2014/main" id="{9F557C48-BE62-4248-9796-19772B87DE8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6CB826C5-83CA-46C3-BD25-55E75A1EF0C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71403215"/>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4 Items and Text - Simple">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95812EB8-9C15-3D45-A153-203E42E9854C}"/>
              </a:ext>
            </a:extLst>
          </p:cNvPr>
          <p:cNvSpPr>
            <a:spLocks noGrp="1"/>
          </p:cNvSpPr>
          <p:nvPr>
            <p:ph type="title" hasCustomPrompt="1"/>
          </p:nvPr>
        </p:nvSpPr>
        <p:spPr>
          <a:xfrm>
            <a:off x="530351" y="107119"/>
            <a:ext cx="8088983"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0352" y="1389888"/>
            <a:ext cx="8096622"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30188">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530351" y="3058846"/>
            <a:ext cx="8088983" cy="1523999"/>
          </a:xfrm>
          <a:prstGeom prst="rect">
            <a:avLst/>
          </a:prstGeom>
          <a:ln w="6350">
            <a:noFill/>
          </a:ln>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marR="0" indent="-230188" algn="l" defTabSz="685800" rtl="0" eaLnBrk="1" fontAlgn="auto" latinLnBrk="0" hangingPunct="1">
              <a:lnSpc>
                <a:spcPct val="90000"/>
              </a:lnSpc>
              <a:spcBef>
                <a:spcPts val="375"/>
              </a:spcBef>
              <a:spcAft>
                <a:spcPts val="0"/>
              </a:spcAft>
              <a:buClr>
                <a:srgbClr val="092C74"/>
              </a:buClr>
              <a:buSzTx/>
              <a:buFont typeface="Courier New" panose="02070309020205020404" pitchFamily="49" charset="0"/>
              <a:buChar char="o"/>
              <a:tabLst/>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a:p>
            <a:pPr lvl="1"/>
            <a:endParaRPr lang="en-US" dirty="0"/>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205747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Items and Text - Numbers">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AA35A02-5774-42F0-A1FA-B29AFC5020FF}"/>
              </a:ext>
            </a:extLst>
          </p:cNvPr>
          <p:cNvSpPr>
            <a:spLocks noGrp="1"/>
          </p:cNvSpPr>
          <p:nvPr>
            <p:ph type="title" hasCustomPrompt="1"/>
          </p:nvPr>
        </p:nvSpPr>
        <p:spPr>
          <a:xfrm>
            <a:off x="533919" y="107117"/>
            <a:ext cx="8085415" cy="857543"/>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2670292"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9675" y="1407603"/>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5943601" y="1411274"/>
            <a:ext cx="2664068"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9675" y="2244604"/>
            <a:ext cx="3587995"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5757062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tems and Text - Numbers">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95453A6-EC5B-4B81-81A5-76D3459C426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1"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3" name="Item 1 Title">
            <a:extLst>
              <a:ext uri="{FF2B5EF4-FFF2-40B4-BE49-F238E27FC236}">
                <a16:creationId xmlns:a16="http://schemas.microsoft.com/office/drawing/2014/main" id="{564750F6-2603-4368-BB0A-EA5F9650E23E}"/>
              </a:ext>
            </a:extLst>
          </p:cNvPr>
          <p:cNvSpPr>
            <a:spLocks noGrp="1"/>
          </p:cNvSpPr>
          <p:nvPr>
            <p:ph type="body" sz="quarter" idx="21" hasCustomPrompt="1"/>
          </p:nvPr>
        </p:nvSpPr>
        <p:spPr>
          <a:xfrm>
            <a:off x="1454034"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8"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6" name="Item 2 Title">
            <a:extLst>
              <a:ext uri="{FF2B5EF4-FFF2-40B4-BE49-F238E27FC236}">
                <a16:creationId xmlns:a16="http://schemas.microsoft.com/office/drawing/2014/main" id="{775C0911-DC78-438D-982E-EE27D2BE8237}"/>
              </a:ext>
            </a:extLst>
          </p:cNvPr>
          <p:cNvSpPr>
            <a:spLocks noGrp="1"/>
          </p:cNvSpPr>
          <p:nvPr>
            <p:ph type="body" sz="quarter" idx="27" hasCustomPrompt="1"/>
          </p:nvPr>
        </p:nvSpPr>
        <p:spPr>
          <a:xfrm>
            <a:off x="4240650"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6" y="1411274"/>
            <a:ext cx="778180" cy="509105"/>
          </a:xfrm>
          <a:prstGeom prst="rect">
            <a:avLst/>
          </a:prstGeom>
        </p:spPr>
        <p:txBody>
          <a:bodyPr anchor="ctr">
            <a:noAutofit/>
          </a:bodyPr>
          <a:lstStyle>
            <a:lvl1pPr marL="0" indent="0" algn="ctr">
              <a:buNone/>
              <a:defRPr sz="3000" b="1">
                <a:solidFill>
                  <a:schemeClr val="tx2"/>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9" name="Item 3 Title">
            <a:extLst>
              <a:ext uri="{FF2B5EF4-FFF2-40B4-BE49-F238E27FC236}">
                <a16:creationId xmlns:a16="http://schemas.microsoft.com/office/drawing/2014/main" id="{6B8167EF-94E2-4549-81E1-E9702B15C161}"/>
              </a:ext>
            </a:extLst>
          </p:cNvPr>
          <p:cNvSpPr>
            <a:spLocks noGrp="1"/>
          </p:cNvSpPr>
          <p:nvPr>
            <p:ph type="body" sz="quarter" idx="30" hasCustomPrompt="1"/>
          </p:nvPr>
        </p:nvSpPr>
        <p:spPr>
          <a:xfrm>
            <a:off x="7027269" y="1411274"/>
            <a:ext cx="1580401" cy="509105"/>
          </a:xfrm>
          <a:prstGeom prst="rect">
            <a:avLst/>
          </a:prstGeom>
        </p:spPr>
        <p:txBody>
          <a:bodyPr anchor="ct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2244604"/>
            <a:ext cx="2498103" cy="2317872"/>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749214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tems and Text - Simple">
    <p:spTree>
      <p:nvGrpSpPr>
        <p:cNvPr id="1" name=""/>
        <p:cNvGrpSpPr/>
        <p:nvPr/>
      </p:nvGrpSpPr>
      <p:grpSpPr>
        <a:xfrm>
          <a:off x="0" y="0"/>
          <a:ext cx="0" cy="0"/>
          <a:chOff x="0" y="0"/>
          <a:chExt cx="0" cy="0"/>
        </a:xfrm>
      </p:grpSpPr>
      <p:sp>
        <p:nvSpPr>
          <p:cNvPr id="17" name="Title">
            <a:extLst>
              <a:ext uri="{FF2B5EF4-FFF2-40B4-BE49-F238E27FC236}">
                <a16:creationId xmlns:a16="http://schemas.microsoft.com/office/drawing/2014/main" id="{562DE9AC-3143-4C46-8BEE-302ABA5A650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463046"/>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947761"/>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932709"/>
            <a:ext cx="1817849" cy="2582141"/>
          </a:xfrm>
          <a:prstGeom prst="rect">
            <a:avLst/>
          </a:prstGeom>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noProof="0" dirty="0"/>
              <a:t>Click to add bullets</a:t>
            </a:r>
          </a:p>
          <a:p>
            <a:pPr lvl="1"/>
            <a:r>
              <a:rPr lang="en-US" noProof="0"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447994"/>
            <a:ext cx="1817849" cy="269978"/>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932709"/>
            <a:ext cx="1817849" cy="2582141"/>
          </a:xfrm>
          <a:prstGeom prst="rect">
            <a:avLst/>
          </a:prstGeom>
        </p:spPr>
        <p:txBody>
          <a:bodyPr>
            <a:noAutofit/>
          </a:bodyPr>
          <a:lstStyle>
            <a:lvl1pPr marL="117475" indent="-117475" algn="l">
              <a:buClr>
                <a:schemeClr val="tx2"/>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noProof="0"/>
              <a:t>Click to add bullets</a:t>
            </a:r>
          </a:p>
          <a:p>
            <a:pPr lvl="1"/>
            <a:r>
              <a:rPr lang="en-US" noProof="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750023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Items and Text - Dark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D8B841-262A-4B03-B51F-86A89C000090}"/>
              </a:ext>
              <a:ext uri="{C183D7F6-B498-43B3-948B-1728B52AA6E4}">
                <adec:decorative xmlns:adec="http://schemas.microsoft.com/office/drawing/2017/decorative" val="1"/>
              </a:ext>
            </a:extLst>
          </p:cNvPr>
          <p:cNvSpPr/>
          <p:nvPr userDrawn="1"/>
        </p:nvSpPr>
        <p:spPr>
          <a:xfrm>
            <a:off x="0" y="1322279"/>
            <a:ext cx="9144000" cy="27432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16" name="Rectangle 15">
            <a:extLst>
              <a:ext uri="{FF2B5EF4-FFF2-40B4-BE49-F238E27FC236}">
                <a16:creationId xmlns:a16="http://schemas.microsoft.com/office/drawing/2014/main" id="{3582B397-6BB2-4E5C-A669-F186A3D523FA}"/>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Title">
            <a:extLst>
              <a:ext uri="{FF2B5EF4-FFF2-40B4-BE49-F238E27FC236}">
                <a16:creationId xmlns:a16="http://schemas.microsoft.com/office/drawing/2014/main" id="{4AD5310A-E63C-46AA-841F-B738FFBFC09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8" name="Item 1 Title">
            <a:extLst>
              <a:ext uri="{FF2B5EF4-FFF2-40B4-BE49-F238E27FC236}">
                <a16:creationId xmlns:a16="http://schemas.microsoft.com/office/drawing/2014/main" id="{5CE35401-0622-4F68-B52B-0F9A26D1D1FC}"/>
              </a:ext>
            </a:extLst>
          </p:cNvPr>
          <p:cNvSpPr>
            <a:spLocks noGrp="1"/>
          </p:cNvSpPr>
          <p:nvPr>
            <p:ph type="body" sz="quarter" idx="10" hasCustomPrompt="1"/>
          </p:nvPr>
        </p:nvSpPr>
        <p:spPr>
          <a:xfrm>
            <a:off x="592988"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19" name="Item 1 Text">
            <a:extLst>
              <a:ext uri="{FF2B5EF4-FFF2-40B4-BE49-F238E27FC236}">
                <a16:creationId xmlns:a16="http://schemas.microsoft.com/office/drawing/2014/main" id="{719B202F-5339-48FA-88EA-2887B53BB132}"/>
              </a:ext>
            </a:extLst>
          </p:cNvPr>
          <p:cNvSpPr>
            <a:spLocks noGrp="1"/>
          </p:cNvSpPr>
          <p:nvPr>
            <p:ph type="body" sz="quarter" idx="13" hasCustomPrompt="1"/>
          </p:nvPr>
        </p:nvSpPr>
        <p:spPr>
          <a:xfrm>
            <a:off x="592988"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0" name="Item 2 Title">
            <a:extLst>
              <a:ext uri="{FF2B5EF4-FFF2-40B4-BE49-F238E27FC236}">
                <a16:creationId xmlns:a16="http://schemas.microsoft.com/office/drawing/2014/main" id="{155CFADC-A293-4DC1-B7C0-7F7CAF86EDE7}"/>
              </a:ext>
            </a:extLst>
          </p:cNvPr>
          <p:cNvSpPr>
            <a:spLocks noGrp="1"/>
          </p:cNvSpPr>
          <p:nvPr>
            <p:ph type="body" sz="quarter" idx="15" hasCustomPrompt="1"/>
          </p:nvPr>
        </p:nvSpPr>
        <p:spPr>
          <a:xfrm>
            <a:off x="3525730"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1" name="Item 2 Text">
            <a:extLst>
              <a:ext uri="{FF2B5EF4-FFF2-40B4-BE49-F238E27FC236}">
                <a16:creationId xmlns:a16="http://schemas.microsoft.com/office/drawing/2014/main" id="{9BA58F50-BBFB-4D8E-971B-70C7E6E2E1EF}"/>
              </a:ext>
            </a:extLst>
          </p:cNvPr>
          <p:cNvSpPr>
            <a:spLocks noGrp="1"/>
          </p:cNvSpPr>
          <p:nvPr>
            <p:ph type="body" sz="quarter" idx="16" hasCustomPrompt="1"/>
          </p:nvPr>
        </p:nvSpPr>
        <p:spPr>
          <a:xfrm>
            <a:off x="3525729"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22" name="Item 3 Title">
            <a:extLst>
              <a:ext uri="{FF2B5EF4-FFF2-40B4-BE49-F238E27FC236}">
                <a16:creationId xmlns:a16="http://schemas.microsoft.com/office/drawing/2014/main" id="{C2583F76-A149-4B1E-B2E1-E81708D7BAC7}"/>
              </a:ext>
            </a:extLst>
          </p:cNvPr>
          <p:cNvSpPr>
            <a:spLocks noGrp="1"/>
          </p:cNvSpPr>
          <p:nvPr>
            <p:ph type="body" sz="quarter" idx="17" hasCustomPrompt="1"/>
          </p:nvPr>
        </p:nvSpPr>
        <p:spPr>
          <a:xfrm>
            <a:off x="6488014" y="2118249"/>
            <a:ext cx="2101790" cy="316948"/>
          </a:xfrm>
          <a:prstGeom prst="rect">
            <a:avLst/>
          </a:prstGeom>
        </p:spPr>
        <p:txBody>
          <a:bodyPr>
            <a:noAutofit/>
          </a:bodyPr>
          <a:lstStyle>
            <a:lvl1pPr marL="0" indent="0" algn="ctr">
              <a:buNone/>
              <a:defRPr sz="20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Item Title</a:t>
            </a:r>
          </a:p>
        </p:txBody>
      </p:sp>
      <p:sp>
        <p:nvSpPr>
          <p:cNvPr id="23" name="Item 3 Text">
            <a:extLst>
              <a:ext uri="{FF2B5EF4-FFF2-40B4-BE49-F238E27FC236}">
                <a16:creationId xmlns:a16="http://schemas.microsoft.com/office/drawing/2014/main" id="{183F46EB-750F-4011-9A50-C39EEC86CF78}"/>
              </a:ext>
            </a:extLst>
          </p:cNvPr>
          <p:cNvSpPr>
            <a:spLocks noGrp="1"/>
          </p:cNvSpPr>
          <p:nvPr>
            <p:ph type="body" sz="quarter" idx="18" hasCustomPrompt="1"/>
          </p:nvPr>
        </p:nvSpPr>
        <p:spPr>
          <a:xfrm>
            <a:off x="6488014" y="2498938"/>
            <a:ext cx="2101791" cy="1149138"/>
          </a:xfrm>
          <a:prstGeom prst="rect">
            <a:avLst/>
          </a:prstGeom>
        </p:spPr>
        <p:txBody>
          <a:bodyPr>
            <a:normAutofit/>
          </a:bodyPr>
          <a:lstStyle>
            <a:lvl1pPr marL="0" indent="0" algn="ctr">
              <a:buNone/>
              <a:defRPr sz="12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5" name="Page Number">
            <a:extLst>
              <a:ext uri="{FF2B5EF4-FFF2-40B4-BE49-F238E27FC236}">
                <a16:creationId xmlns:a16="http://schemas.microsoft.com/office/drawing/2014/main" id="{97A8C763-37D1-4725-B3D2-FC0A67A964F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7" name="WSE logo">
            <a:extLst>
              <a:ext uri="{FF2B5EF4-FFF2-40B4-BE49-F238E27FC236}">
                <a16:creationId xmlns:a16="http://schemas.microsoft.com/office/drawing/2014/main" id="{2EF39E04-01D7-4A82-82EA-2710EF2F19C7}"/>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5696185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 Items and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C1314DC-C137-41F8-98CE-32A5569A3430}"/>
              </a:ext>
              <a:ext uri="{C183D7F6-B498-43B3-948B-1728B52AA6E4}">
                <adec:decorative xmlns:adec="http://schemas.microsoft.com/office/drawing/2017/decorative" val="1"/>
              </a:ext>
            </a:extLst>
          </p:cNvPr>
          <p:cNvSpPr/>
          <p:nvPr userDrawn="1"/>
        </p:nvSpPr>
        <p:spPr>
          <a:xfrm>
            <a:off x="0" y="0"/>
            <a:ext cx="4572000" cy="5143500"/>
          </a:xfrm>
          <a:prstGeom prst="rect">
            <a:avLst/>
          </a:prstGeom>
          <a:solidFill>
            <a:schemeClr val="tx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0A091B"/>
              </a:solidFill>
              <a:latin typeface="Roboto"/>
            </a:endParaRPr>
          </a:p>
        </p:txBody>
      </p:sp>
      <p:sp>
        <p:nvSpPr>
          <p:cNvPr id="18" name="Title">
            <a:extLst>
              <a:ext uri="{FF2B5EF4-FFF2-40B4-BE49-F238E27FC236}">
                <a16:creationId xmlns:a16="http://schemas.microsoft.com/office/drawing/2014/main" id="{41763441-4DFB-415A-8FDD-F25000B4226C}"/>
              </a:ext>
            </a:extLst>
          </p:cNvPr>
          <p:cNvSpPr>
            <a:spLocks noGrp="1"/>
          </p:cNvSpPr>
          <p:nvPr>
            <p:ph type="title" hasCustomPrompt="1"/>
          </p:nvPr>
        </p:nvSpPr>
        <p:spPr>
          <a:xfrm>
            <a:off x="339437" y="212651"/>
            <a:ext cx="3706784" cy="868462"/>
          </a:xfrm>
          <a:prstGeom prst="rect">
            <a:avLst/>
          </a:prstGeom>
        </p:spPr>
        <p:txBody>
          <a:bodyPr anchor="b"/>
          <a:lstStyle>
            <a:lvl1pPr>
              <a:defRPr sz="3000" b="1">
                <a:solidFill>
                  <a:schemeClr val="bg1"/>
                </a:solidFill>
              </a:defRPr>
            </a:lvl1pPr>
          </a:lstStyle>
          <a:p>
            <a:r>
              <a:rPr lang="en-US" dirty="0"/>
              <a:t>Click to add title</a:t>
            </a:r>
          </a:p>
        </p:txBody>
      </p:sp>
      <p:sp>
        <p:nvSpPr>
          <p:cNvPr id="52" name="Rectangle 51">
            <a:extLst>
              <a:ext uri="{FF2B5EF4-FFF2-40B4-BE49-F238E27FC236}">
                <a16:creationId xmlns:a16="http://schemas.microsoft.com/office/drawing/2014/main" id="{C47E358B-7B56-4BC0-B6CA-543BB356480C}"/>
              </a:ext>
              <a:ext uri="{C183D7F6-B498-43B3-948B-1728B52AA6E4}">
                <adec:decorative xmlns:adec="http://schemas.microsoft.com/office/drawing/2017/decorative" val="1"/>
              </a:ext>
            </a:extLst>
          </p:cNvPr>
          <p:cNvSpPr/>
          <p:nvPr userDrawn="1"/>
        </p:nvSpPr>
        <p:spPr>
          <a:xfrm>
            <a:off x="411480" y="1083327"/>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 name="Picture"/>
          <p:cNvSpPr>
            <a:spLocks noGrp="1"/>
          </p:cNvSpPr>
          <p:nvPr>
            <p:ph type="pic" sz="quarter" idx="12"/>
          </p:nvPr>
        </p:nvSpPr>
        <p:spPr>
          <a:xfrm>
            <a:off x="4572000" y="0"/>
            <a:ext cx="4572000" cy="5143500"/>
          </a:xfrm>
          <a:prstGeom prst="rect">
            <a:avLst/>
          </a:prstGeom>
        </p:spPr>
        <p:txBody>
          <a:bodyPr/>
          <a:lstStyle>
            <a:lvl1pPr>
              <a:buNone/>
              <a:defRPr/>
            </a:lvl1pPr>
          </a:lstStyle>
          <a:p>
            <a:endParaRPr lang="uk-UA" dirty="0"/>
          </a:p>
        </p:txBody>
      </p:sp>
      <p:sp>
        <p:nvSpPr>
          <p:cNvPr id="16" name="Picture Citation">
            <a:extLst>
              <a:ext uri="{FF2B5EF4-FFF2-40B4-BE49-F238E27FC236}">
                <a16:creationId xmlns:a16="http://schemas.microsoft.com/office/drawing/2014/main" id="{90C07639-CECF-46C2-ADBD-7DAC7ABB98B7}"/>
              </a:ext>
            </a:extLst>
          </p:cNvPr>
          <p:cNvSpPr>
            <a:spLocks noGrp="1"/>
          </p:cNvSpPr>
          <p:nvPr>
            <p:ph type="body" sz="quarter" idx="21" hasCustomPrompt="1"/>
          </p:nvPr>
        </p:nvSpPr>
        <p:spPr>
          <a:xfrm>
            <a:off x="3145204" y="4907946"/>
            <a:ext cx="1426796" cy="200055"/>
          </a:xfrm>
          <a:prstGeom prst="rect">
            <a:avLst/>
          </a:prstGeom>
        </p:spPr>
        <p:txBody>
          <a:bodyPr anchor="ctr"/>
          <a:lstStyle>
            <a:lvl1pPr algn="r">
              <a:buNone/>
              <a:defRPr sz="1050">
                <a:solidFill>
                  <a:schemeClr val="bg1"/>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36" name="Item 1 Title">
            <a:extLst>
              <a:ext uri="{FF2B5EF4-FFF2-40B4-BE49-F238E27FC236}">
                <a16:creationId xmlns:a16="http://schemas.microsoft.com/office/drawing/2014/main" id="{5A2FFEA5-78D4-4F42-8199-3E026DEC8F9C}"/>
              </a:ext>
            </a:extLst>
          </p:cNvPr>
          <p:cNvSpPr>
            <a:spLocks noGrp="1"/>
          </p:cNvSpPr>
          <p:nvPr>
            <p:ph type="body" sz="quarter" idx="10" hasCustomPrompt="1"/>
          </p:nvPr>
        </p:nvSpPr>
        <p:spPr>
          <a:xfrm>
            <a:off x="1414656" y="1428826"/>
            <a:ext cx="2631564" cy="320039"/>
          </a:xfrm>
          <a:prstGeom prst="rect">
            <a:avLst/>
          </a:prstGeom>
        </p:spPr>
        <p:txBody>
          <a:bodyPr>
            <a:normAutofit/>
          </a:bodyPr>
          <a:lstStyle>
            <a:lvl1pPr marL="0" indent="0">
              <a:buNone/>
              <a:defRPr sz="16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7" name="Item 1 Text">
            <a:extLst>
              <a:ext uri="{FF2B5EF4-FFF2-40B4-BE49-F238E27FC236}">
                <a16:creationId xmlns:a16="http://schemas.microsoft.com/office/drawing/2014/main" id="{227AE2F4-71EB-4595-8BFD-8A2BBCA8FB4E}"/>
              </a:ext>
            </a:extLst>
          </p:cNvPr>
          <p:cNvSpPr>
            <a:spLocks noGrp="1"/>
          </p:cNvSpPr>
          <p:nvPr>
            <p:ph type="body" sz="quarter" idx="13" hasCustomPrompt="1"/>
          </p:nvPr>
        </p:nvSpPr>
        <p:spPr>
          <a:xfrm>
            <a:off x="1414656" y="176213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8" name="Item 2 Title">
            <a:extLst>
              <a:ext uri="{FF2B5EF4-FFF2-40B4-BE49-F238E27FC236}">
                <a16:creationId xmlns:a16="http://schemas.microsoft.com/office/drawing/2014/main" id="{345A8F90-2745-42D6-A5DD-A6FA8552EB49}"/>
              </a:ext>
            </a:extLst>
          </p:cNvPr>
          <p:cNvSpPr>
            <a:spLocks noGrp="1"/>
          </p:cNvSpPr>
          <p:nvPr>
            <p:ph type="body" sz="quarter" idx="14" hasCustomPrompt="1"/>
          </p:nvPr>
        </p:nvSpPr>
        <p:spPr>
          <a:xfrm>
            <a:off x="1414656" y="2322869"/>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9" name="Item 2 Text">
            <a:extLst>
              <a:ext uri="{FF2B5EF4-FFF2-40B4-BE49-F238E27FC236}">
                <a16:creationId xmlns:a16="http://schemas.microsoft.com/office/drawing/2014/main" id="{1AD0D53E-20B9-43F3-ADFF-9C23B04A85D9}"/>
              </a:ext>
            </a:extLst>
          </p:cNvPr>
          <p:cNvSpPr>
            <a:spLocks noGrp="1"/>
          </p:cNvSpPr>
          <p:nvPr>
            <p:ph type="body" sz="quarter" idx="15" hasCustomPrompt="1"/>
          </p:nvPr>
        </p:nvSpPr>
        <p:spPr>
          <a:xfrm>
            <a:off x="1414656" y="2658089"/>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1" name="Item 3 Title">
            <a:extLst>
              <a:ext uri="{FF2B5EF4-FFF2-40B4-BE49-F238E27FC236}">
                <a16:creationId xmlns:a16="http://schemas.microsoft.com/office/drawing/2014/main" id="{0E415360-5B51-466C-A6F2-E55A2B6F08F8}"/>
              </a:ext>
            </a:extLst>
          </p:cNvPr>
          <p:cNvSpPr>
            <a:spLocks noGrp="1"/>
          </p:cNvSpPr>
          <p:nvPr>
            <p:ph type="body" sz="quarter" idx="16" hasCustomPrompt="1"/>
          </p:nvPr>
        </p:nvSpPr>
        <p:spPr>
          <a:xfrm>
            <a:off x="1414656" y="3238702"/>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42" name="Item 3 Text">
            <a:extLst>
              <a:ext uri="{FF2B5EF4-FFF2-40B4-BE49-F238E27FC236}">
                <a16:creationId xmlns:a16="http://schemas.microsoft.com/office/drawing/2014/main" id="{D3612866-9A4B-4847-A6D5-8268D9C4E074}"/>
              </a:ext>
            </a:extLst>
          </p:cNvPr>
          <p:cNvSpPr>
            <a:spLocks noGrp="1"/>
          </p:cNvSpPr>
          <p:nvPr>
            <p:ph type="body" sz="quarter" idx="17" hasCustomPrompt="1"/>
          </p:nvPr>
        </p:nvSpPr>
        <p:spPr>
          <a:xfrm>
            <a:off x="1414656" y="3579468"/>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3" name="Item 4 Title">
            <a:extLst>
              <a:ext uri="{FF2B5EF4-FFF2-40B4-BE49-F238E27FC236}">
                <a16:creationId xmlns:a16="http://schemas.microsoft.com/office/drawing/2014/main" id="{3F85E08E-3D8F-4BCA-8B02-B5D69C061E64}"/>
              </a:ext>
            </a:extLst>
          </p:cNvPr>
          <p:cNvSpPr>
            <a:spLocks noGrp="1"/>
          </p:cNvSpPr>
          <p:nvPr>
            <p:ph type="body" sz="quarter" idx="18" hasCustomPrompt="1"/>
          </p:nvPr>
        </p:nvSpPr>
        <p:spPr>
          <a:xfrm>
            <a:off x="1414656" y="4153894"/>
            <a:ext cx="2631564" cy="320040"/>
          </a:xfrm>
          <a:prstGeom prst="rect">
            <a:avLst/>
          </a:prstGeom>
        </p:spPr>
        <p:txBody>
          <a:bodyPr>
            <a:normAutofit/>
          </a:bodyPr>
          <a:lstStyle>
            <a:lvl1pPr marL="0" indent="0">
              <a:buNone/>
              <a:defRPr sz="1500" b="1">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44" name="Item 4 Text">
            <a:extLst>
              <a:ext uri="{FF2B5EF4-FFF2-40B4-BE49-F238E27FC236}">
                <a16:creationId xmlns:a16="http://schemas.microsoft.com/office/drawing/2014/main" id="{C1F16FCB-5383-489D-9570-344080E60EB1}"/>
              </a:ext>
            </a:extLst>
          </p:cNvPr>
          <p:cNvSpPr>
            <a:spLocks noGrp="1"/>
          </p:cNvSpPr>
          <p:nvPr>
            <p:ph type="body" sz="quarter" idx="19" hasCustomPrompt="1"/>
          </p:nvPr>
        </p:nvSpPr>
        <p:spPr>
          <a:xfrm>
            <a:off x="1414656" y="4475797"/>
            <a:ext cx="2631564" cy="365760"/>
          </a:xfrm>
          <a:prstGeom prst="rect">
            <a:avLst/>
          </a:prstGeom>
        </p:spPr>
        <p:txBody>
          <a:bodyPr>
            <a:normAutofit/>
          </a:bodyPr>
          <a:lstStyle>
            <a:lvl1pPr marL="0" indent="0">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4" name="Page Number">
            <a:extLst>
              <a:ext uri="{FF2B5EF4-FFF2-40B4-BE49-F238E27FC236}">
                <a16:creationId xmlns:a16="http://schemas.microsoft.com/office/drawing/2014/main" id="{AD80480C-BCE4-F8AE-1888-D35CDB29D6DE}"/>
              </a:ext>
            </a:extLst>
          </p:cNvPr>
          <p:cNvSpPr txBox="1"/>
          <p:nvPr userDrawn="1"/>
        </p:nvSpPr>
        <p:spPr>
          <a:xfrm>
            <a:off x="-400049" y="4895931"/>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bg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bg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bg1"/>
              </a:solidFill>
              <a:effectLst/>
              <a:uLnTx/>
              <a:uFillTx/>
              <a:latin typeface="Tahoma"/>
              <a:ea typeface="+mn-ea"/>
              <a:cs typeface="+mn-cs"/>
            </a:endParaRPr>
          </a:p>
        </p:txBody>
      </p:sp>
    </p:spTree>
    <p:extLst>
      <p:ext uri="{BB962C8B-B14F-4D97-AF65-F5344CB8AC3E}">
        <p14:creationId xmlns:p14="http://schemas.microsoft.com/office/powerpoint/2010/main" val="234516451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4 Items and Image - Light Blue">
    <p:bg>
      <p:bgPr>
        <a:solidFill>
          <a:srgbClr val="69ACE5"/>
        </a:solidFill>
        <a:effectLst/>
      </p:bgPr>
    </p:bg>
    <p:spTree>
      <p:nvGrpSpPr>
        <p:cNvPr id="1" name=""/>
        <p:cNvGrpSpPr/>
        <p:nvPr/>
      </p:nvGrpSpPr>
      <p:grpSpPr>
        <a:xfrm>
          <a:off x="0" y="0"/>
          <a:ext cx="0" cy="0"/>
          <a:chOff x="0" y="0"/>
          <a:chExt cx="0" cy="0"/>
        </a:xfrm>
      </p:grpSpPr>
      <p:sp>
        <p:nvSpPr>
          <p:cNvPr id="15" name="Title">
            <a:extLst>
              <a:ext uri="{FF2B5EF4-FFF2-40B4-BE49-F238E27FC236}">
                <a16:creationId xmlns:a16="http://schemas.microsoft.com/office/drawing/2014/main" id="{22286680-84B1-468A-8675-164CE4393174}"/>
              </a:ext>
            </a:extLst>
          </p:cNvPr>
          <p:cNvSpPr>
            <a:spLocks noGrp="1"/>
          </p:cNvSpPr>
          <p:nvPr>
            <p:ph type="title" hasCustomPrompt="1"/>
          </p:nvPr>
        </p:nvSpPr>
        <p:spPr>
          <a:xfrm>
            <a:off x="4980016" y="212650"/>
            <a:ext cx="3706784" cy="869809"/>
          </a:xfrm>
          <a:prstGeom prst="rect">
            <a:avLst/>
          </a:prstGeom>
        </p:spPr>
        <p:txBody>
          <a:bodyPr anchor="b"/>
          <a:lstStyle>
            <a:lvl1pPr>
              <a:defRPr sz="3000" b="1">
                <a:solidFill>
                  <a:srgbClr val="092C74"/>
                </a:solidFill>
              </a:defRPr>
            </a:lvl1pPr>
          </a:lstStyle>
          <a:p>
            <a:r>
              <a:rPr lang="en-US" dirty="0"/>
              <a:t>Click to add title</a:t>
            </a:r>
          </a:p>
        </p:txBody>
      </p:sp>
      <p:sp>
        <p:nvSpPr>
          <p:cNvPr id="3" name="Picture Placeholder 2"/>
          <p:cNvSpPr>
            <a:spLocks noGrp="1"/>
          </p:cNvSpPr>
          <p:nvPr>
            <p:ph type="pic" sz="quarter" idx="12"/>
          </p:nvPr>
        </p:nvSpPr>
        <p:spPr>
          <a:xfrm>
            <a:off x="0" y="0"/>
            <a:ext cx="4572000" cy="5143500"/>
          </a:xfrm>
          <a:prstGeom prst="rect">
            <a:avLst/>
          </a:prstGeom>
        </p:spPr>
        <p:txBody>
          <a:bodyPr/>
          <a:lstStyle>
            <a:lvl1pPr>
              <a:buNone/>
              <a:defRPr/>
            </a:lvl1pPr>
          </a:lstStyle>
          <a:p>
            <a:endParaRPr lang="uk-UA" dirty="0"/>
          </a:p>
        </p:txBody>
      </p:sp>
      <p:sp>
        <p:nvSpPr>
          <p:cNvPr id="18" name="Picture Citation">
            <a:extLst>
              <a:ext uri="{FF2B5EF4-FFF2-40B4-BE49-F238E27FC236}">
                <a16:creationId xmlns:a16="http://schemas.microsoft.com/office/drawing/2014/main" id="{13223670-BBEB-4361-8EA3-4E1A5435EEFC}"/>
              </a:ext>
            </a:extLst>
          </p:cNvPr>
          <p:cNvSpPr>
            <a:spLocks noGrp="1"/>
          </p:cNvSpPr>
          <p:nvPr>
            <p:ph type="body" sz="quarter" idx="27" hasCustomPrompt="1"/>
          </p:nvPr>
        </p:nvSpPr>
        <p:spPr>
          <a:xfrm>
            <a:off x="4572000" y="4860169"/>
            <a:ext cx="1426796" cy="200055"/>
          </a:xfrm>
          <a:prstGeom prst="rect">
            <a:avLst/>
          </a:prstGeom>
        </p:spPr>
        <p:txBody>
          <a:bodyPr anchor="ctr"/>
          <a:lstStyle>
            <a:lvl1pPr algn="l">
              <a:buNone/>
              <a:defRPr sz="1050">
                <a:solidFill>
                  <a:srgbClr val="092C74"/>
                </a:solidFill>
              </a:defRPr>
            </a:lvl1pPr>
            <a:lvl2pPr>
              <a:buNone/>
              <a:defRPr sz="700"/>
            </a:lvl2pPr>
            <a:lvl3pPr>
              <a:buNone/>
              <a:defRPr sz="700"/>
            </a:lvl3pPr>
            <a:lvl4pPr>
              <a:buNone/>
              <a:defRPr sz="700"/>
            </a:lvl4pPr>
            <a:lvl5pPr>
              <a:buNone/>
              <a:defRPr sz="700"/>
            </a:lvl5pPr>
          </a:lstStyle>
          <a:p>
            <a:pPr lvl="0"/>
            <a:r>
              <a:rPr lang="en-US" dirty="0"/>
              <a:t>(Author, Year)</a:t>
            </a:r>
          </a:p>
        </p:txBody>
      </p:sp>
      <p:sp>
        <p:nvSpPr>
          <p:cNvPr id="44" name="Rectangle 43">
            <a:extLst>
              <a:ext uri="{FF2B5EF4-FFF2-40B4-BE49-F238E27FC236}">
                <a16:creationId xmlns:a16="http://schemas.microsoft.com/office/drawing/2014/main" id="{4BBB1EC0-18D2-43C4-9328-501A6434B53C}"/>
              </a:ext>
              <a:ext uri="{C183D7F6-B498-43B3-948B-1728B52AA6E4}">
                <adec:decorative xmlns:adec="http://schemas.microsoft.com/office/drawing/2017/decorative" val="1"/>
              </a:ext>
            </a:extLst>
          </p:cNvPr>
          <p:cNvSpPr/>
          <p:nvPr userDrawn="1"/>
        </p:nvSpPr>
        <p:spPr>
          <a:xfrm>
            <a:off x="5047488" y="1083767"/>
            <a:ext cx="778180" cy="103340"/>
          </a:xfrm>
          <a:prstGeom prst="rect">
            <a:avLst/>
          </a:prstGeom>
          <a:solidFill>
            <a:schemeClr val="tx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endParaRPr>
          </a:p>
        </p:txBody>
      </p:sp>
      <p:sp>
        <p:nvSpPr>
          <p:cNvPr id="30" name="Item 1 Title">
            <a:extLst>
              <a:ext uri="{FF2B5EF4-FFF2-40B4-BE49-F238E27FC236}">
                <a16:creationId xmlns:a16="http://schemas.microsoft.com/office/drawing/2014/main" id="{BF4C2CE7-8EAB-4C95-B1DF-56077F3C7D97}"/>
              </a:ext>
            </a:extLst>
          </p:cNvPr>
          <p:cNvSpPr>
            <a:spLocks noGrp="1"/>
          </p:cNvSpPr>
          <p:nvPr>
            <p:ph type="body" sz="quarter" idx="18" hasCustomPrompt="1"/>
          </p:nvPr>
        </p:nvSpPr>
        <p:spPr>
          <a:xfrm>
            <a:off x="5700906" y="1428826"/>
            <a:ext cx="2631564" cy="320039"/>
          </a:xfrm>
          <a:prstGeom prst="rect">
            <a:avLst/>
          </a:prstGeom>
        </p:spPr>
        <p:txBody>
          <a:bodyPr>
            <a:normAutofit/>
          </a:bodyPr>
          <a:lstStyle>
            <a:lvl1pPr marL="0" indent="0">
              <a:buNone/>
              <a:defRPr sz="16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1</a:t>
            </a:r>
          </a:p>
        </p:txBody>
      </p:sp>
      <p:sp>
        <p:nvSpPr>
          <p:cNvPr id="31" name="Item 1 Text">
            <a:extLst>
              <a:ext uri="{FF2B5EF4-FFF2-40B4-BE49-F238E27FC236}">
                <a16:creationId xmlns:a16="http://schemas.microsoft.com/office/drawing/2014/main" id="{E625F40A-7E88-4825-BA8B-6E8F98F70D53}"/>
              </a:ext>
            </a:extLst>
          </p:cNvPr>
          <p:cNvSpPr>
            <a:spLocks noGrp="1"/>
          </p:cNvSpPr>
          <p:nvPr>
            <p:ph type="body" sz="quarter" idx="19" hasCustomPrompt="1"/>
          </p:nvPr>
        </p:nvSpPr>
        <p:spPr>
          <a:xfrm>
            <a:off x="5700906" y="176213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2" name="Item 2 Title">
            <a:extLst>
              <a:ext uri="{FF2B5EF4-FFF2-40B4-BE49-F238E27FC236}">
                <a16:creationId xmlns:a16="http://schemas.microsoft.com/office/drawing/2014/main" id="{EAF7F9B1-5558-4A7E-91C6-7DB8DC4B3ED9}"/>
              </a:ext>
            </a:extLst>
          </p:cNvPr>
          <p:cNvSpPr>
            <a:spLocks noGrp="1"/>
          </p:cNvSpPr>
          <p:nvPr>
            <p:ph type="body" sz="quarter" idx="20" hasCustomPrompt="1"/>
          </p:nvPr>
        </p:nvSpPr>
        <p:spPr>
          <a:xfrm>
            <a:off x="5700906" y="2322869"/>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2</a:t>
            </a:r>
          </a:p>
        </p:txBody>
      </p:sp>
      <p:sp>
        <p:nvSpPr>
          <p:cNvPr id="33" name="Item 2 Text">
            <a:extLst>
              <a:ext uri="{FF2B5EF4-FFF2-40B4-BE49-F238E27FC236}">
                <a16:creationId xmlns:a16="http://schemas.microsoft.com/office/drawing/2014/main" id="{8A58E8F1-F71E-4337-A348-930BBBE80E81}"/>
              </a:ext>
            </a:extLst>
          </p:cNvPr>
          <p:cNvSpPr>
            <a:spLocks noGrp="1"/>
          </p:cNvSpPr>
          <p:nvPr>
            <p:ph type="body" sz="quarter" idx="21" hasCustomPrompt="1"/>
          </p:nvPr>
        </p:nvSpPr>
        <p:spPr>
          <a:xfrm>
            <a:off x="5700906" y="2658089"/>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4" name="Item 3 Title">
            <a:extLst>
              <a:ext uri="{FF2B5EF4-FFF2-40B4-BE49-F238E27FC236}">
                <a16:creationId xmlns:a16="http://schemas.microsoft.com/office/drawing/2014/main" id="{B7ACD949-03A3-43F6-ACE5-5D98460782A0}"/>
              </a:ext>
            </a:extLst>
          </p:cNvPr>
          <p:cNvSpPr>
            <a:spLocks noGrp="1"/>
          </p:cNvSpPr>
          <p:nvPr>
            <p:ph type="body" sz="quarter" idx="22" hasCustomPrompt="1"/>
          </p:nvPr>
        </p:nvSpPr>
        <p:spPr>
          <a:xfrm>
            <a:off x="5700906" y="3238702"/>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3</a:t>
            </a:r>
          </a:p>
        </p:txBody>
      </p:sp>
      <p:sp>
        <p:nvSpPr>
          <p:cNvPr id="35" name="Item 3 Text">
            <a:extLst>
              <a:ext uri="{FF2B5EF4-FFF2-40B4-BE49-F238E27FC236}">
                <a16:creationId xmlns:a16="http://schemas.microsoft.com/office/drawing/2014/main" id="{10259CDC-B4C8-4DEE-9798-0066E12E950B}"/>
              </a:ext>
            </a:extLst>
          </p:cNvPr>
          <p:cNvSpPr>
            <a:spLocks noGrp="1"/>
          </p:cNvSpPr>
          <p:nvPr>
            <p:ph type="body" sz="quarter" idx="23" hasCustomPrompt="1"/>
          </p:nvPr>
        </p:nvSpPr>
        <p:spPr>
          <a:xfrm>
            <a:off x="5700906" y="3579468"/>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36" name="Item 4 Title">
            <a:extLst>
              <a:ext uri="{FF2B5EF4-FFF2-40B4-BE49-F238E27FC236}">
                <a16:creationId xmlns:a16="http://schemas.microsoft.com/office/drawing/2014/main" id="{12305E31-24E6-4A77-886F-5014FEE17360}"/>
              </a:ext>
            </a:extLst>
          </p:cNvPr>
          <p:cNvSpPr>
            <a:spLocks noGrp="1"/>
          </p:cNvSpPr>
          <p:nvPr>
            <p:ph type="body" sz="quarter" idx="24" hasCustomPrompt="1"/>
          </p:nvPr>
        </p:nvSpPr>
        <p:spPr>
          <a:xfrm>
            <a:off x="5700906" y="4153894"/>
            <a:ext cx="2631564" cy="320040"/>
          </a:xfrm>
          <a:prstGeom prst="rect">
            <a:avLst/>
          </a:prstGeom>
        </p:spPr>
        <p:txBody>
          <a:bodyPr>
            <a:normAutofit/>
          </a:bodyPr>
          <a:lstStyle>
            <a:lvl1pPr marL="0" indent="0">
              <a:buNone/>
              <a:defRPr sz="15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Item 4</a:t>
            </a:r>
          </a:p>
        </p:txBody>
      </p:sp>
      <p:sp>
        <p:nvSpPr>
          <p:cNvPr id="37" name="Item 4 Text">
            <a:extLst>
              <a:ext uri="{FF2B5EF4-FFF2-40B4-BE49-F238E27FC236}">
                <a16:creationId xmlns:a16="http://schemas.microsoft.com/office/drawing/2014/main" id="{FDA9282E-D47F-4C92-9C94-945CC2D37AA6}"/>
              </a:ext>
            </a:extLst>
          </p:cNvPr>
          <p:cNvSpPr>
            <a:spLocks noGrp="1"/>
          </p:cNvSpPr>
          <p:nvPr>
            <p:ph type="body" sz="quarter" idx="25" hasCustomPrompt="1"/>
          </p:nvPr>
        </p:nvSpPr>
        <p:spPr>
          <a:xfrm>
            <a:off x="5700906" y="4475797"/>
            <a:ext cx="2631564" cy="365760"/>
          </a:xfrm>
          <a:prstGeom prst="rect">
            <a:avLst/>
          </a:prstGeom>
        </p:spPr>
        <p:txBody>
          <a:bodyPr>
            <a:normAutofit/>
          </a:bodyPr>
          <a:lstStyle>
            <a:lvl1pPr marL="0" indent="0">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add text</a:t>
            </a:r>
          </a:p>
        </p:txBody>
      </p:sp>
      <p:sp>
        <p:nvSpPr>
          <p:cNvPr id="16" name="Page Number">
            <a:extLst>
              <a:ext uri="{FF2B5EF4-FFF2-40B4-BE49-F238E27FC236}">
                <a16:creationId xmlns:a16="http://schemas.microsoft.com/office/drawing/2014/main" id="{1EFCF2D6-1B7A-475C-8D39-C1DC70050108}"/>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bg1"/>
                </a:solidFill>
                <a:latin typeface="+mj-lt"/>
              </a:rPr>
              <a:t>                </a:t>
            </a:r>
            <a:fld id="{F2C1E792-EDA4-4DC5-8412-A2C2E5D30ADF}" type="slidenum">
              <a:rPr lang="en-US" sz="1000" b="1" baseline="0">
                <a:solidFill>
                  <a:srgbClr val="092C74"/>
                </a:solidFill>
                <a:latin typeface="+mj-lt"/>
              </a:rPr>
              <a:pPr algn="r" defTabSz="685783">
                <a:defRPr/>
              </a:pPr>
              <a:t>‹#›</a:t>
            </a:fld>
            <a:endParaRPr lang="en-US" sz="1000" b="1" baseline="0" dirty="0">
              <a:solidFill>
                <a:srgbClr val="092C74"/>
              </a:solidFill>
              <a:latin typeface="+mj-lt"/>
            </a:endParaRPr>
          </a:p>
        </p:txBody>
      </p:sp>
    </p:spTree>
    <p:extLst>
      <p:ext uri="{BB962C8B-B14F-4D97-AF65-F5344CB8AC3E}">
        <p14:creationId xmlns:p14="http://schemas.microsoft.com/office/powerpoint/2010/main" val="3611120703"/>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2 Items and Text - Number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3FC4CE32-48E2-3B4B-A344-FA1B60CC3794}"/>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3919" y="1125404"/>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3919"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5017263" y="1121733"/>
            <a:ext cx="3587994" cy="509105"/>
          </a:xfrm>
          <a:prstGeom prst="rect">
            <a:avLst/>
          </a:prstGeom>
          <a:solidFill>
            <a:schemeClr val="tx2"/>
          </a:solidFill>
        </p:spPr>
        <p:txBody>
          <a:bodyPr anchor="ctr">
            <a:noAutofit/>
          </a:bodyPr>
          <a:lstStyle>
            <a:lvl1pPr marL="0" indent="0" algn="ctr">
              <a:buNone/>
              <a:defRPr sz="20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5017263" y="1732115"/>
            <a:ext cx="3587995" cy="2955829"/>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3" name="Page Number">
            <a:extLst>
              <a:ext uri="{FF2B5EF4-FFF2-40B4-BE49-F238E27FC236}">
                <a16:creationId xmlns:a16="http://schemas.microsoft.com/office/drawing/2014/main" id="{5C874A4D-437B-47FA-9801-0B5730C4AFA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5" name="WSE logo">
            <a:extLst>
              <a:ext uri="{FF2B5EF4-FFF2-40B4-BE49-F238E27FC236}">
                <a16:creationId xmlns:a16="http://schemas.microsoft.com/office/drawing/2014/main" id="{20DC7941-9718-4A82-83B9-1DDFA28D55A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44262318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3 Items and Text - Numbers">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B452B98A-49AE-D745-88D4-EBD54A1A3206}"/>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2" name="Rectangle 21">
            <a:extLst>
              <a:ext uri="{FF2B5EF4-FFF2-40B4-BE49-F238E27FC236}">
                <a16:creationId xmlns:a16="http://schemas.microsoft.com/office/drawing/2014/main" id="{61234D5D-7B7D-4750-82D4-FEA47688D82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2" name="Item 1">
            <a:extLst>
              <a:ext uri="{FF2B5EF4-FFF2-40B4-BE49-F238E27FC236}">
                <a16:creationId xmlns:a16="http://schemas.microsoft.com/office/drawing/2014/main" id="{671CE112-5F0A-401E-B99E-912F29D882ED}"/>
              </a:ext>
            </a:extLst>
          </p:cNvPr>
          <p:cNvSpPr>
            <a:spLocks noGrp="1"/>
          </p:cNvSpPr>
          <p:nvPr>
            <p:ph type="body" sz="quarter" idx="15" hasCustomPrompt="1"/>
          </p:nvPr>
        </p:nvSpPr>
        <p:spPr>
          <a:xfrm>
            <a:off x="536330"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49" name="Item 1 Text">
            <a:extLst>
              <a:ext uri="{FF2B5EF4-FFF2-40B4-BE49-F238E27FC236}">
                <a16:creationId xmlns:a16="http://schemas.microsoft.com/office/drawing/2014/main" id="{BEC0F934-9D51-44E6-A53D-A571EEE44F9B}"/>
              </a:ext>
            </a:extLst>
          </p:cNvPr>
          <p:cNvSpPr>
            <a:spLocks noGrp="1"/>
          </p:cNvSpPr>
          <p:nvPr>
            <p:ph type="body" sz="quarter" idx="22" hasCustomPrompt="1"/>
          </p:nvPr>
        </p:nvSpPr>
        <p:spPr>
          <a:xfrm>
            <a:off x="536331"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5" name="Item 2">
            <a:extLst>
              <a:ext uri="{FF2B5EF4-FFF2-40B4-BE49-F238E27FC236}">
                <a16:creationId xmlns:a16="http://schemas.microsoft.com/office/drawing/2014/main" id="{2DF5513A-26DB-4BCC-B646-BCE427C05D62}"/>
              </a:ext>
            </a:extLst>
          </p:cNvPr>
          <p:cNvSpPr>
            <a:spLocks noGrp="1"/>
          </p:cNvSpPr>
          <p:nvPr>
            <p:ph type="body" sz="quarter" idx="26" hasCustomPrompt="1"/>
          </p:nvPr>
        </p:nvSpPr>
        <p:spPr>
          <a:xfrm>
            <a:off x="3322947"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0" name="Item 2 Text">
            <a:extLst>
              <a:ext uri="{FF2B5EF4-FFF2-40B4-BE49-F238E27FC236}">
                <a16:creationId xmlns:a16="http://schemas.microsoft.com/office/drawing/2014/main" id="{98E448A1-8C8C-453C-90F9-C66DB75DCF34}"/>
              </a:ext>
            </a:extLst>
          </p:cNvPr>
          <p:cNvSpPr>
            <a:spLocks noGrp="1"/>
          </p:cNvSpPr>
          <p:nvPr>
            <p:ph type="body" sz="quarter" idx="23" hasCustomPrompt="1"/>
          </p:nvPr>
        </p:nvSpPr>
        <p:spPr>
          <a:xfrm>
            <a:off x="3322948"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58" name="Item 3">
            <a:extLst>
              <a:ext uri="{FF2B5EF4-FFF2-40B4-BE49-F238E27FC236}">
                <a16:creationId xmlns:a16="http://schemas.microsoft.com/office/drawing/2014/main" id="{D26DFFB9-1EEE-4955-8A60-F1A0795C397B}"/>
              </a:ext>
            </a:extLst>
          </p:cNvPr>
          <p:cNvSpPr>
            <a:spLocks noGrp="1"/>
          </p:cNvSpPr>
          <p:nvPr>
            <p:ph type="body" sz="quarter" idx="29" hasCustomPrompt="1"/>
          </p:nvPr>
        </p:nvSpPr>
        <p:spPr>
          <a:xfrm>
            <a:off x="6109565" y="1190555"/>
            <a:ext cx="2498103" cy="509105"/>
          </a:xfrm>
          <a:prstGeom prst="rect">
            <a:avLst/>
          </a:prstGeom>
          <a:solidFill>
            <a:schemeClr val="tx2"/>
          </a:solidFill>
        </p:spPr>
        <p:txBody>
          <a:bodyPr anchor="ctr">
            <a:noAutofit/>
          </a:bodyPr>
          <a:lstStyle>
            <a:lvl1pPr marL="0" indent="0" algn="ctr">
              <a:buNone/>
              <a:defRPr sz="1800" b="1">
                <a:solidFill>
                  <a:schemeClr val="bg1"/>
                </a:solidFill>
                <a:latin typeface="+mn-lt"/>
                <a:ea typeface="Tahoma" panose="020B0604030504040204" pitchFamily="34" charset="0"/>
                <a:cs typeface="Tahoma" panose="020B0604030504040204" pitchFamily="34" charset="0"/>
              </a:defRPr>
            </a:lvl1pPr>
            <a:lvl2pPr marL="342900" indent="0">
              <a:buNone/>
              <a:defRPr/>
            </a:lvl2pPr>
          </a:lstStyle>
          <a:p>
            <a:pPr lvl="0"/>
            <a:r>
              <a:rPr lang="en-US" dirty="0"/>
              <a:t>Subtitle</a:t>
            </a:r>
          </a:p>
        </p:txBody>
      </p:sp>
      <p:sp>
        <p:nvSpPr>
          <p:cNvPr id="51" name="Item 3 Text">
            <a:extLst>
              <a:ext uri="{FF2B5EF4-FFF2-40B4-BE49-F238E27FC236}">
                <a16:creationId xmlns:a16="http://schemas.microsoft.com/office/drawing/2014/main" id="{475581DD-A85C-4AC1-BF7D-FCB7CF083663}"/>
              </a:ext>
            </a:extLst>
          </p:cNvPr>
          <p:cNvSpPr>
            <a:spLocks noGrp="1"/>
          </p:cNvSpPr>
          <p:nvPr>
            <p:ph type="body" sz="quarter" idx="24" hasCustomPrompt="1"/>
          </p:nvPr>
        </p:nvSpPr>
        <p:spPr>
          <a:xfrm>
            <a:off x="6109566" y="1820193"/>
            <a:ext cx="2498103" cy="2742283"/>
          </a:xfrm>
          <a:prstGeom prst="rect">
            <a:avLst/>
          </a:prstGeom>
          <a:ln w="6350">
            <a:solidFill>
              <a:schemeClr val="bg2"/>
            </a:solidFill>
          </a:ln>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7" name="Page Number">
            <a:extLst>
              <a:ext uri="{FF2B5EF4-FFF2-40B4-BE49-F238E27FC236}">
                <a16:creationId xmlns:a16="http://schemas.microsoft.com/office/drawing/2014/main" id="{D23960BB-6DCC-47C0-8EE1-1415CC30BBA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8" name="WSE logo">
            <a:extLst>
              <a:ext uri="{FF2B5EF4-FFF2-40B4-BE49-F238E27FC236}">
                <a16:creationId xmlns:a16="http://schemas.microsoft.com/office/drawing/2014/main" id="{80F1C36A-58C0-4A77-B709-5E152A98E61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3862951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4 Items and Text - Simple">
    <p:spTree>
      <p:nvGrpSpPr>
        <p:cNvPr id="1" name=""/>
        <p:cNvGrpSpPr/>
        <p:nvPr/>
      </p:nvGrpSpPr>
      <p:grpSpPr>
        <a:xfrm>
          <a:off x="0" y="0"/>
          <a:ext cx="0" cy="0"/>
          <a:chOff x="0" y="0"/>
          <a:chExt cx="0" cy="0"/>
        </a:xfrm>
      </p:grpSpPr>
      <p:sp>
        <p:nvSpPr>
          <p:cNvPr id="18" name="Title">
            <a:extLst>
              <a:ext uri="{FF2B5EF4-FFF2-40B4-BE49-F238E27FC236}">
                <a16:creationId xmlns:a16="http://schemas.microsoft.com/office/drawing/2014/main" id="{E5F8C0C4-F46E-7C48-AC3A-8898F331F899}"/>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536330" y="1147734"/>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3" name="Item 1 Text">
            <a:extLst>
              <a:ext uri="{FF2B5EF4-FFF2-40B4-BE49-F238E27FC236}">
                <a16:creationId xmlns:a16="http://schemas.microsoft.com/office/drawing/2014/main" id="{5EF51092-4CA9-4A33-86C8-1C731C02A14F}"/>
              </a:ext>
            </a:extLst>
          </p:cNvPr>
          <p:cNvSpPr>
            <a:spLocks noGrp="1"/>
          </p:cNvSpPr>
          <p:nvPr>
            <p:ph type="body" sz="quarter" idx="22" hasCustomPrompt="1"/>
          </p:nvPr>
        </p:nvSpPr>
        <p:spPr>
          <a:xfrm>
            <a:off x="536330" y="1585735"/>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2614968"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5" name="Item 2 Text">
            <a:extLst>
              <a:ext uri="{FF2B5EF4-FFF2-40B4-BE49-F238E27FC236}">
                <a16:creationId xmlns:a16="http://schemas.microsoft.com/office/drawing/2014/main" id="{D5E68B19-4B0E-4A5D-9C14-62AA3BD942BD}"/>
              </a:ext>
            </a:extLst>
          </p:cNvPr>
          <p:cNvSpPr>
            <a:spLocks noGrp="1"/>
          </p:cNvSpPr>
          <p:nvPr>
            <p:ph type="body" sz="quarter" idx="23" hasCustomPrompt="1"/>
          </p:nvPr>
        </p:nvSpPr>
        <p:spPr>
          <a:xfrm>
            <a:off x="2614968"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4693606"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7" name="Item 3 Text">
            <a:extLst>
              <a:ext uri="{FF2B5EF4-FFF2-40B4-BE49-F238E27FC236}">
                <a16:creationId xmlns:a16="http://schemas.microsoft.com/office/drawing/2014/main" id="{EA73AD4B-8431-41F5-9F29-39748C414583}"/>
              </a:ext>
            </a:extLst>
          </p:cNvPr>
          <p:cNvSpPr>
            <a:spLocks noGrp="1"/>
          </p:cNvSpPr>
          <p:nvPr>
            <p:ph type="body" sz="quarter" idx="25" hasCustomPrompt="1"/>
          </p:nvPr>
        </p:nvSpPr>
        <p:spPr>
          <a:xfrm>
            <a:off x="4693606"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rgbClr val="092C74"/>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6789823" y="1132682"/>
            <a:ext cx="1817849"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59" name="Item 4 Text">
            <a:extLst>
              <a:ext uri="{FF2B5EF4-FFF2-40B4-BE49-F238E27FC236}">
                <a16:creationId xmlns:a16="http://schemas.microsoft.com/office/drawing/2014/main" id="{62E2E31C-DF1E-436B-AB25-5E4D63D11C11}"/>
              </a:ext>
            </a:extLst>
          </p:cNvPr>
          <p:cNvSpPr>
            <a:spLocks noGrp="1"/>
          </p:cNvSpPr>
          <p:nvPr>
            <p:ph type="body" sz="quarter" idx="27" hasCustomPrompt="1"/>
          </p:nvPr>
        </p:nvSpPr>
        <p:spPr>
          <a:xfrm>
            <a:off x="6789823" y="1570683"/>
            <a:ext cx="1817849" cy="2944168"/>
          </a:xfrm>
          <a:prstGeom prst="rect">
            <a:avLst/>
          </a:prstGeom>
          <a:ln w="6350">
            <a:solidFill>
              <a:schemeClr val="bg2"/>
            </a:solidFill>
          </a:ln>
        </p:spPr>
        <p:txBody>
          <a:bodyPr>
            <a:noAutofit/>
          </a:bodyPr>
          <a:lstStyle>
            <a:lvl1pPr marL="117475" indent="-117475" algn="l">
              <a:buClr>
                <a:srgbClr val="092C74"/>
              </a:buClr>
              <a:buFont typeface="Wingdings" panose="05000000000000000000" pitchFamily="2" charset="2"/>
              <a:buChar char="§"/>
              <a:defRPr sz="14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4488" indent="-117475">
              <a:buClr>
                <a:schemeClr val="tx2"/>
              </a:buClr>
              <a:buFont typeface="Courier New" panose="02070309020205020404" pitchFamily="49" charset="0"/>
              <a:buChar char="o"/>
              <a:defRPr sz="1400"/>
            </a:lvl2pPr>
          </a:lstStyle>
          <a:p>
            <a:pPr lvl="0"/>
            <a:r>
              <a:rPr lang="en-US" dirty="0"/>
              <a:t>Click to add bullets</a:t>
            </a:r>
          </a:p>
          <a:p>
            <a:pPr lvl="1"/>
            <a:r>
              <a:rPr lang="en-US" dirty="0"/>
              <a:t>Second level</a:t>
            </a:r>
          </a:p>
        </p:txBody>
      </p:sp>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085893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4 Items and Text - Simple">
    <p:spTree>
      <p:nvGrpSpPr>
        <p:cNvPr id="1" name=""/>
        <p:cNvGrpSpPr/>
        <p:nvPr/>
      </p:nvGrpSpPr>
      <p:grpSpPr>
        <a:xfrm>
          <a:off x="0" y="0"/>
          <a:ext cx="0" cy="0"/>
          <a:chOff x="0" y="0"/>
          <a:chExt cx="0" cy="0"/>
        </a:xfrm>
      </p:grpSpPr>
      <p:sp>
        <p:nvSpPr>
          <p:cNvPr id="24" name="Title">
            <a:extLst>
              <a:ext uri="{FF2B5EF4-FFF2-40B4-BE49-F238E27FC236}">
                <a16:creationId xmlns:a16="http://schemas.microsoft.com/office/drawing/2014/main" id="{A42F6F62-4CCC-134C-94B4-C90A17781E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15" name="Rectangle 14">
            <a:extLst>
              <a:ext uri="{FF2B5EF4-FFF2-40B4-BE49-F238E27FC236}">
                <a16:creationId xmlns:a16="http://schemas.microsoft.com/office/drawing/2014/main" id="{157C6571-A67F-444A-A354-24A6AEAAE84E}"/>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54" name="Item 1 Title">
            <a:extLst>
              <a:ext uri="{FF2B5EF4-FFF2-40B4-BE49-F238E27FC236}">
                <a16:creationId xmlns:a16="http://schemas.microsoft.com/office/drawing/2014/main" id="{828417AB-2C14-404F-8453-77B0EEB01EE9}"/>
              </a:ext>
            </a:extLst>
          </p:cNvPr>
          <p:cNvSpPr>
            <a:spLocks noGrp="1"/>
          </p:cNvSpPr>
          <p:nvPr>
            <p:ph type="body" sz="quarter" idx="21" hasCustomPrompt="1"/>
          </p:nvPr>
        </p:nvSpPr>
        <p:spPr>
          <a:xfrm>
            <a:off x="136245" y="1158793"/>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8" name="Table or Image">
            <a:extLst>
              <a:ext uri="{FF2B5EF4-FFF2-40B4-BE49-F238E27FC236}">
                <a16:creationId xmlns:a16="http://schemas.microsoft.com/office/drawing/2014/main" id="{DDD4E2F5-1A81-4241-9AE5-D5CFB69EC292}"/>
              </a:ext>
            </a:extLst>
          </p:cNvPr>
          <p:cNvSpPr>
            <a:spLocks noGrp="1"/>
          </p:cNvSpPr>
          <p:nvPr>
            <p:ph sz="quarter" idx="34" hasCustomPrompt="1"/>
          </p:nvPr>
        </p:nvSpPr>
        <p:spPr>
          <a:xfrm>
            <a:off x="136245"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6" name="Item 2 Title">
            <a:extLst>
              <a:ext uri="{FF2B5EF4-FFF2-40B4-BE49-F238E27FC236}">
                <a16:creationId xmlns:a16="http://schemas.microsoft.com/office/drawing/2014/main" id="{1DDA60E4-281E-47DA-825D-C391409189E4}"/>
              </a:ext>
            </a:extLst>
          </p:cNvPr>
          <p:cNvSpPr>
            <a:spLocks noGrp="1"/>
          </p:cNvSpPr>
          <p:nvPr>
            <p:ph type="body" sz="quarter" idx="24" hasCustomPrompt="1"/>
          </p:nvPr>
        </p:nvSpPr>
        <p:spPr>
          <a:xfrm>
            <a:off x="1940518" y="117737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19" name="Table or Image">
            <a:extLst>
              <a:ext uri="{FF2B5EF4-FFF2-40B4-BE49-F238E27FC236}">
                <a16:creationId xmlns:a16="http://schemas.microsoft.com/office/drawing/2014/main" id="{F77511AE-C7BF-5C49-A300-0159E6B307C6}"/>
              </a:ext>
            </a:extLst>
          </p:cNvPr>
          <p:cNvSpPr>
            <a:spLocks noGrp="1"/>
          </p:cNvSpPr>
          <p:nvPr>
            <p:ph sz="quarter" idx="35" hasCustomPrompt="1"/>
          </p:nvPr>
        </p:nvSpPr>
        <p:spPr>
          <a:xfrm>
            <a:off x="1940518" y="158573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58" name="Item 3 Title">
            <a:extLst>
              <a:ext uri="{FF2B5EF4-FFF2-40B4-BE49-F238E27FC236}">
                <a16:creationId xmlns:a16="http://schemas.microsoft.com/office/drawing/2014/main" id="{010623E4-A6FF-4A18-B236-B835BC6017F9}"/>
              </a:ext>
            </a:extLst>
          </p:cNvPr>
          <p:cNvSpPr>
            <a:spLocks noGrp="1"/>
          </p:cNvSpPr>
          <p:nvPr>
            <p:ph type="body" sz="quarter" idx="26" hasCustomPrompt="1"/>
          </p:nvPr>
        </p:nvSpPr>
        <p:spPr>
          <a:xfrm>
            <a:off x="3755301" y="116144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0" name="Table or Image">
            <a:extLst>
              <a:ext uri="{FF2B5EF4-FFF2-40B4-BE49-F238E27FC236}">
                <a16:creationId xmlns:a16="http://schemas.microsoft.com/office/drawing/2014/main" id="{DA770E6D-EA2A-544D-B9F7-A7FC458B64A0}"/>
              </a:ext>
            </a:extLst>
          </p:cNvPr>
          <p:cNvSpPr>
            <a:spLocks noGrp="1"/>
          </p:cNvSpPr>
          <p:nvPr>
            <p:ph sz="quarter" idx="36" hasCustomPrompt="1"/>
          </p:nvPr>
        </p:nvSpPr>
        <p:spPr>
          <a:xfrm>
            <a:off x="3755301" y="1585734"/>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60" name="Item 4 Title">
            <a:extLst>
              <a:ext uri="{FF2B5EF4-FFF2-40B4-BE49-F238E27FC236}">
                <a16:creationId xmlns:a16="http://schemas.microsoft.com/office/drawing/2014/main" id="{F80C40EE-0FC7-4E50-BCBE-6462A3F6A998}"/>
              </a:ext>
            </a:extLst>
          </p:cNvPr>
          <p:cNvSpPr>
            <a:spLocks noGrp="1"/>
          </p:cNvSpPr>
          <p:nvPr>
            <p:ph type="body" sz="quarter" idx="28" hasCustomPrompt="1"/>
          </p:nvPr>
        </p:nvSpPr>
        <p:spPr>
          <a:xfrm>
            <a:off x="5612124"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1" name="Table or Image">
            <a:extLst>
              <a:ext uri="{FF2B5EF4-FFF2-40B4-BE49-F238E27FC236}">
                <a16:creationId xmlns:a16="http://schemas.microsoft.com/office/drawing/2014/main" id="{61CE47B8-4BB9-A84E-869C-30790EAB0AC1}"/>
              </a:ext>
            </a:extLst>
          </p:cNvPr>
          <p:cNvSpPr>
            <a:spLocks noGrp="1"/>
          </p:cNvSpPr>
          <p:nvPr>
            <p:ph sz="quarter" idx="37" hasCustomPrompt="1"/>
          </p:nvPr>
        </p:nvSpPr>
        <p:spPr>
          <a:xfrm>
            <a:off x="5612124" y="1577526"/>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sp>
        <p:nvSpPr>
          <p:cNvPr id="22" name="Item 4 Title">
            <a:extLst>
              <a:ext uri="{FF2B5EF4-FFF2-40B4-BE49-F238E27FC236}">
                <a16:creationId xmlns:a16="http://schemas.microsoft.com/office/drawing/2014/main" id="{73A9FB82-86AB-A14D-B614-A001BB31BF37}"/>
              </a:ext>
            </a:extLst>
          </p:cNvPr>
          <p:cNvSpPr>
            <a:spLocks noGrp="1"/>
          </p:cNvSpPr>
          <p:nvPr>
            <p:ph type="body" sz="quarter" idx="38" hasCustomPrompt="1"/>
          </p:nvPr>
        </p:nvSpPr>
        <p:spPr>
          <a:xfrm>
            <a:off x="7458437" y="1156358"/>
            <a:ext cx="1554480" cy="269978"/>
          </a:xfrm>
          <a:prstGeom prst="rect">
            <a:avLst/>
          </a:prstGeom>
          <a:solidFill>
            <a:schemeClr val="tx2"/>
          </a:solidFill>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Title Here</a:t>
            </a:r>
          </a:p>
        </p:txBody>
      </p:sp>
      <p:sp>
        <p:nvSpPr>
          <p:cNvPr id="23" name="Table or Image">
            <a:extLst>
              <a:ext uri="{FF2B5EF4-FFF2-40B4-BE49-F238E27FC236}">
                <a16:creationId xmlns:a16="http://schemas.microsoft.com/office/drawing/2014/main" id="{F17C3906-CD72-3449-B9D3-E90ED24E9D2A}"/>
              </a:ext>
            </a:extLst>
          </p:cNvPr>
          <p:cNvSpPr>
            <a:spLocks noGrp="1"/>
          </p:cNvSpPr>
          <p:nvPr>
            <p:ph sz="quarter" idx="39" hasCustomPrompt="1"/>
          </p:nvPr>
        </p:nvSpPr>
        <p:spPr>
          <a:xfrm>
            <a:off x="7458437" y="1577525"/>
            <a:ext cx="1554480" cy="2944167"/>
          </a:xfrm>
          <a:prstGeom prst="rect">
            <a:avLst/>
          </a:prstGeom>
          <a:ln w="12700">
            <a:solidFill>
              <a:schemeClr val="bg2"/>
            </a:solidFill>
          </a:ln>
        </p:spPr>
        <p:txBody>
          <a:bodyPr/>
          <a:lstStyle>
            <a:lvl1pPr marL="112713" indent="-112713">
              <a:buClr>
                <a:srgbClr val="092C74"/>
              </a:buClr>
              <a:buFont typeface="Wingdings" panose="05000000000000000000" pitchFamily="2" charset="2"/>
              <a:buChar char="§"/>
              <a:defRPr sz="14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first-level bullet or image</a:t>
            </a:r>
          </a:p>
        </p:txBody>
      </p:sp>
      <p:pic>
        <p:nvPicPr>
          <p:cNvPr id="16" name="WSE logo">
            <a:extLst>
              <a:ext uri="{FF2B5EF4-FFF2-40B4-BE49-F238E27FC236}">
                <a16:creationId xmlns:a16="http://schemas.microsoft.com/office/drawing/2014/main" id="{9BB8FB21-BFAB-4131-ADE3-626699BE3E8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4" name="Page Number">
            <a:extLst>
              <a:ext uri="{FF2B5EF4-FFF2-40B4-BE49-F238E27FC236}">
                <a16:creationId xmlns:a16="http://schemas.microsoft.com/office/drawing/2014/main" id="{CF4BC876-D827-4E5E-A572-DF3D59B88245}"/>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311822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s and Image - Simple">
    <p:spTree>
      <p:nvGrpSpPr>
        <p:cNvPr id="1" name=""/>
        <p:cNvGrpSpPr/>
        <p:nvPr/>
      </p:nvGrpSpPr>
      <p:grpSpPr>
        <a:xfrm>
          <a:off x="0" y="0"/>
          <a:ext cx="0" cy="0"/>
          <a:chOff x="0" y="0"/>
          <a:chExt cx="0" cy="0"/>
        </a:xfrm>
      </p:grpSpPr>
      <p:sp>
        <p:nvSpPr>
          <p:cNvPr id="13" name="Title">
            <a:extLst>
              <a:ext uri="{FF2B5EF4-FFF2-40B4-BE49-F238E27FC236}">
                <a16:creationId xmlns:a16="http://schemas.microsoft.com/office/drawing/2014/main" id="{08DC6AAE-017C-4253-840E-AB4D795A3E47}"/>
              </a:ext>
            </a:extLst>
          </p:cNvPr>
          <p:cNvSpPr>
            <a:spLocks noGrp="1"/>
          </p:cNvSpPr>
          <p:nvPr>
            <p:ph type="title" hasCustomPrompt="1"/>
          </p:nvPr>
        </p:nvSpPr>
        <p:spPr>
          <a:xfrm>
            <a:off x="732234" y="304800"/>
            <a:ext cx="3607289" cy="890244"/>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68EA6AD7-2136-4D32-B4FA-6F27E804E79A}"/>
              </a:ext>
              <a:ext uri="{C183D7F6-B498-43B3-948B-1728B52AA6E4}">
                <adec:decorative xmlns:adec="http://schemas.microsoft.com/office/drawing/2017/decorative" val="1"/>
              </a:ext>
            </a:extLst>
          </p:cNvPr>
          <p:cNvSpPr/>
          <p:nvPr userDrawn="1"/>
        </p:nvSpPr>
        <p:spPr>
          <a:xfrm>
            <a:off x="822960" y="1197160"/>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489A78E5-4DD4-4398-92E6-73293FB04D0D}"/>
              </a:ext>
            </a:extLst>
          </p:cNvPr>
          <p:cNvSpPr>
            <a:spLocks noGrp="1"/>
          </p:cNvSpPr>
          <p:nvPr userDrawn="1">
            <p:ph type="body" sz="quarter" idx="16" hasCustomPrompt="1"/>
          </p:nvPr>
        </p:nvSpPr>
        <p:spPr>
          <a:xfrm>
            <a:off x="732234" y="1545336"/>
            <a:ext cx="3607289" cy="2926080"/>
          </a:xfrm>
          <a:prstGeom prst="rect">
            <a:avLst/>
          </a:prstGeom>
        </p:spPr>
        <p:txBody>
          <a:bodyPr>
            <a:noAutofit/>
          </a:bodyPr>
          <a:lstStyle>
            <a:lvl1pPr marL="230188" indent="-230188">
              <a:spcBef>
                <a:spcPts val="750"/>
              </a:spcBef>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75B79D34-DFEF-4AC5-AC86-378A247C4C3F}"/>
              </a:ext>
            </a:extLst>
          </p:cNvPr>
          <p:cNvSpPr>
            <a:spLocks noGrp="1"/>
          </p:cNvSpPr>
          <p:nvPr>
            <p:ph type="pic" sz="quarter" idx="10"/>
          </p:nvPr>
        </p:nvSpPr>
        <p:spPr>
          <a:xfrm>
            <a:off x="4804477" y="0"/>
            <a:ext cx="3607289" cy="5143500"/>
          </a:xfrm>
          <a:custGeom>
            <a:avLst/>
            <a:gdLst>
              <a:gd name="connsiteX0" fmla="*/ 0 w 3657600"/>
              <a:gd name="connsiteY0" fmla="*/ 0 h 4343400"/>
              <a:gd name="connsiteX1" fmla="*/ 3657600 w 3657600"/>
              <a:gd name="connsiteY1" fmla="*/ 0 h 4343400"/>
              <a:gd name="connsiteX2" fmla="*/ 3657600 w 3657600"/>
              <a:gd name="connsiteY2" fmla="*/ 4343400 h 4343400"/>
              <a:gd name="connsiteX3" fmla="*/ 0 w 3657600"/>
              <a:gd name="connsiteY3" fmla="*/ 4343400 h 4343400"/>
            </a:gdLst>
            <a:ahLst/>
            <a:cxnLst>
              <a:cxn ang="0">
                <a:pos x="connsiteX0" y="connsiteY0"/>
              </a:cxn>
              <a:cxn ang="0">
                <a:pos x="connsiteX1" y="connsiteY1"/>
              </a:cxn>
              <a:cxn ang="0">
                <a:pos x="connsiteX2" y="connsiteY2"/>
              </a:cxn>
              <a:cxn ang="0">
                <a:pos x="connsiteX3" y="connsiteY3"/>
              </a:cxn>
            </a:cxnLst>
            <a:rect l="l" t="t" r="r" b="b"/>
            <a:pathLst>
              <a:path w="3657600" h="4343400">
                <a:moveTo>
                  <a:pt x="0" y="0"/>
                </a:moveTo>
                <a:lnTo>
                  <a:pt x="3657600" y="0"/>
                </a:lnTo>
                <a:lnTo>
                  <a:pt x="3657600" y="4343400"/>
                </a:lnTo>
                <a:lnTo>
                  <a:pt x="0" y="43434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4" name="Picture Citation">
            <a:extLst>
              <a:ext uri="{FF2B5EF4-FFF2-40B4-BE49-F238E27FC236}">
                <a16:creationId xmlns:a16="http://schemas.microsoft.com/office/drawing/2014/main" id="{355E0E6A-E25B-428F-BA8C-4A0886B089FA}"/>
              </a:ext>
            </a:extLst>
          </p:cNvPr>
          <p:cNvSpPr>
            <a:spLocks noGrp="1"/>
          </p:cNvSpPr>
          <p:nvPr>
            <p:ph type="body" sz="quarter" idx="18" hasCustomPrompt="1"/>
          </p:nvPr>
        </p:nvSpPr>
        <p:spPr>
          <a:xfrm>
            <a:off x="3371461" y="4860168"/>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dirty="0"/>
              <a:t>(Author, Year)</a:t>
            </a:r>
          </a:p>
        </p:txBody>
      </p:sp>
      <p:pic>
        <p:nvPicPr>
          <p:cNvPr id="9" name="WSE logo">
            <a:extLst>
              <a:ext uri="{FF2B5EF4-FFF2-40B4-BE49-F238E27FC236}">
                <a16:creationId xmlns:a16="http://schemas.microsoft.com/office/drawing/2014/main" id="{D3042606-CA6F-4BC4-80EF-92D44CA3183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2" name="Page Number">
            <a:extLst>
              <a:ext uri="{FF2B5EF4-FFF2-40B4-BE49-F238E27FC236}">
                <a16:creationId xmlns:a16="http://schemas.microsoft.com/office/drawing/2014/main" id="{01F6A14B-EEAE-2542-8809-4C8C18188C92}"/>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20428796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6400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640079" y="3881340"/>
            <a:ext cx="3713441" cy="830478"/>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chemeClr val="tx2"/>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640078" y="4096227"/>
            <a:ext cx="3713441" cy="332632"/>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8866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18" name="Rounded Rectangle 50">
            <a:extLst>
              <a:ext uri="{FF2B5EF4-FFF2-40B4-BE49-F238E27FC236}">
                <a16:creationId xmlns:a16="http://schemas.microsoft.com/office/drawing/2014/main" id="{2BBEC93B-8D0C-42F1-9399-D1D817997F78}"/>
              </a:ext>
              <a:ext uri="{C183D7F6-B498-43B3-948B-1728B52AA6E4}">
                <adec:decorative xmlns:adec="http://schemas.microsoft.com/office/drawing/2017/decorative" val="1"/>
              </a:ext>
            </a:extLst>
          </p:cNvPr>
          <p:cNvSpPr/>
          <p:nvPr userDrawn="1"/>
        </p:nvSpPr>
        <p:spPr>
          <a:xfrm>
            <a:off x="4790480" y="1176111"/>
            <a:ext cx="3713441" cy="3523139"/>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9" name="Freeform 51">
            <a:extLst>
              <a:ext uri="{FF2B5EF4-FFF2-40B4-BE49-F238E27FC236}">
                <a16:creationId xmlns:a16="http://schemas.microsoft.com/office/drawing/2014/main" id="{2050C419-8432-46BA-8661-3080C6E30BC6}"/>
              </a:ext>
              <a:ext uri="{C183D7F6-B498-43B3-948B-1728B52AA6E4}">
                <adec:decorative xmlns:adec="http://schemas.microsoft.com/office/drawing/2017/decorative" val="1"/>
              </a:ext>
            </a:extLst>
          </p:cNvPr>
          <p:cNvSpPr/>
          <p:nvPr userDrawn="1"/>
        </p:nvSpPr>
        <p:spPr>
          <a:xfrm>
            <a:off x="4790479" y="3881340"/>
            <a:ext cx="3713441" cy="817910"/>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Item 3 Title">
            <a:extLst>
              <a:ext uri="{FF2B5EF4-FFF2-40B4-BE49-F238E27FC236}">
                <a16:creationId xmlns:a16="http://schemas.microsoft.com/office/drawing/2014/main" id="{EFBDE9D0-690A-43C3-822C-65E41613E138}"/>
              </a:ext>
            </a:extLst>
          </p:cNvPr>
          <p:cNvSpPr>
            <a:spLocks noGrp="1"/>
          </p:cNvSpPr>
          <p:nvPr>
            <p:ph type="body" sz="quarter" idx="22" hasCustomPrompt="1"/>
          </p:nvPr>
        </p:nvSpPr>
        <p:spPr>
          <a:xfrm>
            <a:off x="4790479" y="4096227"/>
            <a:ext cx="3713441" cy="332632"/>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Click to add</a:t>
            </a:r>
          </a:p>
        </p:txBody>
      </p:sp>
      <p:sp>
        <p:nvSpPr>
          <p:cNvPr id="27" name="Item 3 Text">
            <a:extLst>
              <a:ext uri="{FF2B5EF4-FFF2-40B4-BE49-F238E27FC236}">
                <a16:creationId xmlns:a16="http://schemas.microsoft.com/office/drawing/2014/main" id="{E31A1006-0A40-451E-B49D-5D7AE05EC552}"/>
              </a:ext>
            </a:extLst>
          </p:cNvPr>
          <p:cNvSpPr>
            <a:spLocks noGrp="1"/>
          </p:cNvSpPr>
          <p:nvPr>
            <p:ph type="body" sz="quarter" idx="23" hasCustomPrompt="1"/>
          </p:nvPr>
        </p:nvSpPr>
        <p:spPr>
          <a:xfrm>
            <a:off x="5037074" y="1308897"/>
            <a:ext cx="3220250" cy="2411524"/>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buFont typeface="Arial" panose="020B0604020202020204" pitchFamily="34" charset="0"/>
              <a:buChar char="•"/>
              <a:defRPr sz="1600"/>
            </a:lvl3pPr>
          </a:lstStyle>
          <a:p>
            <a:pPr lvl="0"/>
            <a:r>
              <a:rPr lang="en-US" dirty="0"/>
              <a:t>Click to add bullets</a:t>
            </a:r>
          </a:p>
          <a:p>
            <a:pPr lvl="1"/>
            <a:r>
              <a:rPr lang="en-US" dirty="0"/>
              <a:t>Second level</a:t>
            </a:r>
          </a:p>
          <a:p>
            <a:pPr lvl="2"/>
            <a:r>
              <a:rPr lang="en-US" dirty="0"/>
              <a:t>Third level</a:t>
            </a:r>
          </a:p>
        </p:txBody>
      </p:sp>
    </p:spTree>
    <p:extLst>
      <p:ext uri="{BB962C8B-B14F-4D97-AF65-F5344CB8AC3E}">
        <p14:creationId xmlns:p14="http://schemas.microsoft.com/office/powerpoint/2010/main" val="1475492866"/>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455555"/>
            <a:ext cx="8085415" cy="509105"/>
          </a:xfrm>
          <a:prstGeom prst="rect">
            <a:avLst/>
          </a:prstGeom>
        </p:spPr>
        <p:txBody>
          <a:bodyPr anchor="ctr"/>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52271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522712"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522710" y="3675682"/>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64160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3345861"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3345861" y="3500651"/>
            <a:ext cx="2517785"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3345861" y="3683957"/>
            <a:ext cx="251778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3464754"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5425">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169016" y="1255594"/>
            <a:ext cx="2517784" cy="3013670"/>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169017" y="3500651"/>
            <a:ext cx="2517784" cy="768613"/>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169015" y="3677694"/>
            <a:ext cx="251778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6287909" y="1485610"/>
            <a:ext cx="2183391" cy="1864915"/>
          </a:xfrm>
          <a:prstGeom prst="rect">
            <a:avLst/>
          </a:prstGeom>
        </p:spPr>
        <p:txBody>
          <a:bodyPr>
            <a:noAutofit/>
          </a:bodyPr>
          <a:lstStyle>
            <a:lvl1pPr marL="231775" indent="-231775" algn="l">
              <a:buClr>
                <a:srgbClr val="092C74"/>
              </a:buClr>
              <a:buFont typeface="Wingdings" panose="05000000000000000000" pitchFamily="2" charset="2"/>
              <a:buChar char="§"/>
              <a:defRPr lang="en-US" sz="1600" dirty="0"/>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dirty="0"/>
              <a:t>Click to add bullets</a:t>
            </a:r>
          </a:p>
          <a:p>
            <a:pPr lvl="1"/>
            <a:r>
              <a:rPr lang="en-US" dirty="0"/>
              <a:t>Second level</a:t>
            </a:r>
          </a:p>
          <a:p>
            <a:pPr lvl="2"/>
            <a:r>
              <a:rPr lang="en-US" dirty="0"/>
              <a:t>Third level</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446637944"/>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tems and Text - Blue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778FCE4-C62E-45FA-8069-17E0CDE13615}"/>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6" name="Rectangle 25">
            <a:extLst>
              <a:ext uri="{FF2B5EF4-FFF2-40B4-BE49-F238E27FC236}">
                <a16:creationId xmlns:a16="http://schemas.microsoft.com/office/drawing/2014/main" id="{0F9DD6EC-3A2E-4812-A2E6-1C882E728CF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 name="Rounded Rectangle 50">
            <a:extLst>
              <a:ext uri="{FF2B5EF4-FFF2-40B4-BE49-F238E27FC236}">
                <a16:creationId xmlns:a16="http://schemas.microsoft.com/office/drawing/2014/main" id="{292223D0-D3C4-4777-99E4-9D82F50EBA2B}"/>
              </a:ext>
              <a:ext uri="{C183D7F6-B498-43B3-948B-1728B52AA6E4}">
                <adec:decorative xmlns:adec="http://schemas.microsoft.com/office/drawing/2017/decorative" val="1"/>
              </a:ext>
            </a:extLst>
          </p:cNvPr>
          <p:cNvSpPr/>
          <p:nvPr userDrawn="1"/>
        </p:nvSpPr>
        <p:spPr>
          <a:xfrm>
            <a:off x="457200"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5" name="Freeform 51">
            <a:extLst>
              <a:ext uri="{FF2B5EF4-FFF2-40B4-BE49-F238E27FC236}">
                <a16:creationId xmlns:a16="http://schemas.microsoft.com/office/drawing/2014/main" id="{31EE5489-B926-442C-94BA-1A6E7A337EC8}"/>
              </a:ext>
              <a:ext uri="{C183D7F6-B498-43B3-948B-1728B52AA6E4}">
                <adec:decorative xmlns:adec="http://schemas.microsoft.com/office/drawing/2017/decorative" val="1"/>
              </a:ext>
            </a:extLst>
          </p:cNvPr>
          <p:cNvSpPr/>
          <p:nvPr userDrawn="1"/>
        </p:nvSpPr>
        <p:spPr>
          <a:xfrm>
            <a:off x="457200"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9" name="Rounded Rectangle 50">
            <a:extLst>
              <a:ext uri="{FF2B5EF4-FFF2-40B4-BE49-F238E27FC236}">
                <a16:creationId xmlns:a16="http://schemas.microsoft.com/office/drawing/2014/main" id="{0F0864E6-B7A6-4C69-8357-3EDC0D214FA9}"/>
              </a:ext>
              <a:ext uri="{C183D7F6-B498-43B3-948B-1728B52AA6E4}">
                <adec:decorative xmlns:adec="http://schemas.microsoft.com/office/drawing/2017/decorative" val="1"/>
              </a:ext>
            </a:extLst>
          </p:cNvPr>
          <p:cNvSpPr/>
          <p:nvPr userDrawn="1"/>
        </p:nvSpPr>
        <p:spPr>
          <a:xfrm>
            <a:off x="2603599"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11" name="Freeform 51">
            <a:extLst>
              <a:ext uri="{FF2B5EF4-FFF2-40B4-BE49-F238E27FC236}">
                <a16:creationId xmlns:a16="http://schemas.microsoft.com/office/drawing/2014/main" id="{CF7F85ED-1788-4035-BB4F-6D2978521276}"/>
              </a:ext>
              <a:ext uri="{C183D7F6-B498-43B3-948B-1728B52AA6E4}">
                <adec:decorative xmlns:adec="http://schemas.microsoft.com/office/drawing/2017/decorative" val="1"/>
              </a:ext>
            </a:extLst>
          </p:cNvPr>
          <p:cNvSpPr/>
          <p:nvPr userDrawn="1"/>
        </p:nvSpPr>
        <p:spPr>
          <a:xfrm>
            <a:off x="2603599"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5" name="Rounded Rectangle 50">
            <a:extLst>
              <a:ext uri="{FF2B5EF4-FFF2-40B4-BE49-F238E27FC236}">
                <a16:creationId xmlns:a16="http://schemas.microsoft.com/office/drawing/2014/main" id="{3906D885-91E2-495E-8164-51394DAE86F8}"/>
              </a:ext>
              <a:ext uri="{C183D7F6-B498-43B3-948B-1728B52AA6E4}">
                <adec:decorative xmlns:adec="http://schemas.microsoft.com/office/drawing/2017/decorative" val="1"/>
              </a:ext>
            </a:extLst>
          </p:cNvPr>
          <p:cNvSpPr/>
          <p:nvPr userDrawn="1"/>
        </p:nvSpPr>
        <p:spPr>
          <a:xfrm>
            <a:off x="6896396"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dirty="0">
              <a:ln>
                <a:noFill/>
              </a:ln>
              <a:solidFill>
                <a:srgbClr val="0A091B"/>
              </a:solidFill>
              <a:effectLst/>
              <a:uLnTx/>
              <a:uFillTx/>
              <a:latin typeface="Roboto"/>
              <a:ea typeface="+mn-ea"/>
              <a:cs typeface="+mn-cs"/>
            </a:endParaRPr>
          </a:p>
        </p:txBody>
      </p:sp>
      <p:sp>
        <p:nvSpPr>
          <p:cNvPr id="17" name="Freeform 51">
            <a:extLst>
              <a:ext uri="{FF2B5EF4-FFF2-40B4-BE49-F238E27FC236}">
                <a16:creationId xmlns:a16="http://schemas.microsoft.com/office/drawing/2014/main" id="{CEC72A60-0F45-4275-849F-4CE6DC1DAF59}"/>
              </a:ext>
              <a:ext uri="{C183D7F6-B498-43B3-948B-1728B52AA6E4}">
                <adec:decorative xmlns:adec="http://schemas.microsoft.com/office/drawing/2017/decorative" val="1"/>
              </a:ext>
            </a:extLst>
          </p:cNvPr>
          <p:cNvSpPr/>
          <p:nvPr userDrawn="1"/>
        </p:nvSpPr>
        <p:spPr>
          <a:xfrm>
            <a:off x="6896396"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tx2"/>
          </a:solidFill>
          <a:ln w="25400" cap="flat" cmpd="sng" algn="ctr">
            <a:solidFill>
              <a:srgbClr val="092C74"/>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1" name="Rounded Rectangle 50">
            <a:extLst>
              <a:ext uri="{FF2B5EF4-FFF2-40B4-BE49-F238E27FC236}">
                <a16:creationId xmlns:a16="http://schemas.microsoft.com/office/drawing/2014/main" id="{7911D00D-6CBC-4CBB-BA40-3F7DD5D6EFCA}"/>
              </a:ext>
              <a:ext uri="{C183D7F6-B498-43B3-948B-1728B52AA6E4}">
                <adec:decorative xmlns:adec="http://schemas.microsoft.com/office/drawing/2017/decorative" val="1"/>
              </a:ext>
            </a:extLst>
          </p:cNvPr>
          <p:cNvSpPr/>
          <p:nvPr userDrawn="1"/>
        </p:nvSpPr>
        <p:spPr>
          <a:xfrm>
            <a:off x="4749998" y="1501770"/>
            <a:ext cx="1790404" cy="2685606"/>
          </a:xfrm>
          <a:prstGeom prst="roundRect">
            <a:avLst>
              <a:gd name="adj" fmla="val 9375"/>
            </a:avLst>
          </a:prstGeom>
          <a:solidFill>
            <a:schemeClr val="bg1"/>
          </a:solidFill>
          <a:ln w="38100" cap="flat" cmpd="sng" algn="ctr">
            <a:solidFill>
              <a:schemeClr val="bg1">
                <a:lumMod val="75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1028700" eaLnBrk="1" fontAlgn="auto" latinLnBrk="0" hangingPunct="1">
              <a:lnSpc>
                <a:spcPct val="100000"/>
              </a:lnSpc>
              <a:spcBef>
                <a:spcPts val="0"/>
              </a:spcBef>
              <a:spcAft>
                <a:spcPts val="0"/>
              </a:spcAft>
              <a:buClrTx/>
              <a:buSzTx/>
              <a:buFontTx/>
              <a:buNone/>
              <a:tabLst/>
              <a:defRPr/>
            </a:pPr>
            <a:endParaRPr kumimoji="0" lang="uk-UA" sz="1500" b="0" i="0" u="none" strike="noStrike" kern="0" cap="none" spc="0" normalizeH="0" baseline="0" noProof="0">
              <a:ln>
                <a:noFill/>
              </a:ln>
              <a:solidFill>
                <a:srgbClr val="0A091B"/>
              </a:solidFill>
              <a:effectLst/>
              <a:uLnTx/>
              <a:uFillTx/>
              <a:latin typeface="Roboto"/>
              <a:ea typeface="+mn-ea"/>
              <a:cs typeface="+mn-cs"/>
            </a:endParaRPr>
          </a:p>
        </p:txBody>
      </p:sp>
      <p:sp>
        <p:nvSpPr>
          <p:cNvPr id="23" name="Freeform 51">
            <a:extLst>
              <a:ext uri="{FF2B5EF4-FFF2-40B4-BE49-F238E27FC236}">
                <a16:creationId xmlns:a16="http://schemas.microsoft.com/office/drawing/2014/main" id="{3070A7B9-8096-4FC1-B9A9-1DC3667A84E2}"/>
              </a:ext>
              <a:ext uri="{C183D7F6-B498-43B3-948B-1728B52AA6E4}">
                <adec:decorative xmlns:adec="http://schemas.microsoft.com/office/drawing/2017/decorative" val="1"/>
              </a:ext>
            </a:extLst>
          </p:cNvPr>
          <p:cNvSpPr/>
          <p:nvPr userDrawn="1"/>
        </p:nvSpPr>
        <p:spPr>
          <a:xfrm>
            <a:off x="4749998" y="3739776"/>
            <a:ext cx="1790404" cy="447601"/>
          </a:xfrm>
          <a:custGeom>
            <a:avLst/>
            <a:gdLst>
              <a:gd name="connsiteX0" fmla="*/ 0 w 3657600"/>
              <a:gd name="connsiteY0" fmla="*/ 0 h 914400"/>
              <a:gd name="connsiteX1" fmla="*/ 3657600 w 3657600"/>
              <a:gd name="connsiteY1" fmla="*/ 0 h 914400"/>
              <a:gd name="connsiteX2" fmla="*/ 3657600 w 3657600"/>
              <a:gd name="connsiteY2" fmla="*/ 571500 h 914400"/>
              <a:gd name="connsiteX3" fmla="*/ 3314700 w 3657600"/>
              <a:gd name="connsiteY3" fmla="*/ 914400 h 914400"/>
              <a:gd name="connsiteX4" fmla="*/ 342900 w 3657600"/>
              <a:gd name="connsiteY4" fmla="*/ 914400 h 914400"/>
              <a:gd name="connsiteX5" fmla="*/ 0 w 3657600"/>
              <a:gd name="connsiteY5" fmla="*/ 57150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57600" h="914400">
                <a:moveTo>
                  <a:pt x="0" y="0"/>
                </a:moveTo>
                <a:lnTo>
                  <a:pt x="3657600" y="0"/>
                </a:lnTo>
                <a:lnTo>
                  <a:pt x="3657600" y="571500"/>
                </a:lnTo>
                <a:cubicBezTo>
                  <a:pt x="3657600" y="760878"/>
                  <a:pt x="3504078" y="914400"/>
                  <a:pt x="3314700" y="914400"/>
                </a:cubicBezTo>
                <a:lnTo>
                  <a:pt x="342900" y="914400"/>
                </a:lnTo>
                <a:cubicBezTo>
                  <a:pt x="153522" y="914400"/>
                  <a:pt x="0" y="760878"/>
                  <a:pt x="0" y="571500"/>
                </a:cubicBezTo>
                <a:close/>
              </a:path>
            </a:pathLst>
          </a:custGeom>
          <a:solidFill>
            <a:schemeClr val="bg2"/>
          </a:solidFill>
          <a:ln w="25400" cap="flat" cmpd="sng" algn="ctr">
            <a:solidFill>
              <a:srgbClr val="69ACE5"/>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defTabSz="685835"/>
            <a:endParaRPr lang="uk-UA" sz="1500"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6" name="Item 1 Title">
            <a:extLst>
              <a:ext uri="{FF2B5EF4-FFF2-40B4-BE49-F238E27FC236}">
                <a16:creationId xmlns:a16="http://schemas.microsoft.com/office/drawing/2014/main" id="{CBB440B9-9FB0-429F-AB08-BBD8A2B69028}"/>
              </a:ext>
            </a:extLst>
          </p:cNvPr>
          <p:cNvSpPr>
            <a:spLocks noGrp="1"/>
          </p:cNvSpPr>
          <p:nvPr>
            <p:ph type="body" sz="quarter" idx="15" hasCustomPrompt="1"/>
          </p:nvPr>
        </p:nvSpPr>
        <p:spPr>
          <a:xfrm>
            <a:off x="457200"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0" name="Item 1 Text">
            <a:extLst>
              <a:ext uri="{FF2B5EF4-FFF2-40B4-BE49-F238E27FC236}">
                <a16:creationId xmlns:a16="http://schemas.microsoft.com/office/drawing/2014/main" id="{B86E20F2-B95C-4AAF-A804-AC965C9DDA7D}"/>
              </a:ext>
            </a:extLst>
          </p:cNvPr>
          <p:cNvSpPr>
            <a:spLocks noGrp="1"/>
          </p:cNvSpPr>
          <p:nvPr>
            <p:ph type="body" sz="quarter" idx="19" hasCustomPrompt="1"/>
          </p:nvPr>
        </p:nvSpPr>
        <p:spPr>
          <a:xfrm>
            <a:off x="576094"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7" name="Item 2 Title">
            <a:extLst>
              <a:ext uri="{FF2B5EF4-FFF2-40B4-BE49-F238E27FC236}">
                <a16:creationId xmlns:a16="http://schemas.microsoft.com/office/drawing/2014/main" id="{DBAFC4B2-E381-4378-893A-B29557D52602}"/>
              </a:ext>
            </a:extLst>
          </p:cNvPr>
          <p:cNvSpPr>
            <a:spLocks noGrp="1"/>
          </p:cNvSpPr>
          <p:nvPr>
            <p:ph type="body" sz="quarter" idx="16" hasCustomPrompt="1"/>
          </p:nvPr>
        </p:nvSpPr>
        <p:spPr>
          <a:xfrm>
            <a:off x="2603598" y="3821310"/>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1" name="Item 2 Text">
            <a:extLst>
              <a:ext uri="{FF2B5EF4-FFF2-40B4-BE49-F238E27FC236}">
                <a16:creationId xmlns:a16="http://schemas.microsoft.com/office/drawing/2014/main" id="{5ACE404C-6884-4FD6-9E39-6F4642E21CC9}"/>
              </a:ext>
            </a:extLst>
          </p:cNvPr>
          <p:cNvSpPr>
            <a:spLocks noGrp="1"/>
          </p:cNvSpPr>
          <p:nvPr>
            <p:ph type="body" sz="quarter" idx="20" hasCustomPrompt="1"/>
          </p:nvPr>
        </p:nvSpPr>
        <p:spPr>
          <a:xfrm>
            <a:off x="2722492"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3 Title">
            <a:extLst>
              <a:ext uri="{FF2B5EF4-FFF2-40B4-BE49-F238E27FC236}">
                <a16:creationId xmlns:a16="http://schemas.microsoft.com/office/drawing/2014/main" id="{CBB1EDA8-6036-4E17-9138-598F3F97F689}"/>
              </a:ext>
            </a:extLst>
          </p:cNvPr>
          <p:cNvSpPr>
            <a:spLocks noGrp="1"/>
          </p:cNvSpPr>
          <p:nvPr>
            <p:ph type="body" sz="quarter" idx="17" hasCustomPrompt="1"/>
          </p:nvPr>
        </p:nvSpPr>
        <p:spPr>
          <a:xfrm>
            <a:off x="4749998" y="3829585"/>
            <a:ext cx="1790404" cy="284531"/>
          </a:xfrm>
          <a:prstGeom prst="rect">
            <a:avLst/>
          </a:prstGeom>
        </p:spPr>
        <p:txBody>
          <a:bodyPr>
            <a:noAutofit/>
          </a:bodyPr>
          <a:lstStyle>
            <a:lvl1pPr marL="0" indent="0" algn="ctr">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2" name="Item 3 Text">
            <a:extLst>
              <a:ext uri="{FF2B5EF4-FFF2-40B4-BE49-F238E27FC236}">
                <a16:creationId xmlns:a16="http://schemas.microsoft.com/office/drawing/2014/main" id="{39A1E9ED-B596-479E-82B0-63CC2B1444E8}"/>
              </a:ext>
            </a:extLst>
          </p:cNvPr>
          <p:cNvSpPr>
            <a:spLocks noGrp="1"/>
          </p:cNvSpPr>
          <p:nvPr>
            <p:ph type="body" sz="quarter" idx="21" hasCustomPrompt="1"/>
          </p:nvPr>
        </p:nvSpPr>
        <p:spPr>
          <a:xfrm>
            <a:off x="48688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4 Title">
            <a:extLst>
              <a:ext uri="{FF2B5EF4-FFF2-40B4-BE49-F238E27FC236}">
                <a16:creationId xmlns:a16="http://schemas.microsoft.com/office/drawing/2014/main" id="{39E2E930-054A-4609-BFA9-2CE06617C61D}"/>
              </a:ext>
            </a:extLst>
          </p:cNvPr>
          <p:cNvSpPr>
            <a:spLocks noGrp="1"/>
          </p:cNvSpPr>
          <p:nvPr>
            <p:ph type="body" sz="quarter" idx="18" hasCustomPrompt="1"/>
          </p:nvPr>
        </p:nvSpPr>
        <p:spPr>
          <a:xfrm>
            <a:off x="6896395" y="3823322"/>
            <a:ext cx="1790404" cy="284531"/>
          </a:xfrm>
          <a:prstGeom prst="rect">
            <a:avLst/>
          </a:prstGeom>
        </p:spPr>
        <p:txBody>
          <a:bodyP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a:t>
            </a:r>
          </a:p>
        </p:txBody>
      </p:sp>
      <p:sp>
        <p:nvSpPr>
          <p:cNvPr id="43" name="Item 4 Text">
            <a:extLst>
              <a:ext uri="{FF2B5EF4-FFF2-40B4-BE49-F238E27FC236}">
                <a16:creationId xmlns:a16="http://schemas.microsoft.com/office/drawing/2014/main" id="{B72F7BCA-C0F0-43BC-B657-9FB6EFC28071}"/>
              </a:ext>
            </a:extLst>
          </p:cNvPr>
          <p:cNvSpPr>
            <a:spLocks noGrp="1"/>
          </p:cNvSpPr>
          <p:nvPr>
            <p:ph type="body" sz="quarter" idx="22" hasCustomPrompt="1"/>
          </p:nvPr>
        </p:nvSpPr>
        <p:spPr>
          <a:xfrm>
            <a:off x="7015291" y="2381251"/>
            <a:ext cx="1552616" cy="1195756"/>
          </a:xfrm>
          <a:prstGeom prst="rect">
            <a:avLst/>
          </a:prstGeom>
        </p:spPr>
        <p:txBody>
          <a:bodyPr>
            <a:noAutofit/>
          </a:bodyPr>
          <a:lstStyle>
            <a:lvl1pPr marL="0" indent="0" algn="ct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4" name="Page Number">
            <a:extLst>
              <a:ext uri="{FF2B5EF4-FFF2-40B4-BE49-F238E27FC236}">
                <a16:creationId xmlns:a16="http://schemas.microsoft.com/office/drawing/2014/main" id="{8866A15F-DCF2-4E46-9717-924DF8C8B4D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5" name="WSE logo">
            <a:extLst>
              <a:ext uri="{FF2B5EF4-FFF2-40B4-BE49-F238E27FC236}">
                <a16:creationId xmlns:a16="http://schemas.microsoft.com/office/drawing/2014/main" id="{19FC6418-4FC7-4934-8CD1-E5AF55A2DCF6}"/>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14619917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tems and Text - Numbers">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3419849-0545-4B89-A5B7-FF533AE49472}"/>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20" name="Rectangle 19">
            <a:extLst>
              <a:ext uri="{FF2B5EF4-FFF2-40B4-BE49-F238E27FC236}">
                <a16:creationId xmlns:a16="http://schemas.microsoft.com/office/drawing/2014/main" id="{ADFD022E-F298-41C1-A7B7-039B713FE1BD}"/>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98E92223-2425-4BB3-B685-E72F60D8C5DE}"/>
              </a:ext>
            </a:extLst>
          </p:cNvPr>
          <p:cNvSpPr/>
          <p:nvPr userDrawn="1"/>
        </p:nvSpPr>
        <p:spPr>
          <a:xfrm>
            <a:off x="0" y="1322279"/>
            <a:ext cx="9144000" cy="2743200"/>
          </a:xfrm>
          <a:prstGeom prst="rect">
            <a:avLst/>
          </a:prstGeom>
          <a:solidFill>
            <a:srgbClr val="092C7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5720" tIns="22860" rIns="45720" bIns="22860" numCol="1" spcCol="0" rtlCol="0" fromWordArt="0" anchor="ctr" anchorCtr="0" forceAA="0" compatLnSpc="1">
            <a:prstTxWarp prst="textNoShape">
              <a:avLst/>
            </a:prstTxWarp>
            <a:noAutofit/>
          </a:bodyPr>
          <a:lstStyle/>
          <a:p>
            <a:pPr algn="ctr" defTabSz="685835"/>
            <a:endParaRPr lang="uk-UA" sz="1400">
              <a:solidFill>
                <a:srgbClr val="F2F2F5"/>
              </a:solidFill>
              <a:latin typeface="Roboto"/>
            </a:endParaRPr>
          </a:p>
        </p:txBody>
      </p:sp>
      <p:sp>
        <p:nvSpPr>
          <p:cNvPr id="48" name="Item 1">
            <a:extLst>
              <a:ext uri="{FF2B5EF4-FFF2-40B4-BE49-F238E27FC236}">
                <a16:creationId xmlns:a16="http://schemas.microsoft.com/office/drawing/2014/main" id="{6D3B5A7A-FA71-45F6-B598-E0C3B7283DFD}"/>
              </a:ext>
            </a:extLst>
          </p:cNvPr>
          <p:cNvSpPr>
            <a:spLocks noGrp="1"/>
          </p:cNvSpPr>
          <p:nvPr>
            <p:ph type="body" sz="quarter" idx="15" hasCustomPrompt="1"/>
          </p:nvPr>
        </p:nvSpPr>
        <p:spPr>
          <a:xfrm>
            <a:off x="543128" y="1628441"/>
            <a:ext cx="1138620" cy="885871"/>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9" name="Item 1 Title">
            <a:extLst>
              <a:ext uri="{FF2B5EF4-FFF2-40B4-BE49-F238E27FC236}">
                <a16:creationId xmlns:a16="http://schemas.microsoft.com/office/drawing/2014/main" id="{799131B7-F763-47D6-93E0-5165F0A51071}"/>
              </a:ext>
            </a:extLst>
          </p:cNvPr>
          <p:cNvSpPr>
            <a:spLocks noGrp="1"/>
          </p:cNvSpPr>
          <p:nvPr>
            <p:ph type="body" sz="quarter" idx="10"/>
          </p:nvPr>
        </p:nvSpPr>
        <p:spPr>
          <a:xfrm>
            <a:off x="1775507" y="1628442"/>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0" name="Item 1 Text">
            <a:extLst>
              <a:ext uri="{FF2B5EF4-FFF2-40B4-BE49-F238E27FC236}">
                <a16:creationId xmlns:a16="http://schemas.microsoft.com/office/drawing/2014/main" id="{2D24E43C-2F40-4506-AF1F-B9C3166E889B}"/>
              </a:ext>
            </a:extLst>
          </p:cNvPr>
          <p:cNvSpPr>
            <a:spLocks noGrp="1"/>
          </p:cNvSpPr>
          <p:nvPr>
            <p:ph type="body" sz="quarter" idx="13"/>
          </p:nvPr>
        </p:nvSpPr>
        <p:spPr>
          <a:xfrm>
            <a:off x="1766298" y="2009131"/>
            <a:ext cx="2618125" cy="505183"/>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1" name="Item 2">
            <a:extLst>
              <a:ext uri="{FF2B5EF4-FFF2-40B4-BE49-F238E27FC236}">
                <a16:creationId xmlns:a16="http://schemas.microsoft.com/office/drawing/2014/main" id="{74774B04-A3DF-4AA9-9343-BB068D544B4E}"/>
              </a:ext>
            </a:extLst>
          </p:cNvPr>
          <p:cNvSpPr>
            <a:spLocks noGrp="1"/>
          </p:cNvSpPr>
          <p:nvPr>
            <p:ph type="body" sz="quarter" idx="16" hasCustomPrompt="1"/>
          </p:nvPr>
        </p:nvSpPr>
        <p:spPr>
          <a:xfrm>
            <a:off x="4750370" y="1623264"/>
            <a:ext cx="1138620" cy="891049"/>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2" name="Item 2 Title">
            <a:extLst>
              <a:ext uri="{FF2B5EF4-FFF2-40B4-BE49-F238E27FC236}">
                <a16:creationId xmlns:a16="http://schemas.microsoft.com/office/drawing/2014/main" id="{3531EBBF-C805-4E8A-9227-766EB6C3A8E5}"/>
              </a:ext>
            </a:extLst>
          </p:cNvPr>
          <p:cNvSpPr>
            <a:spLocks noGrp="1"/>
          </p:cNvSpPr>
          <p:nvPr>
            <p:ph type="body" sz="quarter" idx="17"/>
          </p:nvPr>
        </p:nvSpPr>
        <p:spPr>
          <a:xfrm>
            <a:off x="5982750" y="1623265"/>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3" name="Item 2 Text">
            <a:extLst>
              <a:ext uri="{FF2B5EF4-FFF2-40B4-BE49-F238E27FC236}">
                <a16:creationId xmlns:a16="http://schemas.microsoft.com/office/drawing/2014/main" id="{D7BBE6EB-6807-4CBE-BB58-5B8D9321D0E2}"/>
              </a:ext>
            </a:extLst>
          </p:cNvPr>
          <p:cNvSpPr>
            <a:spLocks noGrp="1"/>
          </p:cNvSpPr>
          <p:nvPr>
            <p:ph type="body" sz="quarter" idx="18"/>
          </p:nvPr>
        </p:nvSpPr>
        <p:spPr>
          <a:xfrm>
            <a:off x="5973540" y="2003955"/>
            <a:ext cx="2618125" cy="510360"/>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7" name="Item 3">
            <a:extLst>
              <a:ext uri="{FF2B5EF4-FFF2-40B4-BE49-F238E27FC236}">
                <a16:creationId xmlns:a16="http://schemas.microsoft.com/office/drawing/2014/main" id="{38486228-4BB2-43AE-9377-DBADDC1303AC}"/>
              </a:ext>
            </a:extLst>
          </p:cNvPr>
          <p:cNvSpPr>
            <a:spLocks noGrp="1"/>
          </p:cNvSpPr>
          <p:nvPr>
            <p:ph type="body" sz="quarter" idx="22" hasCustomPrompt="1"/>
          </p:nvPr>
        </p:nvSpPr>
        <p:spPr>
          <a:xfrm>
            <a:off x="543128" y="2817420"/>
            <a:ext cx="1138620" cy="944953"/>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8" name="Item 3 Title">
            <a:extLst>
              <a:ext uri="{FF2B5EF4-FFF2-40B4-BE49-F238E27FC236}">
                <a16:creationId xmlns:a16="http://schemas.microsoft.com/office/drawing/2014/main" id="{8692B854-CADA-4E07-8BD7-69FFD6673561}"/>
              </a:ext>
            </a:extLst>
          </p:cNvPr>
          <p:cNvSpPr>
            <a:spLocks noGrp="1"/>
          </p:cNvSpPr>
          <p:nvPr>
            <p:ph type="body" sz="quarter" idx="23"/>
          </p:nvPr>
        </p:nvSpPr>
        <p:spPr>
          <a:xfrm>
            <a:off x="1775507"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9" name="Item 3 Text">
            <a:extLst>
              <a:ext uri="{FF2B5EF4-FFF2-40B4-BE49-F238E27FC236}">
                <a16:creationId xmlns:a16="http://schemas.microsoft.com/office/drawing/2014/main" id="{F27699BB-0AEC-44C1-B1CC-D3562D17AD67}"/>
              </a:ext>
            </a:extLst>
          </p:cNvPr>
          <p:cNvSpPr>
            <a:spLocks noGrp="1"/>
          </p:cNvSpPr>
          <p:nvPr>
            <p:ph type="body" sz="quarter" idx="24"/>
          </p:nvPr>
        </p:nvSpPr>
        <p:spPr>
          <a:xfrm>
            <a:off x="1766298" y="3198109"/>
            <a:ext cx="2618125" cy="564265"/>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4" name="Item 4">
            <a:extLst>
              <a:ext uri="{FF2B5EF4-FFF2-40B4-BE49-F238E27FC236}">
                <a16:creationId xmlns:a16="http://schemas.microsoft.com/office/drawing/2014/main" id="{810A168E-980B-4151-B586-F2239D937E87}"/>
              </a:ext>
            </a:extLst>
          </p:cNvPr>
          <p:cNvSpPr>
            <a:spLocks noGrp="1"/>
          </p:cNvSpPr>
          <p:nvPr>
            <p:ph type="body" sz="quarter" idx="19" hasCustomPrompt="1"/>
          </p:nvPr>
        </p:nvSpPr>
        <p:spPr>
          <a:xfrm>
            <a:off x="4750370" y="2817421"/>
            <a:ext cx="1138620" cy="944952"/>
          </a:xfrm>
          <a:prstGeom prst="rect">
            <a:avLst/>
          </a:prstGeom>
        </p:spPr>
        <p:txBody>
          <a:bodyPr anchor="ctr">
            <a:noAutofit/>
          </a:bodyPr>
          <a:lstStyle>
            <a:lvl1pPr marL="0" indent="0" algn="ctr">
              <a:buNone/>
              <a:defRPr sz="5400" b="1">
                <a:solidFill>
                  <a:srgbClr val="69ACE5"/>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55" name="Item 4 Title">
            <a:extLst>
              <a:ext uri="{FF2B5EF4-FFF2-40B4-BE49-F238E27FC236}">
                <a16:creationId xmlns:a16="http://schemas.microsoft.com/office/drawing/2014/main" id="{DDC595D8-EB71-43C5-84CE-CE8AB97F4AED}"/>
              </a:ext>
            </a:extLst>
          </p:cNvPr>
          <p:cNvSpPr>
            <a:spLocks noGrp="1"/>
          </p:cNvSpPr>
          <p:nvPr>
            <p:ph type="body" sz="quarter" idx="20"/>
          </p:nvPr>
        </p:nvSpPr>
        <p:spPr>
          <a:xfrm>
            <a:off x="5982750" y="2817420"/>
            <a:ext cx="2618125" cy="316948"/>
          </a:xfrm>
          <a:prstGeom prst="rect">
            <a:avLst/>
          </a:prstGeom>
        </p:spPr>
        <p:txBody>
          <a:bodyPr>
            <a:noAutofit/>
          </a:bodyPr>
          <a:lstStyle>
            <a:lvl1pPr marL="0" indent="0" algn="l">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56" name="Item 4 Text">
            <a:extLst>
              <a:ext uri="{FF2B5EF4-FFF2-40B4-BE49-F238E27FC236}">
                <a16:creationId xmlns:a16="http://schemas.microsoft.com/office/drawing/2014/main" id="{A79F3471-2DC3-4DFD-93E8-16AB2BF1B5C6}"/>
              </a:ext>
            </a:extLst>
          </p:cNvPr>
          <p:cNvSpPr>
            <a:spLocks noGrp="1"/>
          </p:cNvSpPr>
          <p:nvPr>
            <p:ph type="body" sz="quarter" idx="21"/>
          </p:nvPr>
        </p:nvSpPr>
        <p:spPr>
          <a:xfrm>
            <a:off x="5973540" y="3198110"/>
            <a:ext cx="2618125" cy="564264"/>
          </a:xfrm>
          <a:prstGeom prst="rect">
            <a:avLst/>
          </a:prstGeom>
        </p:spPr>
        <p:txBody>
          <a:bodyPr>
            <a:normAutofit/>
          </a:bodyPr>
          <a:lstStyle>
            <a:lvl1pPr marL="0" indent="0" algn="l">
              <a:buNone/>
              <a:defRPr sz="1100" b="0">
                <a:solidFill>
                  <a:schemeClr val="bg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9" name="Page Number">
            <a:extLst>
              <a:ext uri="{FF2B5EF4-FFF2-40B4-BE49-F238E27FC236}">
                <a16:creationId xmlns:a16="http://schemas.microsoft.com/office/drawing/2014/main" id="{B2B5D48A-DCAA-4355-8D13-9B74715A0CF6}"/>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C83FCD4E-D545-4E7C-8444-5C2049042CF3}"/>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11190744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tems - Cycle">
    <p:spTree>
      <p:nvGrpSpPr>
        <p:cNvPr id="1" name=""/>
        <p:cNvGrpSpPr/>
        <p:nvPr/>
      </p:nvGrpSpPr>
      <p:grpSpPr>
        <a:xfrm>
          <a:off x="0" y="0"/>
          <a:ext cx="0" cy="0"/>
          <a:chOff x="0" y="0"/>
          <a:chExt cx="0" cy="0"/>
        </a:xfrm>
      </p:grpSpPr>
      <p:sp>
        <p:nvSpPr>
          <p:cNvPr id="35" name="Title">
            <a:extLst>
              <a:ext uri="{FF2B5EF4-FFF2-40B4-BE49-F238E27FC236}">
                <a16:creationId xmlns:a16="http://schemas.microsoft.com/office/drawing/2014/main" id="{7E539BF3-9B27-418B-9CEE-4FF35DD5CE56}"/>
              </a:ext>
            </a:extLst>
          </p:cNvPr>
          <p:cNvSpPr>
            <a:spLocks noGrp="1"/>
          </p:cNvSpPr>
          <p:nvPr>
            <p:ph type="title" hasCustomPrompt="1"/>
          </p:nvPr>
        </p:nvSpPr>
        <p:spPr>
          <a:xfrm>
            <a:off x="533919" y="150669"/>
            <a:ext cx="8085415" cy="813991"/>
          </a:xfrm>
          <a:prstGeom prst="rect">
            <a:avLst/>
          </a:prstGeom>
        </p:spPr>
        <p:txBody>
          <a:bodyPr anchor="b"/>
          <a:lstStyle>
            <a:lvl1pPr>
              <a:defRPr sz="3000" b="1">
                <a:solidFill>
                  <a:schemeClr val="tx2"/>
                </a:solidFill>
              </a:defRPr>
            </a:lvl1pPr>
          </a:lstStyle>
          <a:p>
            <a:r>
              <a:rPr lang="en-US" dirty="0"/>
              <a:t>Click to add title</a:t>
            </a:r>
          </a:p>
        </p:txBody>
      </p:sp>
      <p:sp>
        <p:nvSpPr>
          <p:cNvPr id="39" name="Rectangle 38">
            <a:extLst>
              <a:ext uri="{FF2B5EF4-FFF2-40B4-BE49-F238E27FC236}">
                <a16:creationId xmlns:a16="http://schemas.microsoft.com/office/drawing/2014/main" id="{419C6D85-6054-4333-A45C-6D56E5C8FC09}"/>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7">
            <a:extLst>
              <a:ext uri="{FF2B5EF4-FFF2-40B4-BE49-F238E27FC236}">
                <a16:creationId xmlns:a16="http://schemas.microsoft.com/office/drawing/2014/main" id="{CCCF60EE-1BED-491D-B9BA-8143FCFB72EA}"/>
              </a:ext>
              <a:ext uri="{C183D7F6-B498-43B3-948B-1728B52AA6E4}">
                <adec:decorative xmlns:adec="http://schemas.microsoft.com/office/drawing/2017/decorative" val="1"/>
              </a:ext>
            </a:extLst>
          </p:cNvPr>
          <p:cNvSpPr/>
          <p:nvPr/>
        </p:nvSpPr>
        <p:spPr>
          <a:xfrm>
            <a:off x="3200400" y="1529177"/>
            <a:ext cx="2743200" cy="2743200"/>
          </a:xfrm>
          <a:prstGeom prst="ellipse">
            <a:avLst/>
          </a:prstGeom>
          <a:solidFill>
            <a:schemeClr val="bg1"/>
          </a:solidFill>
          <a:ln w="38100">
            <a:solidFill>
              <a:schemeClr val="bg1">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1013">
              <a:solidFill>
                <a:srgbClr val="F2F2F5"/>
              </a:solidFill>
              <a:latin typeface="Roboto"/>
            </a:endParaRPr>
          </a:p>
        </p:txBody>
      </p:sp>
      <p:sp>
        <p:nvSpPr>
          <p:cNvPr id="15" name="Oval 3">
            <a:extLst>
              <a:ext uri="{FF2B5EF4-FFF2-40B4-BE49-F238E27FC236}">
                <a16:creationId xmlns:a16="http://schemas.microsoft.com/office/drawing/2014/main" id="{D820D5E2-D70E-40F8-996C-E42A9E0564EF}"/>
              </a:ext>
              <a:ext uri="{C183D7F6-B498-43B3-948B-1728B52AA6E4}">
                <adec:decorative xmlns:adec="http://schemas.microsoft.com/office/drawing/2017/decorative" val="1"/>
              </a:ext>
            </a:extLst>
          </p:cNvPr>
          <p:cNvSpPr/>
          <p:nvPr/>
        </p:nvSpPr>
        <p:spPr>
          <a:xfrm>
            <a:off x="32004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3">
            <a:extLst>
              <a:ext uri="{FF2B5EF4-FFF2-40B4-BE49-F238E27FC236}">
                <a16:creationId xmlns:a16="http://schemas.microsoft.com/office/drawing/2014/main" id="{915D9C8A-79D6-45FE-A769-F81341B6A4A6}"/>
              </a:ext>
              <a:ext uri="{C183D7F6-B498-43B3-948B-1728B52AA6E4}">
                <adec:decorative xmlns:adec="http://schemas.microsoft.com/office/drawing/2017/decorative" val="1"/>
              </a:ext>
            </a:extLst>
          </p:cNvPr>
          <p:cNvSpPr/>
          <p:nvPr/>
        </p:nvSpPr>
        <p:spPr>
          <a:xfrm>
            <a:off x="5029200" y="1529177"/>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3">
            <a:extLst>
              <a:ext uri="{FF2B5EF4-FFF2-40B4-BE49-F238E27FC236}">
                <a16:creationId xmlns:a16="http://schemas.microsoft.com/office/drawing/2014/main" id="{C18A0C12-944E-4AFB-AA08-F2D684A8DC8B}"/>
              </a:ext>
              <a:ext uri="{C183D7F6-B498-43B3-948B-1728B52AA6E4}">
                <adec:decorative xmlns:adec="http://schemas.microsoft.com/office/drawing/2017/decorative" val="1"/>
              </a:ext>
            </a:extLst>
          </p:cNvPr>
          <p:cNvSpPr/>
          <p:nvPr/>
        </p:nvSpPr>
        <p:spPr>
          <a:xfrm>
            <a:off x="50292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69ACE5"/>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3">
            <a:extLst>
              <a:ext uri="{FF2B5EF4-FFF2-40B4-BE49-F238E27FC236}">
                <a16:creationId xmlns:a16="http://schemas.microsoft.com/office/drawing/2014/main" id="{54B1F908-AE10-43AA-BBC9-E54F6EB09892}"/>
              </a:ext>
              <a:ext uri="{C183D7F6-B498-43B3-948B-1728B52AA6E4}">
                <adec:decorative xmlns:adec="http://schemas.microsoft.com/office/drawing/2017/decorative" val="1"/>
              </a:ext>
            </a:extLst>
          </p:cNvPr>
          <p:cNvSpPr/>
          <p:nvPr/>
        </p:nvSpPr>
        <p:spPr>
          <a:xfrm>
            <a:off x="3200400" y="3339511"/>
            <a:ext cx="914400" cy="914400"/>
          </a:xfrm>
          <a:prstGeom prst="ellipse">
            <a:avLst/>
          </a:prstGeom>
          <a:solidFill>
            <a:schemeClr val="bg1"/>
          </a:solidFill>
          <a:ln w="38100">
            <a:solidFill>
              <a:schemeClr val="bg1">
                <a:lumMod val="75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685835"/>
            <a:endParaRPr lang="uk-UA" sz="3000" b="1" dirty="0">
              <a:solidFill>
                <a:srgbClr val="092C74"/>
              </a:solidFill>
              <a:latin typeface="Tahoma" panose="020B0604030504040204" pitchFamily="34" charset="0"/>
              <a:ea typeface="Tahoma" panose="020B0604030504040204" pitchFamily="34" charset="0"/>
              <a:cs typeface="Tahoma" panose="020B0604030504040204" pitchFamily="34" charset="0"/>
            </a:endParaRPr>
          </a:p>
        </p:txBody>
      </p:sp>
      <p:sp>
        <p:nvSpPr>
          <p:cNvPr id="23" name="Item 1">
            <a:extLst>
              <a:ext uri="{FF2B5EF4-FFF2-40B4-BE49-F238E27FC236}">
                <a16:creationId xmlns:a16="http://schemas.microsoft.com/office/drawing/2014/main" id="{0B4A9D69-7C61-4078-8FE1-B23B404AC63F}"/>
              </a:ext>
            </a:extLst>
          </p:cNvPr>
          <p:cNvSpPr>
            <a:spLocks noGrp="1"/>
          </p:cNvSpPr>
          <p:nvPr>
            <p:ph type="body" sz="quarter" idx="15" hasCustomPrompt="1"/>
          </p:nvPr>
        </p:nvSpPr>
        <p:spPr>
          <a:xfrm>
            <a:off x="3200399" y="1770465"/>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1" name="Item 1 Title">
            <a:extLst>
              <a:ext uri="{FF2B5EF4-FFF2-40B4-BE49-F238E27FC236}">
                <a16:creationId xmlns:a16="http://schemas.microsoft.com/office/drawing/2014/main" id="{C0436A26-D262-436C-8C61-BA2F8775F770}"/>
              </a:ext>
            </a:extLst>
          </p:cNvPr>
          <p:cNvSpPr>
            <a:spLocks noGrp="1"/>
          </p:cNvSpPr>
          <p:nvPr>
            <p:ph type="body" sz="quarter" idx="23"/>
          </p:nvPr>
        </p:nvSpPr>
        <p:spPr>
          <a:xfrm>
            <a:off x="533919" y="1511739"/>
            <a:ext cx="2286246" cy="316948"/>
          </a:xfrm>
          <a:prstGeom prst="rect">
            <a:avLst/>
          </a:prstGeom>
        </p:spPr>
        <p:txBody>
          <a:bodyPr>
            <a:noAutofit/>
          </a:bodyPr>
          <a:lstStyle>
            <a:lvl1pPr marL="0" indent="0" algn="r">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2" name="Item 1 Text">
            <a:extLst>
              <a:ext uri="{FF2B5EF4-FFF2-40B4-BE49-F238E27FC236}">
                <a16:creationId xmlns:a16="http://schemas.microsoft.com/office/drawing/2014/main" id="{C7E732B7-944F-455D-BC24-3A11D5A0F6EA}"/>
              </a:ext>
            </a:extLst>
          </p:cNvPr>
          <p:cNvSpPr>
            <a:spLocks noGrp="1"/>
          </p:cNvSpPr>
          <p:nvPr>
            <p:ph type="body" sz="quarter" idx="24"/>
          </p:nvPr>
        </p:nvSpPr>
        <p:spPr>
          <a:xfrm>
            <a:off x="533919" y="189242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4" name="Item 2">
            <a:extLst>
              <a:ext uri="{FF2B5EF4-FFF2-40B4-BE49-F238E27FC236}">
                <a16:creationId xmlns:a16="http://schemas.microsoft.com/office/drawing/2014/main" id="{5CBD3746-18D1-47D5-987D-E36BEF9A659D}"/>
              </a:ext>
            </a:extLst>
          </p:cNvPr>
          <p:cNvSpPr>
            <a:spLocks noGrp="1"/>
          </p:cNvSpPr>
          <p:nvPr>
            <p:ph type="body" sz="quarter" idx="16" hasCustomPrompt="1"/>
          </p:nvPr>
        </p:nvSpPr>
        <p:spPr>
          <a:xfrm>
            <a:off x="5029200" y="1770465"/>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7" name="Item 2 Title">
            <a:extLst>
              <a:ext uri="{FF2B5EF4-FFF2-40B4-BE49-F238E27FC236}">
                <a16:creationId xmlns:a16="http://schemas.microsoft.com/office/drawing/2014/main" id="{0CB2F2DC-96B3-4884-B03D-70BF73AC29B2}"/>
              </a:ext>
            </a:extLst>
          </p:cNvPr>
          <p:cNvSpPr>
            <a:spLocks noGrp="1"/>
          </p:cNvSpPr>
          <p:nvPr>
            <p:ph type="body" sz="quarter" idx="19"/>
          </p:nvPr>
        </p:nvSpPr>
        <p:spPr>
          <a:xfrm>
            <a:off x="6333089" y="1511740"/>
            <a:ext cx="2286246" cy="316948"/>
          </a:xfrm>
          <a:prstGeom prst="rect">
            <a:avLst/>
          </a:prstGeom>
        </p:spPr>
        <p:txBody>
          <a:bodyPr>
            <a:noAutofit/>
          </a:bodyPr>
          <a:lstStyle>
            <a:lvl1pPr marL="0" indent="0" algn="l">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8" name="Item 2 Text">
            <a:extLst>
              <a:ext uri="{FF2B5EF4-FFF2-40B4-BE49-F238E27FC236}">
                <a16:creationId xmlns:a16="http://schemas.microsoft.com/office/drawing/2014/main" id="{2E5E5FDF-1722-441B-A1BB-5F9859FCCDC6}"/>
              </a:ext>
            </a:extLst>
          </p:cNvPr>
          <p:cNvSpPr>
            <a:spLocks noGrp="1"/>
          </p:cNvSpPr>
          <p:nvPr>
            <p:ph type="body" sz="quarter" idx="20"/>
          </p:nvPr>
        </p:nvSpPr>
        <p:spPr>
          <a:xfrm>
            <a:off x="6333089" y="1892430"/>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5" name="Item 3">
            <a:extLst>
              <a:ext uri="{FF2B5EF4-FFF2-40B4-BE49-F238E27FC236}">
                <a16:creationId xmlns:a16="http://schemas.microsoft.com/office/drawing/2014/main" id="{56842972-1C06-42FE-85E3-B7FBE5A02AB3}"/>
              </a:ext>
            </a:extLst>
          </p:cNvPr>
          <p:cNvSpPr>
            <a:spLocks noGrp="1"/>
          </p:cNvSpPr>
          <p:nvPr>
            <p:ph type="body" sz="quarter" idx="17" hasCustomPrompt="1"/>
          </p:nvPr>
        </p:nvSpPr>
        <p:spPr>
          <a:xfrm>
            <a:off x="5029200" y="3580798"/>
            <a:ext cx="914401" cy="431825"/>
          </a:xfrm>
          <a:prstGeom prst="rect">
            <a:avLst/>
          </a:prstGeom>
        </p:spPr>
        <p:txBody>
          <a:bodyPr>
            <a:noAutofit/>
          </a:bodyPr>
          <a:lstStyle>
            <a:lvl1pPr marL="0" indent="0" algn="ctr">
              <a:buNone/>
              <a:defRPr sz="30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29" name="Item 3 Title">
            <a:extLst>
              <a:ext uri="{FF2B5EF4-FFF2-40B4-BE49-F238E27FC236}">
                <a16:creationId xmlns:a16="http://schemas.microsoft.com/office/drawing/2014/main" id="{95264F1E-DEC9-41B7-93B3-E9C4B85C4C67}"/>
              </a:ext>
            </a:extLst>
          </p:cNvPr>
          <p:cNvSpPr>
            <a:spLocks noGrp="1"/>
          </p:cNvSpPr>
          <p:nvPr>
            <p:ph type="body" sz="quarter" idx="21"/>
          </p:nvPr>
        </p:nvSpPr>
        <p:spPr>
          <a:xfrm>
            <a:off x="6333089" y="3329509"/>
            <a:ext cx="2286246" cy="316948"/>
          </a:xfrm>
          <a:prstGeom prst="rect">
            <a:avLst/>
          </a:prstGeom>
        </p:spPr>
        <p:txBody>
          <a:bodyPr>
            <a:noAutofit/>
          </a:bodyPr>
          <a:lstStyle>
            <a:lvl1pPr marL="0" indent="0" algn="l">
              <a:buNone/>
              <a:defRPr sz="20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0" name="Item 3 Text">
            <a:extLst>
              <a:ext uri="{FF2B5EF4-FFF2-40B4-BE49-F238E27FC236}">
                <a16:creationId xmlns:a16="http://schemas.microsoft.com/office/drawing/2014/main" id="{0AEC987B-A3A3-4497-9D60-7BD66C351640}"/>
              </a:ext>
            </a:extLst>
          </p:cNvPr>
          <p:cNvSpPr>
            <a:spLocks noGrp="1"/>
          </p:cNvSpPr>
          <p:nvPr>
            <p:ph type="body" sz="quarter" idx="22"/>
          </p:nvPr>
        </p:nvSpPr>
        <p:spPr>
          <a:xfrm>
            <a:off x="6333089" y="3710199"/>
            <a:ext cx="2286246" cy="551147"/>
          </a:xfrm>
          <a:prstGeom prst="rect">
            <a:avLst/>
          </a:prstGeom>
        </p:spPr>
        <p:txBody>
          <a:bodyPr>
            <a:norm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26" name="Item 4">
            <a:extLst>
              <a:ext uri="{FF2B5EF4-FFF2-40B4-BE49-F238E27FC236}">
                <a16:creationId xmlns:a16="http://schemas.microsoft.com/office/drawing/2014/main" id="{D5780A37-62F6-43AD-AFF9-5BA34D600318}"/>
              </a:ext>
            </a:extLst>
          </p:cNvPr>
          <p:cNvSpPr>
            <a:spLocks noGrp="1"/>
          </p:cNvSpPr>
          <p:nvPr>
            <p:ph type="body" sz="quarter" idx="18" hasCustomPrompt="1"/>
          </p:nvPr>
        </p:nvSpPr>
        <p:spPr>
          <a:xfrm>
            <a:off x="3200399" y="3580798"/>
            <a:ext cx="914401" cy="431825"/>
          </a:xfrm>
          <a:prstGeom prst="rect">
            <a:avLst/>
          </a:prstGeom>
        </p:spPr>
        <p:txBody>
          <a:bodyPr>
            <a:noAutofit/>
          </a:bodyPr>
          <a:lstStyle>
            <a:lvl1pPr marL="0" indent="0" algn="ctr">
              <a:buNone/>
              <a:defRPr sz="3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dirty="0"/>
              <a:t>00</a:t>
            </a:r>
          </a:p>
        </p:txBody>
      </p:sp>
      <p:sp>
        <p:nvSpPr>
          <p:cNvPr id="33" name="Item 4 Title">
            <a:extLst>
              <a:ext uri="{FF2B5EF4-FFF2-40B4-BE49-F238E27FC236}">
                <a16:creationId xmlns:a16="http://schemas.microsoft.com/office/drawing/2014/main" id="{6AB04380-4CBA-4305-9BED-012A97108EE7}"/>
              </a:ext>
            </a:extLst>
          </p:cNvPr>
          <p:cNvSpPr>
            <a:spLocks noGrp="1"/>
          </p:cNvSpPr>
          <p:nvPr>
            <p:ph type="body" sz="quarter" idx="25"/>
          </p:nvPr>
        </p:nvSpPr>
        <p:spPr>
          <a:xfrm>
            <a:off x="533919" y="3329509"/>
            <a:ext cx="2286246" cy="316948"/>
          </a:xfrm>
          <a:prstGeom prst="rect">
            <a:avLst/>
          </a:prstGeom>
        </p:spPr>
        <p:txBody>
          <a:bodyPr>
            <a:noAutofit/>
          </a:bodyPr>
          <a:lstStyle>
            <a:lvl1pPr marL="0" indent="0" algn="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4" name="Item 4 Text">
            <a:extLst>
              <a:ext uri="{FF2B5EF4-FFF2-40B4-BE49-F238E27FC236}">
                <a16:creationId xmlns:a16="http://schemas.microsoft.com/office/drawing/2014/main" id="{D395DBD5-7C77-4F82-9C58-E1B8D4A9E475}"/>
              </a:ext>
            </a:extLst>
          </p:cNvPr>
          <p:cNvSpPr>
            <a:spLocks noGrp="1"/>
          </p:cNvSpPr>
          <p:nvPr>
            <p:ph type="body" sz="quarter" idx="26"/>
          </p:nvPr>
        </p:nvSpPr>
        <p:spPr>
          <a:xfrm>
            <a:off x="533919" y="3710199"/>
            <a:ext cx="2286246" cy="551147"/>
          </a:xfrm>
          <a:prstGeom prst="rect">
            <a:avLst/>
          </a:prstGeom>
        </p:spPr>
        <p:txBody>
          <a:bodyPr>
            <a:norm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Click to edit</a:t>
            </a:r>
          </a:p>
        </p:txBody>
      </p:sp>
      <p:sp>
        <p:nvSpPr>
          <p:cNvPr id="37" name="Page Number">
            <a:extLst>
              <a:ext uri="{FF2B5EF4-FFF2-40B4-BE49-F238E27FC236}">
                <a16:creationId xmlns:a16="http://schemas.microsoft.com/office/drawing/2014/main" id="{337385C6-202F-425F-831F-B84FAA6ED347}"/>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8" name="WSE logo">
            <a:extLst>
              <a:ext uri="{FF2B5EF4-FFF2-40B4-BE49-F238E27FC236}">
                <a16:creationId xmlns:a16="http://schemas.microsoft.com/office/drawing/2014/main" id="{933E971C-40DA-474D-96B8-B83B54C0B60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39064167"/>
      </p:ext>
    </p:extLst>
  </p:cSld>
  <p:clrMapOvr>
    <a:masterClrMapping/>
  </p:clrMapOvr>
  <mc:AlternateContent xmlns:mc="http://schemas.openxmlformats.org/markup-compatibility/2006" xmlns:p14="http://schemas.microsoft.com/office/powerpoint/2010/main">
    <mc:Choice Requires="p14">
      <p:transition spd="slow" p14:dur="2500">
        <p14:flip dir="r"/>
      </p:transition>
    </mc:Choice>
    <mc:Fallback xmlns="">
      <p:transition spd="slow">
        <p:fade/>
      </p:transition>
    </mc:Fallback>
  </mc:AlternateContent>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fographic and Text">
    <p:spTree>
      <p:nvGrpSpPr>
        <p:cNvPr id="1" name=""/>
        <p:cNvGrpSpPr/>
        <p:nvPr/>
      </p:nvGrpSpPr>
      <p:grpSpPr>
        <a:xfrm>
          <a:off x="0" y="0"/>
          <a:ext cx="0" cy="0"/>
          <a:chOff x="0" y="0"/>
          <a:chExt cx="0" cy="0"/>
        </a:xfrm>
      </p:grpSpPr>
      <p:sp>
        <p:nvSpPr>
          <p:cNvPr id="19" name="Title">
            <a:extLst>
              <a:ext uri="{FF2B5EF4-FFF2-40B4-BE49-F238E27FC236}">
                <a16:creationId xmlns:a16="http://schemas.microsoft.com/office/drawing/2014/main" id="{9A560EA5-1934-452F-B7DA-9D16BD1F8760}"/>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dirty="0"/>
              <a:t>Click to add title</a:t>
            </a:r>
          </a:p>
        </p:txBody>
      </p:sp>
      <p:sp>
        <p:nvSpPr>
          <p:cNvPr id="4" name="Rectangle 26">
            <a:extLst>
              <a:ext uri="{FF2B5EF4-FFF2-40B4-BE49-F238E27FC236}">
                <a16:creationId xmlns:a16="http://schemas.microsoft.com/office/drawing/2014/main" id="{ADC3E0FB-FCB4-4F19-88D7-CB30CFF050D5}"/>
              </a:ext>
              <a:ext uri="{C183D7F6-B498-43B3-948B-1728B52AA6E4}">
                <adec:decorative xmlns:adec="http://schemas.microsoft.com/office/drawing/2017/decorative" val="1"/>
              </a:ext>
            </a:extLst>
          </p:cNvPr>
          <p:cNvSpPr/>
          <p:nvPr/>
        </p:nvSpPr>
        <p:spPr>
          <a:xfrm>
            <a:off x="532982" y="2402483"/>
            <a:ext cx="2770963" cy="1771489"/>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1567"/>
              <a:gd name="connsiteY0" fmla="*/ 2293938 h 4089401"/>
              <a:gd name="connsiteX1" fmla="*/ 5301567 w 5301567"/>
              <a:gd name="connsiteY1" fmla="*/ 0 h 4089401"/>
              <a:gd name="connsiteX2" fmla="*/ 5299186 w 5301567"/>
              <a:gd name="connsiteY2" fmla="*/ 1763713 h 4089401"/>
              <a:gd name="connsiteX3" fmla="*/ 2381 w 5301567"/>
              <a:gd name="connsiteY3" fmla="*/ 4089401 h 4089401"/>
              <a:gd name="connsiteX4" fmla="*/ 0 w 5301567"/>
              <a:gd name="connsiteY4" fmla="*/ 2293938 h 4089401"/>
              <a:gd name="connsiteX0" fmla="*/ 0 w 5301796"/>
              <a:gd name="connsiteY0" fmla="*/ 2293938 h 4089401"/>
              <a:gd name="connsiteX1" fmla="*/ 5301567 w 5301796"/>
              <a:gd name="connsiteY1" fmla="*/ 0 h 4089401"/>
              <a:gd name="connsiteX2" fmla="*/ 5301567 w 5301796"/>
              <a:gd name="connsiteY2" fmla="*/ 1782763 h 4089401"/>
              <a:gd name="connsiteX3" fmla="*/ 2381 w 5301796"/>
              <a:gd name="connsiteY3" fmla="*/ 4089401 h 4089401"/>
              <a:gd name="connsiteX4" fmla="*/ 0 w 5301796"/>
              <a:gd name="connsiteY4" fmla="*/ 2293938 h 4089401"/>
              <a:gd name="connsiteX0" fmla="*/ 0 w 5306397"/>
              <a:gd name="connsiteY0" fmla="*/ 2293938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293938 h 4089401"/>
              <a:gd name="connsiteX0" fmla="*/ 0 w 5306397"/>
              <a:gd name="connsiteY0" fmla="*/ 2305845 h 4089401"/>
              <a:gd name="connsiteX1" fmla="*/ 5301567 w 5306397"/>
              <a:gd name="connsiteY1" fmla="*/ 0 h 4089401"/>
              <a:gd name="connsiteX2" fmla="*/ 5306329 w 5306397"/>
              <a:gd name="connsiteY2" fmla="*/ 1780382 h 4089401"/>
              <a:gd name="connsiteX3" fmla="*/ 2381 w 5306397"/>
              <a:gd name="connsiteY3" fmla="*/ 4089401 h 4089401"/>
              <a:gd name="connsiteX4" fmla="*/ 0 w 5306397"/>
              <a:gd name="connsiteY4" fmla="*/ 2305845 h 40894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6397" h="4089401">
                <a:moveTo>
                  <a:pt x="0" y="2305845"/>
                </a:moveTo>
                <a:lnTo>
                  <a:pt x="5301567" y="0"/>
                </a:lnTo>
                <a:cubicBezTo>
                  <a:pt x="5300773" y="587904"/>
                  <a:pt x="5307123" y="1192478"/>
                  <a:pt x="5306329" y="1780382"/>
                </a:cubicBezTo>
                <a:lnTo>
                  <a:pt x="2381" y="4089401"/>
                </a:lnTo>
                <a:cubicBezTo>
                  <a:pt x="0" y="3489326"/>
                  <a:pt x="2381" y="2905920"/>
                  <a:pt x="0" y="2305845"/>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5" name="Rectangle 26">
            <a:extLst>
              <a:ext uri="{FF2B5EF4-FFF2-40B4-BE49-F238E27FC236}">
                <a16:creationId xmlns:a16="http://schemas.microsoft.com/office/drawing/2014/main" id="{91C4870C-A169-4B4B-86B5-7832B8F9954F}"/>
              </a:ext>
              <a:ext uri="{C183D7F6-B498-43B3-948B-1728B52AA6E4}">
                <adec:decorative xmlns:adec="http://schemas.microsoft.com/office/drawing/2017/decorative" val="1"/>
              </a:ext>
            </a:extLst>
          </p:cNvPr>
          <p:cNvSpPr/>
          <p:nvPr/>
        </p:nvSpPr>
        <p:spPr>
          <a:xfrm>
            <a:off x="552179" y="1404647"/>
            <a:ext cx="2762363" cy="1772176"/>
          </a:xfrm>
          <a:custGeom>
            <a:avLst/>
            <a:gdLst>
              <a:gd name="connsiteX0" fmla="*/ 0 w 4355417"/>
              <a:gd name="connsiteY0" fmla="*/ 0 h 1790700"/>
              <a:gd name="connsiteX1" fmla="*/ 4355417 w 4355417"/>
              <a:gd name="connsiteY1" fmla="*/ 0 h 1790700"/>
              <a:gd name="connsiteX2" fmla="*/ 4355417 w 4355417"/>
              <a:gd name="connsiteY2" fmla="*/ 1790700 h 1790700"/>
              <a:gd name="connsiteX3" fmla="*/ 0 w 4355417"/>
              <a:gd name="connsiteY3" fmla="*/ 1790700 h 1790700"/>
              <a:gd name="connsiteX4" fmla="*/ 0 w 4355417"/>
              <a:gd name="connsiteY4" fmla="*/ 0 h 1790700"/>
              <a:gd name="connsiteX0" fmla="*/ 0 w 4831667"/>
              <a:gd name="connsiteY0" fmla="*/ 914400 h 1790700"/>
              <a:gd name="connsiteX1" fmla="*/ 4831667 w 4831667"/>
              <a:gd name="connsiteY1" fmla="*/ 0 h 1790700"/>
              <a:gd name="connsiteX2" fmla="*/ 4831667 w 4831667"/>
              <a:gd name="connsiteY2" fmla="*/ 1790700 h 1790700"/>
              <a:gd name="connsiteX3" fmla="*/ 476250 w 4831667"/>
              <a:gd name="connsiteY3" fmla="*/ 1790700 h 1790700"/>
              <a:gd name="connsiteX4" fmla="*/ 0 w 4831667"/>
              <a:gd name="connsiteY4" fmla="*/ 914400 h 1790700"/>
              <a:gd name="connsiteX0" fmla="*/ 0 w 5269817"/>
              <a:gd name="connsiteY0" fmla="*/ 2305050 h 3181350"/>
              <a:gd name="connsiteX1" fmla="*/ 5269817 w 5269817"/>
              <a:gd name="connsiteY1" fmla="*/ 0 h 3181350"/>
              <a:gd name="connsiteX2" fmla="*/ 4831667 w 5269817"/>
              <a:gd name="connsiteY2" fmla="*/ 3181350 h 3181350"/>
              <a:gd name="connsiteX3" fmla="*/ 476250 w 5269817"/>
              <a:gd name="connsiteY3" fmla="*/ 3181350 h 3181350"/>
              <a:gd name="connsiteX4" fmla="*/ 0 w 5269817"/>
              <a:gd name="connsiteY4" fmla="*/ 2305050 h 3181350"/>
              <a:gd name="connsiteX0" fmla="*/ 0 w 5288867"/>
              <a:gd name="connsiteY0" fmla="*/ 2305050 h 3181350"/>
              <a:gd name="connsiteX1" fmla="*/ 5269817 w 5288867"/>
              <a:gd name="connsiteY1" fmla="*/ 0 h 3181350"/>
              <a:gd name="connsiteX2" fmla="*/ 5288867 w 5288867"/>
              <a:gd name="connsiteY2" fmla="*/ 1790700 h 3181350"/>
              <a:gd name="connsiteX3" fmla="*/ 476250 w 5288867"/>
              <a:gd name="connsiteY3" fmla="*/ 3181350 h 3181350"/>
              <a:gd name="connsiteX4" fmla="*/ 0 w 5288867"/>
              <a:gd name="connsiteY4" fmla="*/ 2305050 h 3181350"/>
              <a:gd name="connsiteX0" fmla="*/ 0 w 5288867"/>
              <a:gd name="connsiteY0" fmla="*/ 2305050 h 4095750"/>
              <a:gd name="connsiteX1" fmla="*/ 5269817 w 5288867"/>
              <a:gd name="connsiteY1" fmla="*/ 0 h 4095750"/>
              <a:gd name="connsiteX2" fmla="*/ 5288867 w 5288867"/>
              <a:gd name="connsiteY2" fmla="*/ 1790700 h 4095750"/>
              <a:gd name="connsiteX3" fmla="*/ 19050 w 5288867"/>
              <a:gd name="connsiteY3" fmla="*/ 4095750 h 4095750"/>
              <a:gd name="connsiteX4" fmla="*/ 0 w 5288867"/>
              <a:gd name="connsiteY4" fmla="*/ 2305050 h 4095750"/>
              <a:gd name="connsiteX0" fmla="*/ 0 w 5284105"/>
              <a:gd name="connsiteY0" fmla="*/ 2309812 h 4095750"/>
              <a:gd name="connsiteX1" fmla="*/ 5265055 w 5284105"/>
              <a:gd name="connsiteY1" fmla="*/ 0 h 4095750"/>
              <a:gd name="connsiteX2" fmla="*/ 5284105 w 5284105"/>
              <a:gd name="connsiteY2" fmla="*/ 1790700 h 4095750"/>
              <a:gd name="connsiteX3" fmla="*/ 14288 w 5284105"/>
              <a:gd name="connsiteY3" fmla="*/ 4095750 h 4095750"/>
              <a:gd name="connsiteX4" fmla="*/ 0 w 5284105"/>
              <a:gd name="connsiteY4" fmla="*/ 2309812 h 4095750"/>
              <a:gd name="connsiteX0" fmla="*/ 0 w 5276961"/>
              <a:gd name="connsiteY0" fmla="*/ 2295525 h 4095750"/>
              <a:gd name="connsiteX1" fmla="*/ 5257911 w 5276961"/>
              <a:gd name="connsiteY1" fmla="*/ 0 h 4095750"/>
              <a:gd name="connsiteX2" fmla="*/ 5276961 w 5276961"/>
              <a:gd name="connsiteY2" fmla="*/ 1790700 h 4095750"/>
              <a:gd name="connsiteX3" fmla="*/ 7144 w 5276961"/>
              <a:gd name="connsiteY3" fmla="*/ 4095750 h 4095750"/>
              <a:gd name="connsiteX4" fmla="*/ 0 w 5276961"/>
              <a:gd name="connsiteY4" fmla="*/ 2295525 h 4095750"/>
              <a:gd name="connsiteX0" fmla="*/ 0 w 5276961"/>
              <a:gd name="connsiteY0" fmla="*/ 2295525 h 4090988"/>
              <a:gd name="connsiteX1" fmla="*/ 5257911 w 5276961"/>
              <a:gd name="connsiteY1" fmla="*/ 0 h 4090988"/>
              <a:gd name="connsiteX2" fmla="*/ 5276961 w 5276961"/>
              <a:gd name="connsiteY2" fmla="*/ 1790700 h 4090988"/>
              <a:gd name="connsiteX3" fmla="*/ 2381 w 5276961"/>
              <a:gd name="connsiteY3" fmla="*/ 4090988 h 4090988"/>
              <a:gd name="connsiteX4" fmla="*/ 0 w 5276961"/>
              <a:gd name="connsiteY4" fmla="*/ 2295525 h 4090988"/>
              <a:gd name="connsiteX0" fmla="*/ 0 w 5299186"/>
              <a:gd name="connsiteY0" fmla="*/ 2295525 h 4090988"/>
              <a:gd name="connsiteX1" fmla="*/ 5257911 w 5299186"/>
              <a:gd name="connsiteY1" fmla="*/ 0 h 4090988"/>
              <a:gd name="connsiteX2" fmla="*/ 5299186 w 5299186"/>
              <a:gd name="connsiteY2" fmla="*/ 1765300 h 4090988"/>
              <a:gd name="connsiteX3" fmla="*/ 2381 w 5299186"/>
              <a:gd name="connsiteY3" fmla="*/ 4090988 h 4090988"/>
              <a:gd name="connsiteX4" fmla="*/ 0 w 5299186"/>
              <a:gd name="connsiteY4" fmla="*/ 2295525 h 4090988"/>
              <a:gd name="connsiteX0" fmla="*/ 0 w 5308711"/>
              <a:gd name="connsiteY0" fmla="*/ 230822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8225 h 4103688"/>
              <a:gd name="connsiteX0" fmla="*/ 0 w 5308711"/>
              <a:gd name="connsiteY0" fmla="*/ 2301875 h 4103688"/>
              <a:gd name="connsiteX1" fmla="*/ 5308711 w 5308711"/>
              <a:gd name="connsiteY1" fmla="*/ 0 h 4103688"/>
              <a:gd name="connsiteX2" fmla="*/ 5299186 w 5308711"/>
              <a:gd name="connsiteY2" fmla="*/ 1778000 h 4103688"/>
              <a:gd name="connsiteX3" fmla="*/ 2381 w 5308711"/>
              <a:gd name="connsiteY3" fmla="*/ 4103688 h 4103688"/>
              <a:gd name="connsiteX4" fmla="*/ 0 w 5308711"/>
              <a:gd name="connsiteY4" fmla="*/ 2301875 h 4103688"/>
              <a:gd name="connsiteX0" fmla="*/ 4384 w 5313095"/>
              <a:gd name="connsiteY0" fmla="*/ 2301875 h 4094163"/>
              <a:gd name="connsiteX1" fmla="*/ 5313095 w 5313095"/>
              <a:gd name="connsiteY1" fmla="*/ 0 h 4094163"/>
              <a:gd name="connsiteX2" fmla="*/ 5303570 w 5313095"/>
              <a:gd name="connsiteY2" fmla="*/ 1778000 h 4094163"/>
              <a:gd name="connsiteX3" fmla="*/ 415 w 5313095"/>
              <a:gd name="connsiteY3" fmla="*/ 4094163 h 4094163"/>
              <a:gd name="connsiteX4" fmla="*/ 4384 w 5313095"/>
              <a:gd name="connsiteY4" fmla="*/ 2301875 h 4094163"/>
              <a:gd name="connsiteX0" fmla="*/ 0 w 5308711"/>
              <a:gd name="connsiteY0" fmla="*/ 2301875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1875 h 4090988"/>
              <a:gd name="connsiteX0" fmla="*/ 0 w 5308711"/>
              <a:gd name="connsiteY0" fmla="*/ 2309019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309019 h 4090988"/>
              <a:gd name="connsiteX0" fmla="*/ 0 w 5308711"/>
              <a:gd name="connsiteY0" fmla="*/ 2299494 h 4090988"/>
              <a:gd name="connsiteX1" fmla="*/ 5308711 w 5308711"/>
              <a:gd name="connsiteY1" fmla="*/ 0 h 4090988"/>
              <a:gd name="connsiteX2" fmla="*/ 5299186 w 5308711"/>
              <a:gd name="connsiteY2" fmla="*/ 1778000 h 4090988"/>
              <a:gd name="connsiteX3" fmla="*/ 2381 w 5308711"/>
              <a:gd name="connsiteY3" fmla="*/ 4090988 h 4090988"/>
              <a:gd name="connsiteX4" fmla="*/ 0 w 5308711"/>
              <a:gd name="connsiteY4" fmla="*/ 2299494 h 4090988"/>
              <a:gd name="connsiteX0" fmla="*/ 0 w 5318236"/>
              <a:gd name="connsiteY0" fmla="*/ 2299494 h 4090988"/>
              <a:gd name="connsiteX1" fmla="*/ 5318236 w 5318236"/>
              <a:gd name="connsiteY1" fmla="*/ 0 h 4090988"/>
              <a:gd name="connsiteX2" fmla="*/ 5308711 w 5318236"/>
              <a:gd name="connsiteY2" fmla="*/ 1778000 h 4090988"/>
              <a:gd name="connsiteX3" fmla="*/ 11906 w 5318236"/>
              <a:gd name="connsiteY3" fmla="*/ 4090988 h 4090988"/>
              <a:gd name="connsiteX4" fmla="*/ 0 w 5318236"/>
              <a:gd name="connsiteY4" fmla="*/ 2299494 h 4090988"/>
              <a:gd name="connsiteX0" fmla="*/ 0 w 5315855"/>
              <a:gd name="connsiteY0" fmla="*/ 2304257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4257 h 4090988"/>
              <a:gd name="connsiteX0" fmla="*/ 0 w 5315855"/>
              <a:gd name="connsiteY0" fmla="*/ 2301876 h 4090988"/>
              <a:gd name="connsiteX1" fmla="*/ 5315855 w 5315855"/>
              <a:gd name="connsiteY1" fmla="*/ 0 h 4090988"/>
              <a:gd name="connsiteX2" fmla="*/ 5306330 w 5315855"/>
              <a:gd name="connsiteY2" fmla="*/ 1778000 h 4090988"/>
              <a:gd name="connsiteX3" fmla="*/ 9525 w 5315855"/>
              <a:gd name="connsiteY3" fmla="*/ 4090988 h 4090988"/>
              <a:gd name="connsiteX4" fmla="*/ 0 w 5315855"/>
              <a:gd name="connsiteY4" fmla="*/ 2301876 h 4090988"/>
              <a:gd name="connsiteX0" fmla="*/ 0 w 5313474"/>
              <a:gd name="connsiteY0" fmla="*/ 2301876 h 4090988"/>
              <a:gd name="connsiteX1" fmla="*/ 5313474 w 5313474"/>
              <a:gd name="connsiteY1" fmla="*/ 0 h 4090988"/>
              <a:gd name="connsiteX2" fmla="*/ 5303949 w 5313474"/>
              <a:gd name="connsiteY2" fmla="*/ 1778000 h 4090988"/>
              <a:gd name="connsiteX3" fmla="*/ 7144 w 5313474"/>
              <a:gd name="connsiteY3" fmla="*/ 4090988 h 4090988"/>
              <a:gd name="connsiteX4" fmla="*/ 0 w 5313474"/>
              <a:gd name="connsiteY4" fmla="*/ 2301876 h 4090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13474" h="4090988">
                <a:moveTo>
                  <a:pt x="0" y="2301876"/>
                </a:moveTo>
                <a:lnTo>
                  <a:pt x="5313474" y="0"/>
                </a:lnTo>
                <a:lnTo>
                  <a:pt x="5303949" y="1778000"/>
                </a:lnTo>
                <a:lnTo>
                  <a:pt x="7144" y="4090988"/>
                </a:lnTo>
                <a:cubicBezTo>
                  <a:pt x="4763" y="3490913"/>
                  <a:pt x="2381" y="2901951"/>
                  <a:pt x="0" y="2301876"/>
                </a:cubicBezTo>
                <a:close/>
              </a:path>
            </a:pathLst>
          </a:custGeom>
          <a:solidFill>
            <a:srgbClr val="0A091B"/>
          </a:solidFill>
          <a:ln w="127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0" name="Rectangle 19">
            <a:extLst>
              <a:ext uri="{FF2B5EF4-FFF2-40B4-BE49-F238E27FC236}">
                <a16:creationId xmlns:a16="http://schemas.microsoft.com/office/drawing/2014/main" id="{C6AB05CE-AAB5-4E94-B8A8-28D45053FA5D}"/>
              </a:ext>
              <a:ext uri="{C183D7F6-B498-43B3-948B-1728B52AA6E4}">
                <adec:decorative xmlns:adec="http://schemas.microsoft.com/office/drawing/2017/decorative" val="1"/>
              </a:ext>
            </a:extLst>
          </p:cNvPr>
          <p:cNvSpPr/>
          <p:nvPr/>
        </p:nvSpPr>
        <p:spPr>
          <a:xfrm>
            <a:off x="543580" y="2400422"/>
            <a:ext cx="2770963" cy="775714"/>
          </a:xfrm>
          <a:prstGeom prst="rect">
            <a:avLst/>
          </a:prstGeom>
          <a:solidFill>
            <a:srgbClr val="69ACE5"/>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6" name="Rectangle 15">
            <a:extLst>
              <a:ext uri="{FF2B5EF4-FFF2-40B4-BE49-F238E27FC236}">
                <a16:creationId xmlns:a16="http://schemas.microsoft.com/office/drawing/2014/main" id="{AB46CADE-1C6D-4552-A437-5CC28BD586B0}"/>
              </a:ext>
              <a:ext uri="{C183D7F6-B498-43B3-948B-1728B52AA6E4}">
                <adec:decorative xmlns:adec="http://schemas.microsoft.com/office/drawing/2017/decorative" val="1"/>
              </a:ext>
            </a:extLst>
          </p:cNvPr>
          <p:cNvSpPr/>
          <p:nvPr/>
        </p:nvSpPr>
        <p:spPr>
          <a:xfrm>
            <a:off x="533919" y="3399634"/>
            <a:ext cx="2790306"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12" name="Rectangle 11">
            <a:extLst>
              <a:ext uri="{FF2B5EF4-FFF2-40B4-BE49-F238E27FC236}">
                <a16:creationId xmlns:a16="http://schemas.microsoft.com/office/drawing/2014/main" id="{2FD3218B-5651-4A6C-9CC0-32F9EBE3B2C0}"/>
              </a:ext>
              <a:ext uri="{C183D7F6-B498-43B3-948B-1728B52AA6E4}">
                <adec:decorative xmlns:adec="http://schemas.microsoft.com/office/drawing/2017/decorative" val="1"/>
              </a:ext>
            </a:extLst>
          </p:cNvPr>
          <p:cNvSpPr/>
          <p:nvPr/>
        </p:nvSpPr>
        <p:spPr>
          <a:xfrm>
            <a:off x="532983" y="1401896"/>
            <a:ext cx="2791318" cy="775714"/>
          </a:xfrm>
          <a:prstGeom prst="rect">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506" b="0" i="0" u="none" strike="noStrike" kern="0" cap="none" spc="0" normalizeH="0" baseline="0" noProof="0">
              <a:ln>
                <a:noFill/>
              </a:ln>
              <a:solidFill>
                <a:srgbClr val="F2F2F5"/>
              </a:solidFill>
              <a:effectLst/>
              <a:uLnTx/>
              <a:uFillTx/>
              <a:latin typeface="Roboto"/>
              <a:ea typeface="+mn-ea"/>
              <a:cs typeface="+mn-cs"/>
            </a:endParaRPr>
          </a:p>
        </p:txBody>
      </p:sp>
      <p:sp>
        <p:nvSpPr>
          <p:cNvPr id="27" name="Subtitle">
            <a:extLst>
              <a:ext uri="{FF2B5EF4-FFF2-40B4-BE49-F238E27FC236}">
                <a16:creationId xmlns:a16="http://schemas.microsoft.com/office/drawing/2014/main" id="{93BD0AF0-ECDA-41BB-BDBF-FABB50E87606}"/>
              </a:ext>
            </a:extLst>
          </p:cNvPr>
          <p:cNvSpPr>
            <a:spLocks noGrp="1"/>
          </p:cNvSpPr>
          <p:nvPr>
            <p:ph type="body" sz="quarter" idx="15" hasCustomPrompt="1"/>
          </p:nvPr>
        </p:nvSpPr>
        <p:spPr>
          <a:xfrm>
            <a:off x="3750230" y="1401897"/>
            <a:ext cx="4869303" cy="322128"/>
          </a:xfrm>
          <a:prstGeom prst="rect">
            <a:avLst/>
          </a:prstGeom>
        </p:spPr>
        <p:txBody>
          <a:bodyPr>
            <a:noAutofit/>
          </a:bodyPr>
          <a:lstStyle>
            <a:lvl1pPr marL="0" indent="0">
              <a:buNone/>
              <a:defRPr sz="1875"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subtitle</a:t>
            </a:r>
          </a:p>
        </p:txBody>
      </p:sp>
      <p:sp>
        <p:nvSpPr>
          <p:cNvPr id="28" name="Text">
            <a:extLst>
              <a:ext uri="{FF2B5EF4-FFF2-40B4-BE49-F238E27FC236}">
                <a16:creationId xmlns:a16="http://schemas.microsoft.com/office/drawing/2014/main" id="{E41B4165-89DA-4676-9A75-DB1A210A05D4}"/>
              </a:ext>
            </a:extLst>
          </p:cNvPr>
          <p:cNvSpPr>
            <a:spLocks noGrp="1"/>
          </p:cNvSpPr>
          <p:nvPr>
            <p:ph type="body" sz="quarter" idx="22" hasCustomPrompt="1"/>
          </p:nvPr>
        </p:nvSpPr>
        <p:spPr>
          <a:xfrm>
            <a:off x="3754281" y="1905000"/>
            <a:ext cx="4865053" cy="2270348"/>
          </a:xfrm>
          <a:prstGeom prst="rect">
            <a:avLst/>
          </a:prstGeom>
        </p:spPr>
        <p:txBody>
          <a:bodyPr>
            <a:noAutofit/>
          </a:bodyPr>
          <a:lstStyle>
            <a:lvl1pPr marL="227013" indent="-227013" algn="l">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9913" indent="-227013">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29" name="Info 1">
            <a:extLst>
              <a:ext uri="{FF2B5EF4-FFF2-40B4-BE49-F238E27FC236}">
                <a16:creationId xmlns:a16="http://schemas.microsoft.com/office/drawing/2014/main" id="{7A4EBD99-E28A-467C-B8D7-DE90097836B1}"/>
              </a:ext>
            </a:extLst>
          </p:cNvPr>
          <p:cNvSpPr>
            <a:spLocks noGrp="1"/>
          </p:cNvSpPr>
          <p:nvPr>
            <p:ph type="body" sz="quarter" idx="23" hasCustomPrompt="1"/>
          </p:nvPr>
        </p:nvSpPr>
        <p:spPr>
          <a:xfrm>
            <a:off x="677623" y="1544276"/>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0" name="Info 1 Text">
            <a:extLst>
              <a:ext uri="{FF2B5EF4-FFF2-40B4-BE49-F238E27FC236}">
                <a16:creationId xmlns:a16="http://schemas.microsoft.com/office/drawing/2014/main" id="{BEA326F2-4A47-4163-A88D-30223B697F32}"/>
              </a:ext>
            </a:extLst>
          </p:cNvPr>
          <p:cNvSpPr>
            <a:spLocks noGrp="1"/>
          </p:cNvSpPr>
          <p:nvPr>
            <p:ph type="body" sz="quarter" idx="16" hasCustomPrompt="1"/>
          </p:nvPr>
        </p:nvSpPr>
        <p:spPr>
          <a:xfrm>
            <a:off x="1633075" y="154427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nfo 2">
            <a:extLst>
              <a:ext uri="{FF2B5EF4-FFF2-40B4-BE49-F238E27FC236}">
                <a16:creationId xmlns:a16="http://schemas.microsoft.com/office/drawing/2014/main" id="{879C946B-2418-4E80-B1B2-ED3029968EB2}"/>
              </a:ext>
            </a:extLst>
          </p:cNvPr>
          <p:cNvSpPr>
            <a:spLocks noGrp="1"/>
          </p:cNvSpPr>
          <p:nvPr>
            <p:ph type="body" sz="quarter" idx="24" hasCustomPrompt="1"/>
          </p:nvPr>
        </p:nvSpPr>
        <p:spPr>
          <a:xfrm>
            <a:off x="677623" y="2538036"/>
            <a:ext cx="831909" cy="512768"/>
          </a:xfrm>
          <a:prstGeom prst="rect">
            <a:avLst/>
          </a:prstGeom>
        </p:spPr>
        <p:txBody>
          <a:bodyPr anchor="ctr">
            <a:noAutofit/>
          </a:bodyPr>
          <a:lstStyle>
            <a:lvl1pPr marL="0" indent="0" algn="ctr">
              <a:buNone/>
              <a:defRPr sz="20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39" name="Info 2 Text">
            <a:extLst>
              <a:ext uri="{FF2B5EF4-FFF2-40B4-BE49-F238E27FC236}">
                <a16:creationId xmlns:a16="http://schemas.microsoft.com/office/drawing/2014/main" id="{5FE1DA00-8AD9-4506-895A-25E0FFF3A874}"/>
              </a:ext>
            </a:extLst>
          </p:cNvPr>
          <p:cNvSpPr>
            <a:spLocks noGrp="1"/>
          </p:cNvSpPr>
          <p:nvPr>
            <p:ph type="body" sz="quarter" idx="25" hasCustomPrompt="1"/>
          </p:nvPr>
        </p:nvSpPr>
        <p:spPr>
          <a:xfrm>
            <a:off x="1633075" y="2538036"/>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0" name="Info 3">
            <a:extLst>
              <a:ext uri="{FF2B5EF4-FFF2-40B4-BE49-F238E27FC236}">
                <a16:creationId xmlns:a16="http://schemas.microsoft.com/office/drawing/2014/main" id="{D8A0AFDE-8EFC-4A53-A922-179064B43B9C}"/>
              </a:ext>
            </a:extLst>
          </p:cNvPr>
          <p:cNvSpPr>
            <a:spLocks noGrp="1"/>
          </p:cNvSpPr>
          <p:nvPr>
            <p:ph type="body" sz="quarter" idx="26" hasCustomPrompt="1"/>
          </p:nvPr>
        </p:nvSpPr>
        <p:spPr>
          <a:xfrm>
            <a:off x="664942" y="3535187"/>
            <a:ext cx="831909" cy="512768"/>
          </a:xfrm>
          <a:prstGeom prst="rect">
            <a:avLst/>
          </a:prstGeom>
        </p:spPr>
        <p:txBody>
          <a:bodyPr anchor="ctr">
            <a:noAutofit/>
          </a:bodyPr>
          <a:lstStyle>
            <a:lvl1pPr marL="0" indent="0" algn="ctr">
              <a:buNone/>
              <a:defRPr sz="20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1" name="Info 3 Text">
            <a:extLst>
              <a:ext uri="{FF2B5EF4-FFF2-40B4-BE49-F238E27FC236}">
                <a16:creationId xmlns:a16="http://schemas.microsoft.com/office/drawing/2014/main" id="{882D6DBF-7708-4AFA-B28F-215C8BC9314F}"/>
              </a:ext>
            </a:extLst>
          </p:cNvPr>
          <p:cNvSpPr>
            <a:spLocks noGrp="1"/>
          </p:cNvSpPr>
          <p:nvPr>
            <p:ph type="body" sz="quarter" idx="27" hasCustomPrompt="1"/>
          </p:nvPr>
        </p:nvSpPr>
        <p:spPr>
          <a:xfrm>
            <a:off x="1620394" y="3535187"/>
            <a:ext cx="1529225" cy="492778"/>
          </a:xfrm>
          <a:prstGeom prst="rect">
            <a:avLst/>
          </a:prstGeom>
        </p:spPr>
        <p:txBody>
          <a:bodyPr>
            <a:noAutofit/>
          </a:bodyPr>
          <a:lstStyle>
            <a:lvl1pPr marL="0" indent="0" algn="ctr">
              <a:buClr>
                <a:srgbClr val="69ACE5"/>
              </a:buClr>
              <a:buFont typeface="Wingdings" panose="05000000000000000000" pitchFamily="2" charset="2"/>
              <a:buNone/>
              <a:defRPr sz="1000" b="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Rectangle 34">
            <a:extLst>
              <a:ext uri="{FF2B5EF4-FFF2-40B4-BE49-F238E27FC236}">
                <a16:creationId xmlns:a16="http://schemas.microsoft.com/office/drawing/2014/main" id="{85723690-B358-4783-A959-78E05177C466}"/>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2" name="Page Number">
            <a:extLst>
              <a:ext uri="{FF2B5EF4-FFF2-40B4-BE49-F238E27FC236}">
                <a16:creationId xmlns:a16="http://schemas.microsoft.com/office/drawing/2014/main" id="{D99FFF48-9513-4D94-ADAF-4FDF160E3F9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3" name="WSE logo">
            <a:extLst>
              <a:ext uri="{FF2B5EF4-FFF2-40B4-BE49-F238E27FC236}">
                <a16:creationId xmlns:a16="http://schemas.microsoft.com/office/drawing/2014/main" id="{C1400C22-623A-4FAB-86C9-A0AE2AD8DBA8}"/>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561872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cess Infographic">
    <p:spTree>
      <p:nvGrpSpPr>
        <p:cNvPr id="1" name=""/>
        <p:cNvGrpSpPr/>
        <p:nvPr/>
      </p:nvGrpSpPr>
      <p:grpSpPr>
        <a:xfrm>
          <a:off x="0" y="0"/>
          <a:ext cx="0" cy="0"/>
          <a:chOff x="0" y="0"/>
          <a:chExt cx="0" cy="0"/>
        </a:xfrm>
      </p:grpSpPr>
      <p:sp>
        <p:nvSpPr>
          <p:cNvPr id="28" name="Title">
            <a:extLst>
              <a:ext uri="{FF2B5EF4-FFF2-40B4-BE49-F238E27FC236}">
                <a16:creationId xmlns:a16="http://schemas.microsoft.com/office/drawing/2014/main" id="{0301AFB8-AD89-4017-8E38-5FA5A13A15AD}"/>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sp>
        <p:nvSpPr>
          <p:cNvPr id="4" name="Oval 3">
            <a:extLst>
              <a:ext uri="{FF2B5EF4-FFF2-40B4-BE49-F238E27FC236}">
                <a16:creationId xmlns:a16="http://schemas.microsoft.com/office/drawing/2014/main" id="{DCE255FC-7EAC-49AE-B880-3463FB5519C8}"/>
              </a:ext>
              <a:ext uri="{C183D7F6-B498-43B3-948B-1728B52AA6E4}">
                <adec:decorative xmlns:adec="http://schemas.microsoft.com/office/drawing/2017/decorative" val="1"/>
              </a:ext>
            </a:extLst>
          </p:cNvPr>
          <p:cNvSpPr>
            <a:spLocks noChangeAspect="1"/>
          </p:cNvSpPr>
          <p:nvPr/>
        </p:nvSpPr>
        <p:spPr>
          <a:xfrm>
            <a:off x="918769"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dirty="0">
              <a:ln>
                <a:noFill/>
              </a:ln>
              <a:solidFill>
                <a:srgbClr val="F2F2F5"/>
              </a:solidFill>
              <a:effectLst/>
              <a:uLnTx/>
              <a:uFillTx/>
              <a:latin typeface="Roboto"/>
              <a:ea typeface="+mn-ea"/>
              <a:cs typeface="+mn-cs"/>
            </a:endParaRPr>
          </a:p>
        </p:txBody>
      </p:sp>
      <p:sp>
        <p:nvSpPr>
          <p:cNvPr id="7" name="Oval 6">
            <a:extLst>
              <a:ext uri="{FF2B5EF4-FFF2-40B4-BE49-F238E27FC236}">
                <a16:creationId xmlns:a16="http://schemas.microsoft.com/office/drawing/2014/main" id="{3FDD1A5E-29DF-40B0-B20F-2459F3AA210F}"/>
              </a:ext>
              <a:ext uri="{C183D7F6-B498-43B3-948B-1728B52AA6E4}">
                <adec:decorative xmlns:adec="http://schemas.microsoft.com/office/drawing/2017/decorative" val="1"/>
              </a:ext>
            </a:extLst>
          </p:cNvPr>
          <p:cNvSpPr>
            <a:spLocks noChangeAspect="1"/>
          </p:cNvSpPr>
          <p:nvPr/>
        </p:nvSpPr>
        <p:spPr>
          <a:xfrm>
            <a:off x="2320636"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0" name="Oval 9">
            <a:extLst>
              <a:ext uri="{FF2B5EF4-FFF2-40B4-BE49-F238E27FC236}">
                <a16:creationId xmlns:a16="http://schemas.microsoft.com/office/drawing/2014/main" id="{460CD46C-4A36-4CDC-9D1D-1390A6EB9694}"/>
              </a:ext>
              <a:ext uri="{C183D7F6-B498-43B3-948B-1728B52AA6E4}">
                <adec:decorative xmlns:adec="http://schemas.microsoft.com/office/drawing/2017/decorative" val="1"/>
              </a:ext>
            </a:extLst>
          </p:cNvPr>
          <p:cNvSpPr>
            <a:spLocks noChangeAspect="1"/>
          </p:cNvSpPr>
          <p:nvPr/>
        </p:nvSpPr>
        <p:spPr>
          <a:xfrm>
            <a:off x="3722503"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3" name="Oval 12">
            <a:extLst>
              <a:ext uri="{FF2B5EF4-FFF2-40B4-BE49-F238E27FC236}">
                <a16:creationId xmlns:a16="http://schemas.microsoft.com/office/drawing/2014/main" id="{072B94E1-30E5-44FA-8B76-A43E3E2A50DB}"/>
              </a:ext>
              <a:ext uri="{C183D7F6-B498-43B3-948B-1728B52AA6E4}">
                <adec:decorative xmlns:adec="http://schemas.microsoft.com/office/drawing/2017/decorative" val="1"/>
              </a:ext>
            </a:extLst>
          </p:cNvPr>
          <p:cNvSpPr>
            <a:spLocks noChangeAspect="1"/>
          </p:cNvSpPr>
          <p:nvPr/>
        </p:nvSpPr>
        <p:spPr>
          <a:xfrm>
            <a:off x="5124370" y="1893781"/>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16" name="Oval 15">
            <a:extLst>
              <a:ext uri="{FF2B5EF4-FFF2-40B4-BE49-F238E27FC236}">
                <a16:creationId xmlns:a16="http://schemas.microsoft.com/office/drawing/2014/main" id="{52EFB757-BCA3-44BC-B989-9E92DA2EBE6A}"/>
              </a:ext>
              <a:ext uri="{C183D7F6-B498-43B3-948B-1728B52AA6E4}">
                <adec:decorative xmlns:adec="http://schemas.microsoft.com/office/drawing/2017/decorative" val="1"/>
              </a:ext>
            </a:extLst>
          </p:cNvPr>
          <p:cNvSpPr>
            <a:spLocks noChangeAspect="1"/>
          </p:cNvSpPr>
          <p:nvPr/>
        </p:nvSpPr>
        <p:spPr>
          <a:xfrm>
            <a:off x="6526237" y="1893781"/>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24" name="Oval 23">
            <a:extLst>
              <a:ext uri="{FF2B5EF4-FFF2-40B4-BE49-F238E27FC236}">
                <a16:creationId xmlns:a16="http://schemas.microsoft.com/office/drawing/2014/main" id="{2E435767-DD64-408F-8630-7219C1A17321}"/>
              </a:ext>
            </a:extLst>
          </p:cNvPr>
          <p:cNvSpPr>
            <a:spLocks noChangeAspect="1"/>
          </p:cNvSpPr>
          <p:nvPr userDrawn="1"/>
        </p:nvSpPr>
        <p:spPr>
          <a:xfrm>
            <a:off x="918768" y="1900414"/>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5" name="Oval 24">
            <a:extLst>
              <a:ext uri="{FF2B5EF4-FFF2-40B4-BE49-F238E27FC236}">
                <a16:creationId xmlns:a16="http://schemas.microsoft.com/office/drawing/2014/main" id="{4CB3AC26-84C9-490E-9619-E641A51B50D6}"/>
              </a:ext>
            </a:extLst>
          </p:cNvPr>
          <p:cNvSpPr>
            <a:spLocks noChangeAspect="1"/>
          </p:cNvSpPr>
          <p:nvPr userDrawn="1"/>
        </p:nvSpPr>
        <p:spPr>
          <a:xfrm>
            <a:off x="2320635" y="1900414"/>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26" name="Oval 25">
            <a:extLst>
              <a:ext uri="{FF2B5EF4-FFF2-40B4-BE49-F238E27FC236}">
                <a16:creationId xmlns:a16="http://schemas.microsoft.com/office/drawing/2014/main" id="{858C4E82-CF2F-4A0F-B40D-397DB0934816}"/>
              </a:ext>
            </a:extLst>
          </p:cNvPr>
          <p:cNvSpPr>
            <a:spLocks noChangeAspect="1"/>
          </p:cNvSpPr>
          <p:nvPr userDrawn="1"/>
        </p:nvSpPr>
        <p:spPr>
          <a:xfrm>
            <a:off x="3722503" y="1899732"/>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27" name="Oval 26">
            <a:extLst>
              <a:ext uri="{FF2B5EF4-FFF2-40B4-BE49-F238E27FC236}">
                <a16:creationId xmlns:a16="http://schemas.microsoft.com/office/drawing/2014/main" id="{3ED93624-4E7A-42A1-AB9F-87F48C59434F}"/>
              </a:ext>
            </a:extLst>
          </p:cNvPr>
          <p:cNvSpPr>
            <a:spLocks noChangeAspect="1"/>
          </p:cNvSpPr>
          <p:nvPr userDrawn="1"/>
        </p:nvSpPr>
        <p:spPr>
          <a:xfrm>
            <a:off x="5124370" y="1899732"/>
            <a:ext cx="1716572" cy="1716571"/>
          </a:xfrm>
          <a:prstGeom prst="ellipse">
            <a:avLst/>
          </a:prstGeom>
          <a:solidFill>
            <a:srgbClr val="69ACE5">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a:solidFill>
                <a:srgbClr val="F2F2F5"/>
              </a:solidFill>
              <a:latin typeface="Roboto"/>
            </a:endParaRPr>
          </a:p>
        </p:txBody>
      </p:sp>
      <p:sp>
        <p:nvSpPr>
          <p:cNvPr id="31" name="Oval 30">
            <a:extLst>
              <a:ext uri="{FF2B5EF4-FFF2-40B4-BE49-F238E27FC236}">
                <a16:creationId xmlns:a16="http://schemas.microsoft.com/office/drawing/2014/main" id="{66128184-D09F-4D76-9EDE-FE4A52B4AE01}"/>
              </a:ext>
            </a:extLst>
          </p:cNvPr>
          <p:cNvSpPr>
            <a:spLocks noChangeAspect="1"/>
          </p:cNvSpPr>
          <p:nvPr userDrawn="1"/>
        </p:nvSpPr>
        <p:spPr>
          <a:xfrm>
            <a:off x="6526237" y="1892417"/>
            <a:ext cx="1716572" cy="1716571"/>
          </a:xfrm>
          <a:prstGeom prst="ellipse">
            <a:avLst/>
          </a:prstGeom>
          <a:solidFill>
            <a:srgbClr val="092C74">
              <a:alpha val="75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algn="ctr" defTabSz="514350">
              <a:defRPr/>
            </a:pPr>
            <a:endParaRPr lang="uk-UA" b="1" kern="0" dirty="0">
              <a:solidFill>
                <a:srgbClr val="F2F2F5"/>
              </a:solidFill>
              <a:latin typeface="Roboto"/>
            </a:endParaRPr>
          </a:p>
        </p:txBody>
      </p:sp>
      <p:sp>
        <p:nvSpPr>
          <p:cNvPr id="48" name="Item 1 Title">
            <a:extLst>
              <a:ext uri="{FF2B5EF4-FFF2-40B4-BE49-F238E27FC236}">
                <a16:creationId xmlns:a16="http://schemas.microsoft.com/office/drawing/2014/main" id="{13C8E0C2-242B-4771-9412-328CD75759E8}"/>
              </a:ext>
            </a:extLst>
          </p:cNvPr>
          <p:cNvSpPr>
            <a:spLocks noGrp="1"/>
          </p:cNvSpPr>
          <p:nvPr>
            <p:ph type="body" sz="quarter" idx="29" hasCustomPrompt="1"/>
          </p:nvPr>
        </p:nvSpPr>
        <p:spPr>
          <a:xfrm>
            <a:off x="1233472" y="3021980"/>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3" name="Item 1 Text">
            <a:extLst>
              <a:ext uri="{FF2B5EF4-FFF2-40B4-BE49-F238E27FC236}">
                <a16:creationId xmlns:a16="http://schemas.microsoft.com/office/drawing/2014/main" id="{DD12D595-2255-4364-8EC7-4903FEC6759C}"/>
              </a:ext>
            </a:extLst>
          </p:cNvPr>
          <p:cNvSpPr>
            <a:spLocks noGrp="1"/>
          </p:cNvSpPr>
          <p:nvPr userDrawn="1">
            <p:ph type="body" sz="quarter" idx="25" hasCustomPrompt="1"/>
          </p:nvPr>
        </p:nvSpPr>
        <p:spPr>
          <a:xfrm>
            <a:off x="801629" y="3801008"/>
            <a:ext cx="1934737"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5" name="Item 2 Title">
            <a:extLst>
              <a:ext uri="{FF2B5EF4-FFF2-40B4-BE49-F238E27FC236}">
                <a16:creationId xmlns:a16="http://schemas.microsoft.com/office/drawing/2014/main" id="{6981DB86-04CB-46BF-944C-7F1D632119A3}"/>
              </a:ext>
            </a:extLst>
          </p:cNvPr>
          <p:cNvSpPr>
            <a:spLocks noGrp="1"/>
          </p:cNvSpPr>
          <p:nvPr userDrawn="1">
            <p:ph type="body" sz="quarter" idx="15" hasCustomPrompt="1"/>
          </p:nvPr>
        </p:nvSpPr>
        <p:spPr>
          <a:xfrm>
            <a:off x="2635340" y="3028025"/>
            <a:ext cx="1087163"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30" name="Item 2 Text">
            <a:extLst>
              <a:ext uri="{FF2B5EF4-FFF2-40B4-BE49-F238E27FC236}">
                <a16:creationId xmlns:a16="http://schemas.microsoft.com/office/drawing/2014/main" id="{48AB996C-F7C9-4DE3-A4CA-5381A37B77FD}"/>
              </a:ext>
            </a:extLst>
          </p:cNvPr>
          <p:cNvSpPr>
            <a:spLocks noGrp="1"/>
          </p:cNvSpPr>
          <p:nvPr userDrawn="1">
            <p:ph type="body" sz="quarter" idx="22" hasCustomPrompt="1"/>
          </p:nvPr>
        </p:nvSpPr>
        <p:spPr>
          <a:xfrm>
            <a:off x="2209657"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6" name="Item 3 Title">
            <a:extLst>
              <a:ext uri="{FF2B5EF4-FFF2-40B4-BE49-F238E27FC236}">
                <a16:creationId xmlns:a16="http://schemas.microsoft.com/office/drawing/2014/main" id="{07B9589E-F6AC-4251-8200-299CB8CE0A60}"/>
              </a:ext>
            </a:extLst>
          </p:cNvPr>
          <p:cNvSpPr>
            <a:spLocks noGrp="1"/>
          </p:cNvSpPr>
          <p:nvPr>
            <p:ph type="body" sz="quarter" idx="27" hasCustomPrompt="1"/>
          </p:nvPr>
        </p:nvSpPr>
        <p:spPr>
          <a:xfrm>
            <a:off x="4037208" y="3025804"/>
            <a:ext cx="1064915"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2" name="Item 3 Text">
            <a:extLst>
              <a:ext uri="{FF2B5EF4-FFF2-40B4-BE49-F238E27FC236}">
                <a16:creationId xmlns:a16="http://schemas.microsoft.com/office/drawing/2014/main" id="{C70E3A5C-0D02-431F-B04E-5A18A53E52C1}"/>
              </a:ext>
            </a:extLst>
          </p:cNvPr>
          <p:cNvSpPr>
            <a:spLocks noGrp="1"/>
          </p:cNvSpPr>
          <p:nvPr userDrawn="1">
            <p:ph type="body" sz="quarter" idx="24" hasCustomPrompt="1"/>
          </p:nvPr>
        </p:nvSpPr>
        <p:spPr>
          <a:xfrm>
            <a:off x="3607363" y="3801007"/>
            <a:ext cx="1938528" cy="415498"/>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7" name="Item 4 Title">
            <a:extLst>
              <a:ext uri="{FF2B5EF4-FFF2-40B4-BE49-F238E27FC236}">
                <a16:creationId xmlns:a16="http://schemas.microsoft.com/office/drawing/2014/main" id="{D1014B6A-F5E5-456C-B2FA-F5B5CFD6EA74}"/>
              </a:ext>
            </a:extLst>
          </p:cNvPr>
          <p:cNvSpPr>
            <a:spLocks noGrp="1"/>
          </p:cNvSpPr>
          <p:nvPr>
            <p:ph type="body" sz="quarter" idx="28" hasCustomPrompt="1"/>
          </p:nvPr>
        </p:nvSpPr>
        <p:spPr>
          <a:xfrm>
            <a:off x="5430285" y="3021980"/>
            <a:ext cx="1095951" cy="276999"/>
          </a:xfrm>
          <a:prstGeom prst="rect">
            <a:avLst/>
          </a:prstGeom>
        </p:spPr>
        <p:txBody>
          <a:bodyPr>
            <a:noAutofit/>
          </a:bodyPr>
          <a:lstStyle>
            <a:lvl1pPr marL="0" indent="0" algn="ctr">
              <a:buNone/>
              <a:defRPr sz="12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1" name="Item 4 Text">
            <a:extLst>
              <a:ext uri="{FF2B5EF4-FFF2-40B4-BE49-F238E27FC236}">
                <a16:creationId xmlns:a16="http://schemas.microsoft.com/office/drawing/2014/main" id="{D036508F-55C5-4315-A1A5-4C37028E3965}"/>
              </a:ext>
            </a:extLst>
          </p:cNvPr>
          <p:cNvSpPr>
            <a:spLocks noGrp="1"/>
          </p:cNvSpPr>
          <p:nvPr userDrawn="1">
            <p:ph type="body" sz="quarter" idx="23" hasCustomPrompt="1"/>
          </p:nvPr>
        </p:nvSpPr>
        <p:spPr>
          <a:xfrm>
            <a:off x="5008996" y="1292602"/>
            <a:ext cx="1938528" cy="411480"/>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49" name="Item 5 Title">
            <a:extLst>
              <a:ext uri="{FF2B5EF4-FFF2-40B4-BE49-F238E27FC236}">
                <a16:creationId xmlns:a16="http://schemas.microsoft.com/office/drawing/2014/main" id="{10724EF9-B96D-46CD-9CDE-1437737309C5}"/>
              </a:ext>
            </a:extLst>
          </p:cNvPr>
          <p:cNvSpPr>
            <a:spLocks noGrp="1"/>
          </p:cNvSpPr>
          <p:nvPr>
            <p:ph type="body" sz="quarter" idx="30" hasCustomPrompt="1"/>
          </p:nvPr>
        </p:nvSpPr>
        <p:spPr>
          <a:xfrm>
            <a:off x="6840942" y="3028025"/>
            <a:ext cx="1087163" cy="276999"/>
          </a:xfrm>
          <a:prstGeom prst="rect">
            <a:avLst/>
          </a:prstGeom>
        </p:spPr>
        <p:txBody>
          <a:bodyPr>
            <a:noAutofit/>
          </a:bodyPr>
          <a:lstStyle>
            <a:lvl1pPr marL="0" indent="0" algn="ctr">
              <a:buNone/>
              <a:defRPr sz="12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Title Here</a:t>
            </a:r>
          </a:p>
        </p:txBody>
      </p:sp>
      <p:sp>
        <p:nvSpPr>
          <p:cNvPr id="44" name="Item 5 Text">
            <a:extLst>
              <a:ext uri="{FF2B5EF4-FFF2-40B4-BE49-F238E27FC236}">
                <a16:creationId xmlns:a16="http://schemas.microsoft.com/office/drawing/2014/main" id="{52B76C6E-8844-4031-9443-DAA924981D1D}"/>
              </a:ext>
            </a:extLst>
          </p:cNvPr>
          <p:cNvSpPr>
            <a:spLocks noGrp="1"/>
          </p:cNvSpPr>
          <p:nvPr userDrawn="1">
            <p:ph type="body" sz="quarter" idx="26" hasCustomPrompt="1"/>
          </p:nvPr>
        </p:nvSpPr>
        <p:spPr>
          <a:xfrm>
            <a:off x="6415259" y="3801007"/>
            <a:ext cx="1938528" cy="415497"/>
          </a:xfrm>
          <a:prstGeom prst="rect">
            <a:avLst/>
          </a:prstGeom>
        </p:spPr>
        <p:txBody>
          <a:bodyPr>
            <a:noAutofit/>
          </a:bodyPr>
          <a:lstStyle>
            <a:lvl1pPr marL="0" indent="0" algn="ctr">
              <a:buNone/>
              <a:defRPr sz="11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2" name="Rectangle 21">
            <a:extLst>
              <a:ext uri="{FF2B5EF4-FFF2-40B4-BE49-F238E27FC236}">
                <a16:creationId xmlns:a16="http://schemas.microsoft.com/office/drawing/2014/main" id="{8533E3FD-BE40-4756-A413-7A11B0F55995}"/>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2" name="Page Number">
            <a:extLst>
              <a:ext uri="{FF2B5EF4-FFF2-40B4-BE49-F238E27FC236}">
                <a16:creationId xmlns:a16="http://schemas.microsoft.com/office/drawing/2014/main" id="{81251A57-6F56-45E2-8E48-61C5F222D161}"/>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33" name="WSE logo">
            <a:extLst>
              <a:ext uri="{FF2B5EF4-FFF2-40B4-BE49-F238E27FC236}">
                <a16:creationId xmlns:a16="http://schemas.microsoft.com/office/drawing/2014/main" id="{5183B704-1ED3-426C-B12C-6BD74D72F4C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025318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meline or Proces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C5CE5-BF88-EC4B-A5BB-C91694E1B647}"/>
              </a:ext>
            </a:extLst>
          </p:cNvPr>
          <p:cNvSpPr>
            <a:spLocks noGrp="1"/>
          </p:cNvSpPr>
          <p:nvPr>
            <p:ph type="title"/>
          </p:nvPr>
        </p:nvSpPr>
        <p:spPr>
          <a:xfrm>
            <a:off x="522712" y="59798"/>
            <a:ext cx="8096246" cy="942358"/>
          </a:xfrm>
          <a:prstGeom prst="rect">
            <a:avLst/>
          </a:prstGeom>
        </p:spPr>
        <p:txBody>
          <a:bodyPr anchor="b"/>
          <a:lstStyle>
            <a:lvl1pPr>
              <a:defRPr sz="3000" b="1">
                <a:solidFill>
                  <a:schemeClr val="tx2"/>
                </a:solidFill>
              </a:defRPr>
            </a:lvl1pPr>
          </a:lstStyle>
          <a:p>
            <a:r>
              <a:rPr lang="en-US" dirty="0"/>
              <a:t>Click to edit Master title style</a:t>
            </a:r>
          </a:p>
        </p:txBody>
      </p:sp>
      <p:sp>
        <p:nvSpPr>
          <p:cNvPr id="26" name="Rectangle 25">
            <a:extLst>
              <a:ext uri="{FF2B5EF4-FFF2-40B4-BE49-F238E27FC236}">
                <a16:creationId xmlns:a16="http://schemas.microsoft.com/office/drawing/2014/main" id="{9056D86C-B76F-7D41-865B-669A58A40B26}"/>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Text Placeholder 11">
            <a:extLst>
              <a:ext uri="{FF2B5EF4-FFF2-40B4-BE49-F238E27FC236}">
                <a16:creationId xmlns:a16="http://schemas.microsoft.com/office/drawing/2014/main" id="{CB7C9E05-905F-4239-BA70-7805F39E2537}"/>
              </a:ext>
            </a:extLst>
          </p:cNvPr>
          <p:cNvSpPr>
            <a:spLocks noGrp="1"/>
          </p:cNvSpPr>
          <p:nvPr>
            <p:ph type="body" sz="quarter" idx="47" hasCustomPrompt="1"/>
          </p:nvPr>
        </p:nvSpPr>
        <p:spPr>
          <a:xfrm>
            <a:off x="252413" y="1257854"/>
            <a:ext cx="8366125" cy="362209"/>
          </a:xfrm>
          <a:prstGeom prst="rect">
            <a:avLst/>
          </a:prstGeom>
          <a:solidFill>
            <a:schemeClr val="bg2"/>
          </a:solidFill>
        </p:spPr>
        <p:txBody>
          <a:bodyPr/>
          <a:lstStyle>
            <a:lvl1pPr marL="0" indent="0" algn="ctr">
              <a:buNone/>
              <a:defRPr sz="2000" b="1">
                <a:solidFill>
                  <a:schemeClr val="tx2"/>
                </a:solidFill>
              </a:defRPr>
            </a:lvl1pPr>
          </a:lstStyle>
          <a:p>
            <a:pPr lvl="0"/>
            <a:r>
              <a:rPr lang="en-US" dirty="0"/>
              <a:t>Click to add caption</a:t>
            </a:r>
          </a:p>
        </p:txBody>
      </p:sp>
      <p:grpSp>
        <p:nvGrpSpPr>
          <p:cNvPr id="46" name="Group 45" descr="Timeline image">
            <a:extLst>
              <a:ext uri="{FF2B5EF4-FFF2-40B4-BE49-F238E27FC236}">
                <a16:creationId xmlns:a16="http://schemas.microsoft.com/office/drawing/2014/main" id="{12EE74DF-9333-4546-8B0E-F0FCE41F51A0}"/>
              </a:ext>
            </a:extLst>
          </p:cNvPr>
          <p:cNvGrpSpPr/>
          <p:nvPr userDrawn="1"/>
        </p:nvGrpSpPr>
        <p:grpSpPr>
          <a:xfrm>
            <a:off x="149313" y="2937932"/>
            <a:ext cx="8818280" cy="394138"/>
            <a:chOff x="149313" y="2937932"/>
            <a:chExt cx="8818280" cy="394138"/>
          </a:xfrm>
        </p:grpSpPr>
        <p:sp>
          <p:nvSpPr>
            <p:cNvPr id="4" name="Right Arrow 3">
              <a:extLst>
                <a:ext uri="{FF2B5EF4-FFF2-40B4-BE49-F238E27FC236}">
                  <a16:creationId xmlns:a16="http://schemas.microsoft.com/office/drawing/2014/main" id="{8F8E5DEB-0CA8-7C40-9940-93D22D38A373}"/>
                </a:ext>
                <a:ext uri="{C183D7F6-B498-43B3-948B-1728B52AA6E4}">
                  <adec:decorative xmlns:adec="http://schemas.microsoft.com/office/drawing/2017/decorative" val="1"/>
                </a:ext>
              </a:extLst>
            </p:cNvPr>
            <p:cNvSpPr/>
            <p:nvPr userDrawn="1"/>
          </p:nvSpPr>
          <p:spPr>
            <a:xfrm>
              <a:off x="149313" y="2937932"/>
              <a:ext cx="8818280" cy="394138"/>
            </a:xfrm>
            <a:prstGeom prst="rightArrow">
              <a:avLst/>
            </a:prstGeom>
            <a:solidFill>
              <a:srgbClr val="0B2D72"/>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5" name="Oval 4">
              <a:extLst>
                <a:ext uri="{FF2B5EF4-FFF2-40B4-BE49-F238E27FC236}">
                  <a16:creationId xmlns:a16="http://schemas.microsoft.com/office/drawing/2014/main" id="{B33E08E7-D1BF-8A47-9C1F-7E6E6F13D262}"/>
                </a:ext>
                <a:ext uri="{C183D7F6-B498-43B3-948B-1728B52AA6E4}">
                  <adec:decorative xmlns:adec="http://schemas.microsoft.com/office/drawing/2017/decorative" val="1"/>
                </a:ext>
              </a:extLst>
            </p:cNvPr>
            <p:cNvSpPr/>
            <p:nvPr userDrawn="1"/>
          </p:nvSpPr>
          <p:spPr>
            <a:xfrm>
              <a:off x="661676"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6" name="Oval 5">
              <a:extLst>
                <a:ext uri="{FF2B5EF4-FFF2-40B4-BE49-F238E27FC236}">
                  <a16:creationId xmlns:a16="http://schemas.microsoft.com/office/drawing/2014/main" id="{4B425AC6-6A04-2540-873A-C34F741532A8}"/>
                </a:ext>
                <a:ext uri="{C183D7F6-B498-43B3-948B-1728B52AA6E4}">
                  <adec:decorative xmlns:adec="http://schemas.microsoft.com/office/drawing/2017/decorative" val="1"/>
                </a:ext>
              </a:extLst>
            </p:cNvPr>
            <p:cNvSpPr/>
            <p:nvPr userDrawn="1"/>
          </p:nvSpPr>
          <p:spPr>
            <a:xfrm>
              <a:off x="1905964"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7" name="Oval 6">
              <a:extLst>
                <a:ext uri="{FF2B5EF4-FFF2-40B4-BE49-F238E27FC236}">
                  <a16:creationId xmlns:a16="http://schemas.microsoft.com/office/drawing/2014/main" id="{9BFDF4F6-7F79-2E4D-A0A1-3DCFEC7CD018}"/>
                </a:ext>
                <a:ext uri="{C183D7F6-B498-43B3-948B-1728B52AA6E4}">
                  <adec:decorative xmlns:adec="http://schemas.microsoft.com/office/drawing/2017/decorative" val="1"/>
                </a:ext>
              </a:extLst>
            </p:cNvPr>
            <p:cNvSpPr/>
            <p:nvPr userDrawn="1"/>
          </p:nvSpPr>
          <p:spPr>
            <a:xfrm>
              <a:off x="3160762"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8" name="Oval 7">
              <a:extLst>
                <a:ext uri="{FF2B5EF4-FFF2-40B4-BE49-F238E27FC236}">
                  <a16:creationId xmlns:a16="http://schemas.microsoft.com/office/drawing/2014/main" id="{DDECA228-EC9A-4E43-9304-017BEA28D63C}"/>
                </a:ext>
                <a:ext uri="{C183D7F6-B498-43B3-948B-1728B52AA6E4}">
                  <adec:decorative xmlns:adec="http://schemas.microsoft.com/office/drawing/2017/decorative" val="1"/>
                </a:ext>
              </a:extLst>
            </p:cNvPr>
            <p:cNvSpPr/>
            <p:nvPr userDrawn="1"/>
          </p:nvSpPr>
          <p:spPr>
            <a:xfrm>
              <a:off x="4405050"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9" name="Oval 8">
              <a:extLst>
                <a:ext uri="{FF2B5EF4-FFF2-40B4-BE49-F238E27FC236}">
                  <a16:creationId xmlns:a16="http://schemas.microsoft.com/office/drawing/2014/main" id="{7E957417-2040-534F-8BB0-66A9FC17B603}"/>
                </a:ext>
                <a:ext uri="{C183D7F6-B498-43B3-948B-1728B52AA6E4}">
                  <adec:decorative xmlns:adec="http://schemas.microsoft.com/office/drawing/2017/decorative" val="1"/>
                </a:ext>
              </a:extLst>
            </p:cNvPr>
            <p:cNvSpPr/>
            <p:nvPr userDrawn="1"/>
          </p:nvSpPr>
          <p:spPr>
            <a:xfrm>
              <a:off x="5589693"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0" name="Oval 9">
              <a:extLst>
                <a:ext uri="{FF2B5EF4-FFF2-40B4-BE49-F238E27FC236}">
                  <a16:creationId xmlns:a16="http://schemas.microsoft.com/office/drawing/2014/main" id="{B901EAEE-2200-4047-AC6E-D68F83AC9EC2}"/>
                </a:ext>
                <a:ext uri="{C183D7F6-B498-43B3-948B-1728B52AA6E4}">
                  <adec:decorative xmlns:adec="http://schemas.microsoft.com/office/drawing/2017/decorative" val="1"/>
                </a:ext>
              </a:extLst>
            </p:cNvPr>
            <p:cNvSpPr/>
            <p:nvPr userDrawn="1"/>
          </p:nvSpPr>
          <p:spPr>
            <a:xfrm>
              <a:off x="6838579"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sp>
          <p:nvSpPr>
            <p:cNvPr id="11" name="Oval 10">
              <a:extLst>
                <a:ext uri="{FF2B5EF4-FFF2-40B4-BE49-F238E27FC236}">
                  <a16:creationId xmlns:a16="http://schemas.microsoft.com/office/drawing/2014/main" id="{65053514-B4E5-7649-9105-BD559F8A4F85}"/>
                </a:ext>
                <a:ext uri="{C183D7F6-B498-43B3-948B-1728B52AA6E4}">
                  <adec:decorative xmlns:adec="http://schemas.microsoft.com/office/drawing/2017/decorative" val="1"/>
                </a:ext>
              </a:extLst>
            </p:cNvPr>
            <p:cNvSpPr/>
            <p:nvPr userDrawn="1"/>
          </p:nvSpPr>
          <p:spPr>
            <a:xfrm>
              <a:off x="8057411" y="3038886"/>
              <a:ext cx="183176" cy="192231"/>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ahoma"/>
                <a:ea typeface="+mn-ea"/>
                <a:cs typeface="+mn-cs"/>
              </a:endParaRPr>
            </a:p>
          </p:txBody>
        </p:sp>
      </p:grpSp>
      <p:sp>
        <p:nvSpPr>
          <p:cNvPr id="32" name="Table or Image">
            <a:extLst>
              <a:ext uri="{FF2B5EF4-FFF2-40B4-BE49-F238E27FC236}">
                <a16:creationId xmlns:a16="http://schemas.microsoft.com/office/drawing/2014/main" id="{B55C9193-8997-F045-A5BC-B8BDD1896AEC}"/>
              </a:ext>
            </a:extLst>
          </p:cNvPr>
          <p:cNvSpPr>
            <a:spLocks noGrp="1"/>
          </p:cNvSpPr>
          <p:nvPr>
            <p:ph sz="quarter" idx="34" hasCustomPrompt="1"/>
          </p:nvPr>
        </p:nvSpPr>
        <p:spPr>
          <a:xfrm>
            <a:off x="251856" y="1816172"/>
            <a:ext cx="1033031" cy="1051174"/>
          </a:xfrm>
          <a:prstGeom prst="rect">
            <a:avLst/>
          </a:prstGeom>
          <a:ln w="12700">
            <a:solidFill>
              <a:schemeClr val="bg2"/>
            </a:solidFill>
          </a:ln>
        </p:spPr>
        <p:txBody>
          <a:bodyPr/>
          <a:lstStyle>
            <a:lvl1pPr marL="0" indent="0" algn="l">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5" name="Table or Image">
            <a:extLst>
              <a:ext uri="{FF2B5EF4-FFF2-40B4-BE49-F238E27FC236}">
                <a16:creationId xmlns:a16="http://schemas.microsoft.com/office/drawing/2014/main" id="{49945C77-72E2-A747-BC22-94D2E7C0C3AB}"/>
              </a:ext>
            </a:extLst>
          </p:cNvPr>
          <p:cNvSpPr>
            <a:spLocks noGrp="1"/>
          </p:cNvSpPr>
          <p:nvPr>
            <p:ph sz="quarter" idx="37" hasCustomPrompt="1"/>
          </p:nvPr>
        </p:nvSpPr>
        <p:spPr>
          <a:xfrm>
            <a:off x="1487766" y="3453795"/>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6" name="Table or Image">
            <a:extLst>
              <a:ext uri="{FF2B5EF4-FFF2-40B4-BE49-F238E27FC236}">
                <a16:creationId xmlns:a16="http://schemas.microsoft.com/office/drawing/2014/main" id="{68532B39-F878-4F4A-8FB7-1E4ABE4E43AE}"/>
              </a:ext>
            </a:extLst>
          </p:cNvPr>
          <p:cNvSpPr>
            <a:spLocks noGrp="1"/>
          </p:cNvSpPr>
          <p:nvPr>
            <p:ph sz="quarter" idx="38" hasCustomPrompt="1"/>
          </p:nvPr>
        </p:nvSpPr>
        <p:spPr>
          <a:xfrm>
            <a:off x="271021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39" name="Table or Image">
            <a:extLst>
              <a:ext uri="{FF2B5EF4-FFF2-40B4-BE49-F238E27FC236}">
                <a16:creationId xmlns:a16="http://schemas.microsoft.com/office/drawing/2014/main" id="{5987319A-6708-164D-B069-C9A27D3CF99D}"/>
              </a:ext>
            </a:extLst>
          </p:cNvPr>
          <p:cNvSpPr>
            <a:spLocks noGrp="1"/>
          </p:cNvSpPr>
          <p:nvPr>
            <p:ph sz="quarter" idx="41" hasCustomPrompt="1"/>
          </p:nvPr>
        </p:nvSpPr>
        <p:spPr>
          <a:xfrm>
            <a:off x="3939395"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0" name="Table or Image">
            <a:extLst>
              <a:ext uri="{FF2B5EF4-FFF2-40B4-BE49-F238E27FC236}">
                <a16:creationId xmlns:a16="http://schemas.microsoft.com/office/drawing/2014/main" id="{03B445B3-CA64-E748-8A75-A4006779359D}"/>
              </a:ext>
            </a:extLst>
          </p:cNvPr>
          <p:cNvSpPr>
            <a:spLocks noGrp="1"/>
          </p:cNvSpPr>
          <p:nvPr>
            <p:ph sz="quarter" idx="42" hasCustomPrompt="1"/>
          </p:nvPr>
        </p:nvSpPr>
        <p:spPr>
          <a:xfrm>
            <a:off x="5168576"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3" name="Table or Image">
            <a:extLst>
              <a:ext uri="{FF2B5EF4-FFF2-40B4-BE49-F238E27FC236}">
                <a16:creationId xmlns:a16="http://schemas.microsoft.com/office/drawing/2014/main" id="{01884091-B2D7-4C45-86BC-7D4F74E79C27}"/>
              </a:ext>
            </a:extLst>
          </p:cNvPr>
          <p:cNvSpPr>
            <a:spLocks noGrp="1"/>
          </p:cNvSpPr>
          <p:nvPr>
            <p:ph sz="quarter" idx="45" hasCustomPrompt="1"/>
          </p:nvPr>
        </p:nvSpPr>
        <p:spPr>
          <a:xfrm>
            <a:off x="6397756" y="345133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44" name="Table or Image">
            <a:extLst>
              <a:ext uri="{FF2B5EF4-FFF2-40B4-BE49-F238E27FC236}">
                <a16:creationId xmlns:a16="http://schemas.microsoft.com/office/drawing/2014/main" id="{BCCA4455-3AE1-1943-AD67-2A4DFA99E393}"/>
              </a:ext>
            </a:extLst>
          </p:cNvPr>
          <p:cNvSpPr>
            <a:spLocks noGrp="1"/>
          </p:cNvSpPr>
          <p:nvPr>
            <p:ph sz="quarter" idx="46" hasCustomPrompt="1"/>
          </p:nvPr>
        </p:nvSpPr>
        <p:spPr>
          <a:xfrm>
            <a:off x="7585928" y="1816172"/>
            <a:ext cx="1033031" cy="1051174"/>
          </a:xfrm>
          <a:prstGeom prst="rect">
            <a:avLst/>
          </a:prstGeom>
          <a:ln w="12700">
            <a:solidFill>
              <a:schemeClr val="bg2"/>
            </a:solidFill>
          </a:ln>
        </p:spPr>
        <p:txBody>
          <a:bodyPr/>
          <a:lstStyle>
            <a:lvl1pPr marL="0" indent="0">
              <a:buClr>
                <a:schemeClr val="tx2"/>
              </a:buClr>
              <a:buFont typeface="Wingdings" panose="05000000000000000000" pitchFamily="2" charset="2"/>
              <a:buNone/>
              <a:defRPr sz="1200"/>
            </a:lvl1pPr>
            <a:lvl2pPr marL="568325" indent="-225425">
              <a:buClr>
                <a:schemeClr val="tx2"/>
              </a:buClr>
              <a:buFont typeface="Courier New" panose="02070309020205020404" pitchFamily="49" charset="0"/>
              <a:buChar char="o"/>
              <a:defRPr sz="1800"/>
            </a:lvl2pPr>
            <a:lvl3pPr marL="914400" indent="-228600">
              <a:buClr>
                <a:schemeClr val="tx2"/>
              </a:buClr>
              <a:buFont typeface="Arial" panose="020B0604020202020204" pitchFamily="34" charset="0"/>
              <a:buChar char="•"/>
              <a:defRPr sz="1800"/>
            </a:lvl3pPr>
            <a:lvl4pPr>
              <a:buNone/>
              <a:defRPr/>
            </a:lvl4pPr>
            <a:lvl5pPr>
              <a:buNone/>
              <a:defRPr/>
            </a:lvl5pPr>
          </a:lstStyle>
          <a:p>
            <a:pPr lvl="0"/>
            <a:r>
              <a:rPr lang="en-US" dirty="0"/>
              <a:t>Click to add text</a:t>
            </a:r>
          </a:p>
        </p:txBody>
      </p:sp>
      <p:sp>
        <p:nvSpPr>
          <p:cNvPr id="28" name="Citation">
            <a:extLst>
              <a:ext uri="{FF2B5EF4-FFF2-40B4-BE49-F238E27FC236}">
                <a16:creationId xmlns:a16="http://schemas.microsoft.com/office/drawing/2014/main" id="{DEE35AFB-A4A5-BF4E-9555-0CBD73E0D70C}"/>
              </a:ext>
            </a:extLst>
          </p:cNvPr>
          <p:cNvSpPr>
            <a:spLocks noGrp="1"/>
          </p:cNvSpPr>
          <p:nvPr>
            <p:ph type="body" sz="quarter" idx="33" hasCustomPrompt="1"/>
          </p:nvPr>
        </p:nvSpPr>
        <p:spPr>
          <a:xfrm>
            <a:off x="2116256" y="4581310"/>
            <a:ext cx="6744017" cy="200055"/>
          </a:xfrm>
          <a:prstGeom prst="rect">
            <a:avLst/>
          </a:prstGeom>
        </p:spPr>
        <p:txBody>
          <a:bodyPr anchor="ctr"/>
          <a:lstStyle>
            <a:lvl1pPr algn="r">
              <a:buNone/>
              <a:defRPr lang="en-US" sz="1050" b="0" i="0" u="none" strike="noStrike" smtClean="0">
                <a:effectLst/>
              </a:defRPr>
            </a:lvl1pPr>
            <a:lvl2pPr>
              <a:buNone/>
              <a:defRPr sz="700"/>
            </a:lvl2pPr>
            <a:lvl3pPr>
              <a:buNone/>
              <a:defRPr sz="700"/>
            </a:lvl3pPr>
            <a:lvl4pPr>
              <a:buNone/>
              <a:defRPr sz="700"/>
            </a:lvl4pPr>
            <a:lvl5pPr>
              <a:buNone/>
              <a:defRPr sz="700"/>
            </a:lvl5pPr>
          </a:lstStyle>
          <a:p>
            <a:pPr lvl="0"/>
            <a:r>
              <a:rPr lang="en-US" dirty="0"/>
              <a:t>Adapted/Reprinted from [APA reference].</a:t>
            </a:r>
          </a:p>
        </p:txBody>
      </p:sp>
      <p:pic>
        <p:nvPicPr>
          <p:cNvPr id="27" name="WSE logo">
            <a:extLst>
              <a:ext uri="{FF2B5EF4-FFF2-40B4-BE49-F238E27FC236}">
                <a16:creationId xmlns:a16="http://schemas.microsoft.com/office/drawing/2014/main" id="{978592AB-D8FE-E649-9B9F-6BB4F13FB04E}"/>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
        <p:nvSpPr>
          <p:cNvPr id="29" name="Page Number">
            <a:extLst>
              <a:ext uri="{FF2B5EF4-FFF2-40B4-BE49-F238E27FC236}">
                <a16:creationId xmlns:a16="http://schemas.microsoft.com/office/drawing/2014/main" id="{5B0C4C21-CAD5-874E-9CB4-3D5DA2A82B8E}"/>
              </a:ext>
            </a:extLst>
          </p:cNvPr>
          <p:cNvSpPr txBox="1"/>
          <p:nvPr userDrawn="1"/>
        </p:nvSpPr>
        <p:spPr>
          <a:xfrm>
            <a:off x="8133198"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dirty="0">
              <a:ln>
                <a:noFill/>
              </a:ln>
              <a:solidFill>
                <a:schemeClr val="tx1"/>
              </a:solidFill>
              <a:effectLst/>
              <a:uLnTx/>
              <a:uFillTx/>
              <a:latin typeface="Tahoma"/>
              <a:ea typeface="+mn-ea"/>
              <a:cs typeface="+mn-cs"/>
            </a:endParaRPr>
          </a:p>
        </p:txBody>
      </p:sp>
    </p:spTree>
    <p:extLst>
      <p:ext uri="{BB962C8B-B14F-4D97-AF65-F5344CB8AC3E}">
        <p14:creationId xmlns:p14="http://schemas.microsoft.com/office/powerpoint/2010/main" val="13690182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eb Infographic">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4E74D57-75EE-47EE-BA67-188DFE918587}"/>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Title">
            <a:extLst>
              <a:ext uri="{FF2B5EF4-FFF2-40B4-BE49-F238E27FC236}">
                <a16:creationId xmlns:a16="http://schemas.microsoft.com/office/drawing/2014/main" id="{8C10952F-BEB3-4B15-B210-69BD49BEFCA3}"/>
              </a:ext>
            </a:extLst>
          </p:cNvPr>
          <p:cNvSpPr>
            <a:spLocks noGrp="1"/>
          </p:cNvSpPr>
          <p:nvPr>
            <p:ph type="title" hasCustomPrompt="1"/>
          </p:nvPr>
        </p:nvSpPr>
        <p:spPr>
          <a:xfrm>
            <a:off x="533919" y="107119"/>
            <a:ext cx="8085415" cy="857542"/>
          </a:xfrm>
          <a:prstGeom prst="rect">
            <a:avLst/>
          </a:prstGeom>
        </p:spPr>
        <p:txBody>
          <a:bodyPr anchor="b"/>
          <a:lstStyle>
            <a:lvl1pPr>
              <a:defRPr sz="3000" b="1">
                <a:solidFill>
                  <a:schemeClr val="tx2"/>
                </a:solidFill>
              </a:defRPr>
            </a:lvl1pPr>
          </a:lstStyle>
          <a:p>
            <a:r>
              <a:rPr lang="en-US" noProof="0"/>
              <a:t>Click to add title</a:t>
            </a:r>
          </a:p>
        </p:txBody>
      </p:sp>
      <p:cxnSp>
        <p:nvCxnSpPr>
          <p:cNvPr id="3" name="Straight Connector 2">
            <a:extLst>
              <a:ext uri="{FF2B5EF4-FFF2-40B4-BE49-F238E27FC236}">
                <a16:creationId xmlns:a16="http://schemas.microsoft.com/office/drawing/2014/main" id="{C8C2B6F8-5270-4AAC-84AB-07CDF49EF487}"/>
              </a:ext>
              <a:ext uri="{C183D7F6-B498-43B3-948B-1728B52AA6E4}">
                <adec:decorative xmlns:adec="http://schemas.microsoft.com/office/drawing/2017/decorative" val="1"/>
              </a:ext>
            </a:extLst>
          </p:cNvPr>
          <p:cNvCxnSpPr>
            <a:cxnSpLocks/>
          </p:cNvCxnSpPr>
          <p:nvPr userDrawn="1"/>
        </p:nvCxnSpPr>
        <p:spPr>
          <a:xfrm flipH="1" flipV="1">
            <a:off x="3265742" y="1730102"/>
            <a:ext cx="825191" cy="608883"/>
          </a:xfrm>
          <a:prstGeom prst="line">
            <a:avLst/>
          </a:prstGeom>
          <a:noFill/>
          <a:ln w="38100" cap="flat" cmpd="sng" algn="ctr">
            <a:solidFill>
              <a:schemeClr val="bg1">
                <a:lumMod val="75000"/>
              </a:schemeClr>
            </a:solidFill>
            <a:prstDash val="solid"/>
            <a:miter lim="800000"/>
          </a:ln>
          <a:effectLst/>
        </p:spPr>
      </p:cxnSp>
      <p:cxnSp>
        <p:nvCxnSpPr>
          <p:cNvPr id="4" name="Straight Connector 3">
            <a:extLst>
              <a:ext uri="{FF2B5EF4-FFF2-40B4-BE49-F238E27FC236}">
                <a16:creationId xmlns:a16="http://schemas.microsoft.com/office/drawing/2014/main" id="{99F6A1D8-A2CC-4923-A16C-DDC0AE2655EB}"/>
              </a:ext>
              <a:ext uri="{C183D7F6-B498-43B3-948B-1728B52AA6E4}">
                <adec:decorative xmlns:adec="http://schemas.microsoft.com/office/drawing/2017/decorative" val="1"/>
              </a:ext>
            </a:extLst>
          </p:cNvPr>
          <p:cNvCxnSpPr>
            <a:cxnSpLocks/>
            <a:endCxn id="22" idx="6"/>
          </p:cNvCxnSpPr>
          <p:nvPr userDrawn="1"/>
        </p:nvCxnSpPr>
        <p:spPr>
          <a:xfrm flipH="1" flipV="1">
            <a:off x="3066098" y="2826265"/>
            <a:ext cx="807608" cy="2579"/>
          </a:xfrm>
          <a:prstGeom prst="line">
            <a:avLst/>
          </a:prstGeom>
          <a:noFill/>
          <a:ln w="38100" cap="flat" cmpd="sng" algn="ctr">
            <a:solidFill>
              <a:schemeClr val="bg1">
                <a:lumMod val="75000"/>
              </a:schemeClr>
            </a:solidFill>
            <a:prstDash val="solid"/>
            <a:miter lim="800000"/>
          </a:ln>
          <a:effectLst/>
        </p:spPr>
      </p:cxnSp>
      <p:cxnSp>
        <p:nvCxnSpPr>
          <p:cNvPr id="5" name="Straight Connector 4">
            <a:extLst>
              <a:ext uri="{FF2B5EF4-FFF2-40B4-BE49-F238E27FC236}">
                <a16:creationId xmlns:a16="http://schemas.microsoft.com/office/drawing/2014/main" id="{93A94BF1-70EF-4657-9FD2-7268FCDD2A11}"/>
              </a:ext>
              <a:ext uri="{C183D7F6-B498-43B3-948B-1728B52AA6E4}">
                <adec:decorative xmlns:adec="http://schemas.microsoft.com/office/drawing/2017/decorative" val="1"/>
              </a:ext>
            </a:extLst>
          </p:cNvPr>
          <p:cNvCxnSpPr>
            <a:cxnSpLocks/>
          </p:cNvCxnSpPr>
          <p:nvPr userDrawn="1"/>
        </p:nvCxnSpPr>
        <p:spPr>
          <a:xfrm flipH="1">
            <a:off x="3263362" y="3318701"/>
            <a:ext cx="827570" cy="608883"/>
          </a:xfrm>
          <a:prstGeom prst="line">
            <a:avLst/>
          </a:prstGeom>
          <a:noFill/>
          <a:ln w="38100" cap="flat" cmpd="sng" algn="ctr">
            <a:solidFill>
              <a:schemeClr val="bg1">
                <a:lumMod val="75000"/>
              </a:schemeClr>
            </a:solidFill>
            <a:prstDash val="solid"/>
            <a:miter lim="800000"/>
          </a:ln>
          <a:effectLst/>
        </p:spPr>
      </p:cxnSp>
      <p:cxnSp>
        <p:nvCxnSpPr>
          <p:cNvPr id="6" name="Straight Connector 5">
            <a:extLst>
              <a:ext uri="{FF2B5EF4-FFF2-40B4-BE49-F238E27FC236}">
                <a16:creationId xmlns:a16="http://schemas.microsoft.com/office/drawing/2014/main" id="{9B6D69FB-8A1F-404E-954A-39D19CE8EE5E}"/>
              </a:ext>
              <a:ext uri="{C183D7F6-B498-43B3-948B-1728B52AA6E4}">
                <adec:decorative xmlns:adec="http://schemas.microsoft.com/office/drawing/2017/decorative" val="1"/>
              </a:ext>
            </a:extLst>
          </p:cNvPr>
          <p:cNvCxnSpPr>
            <a:cxnSpLocks/>
          </p:cNvCxnSpPr>
          <p:nvPr userDrawn="1"/>
        </p:nvCxnSpPr>
        <p:spPr>
          <a:xfrm>
            <a:off x="5070651" y="3318701"/>
            <a:ext cx="825191" cy="614040"/>
          </a:xfrm>
          <a:prstGeom prst="line">
            <a:avLst/>
          </a:prstGeom>
          <a:noFill/>
          <a:ln w="38100" cap="flat" cmpd="sng" algn="ctr">
            <a:solidFill>
              <a:schemeClr val="bg1">
                <a:lumMod val="75000"/>
              </a:schemeClr>
            </a:solidFill>
            <a:prstDash val="solid"/>
            <a:miter lim="800000"/>
          </a:ln>
          <a:effectLst/>
        </p:spPr>
      </p:cxnSp>
      <p:cxnSp>
        <p:nvCxnSpPr>
          <p:cNvPr id="7" name="Straight Connector 6">
            <a:extLst>
              <a:ext uri="{FF2B5EF4-FFF2-40B4-BE49-F238E27FC236}">
                <a16:creationId xmlns:a16="http://schemas.microsoft.com/office/drawing/2014/main" id="{9A3F1246-E233-4D62-8729-6E01225CEB5B}"/>
              </a:ext>
              <a:ext uri="{C183D7F6-B498-43B3-948B-1728B52AA6E4}">
                <adec:decorative xmlns:adec="http://schemas.microsoft.com/office/drawing/2017/decorative" val="1"/>
              </a:ext>
            </a:extLst>
          </p:cNvPr>
          <p:cNvCxnSpPr>
            <a:cxnSpLocks/>
            <a:endCxn id="21" idx="6"/>
          </p:cNvCxnSpPr>
          <p:nvPr userDrawn="1"/>
        </p:nvCxnSpPr>
        <p:spPr>
          <a:xfrm>
            <a:off x="5273557" y="2828843"/>
            <a:ext cx="807608" cy="2579"/>
          </a:xfrm>
          <a:prstGeom prst="line">
            <a:avLst/>
          </a:prstGeom>
          <a:noFill/>
          <a:ln w="38100" cap="flat" cmpd="sng" algn="ctr">
            <a:solidFill>
              <a:schemeClr val="bg1">
                <a:lumMod val="75000"/>
              </a:schemeClr>
            </a:solidFill>
            <a:prstDash val="solid"/>
            <a:miter lim="800000"/>
          </a:ln>
          <a:effectLst/>
        </p:spPr>
      </p:cxnSp>
      <p:cxnSp>
        <p:nvCxnSpPr>
          <p:cNvPr id="8" name="Straight Connector 7">
            <a:extLst>
              <a:ext uri="{FF2B5EF4-FFF2-40B4-BE49-F238E27FC236}">
                <a16:creationId xmlns:a16="http://schemas.microsoft.com/office/drawing/2014/main" id="{BD1E2D7D-D261-4A75-B9BC-0BBF0469A16C}"/>
              </a:ext>
              <a:ext uri="{C183D7F6-B498-43B3-948B-1728B52AA6E4}">
                <adec:decorative xmlns:adec="http://schemas.microsoft.com/office/drawing/2017/decorative" val="1"/>
              </a:ext>
            </a:extLst>
          </p:cNvPr>
          <p:cNvCxnSpPr>
            <a:cxnSpLocks/>
          </p:cNvCxnSpPr>
          <p:nvPr userDrawn="1"/>
        </p:nvCxnSpPr>
        <p:spPr>
          <a:xfrm flipV="1">
            <a:off x="5070651" y="1724945"/>
            <a:ext cx="825191" cy="614040"/>
          </a:xfrm>
          <a:prstGeom prst="line">
            <a:avLst/>
          </a:prstGeom>
          <a:noFill/>
          <a:ln w="38100" cap="flat" cmpd="sng" algn="ctr">
            <a:solidFill>
              <a:schemeClr val="bg1">
                <a:lumMod val="75000"/>
              </a:schemeClr>
            </a:solidFill>
            <a:prstDash val="solid"/>
            <a:miter lim="800000"/>
          </a:ln>
          <a:effectLst/>
        </p:spPr>
      </p:cxnSp>
      <p:sp>
        <p:nvSpPr>
          <p:cNvPr id="9" name="Овал 14">
            <a:extLst>
              <a:ext uri="{FF2B5EF4-FFF2-40B4-BE49-F238E27FC236}">
                <a16:creationId xmlns:a16="http://schemas.microsoft.com/office/drawing/2014/main" id="{4AA732B5-FC4B-4A01-AFB1-F5DEB4AE2B65}"/>
              </a:ext>
              <a:ext uri="{C183D7F6-B498-43B3-948B-1728B52AA6E4}">
                <adec:decorative xmlns:adec="http://schemas.microsoft.com/office/drawing/2017/decorative" val="1"/>
              </a:ext>
            </a:extLst>
          </p:cNvPr>
          <p:cNvSpPr/>
          <p:nvPr userDrawn="1"/>
        </p:nvSpPr>
        <p:spPr>
          <a:xfrm>
            <a:off x="3632721" y="1924589"/>
            <a:ext cx="1899731" cy="1899728"/>
          </a:xfrm>
          <a:prstGeom prst="ellipse">
            <a:avLst/>
          </a:prstGeom>
          <a:solidFill>
            <a:srgbClr val="092C74"/>
          </a:solidFill>
          <a:ln w="38100" cap="flat" cmpd="sng" algn="ctr">
            <a:no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19" name="Овал 14">
            <a:extLst>
              <a:ext uri="{FF2B5EF4-FFF2-40B4-BE49-F238E27FC236}">
                <a16:creationId xmlns:a16="http://schemas.microsoft.com/office/drawing/2014/main" id="{2AF27178-6C1A-4F27-A92C-C18958EBBC76}"/>
              </a:ext>
              <a:ext uri="{C183D7F6-B498-43B3-948B-1728B52AA6E4}">
                <adec:decorative xmlns:adec="http://schemas.microsoft.com/office/drawing/2017/decorative" val="1"/>
              </a:ext>
            </a:extLst>
          </p:cNvPr>
          <p:cNvSpPr/>
          <p:nvPr userDrawn="1"/>
        </p:nvSpPr>
        <p:spPr>
          <a:xfrm>
            <a:off x="3066098" y="1525301"/>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0" name="Овал 14">
            <a:extLst>
              <a:ext uri="{FF2B5EF4-FFF2-40B4-BE49-F238E27FC236}">
                <a16:creationId xmlns:a16="http://schemas.microsoft.com/office/drawing/2014/main" id="{BE0CD8D1-17DB-40F6-A65E-4DCA166738EF}"/>
              </a:ext>
              <a:ext uri="{C183D7F6-B498-43B3-948B-1728B52AA6E4}">
                <adec:decorative xmlns:adec="http://schemas.microsoft.com/office/drawing/2017/decorative" val="1"/>
              </a:ext>
            </a:extLst>
          </p:cNvPr>
          <p:cNvSpPr/>
          <p:nvPr userDrawn="1"/>
        </p:nvSpPr>
        <p:spPr>
          <a:xfrm flipH="1">
            <a:off x="5696197" y="153045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1" name="Овал 14">
            <a:extLst>
              <a:ext uri="{FF2B5EF4-FFF2-40B4-BE49-F238E27FC236}">
                <a16:creationId xmlns:a16="http://schemas.microsoft.com/office/drawing/2014/main" id="{DBF77BC9-726B-446A-B583-7B15877E09E6}"/>
              </a:ext>
              <a:ext uri="{C183D7F6-B498-43B3-948B-1728B52AA6E4}">
                <adec:decorative xmlns:adec="http://schemas.microsoft.com/office/drawing/2017/decorative" val="1"/>
              </a:ext>
            </a:extLst>
          </p:cNvPr>
          <p:cNvSpPr/>
          <p:nvPr userDrawn="1"/>
        </p:nvSpPr>
        <p:spPr>
          <a:xfrm flipH="1">
            <a:off x="6081165" y="2631778"/>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a:ln>
                <a:noFill/>
              </a:ln>
              <a:solidFill>
                <a:srgbClr val="F2F2F5"/>
              </a:solidFill>
              <a:effectLst/>
              <a:uLnTx/>
              <a:uFillTx/>
              <a:latin typeface="Roboto"/>
              <a:ea typeface="+mn-ea"/>
              <a:cs typeface="+mn-cs"/>
            </a:endParaRPr>
          </a:p>
        </p:txBody>
      </p:sp>
      <p:sp>
        <p:nvSpPr>
          <p:cNvPr id="22" name="Овал 14">
            <a:extLst>
              <a:ext uri="{FF2B5EF4-FFF2-40B4-BE49-F238E27FC236}">
                <a16:creationId xmlns:a16="http://schemas.microsoft.com/office/drawing/2014/main" id="{76B86DC7-34B6-4403-88DE-EA9DD47F2EDA}"/>
              </a:ext>
              <a:ext uri="{C183D7F6-B498-43B3-948B-1728B52AA6E4}">
                <adec:decorative xmlns:adec="http://schemas.microsoft.com/office/drawing/2017/decorative" val="1"/>
              </a:ext>
            </a:extLst>
          </p:cNvPr>
          <p:cNvSpPr/>
          <p:nvPr userDrawn="1"/>
        </p:nvSpPr>
        <p:spPr>
          <a:xfrm>
            <a:off x="2666809" y="262662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3" name="Овал 14">
            <a:extLst>
              <a:ext uri="{FF2B5EF4-FFF2-40B4-BE49-F238E27FC236}">
                <a16:creationId xmlns:a16="http://schemas.microsoft.com/office/drawing/2014/main" id="{F641A164-CB54-4FBB-8A1F-C73AFBF78790}"/>
              </a:ext>
              <a:ext uri="{C183D7F6-B498-43B3-948B-1728B52AA6E4}">
                <adec:decorative xmlns:adec="http://schemas.microsoft.com/office/drawing/2017/decorative" val="1"/>
              </a:ext>
            </a:extLst>
          </p:cNvPr>
          <p:cNvSpPr/>
          <p:nvPr userDrawn="1"/>
        </p:nvSpPr>
        <p:spPr>
          <a:xfrm>
            <a:off x="3066098" y="3727940"/>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24" name="Овал 14">
            <a:extLst>
              <a:ext uri="{FF2B5EF4-FFF2-40B4-BE49-F238E27FC236}">
                <a16:creationId xmlns:a16="http://schemas.microsoft.com/office/drawing/2014/main" id="{499DA529-A0FF-4067-8AEF-3FDE2C3A8054}"/>
              </a:ext>
              <a:ext uri="{C183D7F6-B498-43B3-948B-1728B52AA6E4}">
                <adec:decorative xmlns:adec="http://schemas.microsoft.com/office/drawing/2017/decorative" val="1"/>
              </a:ext>
            </a:extLst>
          </p:cNvPr>
          <p:cNvSpPr/>
          <p:nvPr userDrawn="1"/>
        </p:nvSpPr>
        <p:spPr>
          <a:xfrm flipH="1">
            <a:off x="5696197" y="3733097"/>
            <a:ext cx="399289" cy="399289"/>
          </a:xfrm>
          <a:prstGeom prst="ellipse">
            <a:avLst/>
          </a:prstGeom>
          <a:solidFill>
            <a:schemeClr val="bg1"/>
          </a:solidFill>
          <a:ln w="38100" cap="flat" cmpd="sng" algn="ctr">
            <a:solidFill>
              <a:schemeClr val="bg1">
                <a:lumMod val="75000"/>
              </a:schemeClr>
            </a:solidFill>
            <a:prstDash val="solid"/>
            <a:miter lim="800000"/>
          </a:ln>
          <a:effectLst/>
        </p:spPr>
        <p:txBody>
          <a:bodyPr rtlCol="0" anchor="ct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ru-RU" sz="506" b="0" i="0" u="none" strike="noStrike" kern="0" cap="none" spc="0" normalizeH="0" baseline="0" noProof="0" dirty="0">
              <a:ln>
                <a:noFill/>
              </a:ln>
              <a:solidFill>
                <a:srgbClr val="F2F2F5"/>
              </a:solidFill>
              <a:effectLst/>
              <a:uLnTx/>
              <a:uFillTx/>
              <a:latin typeface="Roboto"/>
              <a:ea typeface="+mn-ea"/>
              <a:cs typeface="+mn-cs"/>
            </a:endParaRPr>
          </a:p>
        </p:txBody>
      </p:sp>
      <p:sp>
        <p:nvSpPr>
          <p:cNvPr id="33" name="Chart Title">
            <a:extLst>
              <a:ext uri="{FF2B5EF4-FFF2-40B4-BE49-F238E27FC236}">
                <a16:creationId xmlns:a16="http://schemas.microsoft.com/office/drawing/2014/main" id="{7ED65BE2-48E9-41D2-AD5F-16BB3D727813}"/>
              </a:ext>
            </a:extLst>
          </p:cNvPr>
          <p:cNvSpPr>
            <a:spLocks noGrp="1"/>
          </p:cNvSpPr>
          <p:nvPr>
            <p:ph type="body" sz="quarter" idx="27" hasCustomPrompt="1"/>
          </p:nvPr>
        </p:nvSpPr>
        <p:spPr>
          <a:xfrm>
            <a:off x="3628821" y="2513840"/>
            <a:ext cx="1886358" cy="614758"/>
          </a:xfrm>
          <a:prstGeom prst="rect">
            <a:avLst/>
          </a:prstGeom>
        </p:spPr>
        <p:txBody>
          <a:bodyPr anchor="ctr">
            <a:noAutofit/>
          </a:bodyPr>
          <a:lstStyle>
            <a:lvl1pPr marL="0" indent="0" algn="ctr">
              <a:buNone/>
              <a:defRPr sz="1600" b="1">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Add Title</a:t>
            </a:r>
          </a:p>
        </p:txBody>
      </p:sp>
      <p:sp>
        <p:nvSpPr>
          <p:cNvPr id="37" name="Item 1 Text">
            <a:extLst>
              <a:ext uri="{FF2B5EF4-FFF2-40B4-BE49-F238E27FC236}">
                <a16:creationId xmlns:a16="http://schemas.microsoft.com/office/drawing/2014/main" id="{FED8E20B-6C3E-473E-BA6C-6A8BF54389CA}"/>
              </a:ext>
            </a:extLst>
          </p:cNvPr>
          <p:cNvSpPr>
            <a:spLocks noGrp="1"/>
          </p:cNvSpPr>
          <p:nvPr>
            <p:ph type="body" sz="quarter" idx="30" hasCustomPrompt="1"/>
          </p:nvPr>
        </p:nvSpPr>
        <p:spPr>
          <a:xfrm>
            <a:off x="533919" y="1525970"/>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8" name="Item 2 Text">
            <a:extLst>
              <a:ext uri="{FF2B5EF4-FFF2-40B4-BE49-F238E27FC236}">
                <a16:creationId xmlns:a16="http://schemas.microsoft.com/office/drawing/2014/main" id="{2A5E3286-0F43-4B4B-83AD-89ECE01046B5}"/>
              </a:ext>
            </a:extLst>
          </p:cNvPr>
          <p:cNvSpPr>
            <a:spLocks noGrp="1"/>
          </p:cNvSpPr>
          <p:nvPr>
            <p:ph type="body" sz="quarter" idx="31" hasCustomPrompt="1"/>
          </p:nvPr>
        </p:nvSpPr>
        <p:spPr>
          <a:xfrm>
            <a:off x="570342" y="2617088"/>
            <a:ext cx="1998760"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9" name="Item 3 Text">
            <a:extLst>
              <a:ext uri="{FF2B5EF4-FFF2-40B4-BE49-F238E27FC236}">
                <a16:creationId xmlns:a16="http://schemas.microsoft.com/office/drawing/2014/main" id="{6C886B0A-F7FB-443C-8E9D-431704D36174}"/>
              </a:ext>
            </a:extLst>
          </p:cNvPr>
          <p:cNvSpPr>
            <a:spLocks noGrp="1"/>
          </p:cNvSpPr>
          <p:nvPr>
            <p:ph type="body" sz="quarter" idx="32" hasCustomPrompt="1"/>
          </p:nvPr>
        </p:nvSpPr>
        <p:spPr>
          <a:xfrm>
            <a:off x="533918" y="3718966"/>
            <a:ext cx="2401467" cy="408263"/>
          </a:xfrm>
          <a:prstGeom prst="rect">
            <a:avLst/>
          </a:prstGeom>
        </p:spPr>
        <p:txBody>
          <a:bodyPr>
            <a:noAutofit/>
          </a:bodyPr>
          <a:lstStyle>
            <a:lvl1pPr marL="0" indent="0" algn="r">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4" name="Item 4 Text">
            <a:extLst>
              <a:ext uri="{FF2B5EF4-FFF2-40B4-BE49-F238E27FC236}">
                <a16:creationId xmlns:a16="http://schemas.microsoft.com/office/drawing/2014/main" id="{1200382F-6E85-4643-BB97-D08B303CAF60}"/>
              </a:ext>
            </a:extLst>
          </p:cNvPr>
          <p:cNvSpPr>
            <a:spLocks noGrp="1"/>
          </p:cNvSpPr>
          <p:nvPr>
            <p:ph type="body" sz="quarter" idx="25" hasCustomPrompt="1"/>
          </p:nvPr>
        </p:nvSpPr>
        <p:spPr>
          <a:xfrm>
            <a:off x="6208613" y="1521484"/>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5" name="Item 5 Text">
            <a:extLst>
              <a:ext uri="{FF2B5EF4-FFF2-40B4-BE49-F238E27FC236}">
                <a16:creationId xmlns:a16="http://schemas.microsoft.com/office/drawing/2014/main" id="{A7860D47-F00A-4556-8C9B-6F0BF7E0FEDA}"/>
              </a:ext>
            </a:extLst>
          </p:cNvPr>
          <p:cNvSpPr>
            <a:spLocks noGrp="1"/>
          </p:cNvSpPr>
          <p:nvPr>
            <p:ph type="body" sz="quarter" idx="28" hasCustomPrompt="1"/>
          </p:nvPr>
        </p:nvSpPr>
        <p:spPr>
          <a:xfrm>
            <a:off x="6578161" y="2619200"/>
            <a:ext cx="200286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36" name="Item 6 Text">
            <a:extLst>
              <a:ext uri="{FF2B5EF4-FFF2-40B4-BE49-F238E27FC236}">
                <a16:creationId xmlns:a16="http://schemas.microsoft.com/office/drawing/2014/main" id="{84A6D190-21EB-4D6C-B656-9DBD1F0A6023}"/>
              </a:ext>
            </a:extLst>
          </p:cNvPr>
          <p:cNvSpPr>
            <a:spLocks noGrp="1"/>
          </p:cNvSpPr>
          <p:nvPr>
            <p:ph type="body" sz="quarter" idx="29" hasCustomPrompt="1"/>
          </p:nvPr>
        </p:nvSpPr>
        <p:spPr>
          <a:xfrm>
            <a:off x="6208613" y="3723452"/>
            <a:ext cx="2410722" cy="408263"/>
          </a:xfrm>
          <a:prstGeom prst="rect">
            <a:avLst/>
          </a:prstGeom>
        </p:spPr>
        <p:txBody>
          <a:bodyPr>
            <a:noAutofit/>
          </a:bodyPr>
          <a:lstStyle>
            <a:lvl1pPr marL="0" indent="0" algn="l">
              <a:buNone/>
              <a:defRPr sz="12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Click to add text</a:t>
            </a:r>
          </a:p>
        </p:txBody>
      </p:sp>
      <p:sp>
        <p:nvSpPr>
          <p:cNvPr id="26" name="Page Number">
            <a:extLst>
              <a:ext uri="{FF2B5EF4-FFF2-40B4-BE49-F238E27FC236}">
                <a16:creationId xmlns:a16="http://schemas.microsoft.com/office/drawing/2014/main" id="{04C681CD-365D-47CC-8E66-4F0907AE9E9A}"/>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8" name="WSE logo">
            <a:extLst>
              <a:ext uri="{FF2B5EF4-FFF2-40B4-BE49-F238E27FC236}">
                <a16:creationId xmlns:a16="http://schemas.microsoft.com/office/drawing/2014/main" id="{0CEDB7AD-CD61-4E2F-A8BB-6836F873B53C}"/>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6988974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lider Infographic">
    <p:spTree>
      <p:nvGrpSpPr>
        <p:cNvPr id="1" name=""/>
        <p:cNvGrpSpPr/>
        <p:nvPr/>
      </p:nvGrpSpPr>
      <p:grpSpPr>
        <a:xfrm>
          <a:off x="0" y="0"/>
          <a:ext cx="0" cy="0"/>
          <a:chOff x="0" y="0"/>
          <a:chExt cx="0" cy="0"/>
        </a:xfrm>
      </p:grpSpPr>
      <p:sp>
        <p:nvSpPr>
          <p:cNvPr id="22" name="Title">
            <a:extLst>
              <a:ext uri="{FF2B5EF4-FFF2-40B4-BE49-F238E27FC236}">
                <a16:creationId xmlns:a16="http://schemas.microsoft.com/office/drawing/2014/main" id="{2688A55F-975D-4F71-93A6-A10CD71A82AC}"/>
              </a:ext>
            </a:extLst>
          </p:cNvPr>
          <p:cNvSpPr>
            <a:spLocks noGrp="1"/>
          </p:cNvSpPr>
          <p:nvPr>
            <p:ph type="title" hasCustomPrompt="1"/>
          </p:nvPr>
        </p:nvSpPr>
        <p:spPr>
          <a:xfrm>
            <a:off x="533919" y="123189"/>
            <a:ext cx="8085415" cy="841471"/>
          </a:xfrm>
          <a:prstGeom prst="rect">
            <a:avLst/>
          </a:prstGeom>
        </p:spPr>
        <p:txBody>
          <a:bodyPr anchor="b"/>
          <a:lstStyle>
            <a:lvl1pPr>
              <a:defRPr sz="3000" b="1">
                <a:solidFill>
                  <a:schemeClr val="tx2"/>
                </a:solidFill>
              </a:defRPr>
            </a:lvl1pPr>
          </a:lstStyle>
          <a:p>
            <a:r>
              <a:rPr lang="en-US" noProof="0"/>
              <a:t>Click to add title</a:t>
            </a:r>
          </a:p>
        </p:txBody>
      </p:sp>
      <p:sp>
        <p:nvSpPr>
          <p:cNvPr id="44" name="Statistic 1 Title">
            <a:extLst>
              <a:ext uri="{FF2B5EF4-FFF2-40B4-BE49-F238E27FC236}">
                <a16:creationId xmlns:a16="http://schemas.microsoft.com/office/drawing/2014/main" id="{A2828BA5-8825-421A-93CA-412CC2166D1E}"/>
              </a:ext>
            </a:extLst>
          </p:cNvPr>
          <p:cNvSpPr>
            <a:spLocks noGrp="1"/>
          </p:cNvSpPr>
          <p:nvPr>
            <p:ph type="body" sz="quarter" idx="21"/>
          </p:nvPr>
        </p:nvSpPr>
        <p:spPr>
          <a:xfrm>
            <a:off x="1192777" y="1351987"/>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5" name="Statistic 1 Text">
            <a:extLst>
              <a:ext uri="{FF2B5EF4-FFF2-40B4-BE49-F238E27FC236}">
                <a16:creationId xmlns:a16="http://schemas.microsoft.com/office/drawing/2014/main" id="{9AACFF7D-2C0A-4B7F-AF8F-7484D3D4FD4D}"/>
              </a:ext>
            </a:extLst>
          </p:cNvPr>
          <p:cNvSpPr>
            <a:spLocks noGrp="1"/>
          </p:cNvSpPr>
          <p:nvPr>
            <p:ph type="body" sz="quarter" idx="25"/>
          </p:nvPr>
        </p:nvSpPr>
        <p:spPr>
          <a:xfrm>
            <a:off x="1192777" y="1629279"/>
            <a:ext cx="1894469" cy="38732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10" name="Bar 1">
            <a:extLst>
              <a:ext uri="{FF2B5EF4-FFF2-40B4-BE49-F238E27FC236}">
                <a16:creationId xmlns:a16="http://schemas.microsoft.com/office/drawing/2014/main" id="{93D57781-D93A-442A-96CE-A747726F174D}"/>
              </a:ext>
            </a:extLst>
          </p:cNvPr>
          <p:cNvSpPr/>
          <p:nvPr userDrawn="1"/>
        </p:nvSpPr>
        <p:spPr>
          <a:xfrm>
            <a:off x="3479956" y="1410845"/>
            <a:ext cx="3684449"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1" name="Statistic 1">
            <a:extLst>
              <a:ext uri="{FF2B5EF4-FFF2-40B4-BE49-F238E27FC236}">
                <a16:creationId xmlns:a16="http://schemas.microsoft.com/office/drawing/2014/main" id="{D6B9C495-8208-4219-982B-220ABA0EEF2B}"/>
              </a:ext>
            </a:extLst>
          </p:cNvPr>
          <p:cNvSpPr>
            <a:spLocks noGrp="1"/>
          </p:cNvSpPr>
          <p:nvPr>
            <p:ph type="body" sz="quarter" idx="15" hasCustomPrompt="1"/>
          </p:nvPr>
        </p:nvSpPr>
        <p:spPr>
          <a:xfrm>
            <a:off x="7551317" y="1466497"/>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6" name="Statistic 2 Title">
            <a:extLst>
              <a:ext uri="{FF2B5EF4-FFF2-40B4-BE49-F238E27FC236}">
                <a16:creationId xmlns:a16="http://schemas.microsoft.com/office/drawing/2014/main" id="{D3EBB2D5-A2D5-4365-859D-51DA028D3DCD}"/>
              </a:ext>
            </a:extLst>
          </p:cNvPr>
          <p:cNvSpPr>
            <a:spLocks noGrp="1"/>
          </p:cNvSpPr>
          <p:nvPr>
            <p:ph type="body" sz="quarter" idx="26"/>
          </p:nvPr>
        </p:nvSpPr>
        <p:spPr>
          <a:xfrm>
            <a:off x="1192777" y="2435733"/>
            <a:ext cx="1894469" cy="269978"/>
          </a:xfrm>
          <a:prstGeom prst="rect">
            <a:avLst/>
          </a:prstGeom>
        </p:spPr>
        <p:txBody>
          <a:bodyPr>
            <a:noAutofit/>
          </a:bodyPr>
          <a:lstStyle>
            <a:lvl1pPr marL="0" indent="0" algn="l">
              <a:buNone/>
              <a:defRPr sz="1600" b="1">
                <a:solidFill>
                  <a:srgbClr val="0072CE"/>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7" name="Statistic 2 Text">
            <a:extLst>
              <a:ext uri="{FF2B5EF4-FFF2-40B4-BE49-F238E27FC236}">
                <a16:creationId xmlns:a16="http://schemas.microsoft.com/office/drawing/2014/main" id="{7BC65CCB-9363-4D63-A4D4-DD49F03D14CB}"/>
              </a:ext>
            </a:extLst>
          </p:cNvPr>
          <p:cNvSpPr>
            <a:spLocks noGrp="1"/>
          </p:cNvSpPr>
          <p:nvPr>
            <p:ph type="body" sz="quarter" idx="27"/>
          </p:nvPr>
        </p:nvSpPr>
        <p:spPr>
          <a:xfrm>
            <a:off x="1192777" y="2713026"/>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20" name="Bar 2">
            <a:extLst>
              <a:ext uri="{FF2B5EF4-FFF2-40B4-BE49-F238E27FC236}">
                <a16:creationId xmlns:a16="http://schemas.microsoft.com/office/drawing/2014/main" id="{3F19ABFC-9EDB-4279-9B2E-370828358ADD}"/>
              </a:ext>
            </a:extLst>
          </p:cNvPr>
          <p:cNvSpPr/>
          <p:nvPr userDrawn="1"/>
        </p:nvSpPr>
        <p:spPr>
          <a:xfrm>
            <a:off x="3471258" y="2466942"/>
            <a:ext cx="3696046"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2" name="Statistic 2">
            <a:extLst>
              <a:ext uri="{FF2B5EF4-FFF2-40B4-BE49-F238E27FC236}">
                <a16:creationId xmlns:a16="http://schemas.microsoft.com/office/drawing/2014/main" id="{D690B0D4-8B26-487C-8441-16F00BBA051B}"/>
              </a:ext>
            </a:extLst>
          </p:cNvPr>
          <p:cNvSpPr>
            <a:spLocks noGrp="1"/>
          </p:cNvSpPr>
          <p:nvPr>
            <p:ph type="body" sz="quarter" idx="16" hasCustomPrompt="1"/>
          </p:nvPr>
        </p:nvSpPr>
        <p:spPr>
          <a:xfrm>
            <a:off x="7551317" y="2517102"/>
            <a:ext cx="1015866" cy="380864"/>
          </a:xfrm>
          <a:prstGeom prst="rect">
            <a:avLst/>
          </a:prstGeom>
        </p:spPr>
        <p:txBody>
          <a:bodyPr>
            <a:noAutofit/>
          </a:bodyPr>
          <a:lstStyle>
            <a:lvl1pPr marL="0" indent="0" algn="ctr">
              <a:buNone/>
              <a:defRPr sz="2400" b="1">
                <a:solidFill>
                  <a:srgbClr val="0072CE"/>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48" name="Statistic 3 Title">
            <a:extLst>
              <a:ext uri="{FF2B5EF4-FFF2-40B4-BE49-F238E27FC236}">
                <a16:creationId xmlns:a16="http://schemas.microsoft.com/office/drawing/2014/main" id="{63C7A322-1A38-4A5A-B964-E5BE146FBDB7}"/>
              </a:ext>
            </a:extLst>
          </p:cNvPr>
          <p:cNvSpPr>
            <a:spLocks noGrp="1"/>
          </p:cNvSpPr>
          <p:nvPr>
            <p:ph type="body" sz="quarter" idx="28"/>
          </p:nvPr>
        </p:nvSpPr>
        <p:spPr>
          <a:xfrm>
            <a:off x="1192777" y="3521301"/>
            <a:ext cx="1894469" cy="269978"/>
          </a:xfrm>
          <a:prstGeom prst="rect">
            <a:avLst/>
          </a:prstGeom>
        </p:spPr>
        <p:txBody>
          <a:bodyPr>
            <a:noAutofit/>
          </a:bodyPr>
          <a:lstStyle>
            <a:lvl1pPr marL="0" indent="0" algn="l">
              <a:buNone/>
              <a:defRPr sz="1600" b="1">
                <a:solidFill>
                  <a:srgbClr val="092C74"/>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49" name="Statistic 3 Text">
            <a:extLst>
              <a:ext uri="{FF2B5EF4-FFF2-40B4-BE49-F238E27FC236}">
                <a16:creationId xmlns:a16="http://schemas.microsoft.com/office/drawing/2014/main" id="{4F0EDD56-AE2E-40F4-940B-756962CEFEE5}"/>
              </a:ext>
            </a:extLst>
          </p:cNvPr>
          <p:cNvSpPr>
            <a:spLocks noGrp="1"/>
          </p:cNvSpPr>
          <p:nvPr>
            <p:ph type="body" sz="quarter" idx="29"/>
          </p:nvPr>
        </p:nvSpPr>
        <p:spPr>
          <a:xfrm>
            <a:off x="1192777" y="3805908"/>
            <a:ext cx="1894469" cy="384048"/>
          </a:xfrm>
          <a:prstGeom prst="rect">
            <a:avLst/>
          </a:prstGeom>
        </p:spPr>
        <p:txBody>
          <a:bodyPr>
            <a:normAutofit/>
          </a:bodyPr>
          <a:lstStyle>
            <a:lvl1pPr marL="0" indent="0" algn="l">
              <a:buNone/>
              <a:defRPr sz="1000" b="0">
                <a:solidFill>
                  <a:schemeClr val="tx1"/>
                </a:solidFill>
                <a:latin typeface="Tahoma" panose="020B0604030504040204" pitchFamily="34" charset="0"/>
                <a:ea typeface="Tahoma" panose="020B0604030504040204" pitchFamily="34" charset="0"/>
                <a:cs typeface="Tahoma" panose="020B0604030504040204" pitchFamily="34" charset="0"/>
              </a:defRPr>
            </a:lvl1pPr>
          </a:lstStyle>
          <a:p>
            <a:pPr lvl="0"/>
            <a:r>
              <a:rPr lang="en-US" noProof="0"/>
              <a:t>Click to edit</a:t>
            </a:r>
          </a:p>
        </p:txBody>
      </p:sp>
      <p:sp>
        <p:nvSpPr>
          <p:cNvPr id="30" name="Bar 3">
            <a:extLst>
              <a:ext uri="{FF2B5EF4-FFF2-40B4-BE49-F238E27FC236}">
                <a16:creationId xmlns:a16="http://schemas.microsoft.com/office/drawing/2014/main" id="{7528A176-E210-49E6-95A5-644F8EDF274A}"/>
              </a:ext>
            </a:extLst>
          </p:cNvPr>
          <p:cNvSpPr/>
          <p:nvPr userDrawn="1"/>
        </p:nvSpPr>
        <p:spPr>
          <a:xfrm>
            <a:off x="3474157" y="3578339"/>
            <a:ext cx="3690248" cy="492167"/>
          </a:xfrm>
          <a:prstGeom prst="roundRect">
            <a:avLst>
              <a:gd name="adj" fmla="val 50000"/>
            </a:avLst>
          </a:prstGeom>
          <a:solidFill>
            <a:srgbClr val="C0C0C8">
              <a:lumMod val="40000"/>
              <a:lumOff val="60000"/>
            </a:srgbClr>
          </a:solidFill>
          <a:ln w="38100" cap="flat" cmpd="sng" algn="ctr">
            <a:noFill/>
            <a:prstDash val="solid"/>
            <a:miter lim="800000"/>
          </a:ln>
          <a:effectLst/>
        </p:spPr>
        <p:txBody>
          <a:bodyPr rot="0" spcFirstLastPara="0" vertOverflow="overflow" horzOverflow="overflow" vert="horz" wrap="square" lIns="34290" tIns="17145" rIns="34290" bIns="17145" numCol="1" spcCol="0" rtlCol="0" fromWordArt="0" anchor="ctr" anchorCtr="0" forceAA="0" compatLnSpc="1">
            <a:prstTxWarp prst="textNoShape">
              <a:avLst/>
            </a:prstTxWarp>
            <a:noAutofit/>
          </a:bodyPr>
          <a:lstStyle/>
          <a:p>
            <a:pPr marL="0" marR="0" lvl="0" indent="0" algn="ctr" defTabSz="514350" eaLnBrk="1" fontAlgn="auto" latinLnBrk="0" hangingPunct="1">
              <a:lnSpc>
                <a:spcPct val="100000"/>
              </a:lnSpc>
              <a:spcBef>
                <a:spcPts val="0"/>
              </a:spcBef>
              <a:spcAft>
                <a:spcPts val="0"/>
              </a:spcAft>
              <a:buClrTx/>
              <a:buSzTx/>
              <a:buFontTx/>
              <a:buNone/>
              <a:tabLst/>
              <a:defRPr/>
            </a:pPr>
            <a:endParaRPr kumimoji="0" lang="uk-UA" sz="1350" b="1" i="0" u="none" strike="noStrike" kern="0" cap="none" spc="0" normalizeH="0" baseline="0" noProof="0">
              <a:ln>
                <a:noFill/>
              </a:ln>
              <a:solidFill>
                <a:srgbClr val="F2F2F5"/>
              </a:solidFill>
              <a:effectLst/>
              <a:uLnTx/>
              <a:uFillTx/>
              <a:latin typeface="Roboto"/>
              <a:ea typeface="+mn-ea"/>
              <a:cs typeface="+mn-cs"/>
            </a:endParaRPr>
          </a:p>
        </p:txBody>
      </p:sp>
      <p:sp>
        <p:nvSpPr>
          <p:cNvPr id="43" name="Statistic 3">
            <a:extLst>
              <a:ext uri="{FF2B5EF4-FFF2-40B4-BE49-F238E27FC236}">
                <a16:creationId xmlns:a16="http://schemas.microsoft.com/office/drawing/2014/main" id="{FE09346B-1C78-4805-9F48-8CD3F17FAEB2}"/>
              </a:ext>
            </a:extLst>
          </p:cNvPr>
          <p:cNvSpPr>
            <a:spLocks noGrp="1"/>
          </p:cNvSpPr>
          <p:nvPr>
            <p:ph type="body" sz="quarter" idx="17" hasCustomPrompt="1"/>
          </p:nvPr>
        </p:nvSpPr>
        <p:spPr>
          <a:xfrm>
            <a:off x="7551317" y="3635812"/>
            <a:ext cx="1015866" cy="380864"/>
          </a:xfrm>
          <a:prstGeom prst="rect">
            <a:avLst/>
          </a:prstGeom>
        </p:spPr>
        <p:txBody>
          <a:bodyPr>
            <a:noAutofit/>
          </a:bodyPr>
          <a:lstStyle>
            <a:lvl1pPr marL="0" indent="0" algn="ctr">
              <a:buNone/>
              <a:defRPr sz="2400" b="1">
                <a:solidFill>
                  <a:srgbClr val="092C74"/>
                </a:solidFill>
                <a:latin typeface="Tahoma" panose="020B0604030504040204" pitchFamily="34" charset="0"/>
                <a:ea typeface="Tahoma" panose="020B0604030504040204" pitchFamily="34" charset="0"/>
                <a:cs typeface="Tahoma" panose="020B0604030504040204" pitchFamily="34" charset="0"/>
              </a:defRPr>
            </a:lvl1pPr>
            <a:lvl2pPr marL="342900" indent="0">
              <a:buNone/>
              <a:defRPr/>
            </a:lvl2pPr>
          </a:lstStyle>
          <a:p>
            <a:pPr lvl="0"/>
            <a:r>
              <a:rPr lang="en-US" noProof="0"/>
              <a:t>00%</a:t>
            </a:r>
          </a:p>
        </p:txBody>
      </p:sp>
      <p:sp>
        <p:nvSpPr>
          <p:cNvPr id="19" name="Rectangle 18">
            <a:extLst>
              <a:ext uri="{FF2B5EF4-FFF2-40B4-BE49-F238E27FC236}">
                <a16:creationId xmlns:a16="http://schemas.microsoft.com/office/drawing/2014/main" id="{0DE0E137-7C7D-4AE8-9803-F4EF3CB1DBE8}"/>
              </a:ext>
              <a:ext uri="{C183D7F6-B498-43B3-948B-1728B52AA6E4}">
                <adec:decorative xmlns:adec="http://schemas.microsoft.com/office/drawing/2017/decorative" val="1"/>
              </a:ext>
            </a:extLst>
          </p:cNvPr>
          <p:cNvSpPr/>
          <p:nvPr userDrawn="1"/>
        </p:nvSpPr>
        <p:spPr>
          <a:xfrm>
            <a:off x="640080" y="966682"/>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8" name="Page Number">
            <a:extLst>
              <a:ext uri="{FF2B5EF4-FFF2-40B4-BE49-F238E27FC236}">
                <a16:creationId xmlns:a16="http://schemas.microsoft.com/office/drawing/2014/main" id="{58463118-2D51-43BB-B06A-C167F59A370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21" name="WSE logo">
            <a:extLst>
              <a:ext uri="{FF2B5EF4-FFF2-40B4-BE49-F238E27FC236}">
                <a16:creationId xmlns:a16="http://schemas.microsoft.com/office/drawing/2014/main" id="{D2618F72-DEAB-49F5-8AE3-9710A790BBE1}"/>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02157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30352" y="1389888"/>
            <a:ext cx="3571875" cy="3134272"/>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a:t>Click to add bullets</a:t>
            </a:r>
          </a:p>
          <a:p>
            <a:pPr lvl="1"/>
            <a:r>
              <a:rPr lang="en-US" noProof="0"/>
              <a:t>Second level</a:t>
            </a:r>
          </a:p>
          <a:p>
            <a:pPr lvl="2"/>
            <a:r>
              <a:rPr lang="en-US" noProof="0"/>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0" y="1389888"/>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2032936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ullets and Image - Simple Small">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CB799A64-7BA6-4F73-8C2E-53459D5C88A8}"/>
              </a:ext>
            </a:extLst>
          </p:cNvPr>
          <p:cNvSpPr>
            <a:spLocks noGrp="1"/>
          </p:cNvSpPr>
          <p:nvPr>
            <p:ph type="title" hasCustomPrompt="1"/>
          </p:nvPr>
        </p:nvSpPr>
        <p:spPr>
          <a:xfrm>
            <a:off x="533920" y="107119"/>
            <a:ext cx="8152880" cy="857542"/>
          </a:xfrm>
          <a:prstGeom prst="rect">
            <a:avLst/>
          </a:prstGeom>
        </p:spPr>
        <p:txBody>
          <a:bodyPr anchor="b"/>
          <a:lstStyle>
            <a:lvl1pPr>
              <a:defRPr sz="3000" b="1" i="0">
                <a:solidFill>
                  <a:schemeClr val="tx2"/>
                </a:solidFill>
              </a:defRPr>
            </a:lvl1pPr>
          </a:lstStyle>
          <a:p>
            <a:r>
              <a:rPr lang="en-US"/>
              <a:t>Click to add title</a:t>
            </a: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Picture">
            <a:extLst>
              <a:ext uri="{FF2B5EF4-FFF2-40B4-BE49-F238E27FC236}">
                <a16:creationId xmlns:a16="http://schemas.microsoft.com/office/drawing/2014/main" id="{4884B21B-478C-4C01-9996-0F72AC036144}"/>
              </a:ext>
            </a:extLst>
          </p:cNvPr>
          <p:cNvSpPr>
            <a:spLocks noGrp="1"/>
          </p:cNvSpPr>
          <p:nvPr>
            <p:ph type="pic" sz="quarter" idx="19"/>
          </p:nvPr>
        </p:nvSpPr>
        <p:spPr bwMode="auto">
          <a:xfrm>
            <a:off x="522711"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2" name="Picture Citation">
            <a:extLst>
              <a:ext uri="{FF2B5EF4-FFF2-40B4-BE49-F238E27FC236}">
                <a16:creationId xmlns:a16="http://schemas.microsoft.com/office/drawing/2014/main" id="{47FB68FD-CDA4-408D-A343-8A86DF16AEA4}"/>
              </a:ext>
            </a:extLst>
          </p:cNvPr>
          <p:cNvSpPr>
            <a:spLocks noGrp="1"/>
          </p:cNvSpPr>
          <p:nvPr>
            <p:ph type="body" sz="quarter" idx="20" hasCustomPrompt="1"/>
          </p:nvPr>
        </p:nvSpPr>
        <p:spPr>
          <a:xfrm>
            <a:off x="3017538" y="4585070"/>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765176" y="1389888"/>
            <a:ext cx="3921623"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a:solidFill>
                <a:schemeClr val="tx1"/>
              </a:solidFill>
              <a:latin typeface="+mj-lt"/>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422009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ullets and Image - Simple Small">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1E64E24-CAF0-4D23-BB2F-41C411BEFBE6}"/>
              </a:ext>
            </a:extLst>
          </p:cNvPr>
          <p:cNvSpPr>
            <a:spLocks noGrp="1"/>
          </p:cNvSpPr>
          <p:nvPr>
            <p:ph type="title" hasCustomPrompt="1"/>
          </p:nvPr>
        </p:nvSpPr>
        <p:spPr>
          <a:xfrm>
            <a:off x="530352" y="107118"/>
            <a:ext cx="8164088" cy="858505"/>
          </a:xfrm>
          <a:prstGeom prst="rect">
            <a:avLst/>
          </a:prstGeom>
        </p:spPr>
        <p:txBody>
          <a:bodyPr anchor="b"/>
          <a:lstStyle>
            <a:lvl1pPr>
              <a:defRPr sz="3000" b="1" i="0" u="none">
                <a:solidFill>
                  <a:srgbClr val="092C74"/>
                </a:solidFill>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lang="en-US"/>
              <a:t>Click to add title</a:t>
            </a:r>
            <a:endParaRPr kumimoji="0" lang="en-US" sz="3000" b="1" i="0" u="none" strike="noStrike" kern="1200" cap="none" spc="0" normalizeH="0" baseline="0" noProof="0">
              <a:ln>
                <a:noFill/>
              </a:ln>
              <a:solidFill>
                <a:srgbClr val="002D72"/>
              </a:solidFill>
              <a:effectLst/>
              <a:uLnTx/>
              <a:uFillTx/>
              <a:latin typeface="Tahoma"/>
              <a:ea typeface="+mn-ea"/>
              <a:cs typeface="+mn-cs"/>
            </a:endParaRPr>
          </a:p>
        </p:txBody>
      </p:sp>
      <p:sp>
        <p:nvSpPr>
          <p:cNvPr id="19" name="Rectangle 18">
            <a:extLst>
              <a:ext uri="{FF2B5EF4-FFF2-40B4-BE49-F238E27FC236}">
                <a16:creationId xmlns:a16="http://schemas.microsoft.com/office/drawing/2014/main" id="{2D21F650-C42B-4B41-8CC9-AD6289B54CE2}"/>
              </a:ext>
              <a:ext uri="{C183D7F6-B498-43B3-948B-1728B52AA6E4}">
                <adec:decorative xmlns:adec="http://schemas.microsoft.com/office/drawing/2017/decorative" val="1"/>
              </a:ext>
            </a:extLst>
          </p:cNvPr>
          <p:cNvSpPr/>
          <p:nvPr userDrawn="1"/>
        </p:nvSpPr>
        <p:spPr>
          <a:xfrm>
            <a:off x="640080" y="96562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5" name="Bullets">
            <a:extLst>
              <a:ext uri="{FF2B5EF4-FFF2-40B4-BE49-F238E27FC236}">
                <a16:creationId xmlns:a16="http://schemas.microsoft.com/office/drawing/2014/main" id="{943C2D0A-A157-470D-A872-D9191D23B66F}"/>
              </a:ext>
            </a:extLst>
          </p:cNvPr>
          <p:cNvSpPr>
            <a:spLocks noGrp="1"/>
          </p:cNvSpPr>
          <p:nvPr>
            <p:ph type="body" sz="quarter" idx="16" hasCustomPrompt="1"/>
          </p:nvPr>
        </p:nvSpPr>
        <p:spPr>
          <a:xfrm>
            <a:off x="5114925" y="1272248"/>
            <a:ext cx="3571875" cy="3174967"/>
          </a:xfrm>
          <a:prstGeom prst="rect">
            <a:avLst/>
          </a:prstGeom>
        </p:spPr>
        <p:txBody>
          <a:bodyPr>
            <a:noAutofit/>
          </a:bodyPr>
          <a:lstStyle>
            <a:lvl1pPr marL="258366" indent="-258366">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68325" indent="-22542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a:t>Click to add bullets</a:t>
            </a:r>
          </a:p>
          <a:p>
            <a:pPr lvl="1"/>
            <a:r>
              <a:rPr lang="en-US"/>
              <a:t>Second level</a:t>
            </a:r>
          </a:p>
          <a:p>
            <a:pPr lvl="2"/>
            <a:r>
              <a:rPr lang="en-US"/>
              <a:t>Third level</a:t>
            </a:r>
          </a:p>
        </p:txBody>
      </p:sp>
      <p:sp>
        <p:nvSpPr>
          <p:cNvPr id="5" name="Picture">
            <a:extLst>
              <a:ext uri="{FF2B5EF4-FFF2-40B4-BE49-F238E27FC236}">
                <a16:creationId xmlns:a16="http://schemas.microsoft.com/office/drawing/2014/main" id="{62263A2E-EA98-4267-A448-A9F7B45DA8F0}"/>
              </a:ext>
            </a:extLst>
          </p:cNvPr>
          <p:cNvSpPr>
            <a:spLocks noGrp="1"/>
          </p:cNvSpPr>
          <p:nvPr>
            <p:ph type="pic" sz="quarter" idx="13"/>
          </p:nvPr>
        </p:nvSpPr>
        <p:spPr bwMode="auto">
          <a:xfrm>
            <a:off x="457200" y="1272249"/>
            <a:ext cx="4114800" cy="3174968"/>
          </a:xfrm>
          <a:custGeom>
            <a:avLst/>
            <a:gdLst>
              <a:gd name="connsiteX0" fmla="*/ 0 w 5340626"/>
              <a:gd name="connsiteY0" fmla="*/ 0 h 3869635"/>
              <a:gd name="connsiteX1" fmla="*/ 5340626 w 5340626"/>
              <a:gd name="connsiteY1" fmla="*/ 0 h 3869635"/>
              <a:gd name="connsiteX2" fmla="*/ 5340626 w 5340626"/>
              <a:gd name="connsiteY2" fmla="*/ 3869635 h 3869635"/>
              <a:gd name="connsiteX3" fmla="*/ 0 w 5340626"/>
              <a:gd name="connsiteY3" fmla="*/ 3869635 h 3869635"/>
            </a:gdLst>
            <a:ahLst/>
            <a:cxnLst>
              <a:cxn ang="0">
                <a:pos x="connsiteX0" y="connsiteY0"/>
              </a:cxn>
              <a:cxn ang="0">
                <a:pos x="connsiteX1" y="connsiteY1"/>
              </a:cxn>
              <a:cxn ang="0">
                <a:pos x="connsiteX2" y="connsiteY2"/>
              </a:cxn>
              <a:cxn ang="0">
                <a:pos x="connsiteX3" y="connsiteY3"/>
              </a:cxn>
            </a:cxnLst>
            <a:rect l="l" t="t" r="r" b="b"/>
            <a:pathLst>
              <a:path w="5340626" h="3869635">
                <a:moveTo>
                  <a:pt x="0" y="0"/>
                </a:moveTo>
                <a:lnTo>
                  <a:pt x="5340626" y="0"/>
                </a:lnTo>
                <a:lnTo>
                  <a:pt x="5340626" y="3869635"/>
                </a:lnTo>
                <a:lnTo>
                  <a:pt x="0" y="3869635"/>
                </a:lnTo>
                <a:close/>
              </a:path>
            </a:pathLst>
          </a:custGeom>
          <a:pattFill prst="divot">
            <a:fgClr>
              <a:schemeClr val="accent1"/>
            </a:fgClr>
            <a:bgClr>
              <a:schemeClr val="bg1"/>
            </a:bgClr>
          </a:patt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noAutofit/>
          </a:bodyPr>
          <a:lstStyle>
            <a:lvl1pPr>
              <a:buNone/>
              <a:defRPr/>
            </a:lvl1pPr>
          </a:lstStyle>
          <a:p>
            <a:r>
              <a:rPr lang="en-US"/>
              <a:t>Click icon to add picture</a:t>
            </a:r>
          </a:p>
        </p:txBody>
      </p:sp>
      <p:sp>
        <p:nvSpPr>
          <p:cNvPr id="14" name="Picture Citation">
            <a:extLst>
              <a:ext uri="{FF2B5EF4-FFF2-40B4-BE49-F238E27FC236}">
                <a16:creationId xmlns:a16="http://schemas.microsoft.com/office/drawing/2014/main" id="{370BA653-1209-4CAE-B920-460A0AC6A539}"/>
              </a:ext>
            </a:extLst>
          </p:cNvPr>
          <p:cNvSpPr>
            <a:spLocks noGrp="1"/>
          </p:cNvSpPr>
          <p:nvPr>
            <p:ph type="body" sz="quarter" idx="18" hasCustomPrompt="1"/>
          </p:nvPr>
        </p:nvSpPr>
        <p:spPr>
          <a:xfrm>
            <a:off x="7260004" y="4566886"/>
            <a:ext cx="1426796" cy="200055"/>
          </a:xfrm>
          <a:prstGeom prst="rect">
            <a:avLst/>
          </a:prstGeom>
        </p:spPr>
        <p:txBody>
          <a:bodyPr anchor="ctr"/>
          <a:lstStyle>
            <a:lvl1pPr algn="r">
              <a:buNone/>
              <a:defRPr sz="1050"/>
            </a:lvl1pPr>
            <a:lvl2pPr>
              <a:buNone/>
              <a:defRPr sz="700"/>
            </a:lvl2pPr>
            <a:lvl3pPr>
              <a:buNone/>
              <a:defRPr sz="700"/>
            </a:lvl3pPr>
            <a:lvl4pPr>
              <a:buNone/>
              <a:defRPr sz="700"/>
            </a:lvl4pPr>
            <a:lvl5pPr>
              <a:buNone/>
              <a:defRPr sz="700"/>
            </a:lvl5pPr>
          </a:lstStyle>
          <a:p>
            <a:pPr lvl="0"/>
            <a:r>
              <a:rPr lang="en-US"/>
              <a:t>(Author, Year)</a:t>
            </a:r>
          </a:p>
        </p:txBody>
      </p:sp>
      <p:sp>
        <p:nvSpPr>
          <p:cNvPr id="10" name="Page Number">
            <a:extLst>
              <a:ext uri="{FF2B5EF4-FFF2-40B4-BE49-F238E27FC236}">
                <a16:creationId xmlns:a16="http://schemas.microsoft.com/office/drawing/2014/main" id="{9B9A818F-3D06-4A28-8F25-13339F74D56D}"/>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marL="0" marR="0" lvl="0" indent="0" algn="r" defTabSz="685783"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chemeClr val="tx1"/>
                </a:solidFill>
                <a:effectLst/>
                <a:uLnTx/>
                <a:uFillTx/>
                <a:latin typeface="Tahoma"/>
                <a:ea typeface="+mn-ea"/>
                <a:cs typeface="+mn-cs"/>
              </a:rPr>
              <a:t>                </a:t>
            </a:r>
            <a:fld id="{F2C1E792-EDA4-4DC5-8412-A2C2E5D30ADF}" type="slidenum">
              <a:rPr kumimoji="0" lang="en-US" sz="1000" b="1" i="0" u="none" strike="noStrike" kern="1200" cap="none" spc="0" normalizeH="0" baseline="0" noProof="0">
                <a:ln>
                  <a:noFill/>
                </a:ln>
                <a:solidFill>
                  <a:schemeClr val="tx1"/>
                </a:solidFill>
                <a:effectLst/>
                <a:uLnTx/>
                <a:uFillTx/>
                <a:latin typeface="Tahoma"/>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schemeClr val="tx1"/>
              </a:solidFill>
              <a:effectLst/>
              <a:uLnTx/>
              <a:uFillTx/>
              <a:latin typeface="Tahoma"/>
              <a:ea typeface="+mn-ea"/>
              <a:cs typeface="+mn-cs"/>
            </a:endParaRPr>
          </a:p>
        </p:txBody>
      </p:sp>
      <p:pic>
        <p:nvPicPr>
          <p:cNvPr id="13" name="WSE logo">
            <a:extLst>
              <a:ext uri="{FF2B5EF4-FFF2-40B4-BE49-F238E27FC236}">
                <a16:creationId xmlns:a16="http://schemas.microsoft.com/office/drawing/2014/main" id="{A4943CF0-0E2F-4708-84F8-44218E3CFBA4}"/>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39290909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and Bullets - Left">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42DFC6F8-F82A-4114-AF17-42AD3A68F045}"/>
              </a:ext>
            </a:extLst>
          </p:cNvPr>
          <p:cNvSpPr>
            <a:spLocks noGrp="1"/>
          </p:cNvSpPr>
          <p:nvPr>
            <p:ph type="title" hasCustomPrompt="1"/>
          </p:nvPr>
        </p:nvSpPr>
        <p:spPr>
          <a:xfrm>
            <a:off x="4357254" y="107119"/>
            <a:ext cx="4262080" cy="857542"/>
          </a:xfrm>
          <a:prstGeom prst="rect">
            <a:avLst/>
          </a:prstGeom>
        </p:spPr>
        <p:txBody>
          <a:bodyPr anchor="b"/>
          <a:lstStyle>
            <a:lvl1pPr>
              <a:defRPr sz="3000" b="1">
                <a:solidFill>
                  <a:schemeClr val="tx2"/>
                </a:solidFill>
              </a:defRPr>
            </a:lvl1pPr>
          </a:lstStyle>
          <a:p>
            <a:r>
              <a:rPr lang="en-US" dirty="0"/>
              <a:t>Click to add title</a:t>
            </a:r>
          </a:p>
        </p:txBody>
      </p:sp>
      <p:sp>
        <p:nvSpPr>
          <p:cNvPr id="12" name="Rectangle 11">
            <a:extLst>
              <a:ext uri="{FF2B5EF4-FFF2-40B4-BE49-F238E27FC236}">
                <a16:creationId xmlns:a16="http://schemas.microsoft.com/office/drawing/2014/main" id="{FC9F9A7C-CFE6-4689-B094-29307EAE2619}"/>
              </a:ext>
              <a:ext uri="{C183D7F6-B498-43B3-948B-1728B52AA6E4}">
                <adec:decorative xmlns:adec="http://schemas.microsoft.com/office/drawing/2017/decorative" val="1"/>
              </a:ext>
            </a:extLst>
          </p:cNvPr>
          <p:cNvSpPr/>
          <p:nvPr userDrawn="1"/>
        </p:nvSpPr>
        <p:spPr>
          <a:xfrm>
            <a:off x="4434840" y="965154"/>
            <a:ext cx="778180" cy="103340"/>
          </a:xfrm>
          <a:prstGeom prst="rect">
            <a:avLst/>
          </a:prstGeom>
          <a:solidFill>
            <a:srgbClr val="69ACE5"/>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Bullets">
            <a:extLst>
              <a:ext uri="{FF2B5EF4-FFF2-40B4-BE49-F238E27FC236}">
                <a16:creationId xmlns:a16="http://schemas.microsoft.com/office/drawing/2014/main" id="{8DA302DD-2F66-408A-AD8F-F13AE0B7E7E7}"/>
              </a:ext>
            </a:extLst>
          </p:cNvPr>
          <p:cNvSpPr>
            <a:spLocks noGrp="1"/>
          </p:cNvSpPr>
          <p:nvPr>
            <p:ph type="body" sz="quarter" idx="16" hasCustomPrompt="1"/>
          </p:nvPr>
        </p:nvSpPr>
        <p:spPr>
          <a:xfrm>
            <a:off x="4357255" y="1343025"/>
            <a:ext cx="4329545" cy="2993001"/>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Placeholder 4">
            <a:extLst>
              <a:ext uri="{FF2B5EF4-FFF2-40B4-BE49-F238E27FC236}">
                <a16:creationId xmlns:a16="http://schemas.microsoft.com/office/drawing/2014/main" id="{A0BCC896-FFF3-426B-9D11-0F273466765C}"/>
              </a:ext>
            </a:extLst>
          </p:cNvPr>
          <p:cNvSpPr>
            <a:spLocks noGrp="1"/>
          </p:cNvSpPr>
          <p:nvPr>
            <p:ph type="pic" sz="quarter" idx="11"/>
          </p:nvPr>
        </p:nvSpPr>
        <p:spPr>
          <a:xfrm>
            <a:off x="0" y="455555"/>
            <a:ext cx="3849291" cy="3880471"/>
          </a:xfrm>
          <a:custGeom>
            <a:avLst/>
            <a:gdLst>
              <a:gd name="connsiteX0" fmla="*/ 0 w 3644900"/>
              <a:gd name="connsiteY0" fmla="*/ 0 h 5029200"/>
              <a:gd name="connsiteX1" fmla="*/ 3644900 w 3644900"/>
              <a:gd name="connsiteY1" fmla="*/ 0 h 5029200"/>
              <a:gd name="connsiteX2" fmla="*/ 3644900 w 3644900"/>
              <a:gd name="connsiteY2" fmla="*/ 5029200 h 5029200"/>
              <a:gd name="connsiteX3" fmla="*/ 0 w 3644900"/>
              <a:gd name="connsiteY3" fmla="*/ 5029200 h 5029200"/>
            </a:gdLst>
            <a:ahLst/>
            <a:cxnLst>
              <a:cxn ang="0">
                <a:pos x="connsiteX0" y="connsiteY0"/>
              </a:cxn>
              <a:cxn ang="0">
                <a:pos x="connsiteX1" y="connsiteY1"/>
              </a:cxn>
              <a:cxn ang="0">
                <a:pos x="connsiteX2" y="connsiteY2"/>
              </a:cxn>
              <a:cxn ang="0">
                <a:pos x="connsiteX3" y="connsiteY3"/>
              </a:cxn>
            </a:cxnLst>
            <a:rect l="l" t="t" r="r" b="b"/>
            <a:pathLst>
              <a:path w="3644900" h="5029200">
                <a:moveTo>
                  <a:pt x="0" y="0"/>
                </a:moveTo>
                <a:lnTo>
                  <a:pt x="3644900" y="0"/>
                </a:lnTo>
                <a:lnTo>
                  <a:pt x="3644900" y="5029200"/>
                </a:lnTo>
                <a:lnTo>
                  <a:pt x="0" y="50292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9" name="Picture Citation">
            <a:extLst>
              <a:ext uri="{FF2B5EF4-FFF2-40B4-BE49-F238E27FC236}">
                <a16:creationId xmlns:a16="http://schemas.microsoft.com/office/drawing/2014/main" id="{5DDDCA7F-5C0D-4D05-AFA8-052A81B4CD42}"/>
              </a:ext>
            </a:extLst>
          </p:cNvPr>
          <p:cNvSpPr>
            <a:spLocks noGrp="1"/>
          </p:cNvSpPr>
          <p:nvPr>
            <p:ph type="body" sz="quarter" idx="18" hasCustomPrompt="1"/>
          </p:nvPr>
        </p:nvSpPr>
        <p:spPr>
          <a:xfrm>
            <a:off x="0" y="4336026"/>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7" name="Page Number">
            <a:extLst>
              <a:ext uri="{FF2B5EF4-FFF2-40B4-BE49-F238E27FC236}">
                <a16:creationId xmlns:a16="http://schemas.microsoft.com/office/drawing/2014/main" id="{5FF3179F-903F-4802-ACAB-83CB211F685B}"/>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pic>
        <p:nvPicPr>
          <p:cNvPr id="11" name="WSE logo">
            <a:extLst>
              <a:ext uri="{FF2B5EF4-FFF2-40B4-BE49-F238E27FC236}">
                <a16:creationId xmlns:a16="http://schemas.microsoft.com/office/drawing/2014/main" id="{D62DDA77-9FC9-45C0-9D2C-19564EE2F4D5}"/>
              </a:ext>
              <a:ext uri="{C183D7F6-B498-43B3-948B-1728B52AA6E4}">
                <adec:decorative xmlns:adec="http://schemas.microsoft.com/office/drawing/2017/decorative" val="1"/>
              </a:ext>
            </a:extLst>
          </p:cNvPr>
          <p:cNvPicPr>
            <a:picLocks noChangeAspect="1"/>
          </p:cNvPicPr>
          <p:nvPr userDrawn="1"/>
        </p:nvPicPr>
        <p:blipFill rotWithShape="1">
          <a:blip r:embed="rId2">
            <a:clrChange>
              <a:clrFrom>
                <a:srgbClr val="000000">
                  <a:alpha val="0"/>
                </a:srgbClr>
              </a:clrFrom>
              <a:clrTo>
                <a:srgbClr val="000000">
                  <a:alpha val="0"/>
                </a:srgbClr>
              </a:clrTo>
            </a:clrChange>
            <a:alphaModFix amt="50000"/>
            <a:extLst>
              <a:ext uri="{28A0092B-C50C-407E-A947-70E740481C1C}">
                <a14:useLocalDpi xmlns:a14="http://schemas.microsoft.com/office/drawing/2010/main" val="0"/>
              </a:ext>
            </a:extLst>
          </a:blip>
          <a:srcRect l="12472" t="27464" r="12906" b="27019"/>
          <a:stretch/>
        </p:blipFill>
        <p:spPr>
          <a:xfrm>
            <a:off x="522712" y="4805340"/>
            <a:ext cx="1033031" cy="285870"/>
          </a:xfrm>
          <a:prstGeom prst="rect">
            <a:avLst/>
          </a:prstGeom>
        </p:spPr>
      </p:pic>
    </p:spTree>
    <p:extLst>
      <p:ext uri="{BB962C8B-B14F-4D97-AF65-F5344CB8AC3E}">
        <p14:creationId xmlns:p14="http://schemas.microsoft.com/office/powerpoint/2010/main" val="9530643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ig Image and Bullets">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B9D2BC59-BAA9-4F86-A1D2-5D980B71B6D0}"/>
              </a:ext>
            </a:extLst>
          </p:cNvPr>
          <p:cNvSpPr>
            <a:spLocks noGrp="1"/>
          </p:cNvSpPr>
          <p:nvPr>
            <p:ph type="title" hasCustomPrompt="1"/>
          </p:nvPr>
        </p:nvSpPr>
        <p:spPr>
          <a:xfrm>
            <a:off x="5555673" y="325582"/>
            <a:ext cx="3131127" cy="1192682"/>
          </a:xfrm>
          <a:prstGeom prst="rect">
            <a:avLst/>
          </a:prstGeom>
        </p:spPr>
        <p:txBody>
          <a:bodyPr anchor="b"/>
          <a:lstStyle>
            <a:lvl1pPr>
              <a:defRPr sz="3000" b="1">
                <a:solidFill>
                  <a:schemeClr val="tx2"/>
                </a:solidFill>
              </a:defRPr>
            </a:lvl1pPr>
          </a:lstStyle>
          <a:p>
            <a:r>
              <a:rPr lang="en-US" dirty="0"/>
              <a:t>Click to add title</a:t>
            </a:r>
          </a:p>
        </p:txBody>
      </p:sp>
      <p:sp>
        <p:nvSpPr>
          <p:cNvPr id="7" name="Rectangle 6">
            <a:extLst>
              <a:ext uri="{FF2B5EF4-FFF2-40B4-BE49-F238E27FC236}">
                <a16:creationId xmlns:a16="http://schemas.microsoft.com/office/drawing/2014/main" id="{3BBBCBD4-734B-4675-AF6F-AADF5D7D00E9}"/>
              </a:ext>
              <a:ext uri="{C183D7F6-B498-43B3-948B-1728B52AA6E4}">
                <adec:decorative xmlns:adec="http://schemas.microsoft.com/office/drawing/2017/decorative" val="1"/>
              </a:ext>
            </a:extLst>
          </p:cNvPr>
          <p:cNvSpPr/>
          <p:nvPr/>
        </p:nvSpPr>
        <p:spPr>
          <a:xfrm>
            <a:off x="5623560" y="1518264"/>
            <a:ext cx="778180" cy="103340"/>
          </a:xfrm>
          <a:prstGeom prst="rect">
            <a:avLst/>
          </a:prstGeom>
          <a:solidFill>
            <a:schemeClr val="bg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Bullets">
            <a:extLst>
              <a:ext uri="{FF2B5EF4-FFF2-40B4-BE49-F238E27FC236}">
                <a16:creationId xmlns:a16="http://schemas.microsoft.com/office/drawing/2014/main" id="{193BA231-D4D9-4495-ABB3-778FD8DA042C}"/>
              </a:ext>
            </a:extLst>
          </p:cNvPr>
          <p:cNvSpPr>
            <a:spLocks noGrp="1"/>
          </p:cNvSpPr>
          <p:nvPr userDrawn="1">
            <p:ph type="body" sz="quarter" idx="16" hasCustomPrompt="1"/>
          </p:nvPr>
        </p:nvSpPr>
        <p:spPr>
          <a:xfrm>
            <a:off x="5555673" y="1835727"/>
            <a:ext cx="3131127" cy="2668980"/>
          </a:xfrm>
          <a:prstGeom prst="rect">
            <a:avLst/>
          </a:prstGeom>
        </p:spPr>
        <p:txBody>
          <a:bodyPr>
            <a:noAutofit/>
          </a:bodyPr>
          <a:lstStyle>
            <a:lvl1pPr marL="228600" indent="-228600">
              <a:buClr>
                <a:srgbClr val="092C74"/>
              </a:buClr>
              <a:buFont typeface="Wingdings" panose="05000000000000000000" pitchFamily="2" charset="2"/>
              <a:buChar char="§"/>
              <a:defRPr sz="1600" b="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4675" indent="-231775">
              <a:buClr>
                <a:srgbClr val="092C74"/>
              </a:buClr>
              <a:buFont typeface="Courier New" panose="02070309020205020404" pitchFamily="49" charset="0"/>
              <a:buChar char="o"/>
              <a:defRPr sz="1600"/>
            </a:lvl2pPr>
            <a:lvl3pPr marL="914400" indent="-228600">
              <a:buClr>
                <a:srgbClr val="092C74"/>
              </a:buClr>
              <a:defRPr sz="1600"/>
            </a:lvl3pPr>
          </a:lstStyle>
          <a:p>
            <a:pPr lvl="0"/>
            <a:r>
              <a:rPr lang="en-US" noProof="0" dirty="0"/>
              <a:t>Click to add bullets</a:t>
            </a:r>
          </a:p>
          <a:p>
            <a:pPr lvl="1"/>
            <a:r>
              <a:rPr lang="en-US" noProof="0" dirty="0"/>
              <a:t>Second level</a:t>
            </a:r>
          </a:p>
          <a:p>
            <a:pPr lvl="2"/>
            <a:r>
              <a:rPr lang="en-US" noProof="0" dirty="0"/>
              <a:t>Third level</a:t>
            </a:r>
          </a:p>
        </p:txBody>
      </p:sp>
      <p:sp>
        <p:nvSpPr>
          <p:cNvPr id="5" name="Picture">
            <a:extLst>
              <a:ext uri="{FF2B5EF4-FFF2-40B4-BE49-F238E27FC236}">
                <a16:creationId xmlns:a16="http://schemas.microsoft.com/office/drawing/2014/main" id="{265A9C31-C8EA-436B-A2CE-0C7EF8C1A1CF}"/>
              </a:ext>
            </a:extLst>
          </p:cNvPr>
          <p:cNvSpPr>
            <a:spLocks noGrp="1"/>
          </p:cNvSpPr>
          <p:nvPr>
            <p:ph type="pic" sz="quarter" idx="10"/>
          </p:nvPr>
        </p:nvSpPr>
        <p:spPr>
          <a:xfrm>
            <a:off x="1" y="0"/>
            <a:ext cx="5074238" cy="5143500"/>
          </a:xfrm>
          <a:custGeom>
            <a:avLst/>
            <a:gdLst>
              <a:gd name="connsiteX0" fmla="*/ 0 w 5965370"/>
              <a:gd name="connsiteY0" fmla="*/ 0 h 6858000"/>
              <a:gd name="connsiteX1" fmla="*/ 5965370 w 5965370"/>
              <a:gd name="connsiteY1" fmla="*/ 0 h 6858000"/>
              <a:gd name="connsiteX2" fmla="*/ 5965370 w 5965370"/>
              <a:gd name="connsiteY2" fmla="*/ 6858000 h 6858000"/>
              <a:gd name="connsiteX3" fmla="*/ 0 w 596537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965370" h="6858000">
                <a:moveTo>
                  <a:pt x="0" y="0"/>
                </a:moveTo>
                <a:lnTo>
                  <a:pt x="5965370" y="0"/>
                </a:lnTo>
                <a:lnTo>
                  <a:pt x="5965370" y="6858000"/>
                </a:lnTo>
                <a:lnTo>
                  <a:pt x="0" y="6858000"/>
                </a:lnTo>
                <a:close/>
              </a:path>
            </a:pathLst>
          </a:custGeom>
          <a:pattFill prst="divot">
            <a:fgClr>
              <a:schemeClr val="accent1"/>
            </a:fgClr>
            <a:bgClr>
              <a:schemeClr val="bg1"/>
            </a:bgClr>
          </a:pattFill>
        </p:spPr>
        <p:txBody>
          <a:bodyPr wrap="square" anchor="ctr">
            <a:noAutofit/>
          </a:bodyPr>
          <a:lstStyle>
            <a:lvl1pPr marL="0" indent="0" algn="ctr">
              <a:buNone/>
              <a:defRPr sz="900"/>
            </a:lvl1pPr>
          </a:lstStyle>
          <a:p>
            <a:r>
              <a:rPr lang="en-US"/>
              <a:t>Click icon to add picture</a:t>
            </a:r>
            <a:endParaRPr lang="id-ID"/>
          </a:p>
        </p:txBody>
      </p:sp>
      <p:sp>
        <p:nvSpPr>
          <p:cNvPr id="16" name="Picture Citation">
            <a:extLst>
              <a:ext uri="{FF2B5EF4-FFF2-40B4-BE49-F238E27FC236}">
                <a16:creationId xmlns:a16="http://schemas.microsoft.com/office/drawing/2014/main" id="{EE8084E3-8476-4A31-8838-95D56C1C9991}"/>
              </a:ext>
            </a:extLst>
          </p:cNvPr>
          <p:cNvSpPr>
            <a:spLocks noGrp="1"/>
          </p:cNvSpPr>
          <p:nvPr>
            <p:ph type="body" sz="quarter" idx="18" hasCustomPrompt="1"/>
          </p:nvPr>
        </p:nvSpPr>
        <p:spPr>
          <a:xfrm>
            <a:off x="5076620" y="4860169"/>
            <a:ext cx="1426796" cy="200055"/>
          </a:xfrm>
          <a:prstGeom prst="rect">
            <a:avLst/>
          </a:prstGeom>
        </p:spPr>
        <p:txBody>
          <a:bodyPr anchor="ctr"/>
          <a:lstStyle>
            <a:lvl1pPr algn="l">
              <a:buNone/>
              <a:defRPr sz="1050"/>
            </a:lvl1pPr>
            <a:lvl2pPr>
              <a:buNone/>
              <a:defRPr sz="700"/>
            </a:lvl2pPr>
            <a:lvl3pPr>
              <a:buNone/>
              <a:defRPr sz="700"/>
            </a:lvl3pPr>
            <a:lvl4pPr>
              <a:buNone/>
              <a:defRPr sz="700"/>
            </a:lvl4pPr>
            <a:lvl5pPr>
              <a:buNone/>
              <a:defRPr sz="700"/>
            </a:lvl5pPr>
          </a:lstStyle>
          <a:p>
            <a:pPr lvl="0"/>
            <a:r>
              <a:rPr lang="en-US" dirty="0"/>
              <a:t>(Author, Year)</a:t>
            </a:r>
          </a:p>
        </p:txBody>
      </p:sp>
      <p:sp>
        <p:nvSpPr>
          <p:cNvPr id="14" name="Page Number">
            <a:extLst>
              <a:ext uri="{FF2B5EF4-FFF2-40B4-BE49-F238E27FC236}">
                <a16:creationId xmlns:a16="http://schemas.microsoft.com/office/drawing/2014/main" id="{111069FF-2DBD-453E-A62E-A87DF2CF2FB0}"/>
              </a:ext>
            </a:extLst>
          </p:cNvPr>
          <p:cNvSpPr txBox="1"/>
          <p:nvPr userDrawn="1"/>
        </p:nvSpPr>
        <p:spPr>
          <a:xfrm>
            <a:off x="7891462" y="4860169"/>
            <a:ext cx="795338" cy="176213"/>
          </a:xfrm>
          <a:prstGeom prst="rect">
            <a:avLst/>
          </a:prstGeom>
        </p:spPr>
        <p:txBody>
          <a:bodyPr wrap="none" anchor="ctr" anchorCtr="1">
            <a:no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defTabSz="457200" fontAlgn="base">
              <a:spcBef>
                <a:spcPct val="0"/>
              </a:spcBef>
              <a:spcAft>
                <a:spcPct val="0"/>
              </a:spcAft>
              <a:defRPr>
                <a:solidFill>
                  <a:schemeClr val="tx1"/>
                </a:solidFill>
                <a:latin typeface="Arial" charset="0"/>
              </a:defRPr>
            </a:lvl6pPr>
            <a:lvl7pPr marL="2971800" indent="-228600" defTabSz="457200" fontAlgn="base">
              <a:spcBef>
                <a:spcPct val="0"/>
              </a:spcBef>
              <a:spcAft>
                <a:spcPct val="0"/>
              </a:spcAft>
              <a:defRPr>
                <a:solidFill>
                  <a:schemeClr val="tx1"/>
                </a:solidFill>
                <a:latin typeface="Arial" charset="0"/>
              </a:defRPr>
            </a:lvl7pPr>
            <a:lvl8pPr marL="3429000" indent="-228600" defTabSz="457200" fontAlgn="base">
              <a:spcBef>
                <a:spcPct val="0"/>
              </a:spcBef>
              <a:spcAft>
                <a:spcPct val="0"/>
              </a:spcAft>
              <a:defRPr>
                <a:solidFill>
                  <a:schemeClr val="tx1"/>
                </a:solidFill>
                <a:latin typeface="Arial" charset="0"/>
              </a:defRPr>
            </a:lvl8pPr>
            <a:lvl9pPr marL="3886200" indent="-228600" defTabSz="457200" fontAlgn="base">
              <a:spcBef>
                <a:spcPct val="0"/>
              </a:spcBef>
              <a:spcAft>
                <a:spcPct val="0"/>
              </a:spcAft>
              <a:defRPr>
                <a:solidFill>
                  <a:schemeClr val="tx1"/>
                </a:solidFill>
                <a:latin typeface="Arial" charset="0"/>
              </a:defRPr>
            </a:lvl9pPr>
          </a:lstStyle>
          <a:p>
            <a:pPr algn="r" defTabSz="685783">
              <a:defRPr/>
            </a:pPr>
            <a:r>
              <a:rPr lang="en-US" sz="1000" b="1" baseline="0" dirty="0">
                <a:solidFill>
                  <a:schemeClr val="tx1"/>
                </a:solidFill>
                <a:latin typeface="+mj-lt"/>
              </a:rPr>
              <a:t>                </a:t>
            </a:r>
            <a:fld id="{F2C1E792-EDA4-4DC5-8412-A2C2E5D30ADF}" type="slidenum">
              <a:rPr lang="en-US" sz="1000" b="1" baseline="0">
                <a:solidFill>
                  <a:schemeClr val="tx1"/>
                </a:solidFill>
                <a:latin typeface="+mj-lt"/>
              </a:rPr>
              <a:pPr algn="r" defTabSz="685783">
                <a:defRPr/>
              </a:pPr>
              <a:t>‹#›</a:t>
            </a:fld>
            <a:endParaRPr lang="en-US" sz="1000" b="1" baseline="0" dirty="0">
              <a:solidFill>
                <a:schemeClr val="tx1"/>
              </a:solidFill>
              <a:latin typeface="+mj-lt"/>
            </a:endParaRPr>
          </a:p>
        </p:txBody>
      </p:sp>
    </p:spTree>
    <p:extLst>
      <p:ext uri="{BB962C8B-B14F-4D97-AF65-F5344CB8AC3E}">
        <p14:creationId xmlns:p14="http://schemas.microsoft.com/office/powerpoint/2010/main" val="1986575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slideLayout" Target="../slideLayouts/slideLayout49.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slideLayout" Target="../slideLayouts/slideLayout48.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slideLayout" Target="../slideLayouts/slideLayout47.xml"/><Relationship Id="rId30"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326342"/>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3" r:id="rId15"/>
    <p:sldLayoutId id="2147483704" r:id="rId16"/>
    <p:sldLayoutId id="2147483705" r:id="rId17"/>
    <p:sldLayoutId id="2147483706" r:id="rId18"/>
    <p:sldLayoutId id="2147483686" r:id="rId19"/>
    <p:sldLayoutId id="2147483737" r:id="rId2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4721744"/>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21"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 id="2147483732" r:id="rId25"/>
    <p:sldLayoutId id="2147483733" r:id="rId26"/>
    <p:sldLayoutId id="2147483734" r:id="rId27"/>
    <p:sldLayoutId id="2147483735" r:id="rId28"/>
    <p:sldLayoutId id="2147483736" r:id="rId29"/>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hyperlink" Target="https://6b.eleuther.ai/"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www.forbes.com/sites/tomcoughlin/2018/11/27/175-zettabytes-by-2025/?sh=1e6ca8455459"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hyperlink" Target="https://www.lesswrong.com/posts/c6KFvQcZggQKZzxr9/trends-in-gpu-price-performanc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tiff"/></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8.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s://www.youtube.com/watch?v=oxXpB9pSETo"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ideo" Target="https://www.youtube.com/embed/oxXpB9pSETo?feature=oembed" TargetMode="External"/><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p:txBody>
          <a:bodyPr>
            <a:normAutofit fontScale="90000"/>
          </a:bodyPr>
          <a:lstStyle/>
          <a:p>
            <a:r>
              <a:rPr lang="en-US" dirty="0"/>
              <a:t>Course Overview</a:t>
            </a:r>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dirty="0"/>
              <a:t>CSCI 601-471/671 (NLP: Self-Supervised Models)</a:t>
            </a:r>
          </a:p>
          <a:p>
            <a:endParaRPr lang="en-US" dirty="0"/>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cs typeface="Consolas" panose="020B0609020204030204" pitchFamily="49" charset="0"/>
              </a:rPr>
              <a:t>https://self-</a:t>
            </a:r>
            <a:r>
              <a:rPr lang="en-US" dirty="0" err="1">
                <a:solidFill>
                  <a:schemeClr val="bg1"/>
                </a:solidFill>
                <a:latin typeface="Consolas" panose="020B0609020204030204" pitchFamily="49" charset="0"/>
                <a:cs typeface="Consolas" panose="020B0609020204030204" pitchFamily="49" charset="0"/>
              </a:rPr>
              <a:t>supervised.cs.jhu.edu</a:t>
            </a:r>
            <a:r>
              <a:rPr lang="en-US" dirty="0">
                <a:solidFill>
                  <a:schemeClr val="bg1"/>
                </a:solidFill>
                <a:latin typeface="Consolas" panose="020B0609020204030204" pitchFamily="49" charset="0"/>
                <a:cs typeface="Consolas" panose="020B0609020204030204" pitchFamily="49" charset="0"/>
              </a:rPr>
              <a:t>/sp2024/</a:t>
            </a:r>
          </a:p>
        </p:txBody>
      </p:sp>
    </p:spTree>
    <p:extLst>
      <p:ext uri="{BB962C8B-B14F-4D97-AF65-F5344CB8AC3E}">
        <p14:creationId xmlns:p14="http://schemas.microsoft.com/office/powerpoint/2010/main" val="381900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8EC4D-1CAE-4448-A11D-93658C1B1FEC}"/>
              </a:ext>
            </a:extLst>
          </p:cNvPr>
          <p:cNvSpPr txBox="1">
            <a:spLocks/>
          </p:cNvSpPr>
          <p:nvPr/>
        </p:nvSpPr>
        <p:spPr>
          <a:xfrm>
            <a:off x="1629989" y="2158575"/>
            <a:ext cx="8520600"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sz="4800" dirty="0">
                <a:latin typeface="Corbel" panose="020B0503020204020204" pitchFamily="34" charset="0"/>
              </a:rPr>
              <a:t>Self-Supervised Models</a:t>
            </a:r>
          </a:p>
        </p:txBody>
      </p:sp>
    </p:spTree>
    <p:extLst>
      <p:ext uri="{BB962C8B-B14F-4D97-AF65-F5344CB8AC3E}">
        <p14:creationId xmlns:p14="http://schemas.microsoft.com/office/powerpoint/2010/main" val="28630837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FF8597AF-9BE5-2290-2493-31F872D87DE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259851AB-275C-89E7-95A3-F3BF1F2C1F42}"/>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pic>
        <p:nvPicPr>
          <p:cNvPr id="7" name="Google Shape;664;p109">
            <a:extLst>
              <a:ext uri="{FF2B5EF4-FFF2-40B4-BE49-F238E27FC236}">
                <a16:creationId xmlns:a16="http://schemas.microsoft.com/office/drawing/2014/main" id="{F8B832B2-44A8-857B-C5F4-FE590EF3A642}"/>
              </a:ext>
            </a:extLst>
          </p:cNvPr>
          <p:cNvPicPr preferRelativeResize="0"/>
          <p:nvPr/>
        </p:nvPicPr>
        <p:blipFill rotWithShape="1">
          <a:blip r:embed="rId3">
            <a:alphaModFix/>
          </a:blip>
          <a:srcRect l="29761" t="-1" r="42187" b="46355"/>
          <a:stretch/>
        </p:blipFill>
        <p:spPr>
          <a:xfrm>
            <a:off x="2639686" y="1322362"/>
            <a:ext cx="1723727" cy="1783147"/>
          </a:xfrm>
          <a:prstGeom prst="rect">
            <a:avLst/>
          </a:prstGeom>
          <a:noFill/>
          <a:ln>
            <a:noFill/>
          </a:ln>
        </p:spPr>
      </p:pic>
    </p:spTree>
    <p:extLst>
      <p:ext uri="{BB962C8B-B14F-4D97-AF65-F5344CB8AC3E}">
        <p14:creationId xmlns:p14="http://schemas.microsoft.com/office/powerpoint/2010/main" val="37746321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6265E620-0190-1DF6-60E0-17184D2FA1B1}"/>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7" name="Google Shape;664;p109">
            <a:extLst>
              <a:ext uri="{FF2B5EF4-FFF2-40B4-BE49-F238E27FC236}">
                <a16:creationId xmlns:a16="http://schemas.microsoft.com/office/drawing/2014/main" id="{F8B832B2-44A8-857B-C5F4-FE590EF3A642}"/>
              </a:ext>
            </a:extLst>
          </p:cNvPr>
          <p:cNvPicPr preferRelativeResize="0"/>
          <p:nvPr/>
        </p:nvPicPr>
        <p:blipFill rotWithShape="1">
          <a:blip r:embed="rId3">
            <a:alphaModFix/>
          </a:blip>
          <a:srcRect r="42188" b="7441"/>
          <a:stretch/>
        </p:blipFill>
        <p:spPr>
          <a:xfrm>
            <a:off x="810882" y="1322362"/>
            <a:ext cx="3552531" cy="3076625"/>
          </a:xfrm>
          <a:prstGeom prst="rect">
            <a:avLst/>
          </a:prstGeom>
          <a:noFill/>
          <a:ln>
            <a:noFill/>
          </a:ln>
        </p:spPr>
      </p:pic>
      <p:sp>
        <p:nvSpPr>
          <p:cNvPr id="3" name="TextBox 2">
            <a:extLst>
              <a:ext uri="{FF2B5EF4-FFF2-40B4-BE49-F238E27FC236}">
                <a16:creationId xmlns:a16="http://schemas.microsoft.com/office/drawing/2014/main" id="{8429F43C-64D7-8F39-8B97-AA1AA5C27B3B}"/>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4049855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44C495DF-0AEF-CDB4-ED17-B78340B7DFE9}"/>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1;p110">
            <a:extLst>
              <a:ext uri="{FF2B5EF4-FFF2-40B4-BE49-F238E27FC236}">
                <a16:creationId xmlns:a16="http://schemas.microsoft.com/office/drawing/2014/main" id="{DA45376B-B2A7-037C-5743-3884A8B04DF4}"/>
              </a:ext>
            </a:extLst>
          </p:cNvPr>
          <p:cNvPicPr preferRelativeResize="0"/>
          <p:nvPr/>
        </p:nvPicPr>
        <p:blipFill rotWithShape="1">
          <a:blip r:embed="rId3">
            <a:alphaModFix/>
          </a:blip>
          <a:srcRect r="39007"/>
          <a:stretch/>
        </p:blipFill>
        <p:spPr>
          <a:xfrm>
            <a:off x="793648" y="1195286"/>
            <a:ext cx="3478662" cy="3244505"/>
          </a:xfrm>
          <a:prstGeom prst="rect">
            <a:avLst/>
          </a:prstGeom>
          <a:noFill/>
          <a:ln>
            <a:noFill/>
          </a:ln>
        </p:spPr>
      </p:pic>
      <p:sp>
        <p:nvSpPr>
          <p:cNvPr id="3" name="TextBox 2">
            <a:extLst>
              <a:ext uri="{FF2B5EF4-FFF2-40B4-BE49-F238E27FC236}">
                <a16:creationId xmlns:a16="http://schemas.microsoft.com/office/drawing/2014/main" id="{96D8ED96-6C0C-DE90-7328-CCC69E85C263}"/>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880164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60FCC91A-5FA8-84D2-96C2-09450234A6D3}"/>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628A54FB-78C7-E6FE-C927-A826596ACC4A}"/>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sp>
        <p:nvSpPr>
          <p:cNvPr id="7" name="TextBox 6">
            <a:extLst>
              <a:ext uri="{FF2B5EF4-FFF2-40B4-BE49-F238E27FC236}">
                <a16:creationId xmlns:a16="http://schemas.microsoft.com/office/drawing/2014/main" id="{14820B1D-30F4-EA82-B0AB-27CD9BC1C0C8}"/>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447605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CD5D3FA7-17C4-A41E-D9ED-0DC1E84BFE8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D2FAD762-58B3-81CC-98E0-D86808E27FB0}"/>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7" name="Google Shape;685;p112">
            <a:extLst>
              <a:ext uri="{FF2B5EF4-FFF2-40B4-BE49-F238E27FC236}">
                <a16:creationId xmlns:a16="http://schemas.microsoft.com/office/drawing/2014/main" id="{9C7EBD8D-2D36-C16D-41A4-8C31805C26DD}"/>
              </a:ext>
            </a:extLst>
          </p:cNvPr>
          <p:cNvPicPr preferRelativeResize="0"/>
          <p:nvPr/>
        </p:nvPicPr>
        <p:blipFill rotWithShape="1">
          <a:blip r:embed="rId4">
            <a:alphaModFix/>
          </a:blip>
          <a:srcRect l="62673"/>
          <a:stretch/>
        </p:blipFill>
        <p:spPr>
          <a:xfrm>
            <a:off x="5477778" y="969701"/>
            <a:ext cx="2777123" cy="4025250"/>
          </a:xfrm>
          <a:prstGeom prst="rect">
            <a:avLst/>
          </a:prstGeom>
          <a:noFill/>
          <a:ln>
            <a:noFill/>
          </a:ln>
        </p:spPr>
      </p:pic>
      <p:sp>
        <p:nvSpPr>
          <p:cNvPr id="3" name="TextBox 2">
            <a:extLst>
              <a:ext uri="{FF2B5EF4-FFF2-40B4-BE49-F238E27FC236}">
                <a16:creationId xmlns:a16="http://schemas.microsoft.com/office/drawing/2014/main" id="{65AC0021-6DB0-FCD2-D0E9-D6FE2A1288A6}"/>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3542318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2870EB3D-6B77-68F0-5022-762E0B7958C6}"/>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D2FAD762-58B3-81CC-98E0-D86808E27FB0}"/>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8" name="Google Shape;692;p113">
            <a:extLst>
              <a:ext uri="{FF2B5EF4-FFF2-40B4-BE49-F238E27FC236}">
                <a16:creationId xmlns:a16="http://schemas.microsoft.com/office/drawing/2014/main" id="{C267D36B-AEC9-35CF-43AA-903D46AB2280}"/>
              </a:ext>
            </a:extLst>
          </p:cNvPr>
          <p:cNvPicPr preferRelativeResize="0"/>
          <p:nvPr/>
        </p:nvPicPr>
        <p:blipFill rotWithShape="1">
          <a:blip r:embed="rId4">
            <a:alphaModFix/>
          </a:blip>
          <a:srcRect l="64079"/>
          <a:stretch/>
        </p:blipFill>
        <p:spPr>
          <a:xfrm>
            <a:off x="5538158" y="1126597"/>
            <a:ext cx="2542489" cy="3785475"/>
          </a:xfrm>
          <a:prstGeom prst="rect">
            <a:avLst/>
          </a:prstGeom>
          <a:noFill/>
          <a:ln>
            <a:noFill/>
          </a:ln>
        </p:spPr>
      </p:pic>
      <p:sp>
        <p:nvSpPr>
          <p:cNvPr id="3" name="TextBox 2">
            <a:extLst>
              <a:ext uri="{FF2B5EF4-FFF2-40B4-BE49-F238E27FC236}">
                <a16:creationId xmlns:a16="http://schemas.microsoft.com/office/drawing/2014/main" id="{93791627-3941-C753-007E-EDD4025FC20F}"/>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317804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C3C3D6CA-F191-9BF0-2FC4-4953DA00550A}"/>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99;p114">
            <a:extLst>
              <a:ext uri="{FF2B5EF4-FFF2-40B4-BE49-F238E27FC236}">
                <a16:creationId xmlns:a16="http://schemas.microsoft.com/office/drawing/2014/main" id="{C8FB9D7D-510E-E412-1FDB-2138BBC2D673}"/>
              </a:ext>
            </a:extLst>
          </p:cNvPr>
          <p:cNvPicPr preferRelativeResize="0"/>
          <p:nvPr/>
        </p:nvPicPr>
        <p:blipFill rotWithShape="1">
          <a:blip r:embed="rId3">
            <a:alphaModFix/>
          </a:blip>
          <a:srcRect l="63911"/>
          <a:stretch/>
        </p:blipFill>
        <p:spPr>
          <a:xfrm>
            <a:off x="5495024" y="1049956"/>
            <a:ext cx="2634960" cy="3991025"/>
          </a:xfrm>
          <a:prstGeom prst="rect">
            <a:avLst/>
          </a:prstGeom>
          <a:noFill/>
          <a:ln>
            <a:noFill/>
          </a:ln>
        </p:spPr>
      </p:pic>
      <p:pic>
        <p:nvPicPr>
          <p:cNvPr id="7" name="Google Shape;678;p111">
            <a:extLst>
              <a:ext uri="{FF2B5EF4-FFF2-40B4-BE49-F238E27FC236}">
                <a16:creationId xmlns:a16="http://schemas.microsoft.com/office/drawing/2014/main" id="{DA856396-C84C-C927-D364-AC15D6C7B6AF}"/>
              </a:ext>
            </a:extLst>
          </p:cNvPr>
          <p:cNvPicPr preferRelativeResize="0"/>
          <p:nvPr/>
        </p:nvPicPr>
        <p:blipFill rotWithShape="1">
          <a:blip r:embed="rId4">
            <a:alphaModFix/>
          </a:blip>
          <a:srcRect r="38248"/>
          <a:stretch/>
        </p:blipFill>
        <p:spPr>
          <a:xfrm>
            <a:off x="741873" y="1156314"/>
            <a:ext cx="3545447" cy="3360803"/>
          </a:xfrm>
          <a:prstGeom prst="rect">
            <a:avLst/>
          </a:prstGeom>
          <a:noFill/>
          <a:ln>
            <a:noFill/>
          </a:ln>
        </p:spPr>
      </p:pic>
      <p:sp>
        <p:nvSpPr>
          <p:cNvPr id="3" name="TextBox 2">
            <a:extLst>
              <a:ext uri="{FF2B5EF4-FFF2-40B4-BE49-F238E27FC236}">
                <a16:creationId xmlns:a16="http://schemas.microsoft.com/office/drawing/2014/main" id="{4A6FCD68-6C06-0A74-FC43-F77FFF9E0550}"/>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442386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BA0A6228-8188-5585-FD0C-49AE3174E154}"/>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Google Shape;678;p111">
            <a:extLst>
              <a:ext uri="{FF2B5EF4-FFF2-40B4-BE49-F238E27FC236}">
                <a16:creationId xmlns:a16="http://schemas.microsoft.com/office/drawing/2014/main" id="{6BFFDCBE-2512-177A-4096-5A30D8B426AF}"/>
              </a:ext>
            </a:extLst>
          </p:cNvPr>
          <p:cNvPicPr preferRelativeResize="0"/>
          <p:nvPr/>
        </p:nvPicPr>
        <p:blipFill rotWithShape="1">
          <a:blip r:embed="rId3">
            <a:alphaModFix/>
          </a:blip>
          <a:srcRect r="38248"/>
          <a:stretch/>
        </p:blipFill>
        <p:spPr>
          <a:xfrm>
            <a:off x="741873" y="1156314"/>
            <a:ext cx="3545447" cy="3360803"/>
          </a:xfrm>
          <a:prstGeom prst="rect">
            <a:avLst/>
          </a:prstGeom>
          <a:noFill/>
          <a:ln>
            <a:noFill/>
          </a:ln>
        </p:spPr>
      </p:pic>
      <p:pic>
        <p:nvPicPr>
          <p:cNvPr id="7" name="Picture 6" descr="Graphical user interface, website&#10;&#10;Description automatically generated">
            <a:extLst>
              <a:ext uri="{FF2B5EF4-FFF2-40B4-BE49-F238E27FC236}">
                <a16:creationId xmlns:a16="http://schemas.microsoft.com/office/drawing/2014/main" id="{692505F4-70E2-2506-5FD5-88A813BB59CA}"/>
              </a:ext>
            </a:extLst>
          </p:cNvPr>
          <p:cNvPicPr>
            <a:picLocks noChangeAspect="1"/>
          </p:cNvPicPr>
          <p:nvPr/>
        </p:nvPicPr>
        <p:blipFill rotWithShape="1">
          <a:blip r:embed="rId4"/>
          <a:srcRect l="63932" t="12382" r="1773" b="7464"/>
          <a:stretch/>
        </p:blipFill>
        <p:spPr>
          <a:xfrm>
            <a:off x="5573168" y="1530644"/>
            <a:ext cx="2518576" cy="3228009"/>
          </a:xfrm>
          <a:prstGeom prst="rect">
            <a:avLst/>
          </a:prstGeom>
        </p:spPr>
      </p:pic>
      <p:sp>
        <p:nvSpPr>
          <p:cNvPr id="3" name="TextBox 2">
            <a:extLst>
              <a:ext uri="{FF2B5EF4-FFF2-40B4-BE49-F238E27FC236}">
                <a16:creationId xmlns:a16="http://schemas.microsoft.com/office/drawing/2014/main" id="{B1499570-A914-0BA0-5964-D4AD7E3B4D80}"/>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0536121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8" name="Text Placeholder 7">
            <a:extLst>
              <a:ext uri="{FF2B5EF4-FFF2-40B4-BE49-F238E27FC236}">
                <a16:creationId xmlns:a16="http://schemas.microsoft.com/office/drawing/2014/main" id="{59EE3E6F-29B5-1B6B-9FFE-C0182B0DFDE9}"/>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3" name="TextBox 2">
            <a:extLst>
              <a:ext uri="{FF2B5EF4-FFF2-40B4-BE49-F238E27FC236}">
                <a16:creationId xmlns:a16="http://schemas.microsoft.com/office/drawing/2014/main" id="{4915F600-95BF-2800-C37A-27A05BFA78B1}"/>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996434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a:bodyPr>
          <a:lstStyle/>
          <a:p>
            <a:r>
              <a:rPr lang="en-US" dirty="0"/>
              <a:t>Why This Course? </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dirty="0"/>
              <a:t>Let’s start with an example: </a:t>
            </a:r>
            <a:r>
              <a:rPr lang="en-US" sz="2400" b="1" dirty="0" err="1"/>
              <a:t>ChatGPT</a:t>
            </a:r>
            <a:endParaRPr lang="en-US" sz="2400" b="1" dirty="0"/>
          </a:p>
          <a:p>
            <a:r>
              <a:rPr lang="en-US" sz="2400" dirty="0"/>
              <a:t>A computational model that respond to dialogue commands.</a:t>
            </a:r>
            <a:endParaRPr lang="en-US" sz="2400" b="1" dirty="0"/>
          </a:p>
        </p:txBody>
      </p:sp>
      <p:sp>
        <p:nvSpPr>
          <p:cNvPr id="6" name="TextBox 5">
            <a:extLst>
              <a:ext uri="{FF2B5EF4-FFF2-40B4-BE49-F238E27FC236}">
                <a16:creationId xmlns:a16="http://schemas.microsoft.com/office/drawing/2014/main" id="{3011706A-63FD-7D9C-F9EE-174ADD5A7181}"/>
              </a:ext>
            </a:extLst>
          </p:cNvPr>
          <p:cNvSpPr txBox="1"/>
          <p:nvPr/>
        </p:nvSpPr>
        <p:spPr>
          <a:xfrm>
            <a:off x="79512" y="4828570"/>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a:t>
            </a:r>
            <a:r>
              <a:rPr lang="en-US" sz="1800" dirty="0" err="1">
                <a:solidFill>
                  <a:schemeClr val="accent1"/>
                </a:solidFill>
                <a:latin typeface="Consolas" panose="020B0609020204030204" pitchFamily="49" charset="0"/>
                <a:cs typeface="Consolas" panose="020B0609020204030204" pitchFamily="49" charset="0"/>
              </a:rPr>
              <a:t>chat.openai.com</a:t>
            </a:r>
            <a:r>
              <a:rPr lang="en-US" sz="1800" dirty="0">
                <a:solidFill>
                  <a:schemeClr val="accent1"/>
                </a:solidFill>
                <a:latin typeface="Consolas" panose="020B0609020204030204" pitchFamily="49" charset="0"/>
                <a:cs typeface="Consolas" panose="020B0609020204030204" pitchFamily="49" charset="0"/>
              </a:rPr>
              <a:t>/chat</a:t>
            </a:r>
          </a:p>
        </p:txBody>
      </p:sp>
      <p:pic>
        <p:nvPicPr>
          <p:cNvPr id="7" name="Picture 6">
            <a:extLst>
              <a:ext uri="{FF2B5EF4-FFF2-40B4-BE49-F238E27FC236}">
                <a16:creationId xmlns:a16="http://schemas.microsoft.com/office/drawing/2014/main" id="{F6B93864-41AE-60B0-903A-7322245EA0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6445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9" name="Text Placeholder 8">
            <a:extLst>
              <a:ext uri="{FF2B5EF4-FFF2-40B4-BE49-F238E27FC236}">
                <a16:creationId xmlns:a16="http://schemas.microsoft.com/office/drawing/2014/main" id="{4A4651DC-0563-B394-1A9D-99DF869E8B1D}"/>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8" name="Rectangle 7">
            <a:extLst>
              <a:ext uri="{FF2B5EF4-FFF2-40B4-BE49-F238E27FC236}">
                <a16:creationId xmlns:a16="http://schemas.microsoft.com/office/drawing/2014/main" id="{D0BE733B-B554-5054-6E58-0F4C34F38C3E}"/>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3" name="TextBox 2">
            <a:extLst>
              <a:ext uri="{FF2B5EF4-FFF2-40B4-BE49-F238E27FC236}">
                <a16:creationId xmlns:a16="http://schemas.microsoft.com/office/drawing/2014/main" id="{D2B59983-BAA7-59D0-FE97-8A0528309EAB}"/>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2530194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11" name="Text Placeholder 10">
            <a:extLst>
              <a:ext uri="{FF2B5EF4-FFF2-40B4-BE49-F238E27FC236}">
                <a16:creationId xmlns:a16="http://schemas.microsoft.com/office/drawing/2014/main" id="{BD26E3D3-92D4-E293-66A6-9385F766268C}"/>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7" name="Rectangle 6">
            <a:extLst>
              <a:ext uri="{FF2B5EF4-FFF2-40B4-BE49-F238E27FC236}">
                <a16:creationId xmlns:a16="http://schemas.microsoft.com/office/drawing/2014/main" id="{A588EF0B-66B3-195A-337A-B7C1B71495CF}"/>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8" name="Rectangle 7">
            <a:extLst>
              <a:ext uri="{FF2B5EF4-FFF2-40B4-BE49-F238E27FC236}">
                <a16:creationId xmlns:a16="http://schemas.microsoft.com/office/drawing/2014/main" id="{2E40A4DA-AD5E-67BB-D44C-10E115043888}"/>
              </a:ext>
            </a:extLst>
          </p:cNvPr>
          <p:cNvSpPr/>
          <p:nvPr/>
        </p:nvSpPr>
        <p:spPr>
          <a:xfrm>
            <a:off x="1322718" y="981843"/>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lemon </a:t>
            </a:r>
          </a:p>
          <a:p>
            <a:endParaRPr lang="en-US" dirty="0">
              <a:solidFill>
                <a:schemeClr val="tx1"/>
              </a:solidFill>
            </a:endParaRPr>
          </a:p>
          <a:p>
            <a:r>
              <a:rPr lang="en-US" dirty="0">
                <a:solidFill>
                  <a:schemeClr val="tx1"/>
                </a:solidFill>
              </a:rPr>
              <a:t>The lemon (Citrus limon) is a species of small evergreen trees in the flowering plant family </a:t>
            </a:r>
            <a:r>
              <a:rPr lang="en-US" dirty="0" err="1">
                <a:solidFill>
                  <a:schemeClr val="tx1"/>
                </a:solidFill>
              </a:rPr>
              <a:t>Rutaceae</a:t>
            </a:r>
            <a:r>
              <a:rPr lang="en-US" dirty="0">
                <a:solidFill>
                  <a:schemeClr val="tx1"/>
                </a:solidFill>
              </a:rPr>
              <a:t>, native to Asia, primarily Northeast India (Assam), Northern Myanmar or China.[2] The tree's ellipsoidal yellow fruit is used for culinary and non-culinary purposes throughout the world, primarily for its juice, which has both culinary and cleaning uses.[2] The pulp and rind are also used in cooking and baking. …. </a:t>
            </a:r>
          </a:p>
        </p:txBody>
      </p:sp>
      <p:pic>
        <p:nvPicPr>
          <p:cNvPr id="2050" name="Picture 2" descr="English Wikipedia - Wikipedia">
            <a:extLst>
              <a:ext uri="{FF2B5EF4-FFF2-40B4-BE49-F238E27FC236}">
                <a16:creationId xmlns:a16="http://schemas.microsoft.com/office/drawing/2014/main" id="{6560F924-E807-88DC-63DE-EC92DFB32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48" y="183415"/>
            <a:ext cx="1046680" cy="120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061C49-433B-D0D6-3386-DFA8146431F2}"/>
              </a:ext>
            </a:extLst>
          </p:cNvPr>
          <p:cNvSpPr txBox="1"/>
          <p:nvPr/>
        </p:nvSpPr>
        <p:spPr>
          <a:xfrm>
            <a:off x="1469217" y="4655786"/>
            <a:ext cx="1851789" cy="261610"/>
          </a:xfrm>
          <a:prstGeom prst="rect">
            <a:avLst/>
          </a:prstGeom>
          <a:noFill/>
        </p:spPr>
        <p:txBody>
          <a:bodyPr wrap="none" rtlCol="0">
            <a:spAutoFit/>
          </a:bodyPr>
          <a:lstStyle/>
          <a:p>
            <a:r>
              <a:rPr lang="en-US" sz="1100" dirty="0">
                <a:solidFill>
                  <a:schemeClr val="bg1">
                    <a:lumMod val="50000"/>
                  </a:schemeClr>
                </a:solidFill>
                <a:latin typeface="+mj-lt"/>
              </a:rPr>
              <a:t>Dataset of Wikipedia articles</a:t>
            </a:r>
          </a:p>
        </p:txBody>
      </p:sp>
      <p:sp>
        <p:nvSpPr>
          <p:cNvPr id="3" name="TextBox 2">
            <a:extLst>
              <a:ext uri="{FF2B5EF4-FFF2-40B4-BE49-F238E27FC236}">
                <a16:creationId xmlns:a16="http://schemas.microsoft.com/office/drawing/2014/main" id="{0D6BA8AE-3319-7806-9AC4-193F35C17231}"/>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3134062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24290-664D-C8CF-02D4-D1D0E71EAD54}"/>
              </a:ext>
            </a:extLst>
          </p:cNvPr>
          <p:cNvSpPr>
            <a:spLocks noGrp="1"/>
          </p:cNvSpPr>
          <p:nvPr>
            <p:ph type="title"/>
          </p:nvPr>
        </p:nvSpPr>
        <p:spPr/>
        <p:txBody>
          <a:bodyPr>
            <a:normAutofit/>
          </a:bodyPr>
          <a:lstStyle/>
          <a:p>
            <a:r>
              <a:rPr lang="en" dirty="0"/>
              <a:t>Self-Supervision</a:t>
            </a:r>
            <a:endParaRPr lang="en-US" dirty="0"/>
          </a:p>
        </p:txBody>
      </p:sp>
      <p:sp>
        <p:nvSpPr>
          <p:cNvPr id="12" name="Text Placeholder 11">
            <a:extLst>
              <a:ext uri="{FF2B5EF4-FFF2-40B4-BE49-F238E27FC236}">
                <a16:creationId xmlns:a16="http://schemas.microsoft.com/office/drawing/2014/main" id="{49FA99C1-DCAB-5BA1-BEB4-5E052840B6AF}"/>
              </a:ext>
            </a:extLst>
          </p:cNvPr>
          <p:cNvSpPr>
            <a:spLocks noGrp="1"/>
          </p:cNvSpPr>
          <p:nvPr>
            <p:ph type="body" sz="quarter" idx="16"/>
          </p:nvPr>
        </p:nvSpPr>
        <p:spPr/>
        <p:txBody>
          <a:bodyPr/>
          <a:lstStyle/>
          <a:p>
            <a:endParaRPr lang="en-US"/>
          </a:p>
        </p:txBody>
      </p:sp>
      <p:cxnSp>
        <p:nvCxnSpPr>
          <p:cNvPr id="5" name="Straight Connector 4">
            <a:extLst>
              <a:ext uri="{FF2B5EF4-FFF2-40B4-BE49-F238E27FC236}">
                <a16:creationId xmlns:a16="http://schemas.microsoft.com/office/drawing/2014/main" id="{DF4A810B-28F6-D08E-DA37-86E151E33860}"/>
              </a:ext>
            </a:extLst>
          </p:cNvPr>
          <p:cNvCxnSpPr>
            <a:cxnSpLocks/>
          </p:cNvCxnSpPr>
          <p:nvPr/>
        </p:nvCxnSpPr>
        <p:spPr>
          <a:xfrm>
            <a:off x="4564855" y="1295352"/>
            <a:ext cx="0" cy="307662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1EEBB6CF-C941-88D9-27E6-63C38EC67222}"/>
              </a:ext>
            </a:extLst>
          </p:cNvPr>
          <p:cNvSpPr/>
          <p:nvPr/>
        </p:nvSpPr>
        <p:spPr>
          <a:xfrm>
            <a:off x="474453" y="143619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treaty of </a:t>
            </a:r>
            <a:r>
              <a:rPr lang="en-US" dirty="0" err="1">
                <a:solidFill>
                  <a:schemeClr val="tx1"/>
                </a:solidFill>
              </a:rPr>
              <a:t>paris</a:t>
            </a:r>
            <a:r>
              <a:rPr lang="en-US" dirty="0">
                <a:solidFill>
                  <a:schemeClr val="tx1"/>
                </a:solidFill>
              </a:rPr>
              <a:t> (1763) </a:t>
            </a:r>
            <a:br>
              <a:rPr lang="en-US" dirty="0">
                <a:solidFill>
                  <a:schemeClr val="tx1"/>
                </a:solidFill>
              </a:rPr>
            </a:br>
            <a:br>
              <a:rPr lang="en-US" dirty="0">
                <a:solidFill>
                  <a:schemeClr val="tx1"/>
                </a:solidFill>
              </a:rPr>
            </a:br>
            <a:r>
              <a:rPr lang="en-US" dirty="0">
                <a:solidFill>
                  <a:schemeClr val="tx1"/>
                </a:solidFill>
              </a:rPr>
              <a:t>the treaty of </a:t>
            </a:r>
            <a:r>
              <a:rPr lang="en-US" dirty="0" err="1">
                <a:solidFill>
                  <a:schemeClr val="tx1"/>
                </a:solidFill>
              </a:rPr>
              <a:t>paris</a:t>
            </a:r>
            <a:r>
              <a:rPr lang="en-US" dirty="0">
                <a:solidFill>
                  <a:schemeClr val="tx1"/>
                </a:solidFill>
              </a:rPr>
              <a:t>, also known as the treaty of 1763, was signed on 10 </a:t>
            </a:r>
            <a:r>
              <a:rPr lang="en-US" dirty="0" err="1">
                <a:solidFill>
                  <a:schemeClr val="tx1"/>
                </a:solidFill>
              </a:rPr>
              <a:t>february</a:t>
            </a:r>
            <a:r>
              <a:rPr lang="en-US" dirty="0">
                <a:solidFill>
                  <a:schemeClr val="tx1"/>
                </a:solidFill>
              </a:rPr>
              <a:t> 1763 by the kingdoms of great </a:t>
            </a:r>
            <a:r>
              <a:rPr lang="en-US" dirty="0" err="1">
                <a:solidFill>
                  <a:schemeClr val="tx1"/>
                </a:solidFill>
              </a:rPr>
              <a:t>britain</a:t>
            </a:r>
            <a:r>
              <a:rPr lang="en-US" dirty="0">
                <a:solidFill>
                  <a:schemeClr val="tx1"/>
                </a:solidFill>
              </a:rPr>
              <a:t>,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with </a:t>
            </a:r>
            <a:r>
              <a:rPr lang="en-US" dirty="0" err="1">
                <a:solidFill>
                  <a:schemeClr val="tx1"/>
                </a:solidFill>
              </a:rPr>
              <a:t>portugal</a:t>
            </a:r>
            <a:r>
              <a:rPr lang="en-US" dirty="0">
                <a:solidFill>
                  <a:schemeClr val="tx1"/>
                </a:solidFill>
              </a:rPr>
              <a:t> in agreement, after great </a:t>
            </a:r>
            <a:r>
              <a:rPr lang="en-US" dirty="0" err="1">
                <a:solidFill>
                  <a:schemeClr val="tx1"/>
                </a:solidFill>
              </a:rPr>
              <a:t>britain's</a:t>
            </a:r>
            <a:r>
              <a:rPr lang="en-US" dirty="0">
                <a:solidFill>
                  <a:schemeClr val="tx1"/>
                </a:solidFill>
              </a:rPr>
              <a:t> victory over </a:t>
            </a:r>
            <a:r>
              <a:rPr lang="en-US" dirty="0" err="1">
                <a:solidFill>
                  <a:schemeClr val="tx1"/>
                </a:solidFill>
              </a:rPr>
              <a:t>france</a:t>
            </a:r>
            <a:r>
              <a:rPr lang="en-US" dirty="0">
                <a:solidFill>
                  <a:schemeClr val="tx1"/>
                </a:solidFill>
              </a:rPr>
              <a:t> and </a:t>
            </a:r>
            <a:r>
              <a:rPr lang="en-US" dirty="0" err="1">
                <a:solidFill>
                  <a:schemeClr val="tx1"/>
                </a:solidFill>
              </a:rPr>
              <a:t>spain</a:t>
            </a:r>
            <a:r>
              <a:rPr lang="en-US" dirty="0">
                <a:solidFill>
                  <a:schemeClr val="tx1"/>
                </a:solidFill>
              </a:rPr>
              <a:t> during the seven years' war. </a:t>
            </a:r>
            <a:br>
              <a:rPr lang="en-US" dirty="0">
                <a:solidFill>
                  <a:schemeClr val="tx1"/>
                </a:solidFill>
              </a:rPr>
            </a:br>
            <a:br>
              <a:rPr lang="en-US" dirty="0">
                <a:solidFill>
                  <a:schemeClr val="tx1"/>
                </a:solidFill>
              </a:rPr>
            </a:br>
            <a:r>
              <a:rPr lang="en-US" dirty="0">
                <a:solidFill>
                  <a:schemeClr val="tx1"/>
                </a:solidFill>
              </a:rPr>
              <a:t>the signing of the treaty formally ended the seven years' war, known as the </a:t>
            </a:r>
            <a:r>
              <a:rPr lang="en-US" dirty="0" err="1">
                <a:solidFill>
                  <a:schemeClr val="tx1"/>
                </a:solidFill>
              </a:rPr>
              <a:t>french</a:t>
            </a:r>
            <a:r>
              <a:rPr lang="en-US" dirty="0">
                <a:solidFill>
                  <a:schemeClr val="tx1"/>
                </a:solidFill>
              </a:rPr>
              <a:t> and </a:t>
            </a:r>
            <a:r>
              <a:rPr lang="en-US" dirty="0" err="1">
                <a:solidFill>
                  <a:schemeClr val="tx1"/>
                </a:solidFill>
              </a:rPr>
              <a:t>indian</a:t>
            </a:r>
            <a:r>
              <a:rPr lang="en-US" dirty="0">
                <a:solidFill>
                  <a:schemeClr val="tx1"/>
                </a:solidFill>
              </a:rPr>
              <a:t> war in the north </a:t>
            </a:r>
            <a:r>
              <a:rPr lang="en-US" dirty="0" err="1">
                <a:solidFill>
                  <a:schemeClr val="tx1"/>
                </a:solidFill>
              </a:rPr>
              <a:t>american</a:t>
            </a:r>
            <a:r>
              <a:rPr lang="en-US" dirty="0">
                <a:solidFill>
                  <a:schemeClr val="tx1"/>
                </a:solidFill>
              </a:rPr>
              <a:t> theatre, ….</a:t>
            </a:r>
          </a:p>
        </p:txBody>
      </p:sp>
      <p:sp>
        <p:nvSpPr>
          <p:cNvPr id="7" name="Rectangle 6">
            <a:extLst>
              <a:ext uri="{FF2B5EF4-FFF2-40B4-BE49-F238E27FC236}">
                <a16:creationId xmlns:a16="http://schemas.microsoft.com/office/drawing/2014/main" id="{A588EF0B-66B3-195A-337A-B7C1B71495CF}"/>
              </a:ext>
            </a:extLst>
          </p:cNvPr>
          <p:cNvSpPr/>
          <p:nvPr/>
        </p:nvSpPr>
        <p:spPr>
          <a:xfrm>
            <a:off x="885646" y="1200376"/>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wheelbarrow </a:t>
            </a:r>
          </a:p>
          <a:p>
            <a:endParaRPr lang="en-US" dirty="0">
              <a:solidFill>
                <a:schemeClr val="tx1"/>
              </a:solidFill>
            </a:endParaRPr>
          </a:p>
          <a:p>
            <a:r>
              <a:rPr lang="en-US" dirty="0">
                <a:solidFill>
                  <a:schemeClr val="tx1"/>
                </a:solidFill>
              </a:rPr>
              <a:t>A wheelbarrow is a small hand-propelled vehicle, usually with just one wheel, designed to be pushed and guided by a single person using two handles at the rear, or by a sail to push the ancient wheelbarrow by wind. The term "wheelbarrow" is made of two words: "wheel" and "barrow." "Barrow" is a derivation of the Old English "</a:t>
            </a:r>
            <a:r>
              <a:rPr lang="en-US" dirty="0" err="1">
                <a:solidFill>
                  <a:schemeClr val="tx1"/>
                </a:solidFill>
              </a:rPr>
              <a:t>barew</a:t>
            </a:r>
            <a:r>
              <a:rPr lang="en-US" dirty="0">
                <a:solidFill>
                  <a:schemeClr val="tx1"/>
                </a:solidFill>
              </a:rPr>
              <a:t>" which was a device used for carrying loads. The wheelbarrow is designed to ….. </a:t>
            </a:r>
          </a:p>
        </p:txBody>
      </p:sp>
      <p:sp>
        <p:nvSpPr>
          <p:cNvPr id="8" name="Rectangle 7">
            <a:extLst>
              <a:ext uri="{FF2B5EF4-FFF2-40B4-BE49-F238E27FC236}">
                <a16:creationId xmlns:a16="http://schemas.microsoft.com/office/drawing/2014/main" id="{2E40A4DA-AD5E-67BB-D44C-10E115043888}"/>
              </a:ext>
            </a:extLst>
          </p:cNvPr>
          <p:cNvSpPr/>
          <p:nvPr/>
        </p:nvSpPr>
        <p:spPr>
          <a:xfrm>
            <a:off x="1322718" y="981843"/>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lemon </a:t>
            </a:r>
          </a:p>
          <a:p>
            <a:endParaRPr lang="en-US" dirty="0">
              <a:solidFill>
                <a:schemeClr val="tx1"/>
              </a:solidFill>
            </a:endParaRPr>
          </a:p>
          <a:p>
            <a:r>
              <a:rPr lang="en-US" dirty="0">
                <a:solidFill>
                  <a:schemeClr val="tx1"/>
                </a:solidFill>
              </a:rPr>
              <a:t>The lemon (Citrus limon) is a species of small evergreen trees in the flowering plant family </a:t>
            </a:r>
            <a:r>
              <a:rPr lang="en-US" dirty="0" err="1">
                <a:solidFill>
                  <a:schemeClr val="tx1"/>
                </a:solidFill>
              </a:rPr>
              <a:t>Rutaceae</a:t>
            </a:r>
            <a:r>
              <a:rPr lang="en-US" dirty="0">
                <a:solidFill>
                  <a:schemeClr val="tx1"/>
                </a:solidFill>
              </a:rPr>
              <a:t>, native to Asia, primarily Northeast India (Assam), Northern Myanmar or China.[2] The tree's ellipsoidal yellow fruit is used for culinary and non-culinary purposes throughout the world, primarily for its juice, which has both culinary and cleaning uses.[2] The pulp and rind are also used in cooking and baking. …. </a:t>
            </a:r>
          </a:p>
        </p:txBody>
      </p:sp>
      <p:pic>
        <p:nvPicPr>
          <p:cNvPr id="2050" name="Picture 2" descr="English Wikipedia - Wikipedia">
            <a:extLst>
              <a:ext uri="{FF2B5EF4-FFF2-40B4-BE49-F238E27FC236}">
                <a16:creationId xmlns:a16="http://schemas.microsoft.com/office/drawing/2014/main" id="{6560F924-E807-88DC-63DE-EC92DFB32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48" y="183415"/>
            <a:ext cx="1046680" cy="120214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A061C49-433B-D0D6-3386-DFA8146431F2}"/>
              </a:ext>
            </a:extLst>
          </p:cNvPr>
          <p:cNvSpPr txBox="1"/>
          <p:nvPr/>
        </p:nvSpPr>
        <p:spPr>
          <a:xfrm>
            <a:off x="1469217" y="4655786"/>
            <a:ext cx="1851789" cy="261610"/>
          </a:xfrm>
          <a:prstGeom prst="rect">
            <a:avLst/>
          </a:prstGeom>
          <a:noFill/>
        </p:spPr>
        <p:txBody>
          <a:bodyPr wrap="none" rtlCol="0">
            <a:spAutoFit/>
          </a:bodyPr>
          <a:lstStyle/>
          <a:p>
            <a:r>
              <a:rPr lang="en-US" sz="1100" dirty="0">
                <a:solidFill>
                  <a:schemeClr val="bg1">
                    <a:lumMod val="50000"/>
                  </a:schemeClr>
                </a:solidFill>
                <a:latin typeface="+mj-lt"/>
              </a:rPr>
              <a:t>Dataset of Wikipedia articles</a:t>
            </a:r>
          </a:p>
        </p:txBody>
      </p:sp>
      <p:sp>
        <p:nvSpPr>
          <p:cNvPr id="10" name="Rectangle 9">
            <a:extLst>
              <a:ext uri="{FF2B5EF4-FFF2-40B4-BE49-F238E27FC236}">
                <a16:creationId xmlns:a16="http://schemas.microsoft.com/office/drawing/2014/main" id="{C4FB3FCC-2A19-64C4-E5F5-78BBCC1E9BDC}"/>
              </a:ext>
            </a:extLst>
          </p:cNvPr>
          <p:cNvSpPr/>
          <p:nvPr/>
        </p:nvSpPr>
        <p:spPr>
          <a:xfrm>
            <a:off x="5147182" y="1147325"/>
            <a:ext cx="3096883" cy="3197479"/>
          </a:xfrm>
          <a:prstGeom prst="rect">
            <a:avLst/>
          </a:prstGeom>
          <a:solidFill>
            <a:schemeClr val="bg1">
              <a:lumMod val="9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rPr>
              <a:t>== wings over </a:t>
            </a:r>
            <a:r>
              <a:rPr lang="en-US" dirty="0" err="1">
                <a:solidFill>
                  <a:schemeClr val="tx1"/>
                </a:solidFill>
              </a:rPr>
              <a:t>kansas</a:t>
            </a:r>
            <a:r>
              <a:rPr lang="en-US" dirty="0">
                <a:solidFill>
                  <a:schemeClr val="tx1"/>
                </a:solidFill>
              </a:rPr>
              <a:t> </a:t>
            </a:r>
            <a:br>
              <a:rPr lang="en-US" dirty="0">
                <a:solidFill>
                  <a:schemeClr val="tx1"/>
                </a:solidFill>
              </a:rPr>
            </a:br>
            <a:br>
              <a:rPr lang="en-US" dirty="0">
                <a:solidFill>
                  <a:schemeClr val="tx1"/>
                </a:solidFill>
              </a:rPr>
            </a:br>
            <a:r>
              <a:rPr lang="en-US" dirty="0">
                <a:solidFill>
                  <a:schemeClr val="tx1"/>
                </a:solidFill>
              </a:rPr>
              <a:t>wings over </a:t>
            </a:r>
            <a:r>
              <a:rPr lang="en-US" dirty="0" err="1">
                <a:solidFill>
                  <a:schemeClr val="tx1"/>
                </a:solidFill>
              </a:rPr>
              <a:t>kansas</a:t>
            </a:r>
            <a:r>
              <a:rPr lang="en-US" dirty="0">
                <a:solidFill>
                  <a:schemeClr val="tx1"/>
                </a:solidFill>
              </a:rPr>
              <a:t> is the second studio album by </a:t>
            </a:r>
            <a:r>
              <a:rPr lang="en-US" dirty="0" err="1">
                <a:solidFill>
                  <a:schemeClr val="tx1"/>
                </a:solidFill>
              </a:rPr>
              <a:t>jason</a:t>
            </a:r>
            <a:r>
              <a:rPr lang="en-US" dirty="0">
                <a:solidFill>
                  <a:schemeClr val="tx1"/>
                </a:solidFill>
              </a:rPr>
              <a:t> </a:t>
            </a:r>
            <a:r>
              <a:rPr lang="en-US" dirty="0" err="1">
                <a:solidFill>
                  <a:schemeClr val="tx1"/>
                </a:solidFill>
              </a:rPr>
              <a:t>ammons</a:t>
            </a:r>
            <a:r>
              <a:rPr lang="en-US" dirty="0">
                <a:solidFill>
                  <a:schemeClr val="tx1"/>
                </a:solidFill>
              </a:rPr>
              <a:t>, john bolster and </a:t>
            </a:r>
            <a:r>
              <a:rPr lang="en-US" dirty="0" err="1">
                <a:solidFill>
                  <a:schemeClr val="tx1"/>
                </a:solidFill>
              </a:rPr>
              <a:t>mo</a:t>
            </a:r>
            <a:r>
              <a:rPr lang="en-US" dirty="0">
                <a:solidFill>
                  <a:schemeClr val="tx1"/>
                </a:solidFill>
              </a:rPr>
              <a:t> </a:t>
            </a:r>
            <a:r>
              <a:rPr lang="en-US" dirty="0" err="1">
                <a:solidFill>
                  <a:schemeClr val="tx1"/>
                </a:solidFill>
              </a:rPr>
              <a:t>rosato</a:t>
            </a:r>
            <a:r>
              <a:rPr lang="en-US" dirty="0">
                <a:solidFill>
                  <a:schemeClr val="tx1"/>
                </a:solidFill>
              </a:rPr>
              <a:t>. the album debuted at number one on the billboard 200, selling 35,000 copies in it first week at the time. it was the second highest selling album to debut at the billboard top 50 and the third highest selling album to debut at the top </a:t>
            </a:r>
            <a:r>
              <a:rPr lang="en-US" dirty="0" err="1">
                <a:solidFill>
                  <a:schemeClr val="tx1"/>
                </a:solidFill>
              </a:rPr>
              <a:t>heatseekers</a:t>
            </a:r>
            <a:r>
              <a:rPr lang="en-US" dirty="0">
                <a:solidFill>
                  <a:schemeClr val="tx1"/>
                </a:solidFill>
              </a:rPr>
              <a:t>, with 26,000 copies sold. this is the </a:t>
            </a:r>
            <a:r>
              <a:rPr lang="en-US" dirty="0" err="1">
                <a:solidFill>
                  <a:schemeClr val="tx1"/>
                </a:solidFill>
              </a:rPr>
              <a:t>supremes</a:t>
            </a:r>
            <a:r>
              <a:rPr lang="en-US" dirty="0">
                <a:solidFill>
                  <a:schemeClr val="tx1"/>
                </a:solidFill>
              </a:rPr>
              <a:t> album earning the nickname … </a:t>
            </a:r>
          </a:p>
        </p:txBody>
      </p:sp>
      <p:sp>
        <p:nvSpPr>
          <p:cNvPr id="3" name="TextBox 2">
            <a:extLst>
              <a:ext uri="{FF2B5EF4-FFF2-40B4-BE49-F238E27FC236}">
                <a16:creationId xmlns:a16="http://schemas.microsoft.com/office/drawing/2014/main" id="{069C3D87-6372-7619-45BA-AB915E2B10CA}"/>
              </a:ext>
            </a:extLst>
          </p:cNvPr>
          <p:cNvSpPr txBox="1"/>
          <p:nvPr/>
        </p:nvSpPr>
        <p:spPr>
          <a:xfrm>
            <a:off x="3784765" y="4875207"/>
            <a:ext cx="1664238"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Colin </a:t>
            </a:r>
            <a:r>
              <a:rPr lang="en-US" sz="1100" dirty="0" err="1">
                <a:solidFill>
                  <a:schemeClr val="bg1">
                    <a:lumMod val="50000"/>
                  </a:schemeClr>
                </a:solidFill>
                <a:latin typeface="Corbel" panose="020B0503020204020204" pitchFamily="34" charset="0"/>
              </a:rPr>
              <a:t>Raffel</a:t>
            </a:r>
            <a:r>
              <a:rPr lang="en-US" sz="1100" dirty="0">
                <a:solidFill>
                  <a:schemeClr val="bg1">
                    <a:lumMod val="50000"/>
                  </a:schemeClr>
                </a:solidFill>
                <a:latin typeface="Corbel" panose="020B0503020204020204" pitchFamily="34" charset="0"/>
              </a:rPr>
              <a:t>]</a:t>
            </a:r>
          </a:p>
        </p:txBody>
      </p:sp>
    </p:spTree>
    <p:extLst>
      <p:ext uri="{BB962C8B-B14F-4D97-AF65-F5344CB8AC3E}">
        <p14:creationId xmlns:p14="http://schemas.microsoft.com/office/powerpoint/2010/main" val="1639235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4" name="Slide Number Placeholder 3">
            <a:extLst>
              <a:ext uri="{FF2B5EF4-FFF2-40B4-BE49-F238E27FC236}">
                <a16:creationId xmlns:a16="http://schemas.microsoft.com/office/drawing/2014/main" id="{AC5EB811-B1FE-9FD3-FD3B-C1ECBA29E91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23</a:t>
            </a:fld>
            <a:endParaRPr lang="en"/>
          </a:p>
        </p:txBody>
      </p:sp>
      <p:sp>
        <p:nvSpPr>
          <p:cNvPr id="3" name="TextBox 2">
            <a:extLst>
              <a:ext uri="{FF2B5EF4-FFF2-40B4-BE49-F238E27FC236}">
                <a16:creationId xmlns:a16="http://schemas.microsoft.com/office/drawing/2014/main" id="{1C479AF1-ABA7-F0DE-DB1D-FCF62CBEA07D}"/>
              </a:ext>
            </a:extLst>
          </p:cNvPr>
          <p:cNvSpPr txBox="1"/>
          <p:nvPr/>
        </p:nvSpPr>
        <p:spPr>
          <a:xfrm>
            <a:off x="1579745" y="3154990"/>
            <a:ext cx="7550400" cy="584775"/>
          </a:xfrm>
          <a:prstGeom prst="rect">
            <a:avLst/>
          </a:prstGeom>
          <a:noFill/>
        </p:spPr>
        <p:txBody>
          <a:bodyPr wrap="square">
            <a:spAutoFit/>
          </a:bodyPr>
          <a:lstStyle/>
          <a:p>
            <a:r>
              <a:rPr lang="en-US" sz="3200" i="1" dirty="0">
                <a:latin typeface="Corbel" panose="020B0503020204020204" pitchFamily="34" charset="0"/>
              </a:rPr>
              <a:t>are </a:t>
            </a:r>
            <a:r>
              <a:rPr lang="en-US" sz="3200" b="1" i="1" dirty="0">
                <a:solidFill>
                  <a:srgbClr val="C00000"/>
                </a:solidFill>
                <a:latin typeface="Corbel" panose="020B0503020204020204" pitchFamily="34" charset="0"/>
              </a:rPr>
              <a:t>predictive models </a:t>
            </a:r>
            <a:r>
              <a:rPr lang="en-US" sz="3200" i="1" dirty="0">
                <a:latin typeface="Corbel" panose="020B0503020204020204" pitchFamily="34" charset="0"/>
              </a:rPr>
              <a:t>of the world! </a:t>
            </a:r>
            <a:endParaRPr lang="en-US" sz="3200" i="1" dirty="0"/>
          </a:p>
        </p:txBody>
      </p:sp>
    </p:spTree>
    <p:extLst>
      <p:ext uri="{BB962C8B-B14F-4D97-AF65-F5344CB8AC3E}">
        <p14:creationId xmlns:p14="http://schemas.microsoft.com/office/powerpoint/2010/main" val="16837362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dirty="0">
                <a:solidFill>
                  <a:srgbClr val="0070C0"/>
                </a:solidFill>
              </a:rPr>
              <a:t>Self-Supervised</a:t>
            </a:r>
            <a:r>
              <a:rPr lang="en-US" b="1" dirty="0"/>
              <a:t> </a:t>
            </a:r>
            <a:r>
              <a:rPr lang="en-US" dirty="0"/>
              <a:t>Models</a:t>
            </a:r>
            <a:endParaRPr dirty="0"/>
          </a:p>
        </p:txBody>
      </p:sp>
      <p:sp>
        <p:nvSpPr>
          <p:cNvPr id="43" name="Content Placeholder 42">
            <a:extLst>
              <a:ext uri="{FF2B5EF4-FFF2-40B4-BE49-F238E27FC236}">
                <a16:creationId xmlns:a16="http://schemas.microsoft.com/office/drawing/2014/main" id="{5FBE43C4-7496-366C-3E80-563816F87397}"/>
              </a:ext>
            </a:extLst>
          </p:cNvPr>
          <p:cNvSpPr>
            <a:spLocks noGrp="1"/>
          </p:cNvSpPr>
          <p:nvPr>
            <p:ph type="body" sz="quarter" idx="16"/>
          </p:nvPr>
        </p:nvSpPr>
        <p:spPr/>
        <p:txBody>
          <a:bodyPr/>
          <a:lstStyle/>
          <a:p>
            <a:r>
              <a:rPr lang="en-US" dirty="0"/>
              <a:t>Are trained to complete partial samples from the world. </a:t>
            </a:r>
          </a:p>
        </p:txBody>
      </p:sp>
      <p:sp>
        <p:nvSpPr>
          <p:cNvPr id="2" name="Right Arrow 1">
            <a:extLst>
              <a:ext uri="{FF2B5EF4-FFF2-40B4-BE49-F238E27FC236}">
                <a16:creationId xmlns:a16="http://schemas.microsoft.com/office/drawing/2014/main" id="{F08096BA-0BAE-EDD3-A7FD-BB21FB06271E}"/>
              </a:ext>
            </a:extLst>
          </p:cNvPr>
          <p:cNvSpPr/>
          <p:nvPr/>
        </p:nvSpPr>
        <p:spPr>
          <a:xfrm>
            <a:off x="3161723" y="267110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253B5D01-4092-29FE-D164-EFE80F240D40}"/>
              </a:ext>
            </a:extLst>
          </p:cNvPr>
          <p:cNvSpPr/>
          <p:nvPr/>
        </p:nvSpPr>
        <p:spPr>
          <a:xfrm>
            <a:off x="5575711" y="26363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635C3CA-469B-0E0D-5D0B-AC3CF5E1DEC6}"/>
              </a:ext>
            </a:extLst>
          </p:cNvPr>
          <p:cNvGrpSpPr/>
          <p:nvPr/>
        </p:nvGrpSpPr>
        <p:grpSpPr>
          <a:xfrm>
            <a:off x="4101727" y="2243357"/>
            <a:ext cx="1180334" cy="1382354"/>
            <a:chOff x="4508811" y="2560824"/>
            <a:chExt cx="1883280" cy="2071501"/>
          </a:xfrm>
        </p:grpSpPr>
        <p:sp>
          <p:nvSpPr>
            <p:cNvPr id="5" name="Rounded Rectangle 4">
              <a:extLst>
                <a:ext uri="{FF2B5EF4-FFF2-40B4-BE49-F238E27FC236}">
                  <a16:creationId xmlns:a16="http://schemas.microsoft.com/office/drawing/2014/main" id="{848C4870-3029-9DCE-EE81-BC3FDF3AD37D}"/>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6" name="Group 5">
              <a:extLst>
                <a:ext uri="{FF2B5EF4-FFF2-40B4-BE49-F238E27FC236}">
                  <a16:creationId xmlns:a16="http://schemas.microsoft.com/office/drawing/2014/main" id="{DC882825-582C-F5B2-09E1-699300DD09C8}"/>
                </a:ext>
              </a:extLst>
            </p:cNvPr>
            <p:cNvGrpSpPr/>
            <p:nvPr/>
          </p:nvGrpSpPr>
          <p:grpSpPr>
            <a:xfrm>
              <a:off x="4757311" y="2903522"/>
              <a:ext cx="1326830" cy="1393914"/>
              <a:chOff x="5626949" y="3485616"/>
              <a:chExt cx="1326830" cy="1393914"/>
            </a:xfrm>
          </p:grpSpPr>
          <p:cxnSp>
            <p:nvCxnSpPr>
              <p:cNvPr id="7" name="Straight Connector 6">
                <a:extLst>
                  <a:ext uri="{FF2B5EF4-FFF2-40B4-BE49-F238E27FC236}">
                    <a16:creationId xmlns:a16="http://schemas.microsoft.com/office/drawing/2014/main" id="{B1B32D35-D00B-A823-C318-55BEF3E09472}"/>
                  </a:ext>
                </a:extLst>
              </p:cNvPr>
              <p:cNvCxnSpPr>
                <a:cxnSpLocks/>
                <a:stCxn id="24" idx="0"/>
                <a:endCxn id="33"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46C8A-00DC-2262-CCF7-65BD077FFCFD}"/>
                  </a:ext>
                </a:extLst>
              </p:cNvPr>
              <p:cNvCxnSpPr>
                <a:cxnSpLocks/>
                <a:stCxn id="24" idx="0"/>
                <a:endCxn id="32"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7AF00-15D8-CDD2-E035-9A848B72051B}"/>
                  </a:ext>
                </a:extLst>
              </p:cNvPr>
              <p:cNvCxnSpPr>
                <a:cxnSpLocks/>
                <a:stCxn id="24" idx="7"/>
                <a:endCxn id="20"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A76F5E-1DD1-28E5-7DDE-C53F2C9E069C}"/>
                  </a:ext>
                </a:extLst>
              </p:cNvPr>
              <p:cNvCxnSpPr>
                <a:cxnSpLocks/>
                <a:stCxn id="25" idx="4"/>
                <a:endCxn id="22"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11F23-12C7-070F-41BA-F354C5BF9346}"/>
                  </a:ext>
                </a:extLst>
              </p:cNvPr>
              <p:cNvCxnSpPr>
                <a:cxnSpLocks/>
                <a:stCxn id="23" idx="1"/>
                <a:endCxn id="21"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2B68D6-77E2-9DE6-243F-4BBDE3B5A3CB}"/>
                  </a:ext>
                </a:extLst>
              </p:cNvPr>
              <p:cNvCxnSpPr>
                <a:cxnSpLocks/>
                <a:endCxn id="21"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EBD02-2BD7-5904-167E-6D7A639F77B3}"/>
                  </a:ext>
                </a:extLst>
              </p:cNvPr>
              <p:cNvCxnSpPr>
                <a:cxnSpLocks/>
                <a:stCxn id="24" idx="1"/>
                <a:endCxn id="22"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D7EC39-3E6C-A3FF-CE69-97E130E0ED30}"/>
                  </a:ext>
                </a:extLst>
              </p:cNvPr>
              <p:cNvGrpSpPr/>
              <p:nvPr/>
            </p:nvGrpSpPr>
            <p:grpSpPr>
              <a:xfrm>
                <a:off x="5811307" y="3485616"/>
                <a:ext cx="953115" cy="271041"/>
                <a:chOff x="5628907" y="4877003"/>
                <a:chExt cx="953115" cy="271041"/>
              </a:xfrm>
            </p:grpSpPr>
            <p:sp>
              <p:nvSpPr>
                <p:cNvPr id="31" name="Rectangle 30">
                  <a:extLst>
                    <a:ext uri="{FF2B5EF4-FFF2-40B4-BE49-F238E27FC236}">
                      <a16:creationId xmlns:a16="http://schemas.microsoft.com/office/drawing/2014/main" id="{68503D95-BA15-DB75-53AF-B88BF9B220C9}"/>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8BD0388-C368-BDDB-9850-638B93CE9A9E}"/>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D819E53-36C0-FA6D-F15F-6F095620F7A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5" name="Straight Connector 14">
                <a:extLst>
                  <a:ext uri="{FF2B5EF4-FFF2-40B4-BE49-F238E27FC236}">
                    <a16:creationId xmlns:a16="http://schemas.microsoft.com/office/drawing/2014/main" id="{DB5E6AC4-F311-4354-F34D-98FBB1044A28}"/>
                  </a:ext>
                </a:extLst>
              </p:cNvPr>
              <p:cNvCxnSpPr>
                <a:stCxn id="23" idx="4"/>
                <a:endCxn id="20"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39B2B-4BED-6B92-F5FE-0F9B661C8C6E}"/>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9F66F9A-5A82-6326-3CF0-17322D8C7C58}"/>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B86E051D-389B-6D1F-AF4B-90404491E620}"/>
                  </a:ext>
                </a:extLst>
              </p:cNvPr>
              <p:cNvCxnSpPr>
                <a:cxnSpLocks/>
                <a:stCxn id="25" idx="7"/>
                <a:endCxn id="20"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17A551-5DE1-1740-4C92-86CB9C496EF2}"/>
                  </a:ext>
                </a:extLst>
              </p:cNvPr>
              <p:cNvCxnSpPr>
                <a:cxnSpLocks/>
                <a:stCxn id="23"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DC41699-0DE9-9761-4242-7DADBAC1A13E}"/>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82FE3E6-BA64-F14F-E2F4-C7173F319E21}"/>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2D78878-22E2-6B52-82E4-55377A9E36AB}"/>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444E2D1-3E43-9A4B-030C-9E0CC928B292}"/>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3F07974-F1F2-BD9C-A1D8-BC652A959C7D}"/>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87A42E-BCD8-63E2-B0D5-83133FCE7814}"/>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3ACABB89-4C26-B6C5-D9EF-5CE97F566249}"/>
                  </a:ext>
                </a:extLst>
              </p:cNvPr>
              <p:cNvCxnSpPr>
                <a:cxnSpLocks/>
                <a:stCxn id="24" idx="4"/>
                <a:endCxn id="21"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12FBE7-0C0B-2C79-1AEE-69A5383296BD}"/>
                  </a:ext>
                </a:extLst>
              </p:cNvPr>
              <p:cNvCxnSpPr>
                <a:cxnSpLocks/>
                <a:stCxn id="25" idx="5"/>
                <a:endCxn id="33"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24E72B-8E54-950F-31BE-609C101C52D8}"/>
                  </a:ext>
                </a:extLst>
              </p:cNvPr>
              <p:cNvCxnSpPr>
                <a:cxnSpLocks/>
                <a:stCxn id="25" idx="1"/>
                <a:endCxn id="32"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E61844-57EC-692E-AD6C-42CA86EED28C}"/>
                  </a:ext>
                </a:extLst>
              </p:cNvPr>
              <p:cNvCxnSpPr>
                <a:cxnSpLocks/>
                <a:stCxn id="23" idx="7"/>
                <a:endCxn id="33"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3CA5E8-26EC-E14A-A536-FB337CE57732}"/>
                  </a:ext>
                </a:extLst>
              </p:cNvPr>
              <p:cNvCxnSpPr>
                <a:cxnSpLocks/>
                <a:stCxn id="23" idx="0"/>
                <a:endCxn id="32"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pic>
        <p:nvPicPr>
          <p:cNvPr id="34" name="Google Shape;712;p116">
            <a:extLst>
              <a:ext uri="{FF2B5EF4-FFF2-40B4-BE49-F238E27FC236}">
                <a16:creationId xmlns:a16="http://schemas.microsoft.com/office/drawing/2014/main" id="{41D1DF25-1F11-C3C4-9B5C-638F2B9F913F}"/>
              </a:ext>
            </a:extLst>
          </p:cNvPr>
          <p:cNvPicPr preferRelativeResize="0"/>
          <p:nvPr/>
        </p:nvPicPr>
        <p:blipFill rotWithShape="1">
          <a:blip r:embed="rId3">
            <a:alphaModFix/>
          </a:blip>
          <a:srcRect t="23555" r="74642" b="22404"/>
          <a:stretch/>
        </p:blipFill>
        <p:spPr>
          <a:xfrm>
            <a:off x="842121" y="2193130"/>
            <a:ext cx="1780309" cy="1846261"/>
          </a:xfrm>
          <a:prstGeom prst="rect">
            <a:avLst/>
          </a:prstGeom>
          <a:noFill/>
          <a:ln>
            <a:noFill/>
          </a:ln>
        </p:spPr>
      </p:pic>
      <p:sp>
        <p:nvSpPr>
          <p:cNvPr id="36" name="Rectangle 35">
            <a:extLst>
              <a:ext uri="{FF2B5EF4-FFF2-40B4-BE49-F238E27FC236}">
                <a16:creationId xmlns:a16="http://schemas.microsoft.com/office/drawing/2014/main" id="{3ED2A757-4D7B-193C-A693-7F9244EBE3C5}"/>
              </a:ext>
            </a:extLst>
          </p:cNvPr>
          <p:cNvSpPr/>
          <p:nvPr/>
        </p:nvSpPr>
        <p:spPr>
          <a:xfrm>
            <a:off x="1846053" y="2472046"/>
            <a:ext cx="639830" cy="115366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Mask</a:t>
            </a:r>
          </a:p>
        </p:txBody>
      </p:sp>
      <p:pic>
        <p:nvPicPr>
          <p:cNvPr id="40" name="Google Shape;712;p116">
            <a:extLst>
              <a:ext uri="{FF2B5EF4-FFF2-40B4-BE49-F238E27FC236}">
                <a16:creationId xmlns:a16="http://schemas.microsoft.com/office/drawing/2014/main" id="{9EC56AC1-6C5B-381E-A869-2944CCFCFABC}"/>
              </a:ext>
            </a:extLst>
          </p:cNvPr>
          <p:cNvPicPr preferRelativeResize="0"/>
          <p:nvPr/>
        </p:nvPicPr>
        <p:blipFill rotWithShape="1">
          <a:blip r:embed="rId3">
            <a:alphaModFix/>
          </a:blip>
          <a:srcRect t="20371" r="74642" b="22073"/>
          <a:stretch/>
        </p:blipFill>
        <p:spPr>
          <a:xfrm>
            <a:off x="6445335" y="2021680"/>
            <a:ext cx="1780309" cy="1966351"/>
          </a:xfrm>
          <a:prstGeom prst="rect">
            <a:avLst/>
          </a:prstGeom>
          <a:noFill/>
          <a:ln>
            <a:noFill/>
          </a:ln>
        </p:spPr>
      </p:pic>
      <p:pic>
        <p:nvPicPr>
          <p:cNvPr id="42" name="Google Shape;712;p116">
            <a:extLst>
              <a:ext uri="{FF2B5EF4-FFF2-40B4-BE49-F238E27FC236}">
                <a16:creationId xmlns:a16="http://schemas.microsoft.com/office/drawing/2014/main" id="{A87835EB-C5AE-9E0B-129C-E76A4B376F10}"/>
              </a:ext>
            </a:extLst>
          </p:cNvPr>
          <p:cNvPicPr preferRelativeResize="0"/>
          <p:nvPr/>
        </p:nvPicPr>
        <p:blipFill rotWithShape="1">
          <a:blip r:embed="rId3">
            <a:alphaModFix/>
          </a:blip>
          <a:srcRect l="86364" t="33085" r="4441" b="34512"/>
          <a:stretch/>
        </p:blipFill>
        <p:spPr>
          <a:xfrm>
            <a:off x="7404110" y="2453255"/>
            <a:ext cx="645541" cy="1107011"/>
          </a:xfrm>
          <a:prstGeom prst="rect">
            <a:avLst/>
          </a:prstGeom>
          <a:noFill/>
          <a:ln>
            <a:noFill/>
          </a:ln>
        </p:spPr>
      </p:pic>
      <p:sp>
        <p:nvSpPr>
          <p:cNvPr id="44" name="Rectangle 43">
            <a:extLst>
              <a:ext uri="{FF2B5EF4-FFF2-40B4-BE49-F238E27FC236}">
                <a16:creationId xmlns:a16="http://schemas.microsoft.com/office/drawing/2014/main" id="{057AAE97-4AF4-E412-2462-47024B3F873E}"/>
              </a:ext>
            </a:extLst>
          </p:cNvPr>
          <p:cNvSpPr/>
          <p:nvPr/>
        </p:nvSpPr>
        <p:spPr>
          <a:xfrm>
            <a:off x="1424574" y="4741208"/>
            <a:ext cx="6486851" cy="307777"/>
          </a:xfrm>
          <a:prstGeom prst="rect">
            <a:avLst/>
          </a:prstGeom>
        </p:spPr>
        <p:txBody>
          <a:bodyPr wrap="square">
            <a:spAutoFit/>
          </a:bodyPr>
          <a:lstStyle/>
          <a:p>
            <a:pPr marL="11113" lvl="2" algn="ctr"/>
            <a:r>
              <a:rPr lang="en-US" dirty="0">
                <a:solidFill>
                  <a:schemeClr val="bg1">
                    <a:lumMod val="50000"/>
                  </a:schemeClr>
                </a:solidFill>
                <a:latin typeface="Corbel" panose="020B0503020204020204" pitchFamily="34" charset="0"/>
              </a:rPr>
              <a:t>[</a:t>
            </a:r>
            <a:r>
              <a:rPr lang="en-US" dirty="0" err="1">
                <a:solidFill>
                  <a:schemeClr val="bg1">
                    <a:lumMod val="50000"/>
                  </a:schemeClr>
                </a:solidFill>
                <a:latin typeface="Corbel" panose="020B0503020204020204" pitchFamily="34" charset="0"/>
              </a:rPr>
              <a:t>Bengio</a:t>
            </a:r>
            <a:r>
              <a:rPr lang="en-US" dirty="0">
                <a:solidFill>
                  <a:schemeClr val="bg1">
                    <a:lumMod val="50000"/>
                  </a:schemeClr>
                </a:solidFill>
                <a:latin typeface="Corbel" panose="020B0503020204020204" pitchFamily="34" charset="0"/>
              </a:rPr>
              <a:t> et al. 2004, Hinton et al. 2006, Peters et al. 2018, …]</a:t>
            </a:r>
            <a:endParaRPr lang="en-US" dirty="0">
              <a:latin typeface="Corbel" panose="020B0503020204020204" pitchFamily="34" charset="0"/>
            </a:endParaRPr>
          </a:p>
        </p:txBody>
      </p:sp>
      <p:sp>
        <p:nvSpPr>
          <p:cNvPr id="35" name="TextBox 34">
            <a:extLst>
              <a:ext uri="{FF2B5EF4-FFF2-40B4-BE49-F238E27FC236}">
                <a16:creationId xmlns:a16="http://schemas.microsoft.com/office/drawing/2014/main" id="{9662F8DF-1767-B83D-9779-9DD5AEFDB1B5}"/>
              </a:ext>
            </a:extLst>
          </p:cNvPr>
          <p:cNvSpPr txBox="1"/>
          <p:nvPr/>
        </p:nvSpPr>
        <p:spPr>
          <a:xfrm>
            <a:off x="2873708" y="609350"/>
            <a:ext cx="7550400" cy="584775"/>
          </a:xfrm>
          <a:prstGeom prst="rect">
            <a:avLst/>
          </a:prstGeom>
          <a:noFill/>
        </p:spPr>
        <p:txBody>
          <a:bodyPr wrap="square">
            <a:spAutoFit/>
          </a:bodyPr>
          <a:lstStyle/>
          <a:p>
            <a:r>
              <a:rPr lang="en-US" sz="3200" i="1" dirty="0">
                <a:latin typeface="Corbel" panose="020B0503020204020204" pitchFamily="34" charset="0"/>
              </a:rPr>
              <a:t>are </a:t>
            </a:r>
            <a:r>
              <a:rPr lang="en-US" sz="3200" b="1" i="1" dirty="0">
                <a:solidFill>
                  <a:srgbClr val="C00000"/>
                </a:solidFill>
                <a:latin typeface="Corbel" panose="020B0503020204020204" pitchFamily="34" charset="0"/>
              </a:rPr>
              <a:t>predictive models </a:t>
            </a:r>
            <a:r>
              <a:rPr lang="en-US" sz="3200" i="1" dirty="0">
                <a:latin typeface="Corbel" panose="020B0503020204020204" pitchFamily="34" charset="0"/>
              </a:rPr>
              <a:t>of the world! </a:t>
            </a:r>
            <a:endParaRPr lang="en-US" sz="3200" i="1" dirty="0"/>
          </a:p>
        </p:txBody>
      </p:sp>
    </p:spTree>
    <p:extLst>
      <p:ext uri="{BB962C8B-B14F-4D97-AF65-F5344CB8AC3E}">
        <p14:creationId xmlns:p14="http://schemas.microsoft.com/office/powerpoint/2010/main" val="2105586243"/>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dirty="0">
                <a:solidFill>
                  <a:srgbClr val="0070C0"/>
                </a:solidFill>
              </a:rPr>
              <a:t>Self-Supervised</a:t>
            </a:r>
            <a:r>
              <a:rPr lang="en-US" b="1" dirty="0"/>
              <a:t> </a:t>
            </a:r>
            <a:r>
              <a:rPr lang="en-US" dirty="0"/>
              <a:t>Models</a:t>
            </a:r>
            <a:endParaRPr dirty="0"/>
          </a:p>
        </p:txBody>
      </p:sp>
      <p:sp>
        <p:nvSpPr>
          <p:cNvPr id="35" name="Text Placeholder 34">
            <a:extLst>
              <a:ext uri="{FF2B5EF4-FFF2-40B4-BE49-F238E27FC236}">
                <a16:creationId xmlns:a16="http://schemas.microsoft.com/office/drawing/2014/main" id="{E5706C50-19FB-051E-7E0E-C230DB59210D}"/>
              </a:ext>
            </a:extLst>
          </p:cNvPr>
          <p:cNvSpPr>
            <a:spLocks noGrp="1"/>
          </p:cNvSpPr>
          <p:nvPr>
            <p:ph type="body" sz="quarter" idx="16"/>
          </p:nvPr>
        </p:nvSpPr>
        <p:spPr/>
        <p:txBody>
          <a:bodyPr/>
          <a:lstStyle/>
          <a:p>
            <a:r>
              <a:rPr lang="en-US" dirty="0"/>
              <a:t>Are trained to complete partial samples from the world. </a:t>
            </a:r>
          </a:p>
          <a:p>
            <a:endParaRPr lang="en-US" dirty="0"/>
          </a:p>
        </p:txBody>
      </p:sp>
      <p:sp>
        <p:nvSpPr>
          <p:cNvPr id="2" name="Right Arrow 1">
            <a:extLst>
              <a:ext uri="{FF2B5EF4-FFF2-40B4-BE49-F238E27FC236}">
                <a16:creationId xmlns:a16="http://schemas.microsoft.com/office/drawing/2014/main" id="{F08096BA-0BAE-EDD3-A7FD-BB21FB06271E}"/>
              </a:ext>
            </a:extLst>
          </p:cNvPr>
          <p:cNvSpPr/>
          <p:nvPr/>
        </p:nvSpPr>
        <p:spPr>
          <a:xfrm>
            <a:off x="3161723" y="2671100"/>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ight Arrow 2">
            <a:extLst>
              <a:ext uri="{FF2B5EF4-FFF2-40B4-BE49-F238E27FC236}">
                <a16:creationId xmlns:a16="http://schemas.microsoft.com/office/drawing/2014/main" id="{253B5D01-4092-29FE-D164-EFE80F240D40}"/>
              </a:ext>
            </a:extLst>
          </p:cNvPr>
          <p:cNvSpPr/>
          <p:nvPr/>
        </p:nvSpPr>
        <p:spPr>
          <a:xfrm>
            <a:off x="5575711" y="2636395"/>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4635C3CA-469B-0E0D-5D0B-AC3CF5E1DEC6}"/>
              </a:ext>
            </a:extLst>
          </p:cNvPr>
          <p:cNvGrpSpPr/>
          <p:nvPr/>
        </p:nvGrpSpPr>
        <p:grpSpPr>
          <a:xfrm>
            <a:off x="4101727" y="2243357"/>
            <a:ext cx="1180334" cy="1382354"/>
            <a:chOff x="4508811" y="2560824"/>
            <a:chExt cx="1883280" cy="2071501"/>
          </a:xfrm>
        </p:grpSpPr>
        <p:sp>
          <p:nvSpPr>
            <p:cNvPr id="5" name="Rounded Rectangle 4">
              <a:extLst>
                <a:ext uri="{FF2B5EF4-FFF2-40B4-BE49-F238E27FC236}">
                  <a16:creationId xmlns:a16="http://schemas.microsoft.com/office/drawing/2014/main" id="{848C4870-3029-9DCE-EE81-BC3FDF3AD37D}"/>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6" name="Group 5">
              <a:extLst>
                <a:ext uri="{FF2B5EF4-FFF2-40B4-BE49-F238E27FC236}">
                  <a16:creationId xmlns:a16="http://schemas.microsoft.com/office/drawing/2014/main" id="{DC882825-582C-F5B2-09E1-699300DD09C8}"/>
                </a:ext>
              </a:extLst>
            </p:cNvPr>
            <p:cNvGrpSpPr/>
            <p:nvPr/>
          </p:nvGrpSpPr>
          <p:grpSpPr>
            <a:xfrm>
              <a:off x="4757311" y="2903522"/>
              <a:ext cx="1326830" cy="1393914"/>
              <a:chOff x="5626949" y="3485616"/>
              <a:chExt cx="1326830" cy="1393914"/>
            </a:xfrm>
          </p:grpSpPr>
          <p:cxnSp>
            <p:nvCxnSpPr>
              <p:cNvPr id="7" name="Straight Connector 6">
                <a:extLst>
                  <a:ext uri="{FF2B5EF4-FFF2-40B4-BE49-F238E27FC236}">
                    <a16:creationId xmlns:a16="http://schemas.microsoft.com/office/drawing/2014/main" id="{B1B32D35-D00B-A823-C318-55BEF3E09472}"/>
                  </a:ext>
                </a:extLst>
              </p:cNvPr>
              <p:cNvCxnSpPr>
                <a:cxnSpLocks/>
                <a:stCxn id="24" idx="0"/>
                <a:endCxn id="33"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1946C8A-00DC-2262-CCF7-65BD077FFCFD}"/>
                  </a:ext>
                </a:extLst>
              </p:cNvPr>
              <p:cNvCxnSpPr>
                <a:cxnSpLocks/>
                <a:stCxn id="24" idx="0"/>
                <a:endCxn id="32"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67AF00-15D8-CDD2-E035-9A848B72051B}"/>
                  </a:ext>
                </a:extLst>
              </p:cNvPr>
              <p:cNvCxnSpPr>
                <a:cxnSpLocks/>
                <a:stCxn id="24" idx="7"/>
                <a:endCxn id="20"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3A76F5E-1DD1-28E5-7DDE-C53F2C9E069C}"/>
                  </a:ext>
                </a:extLst>
              </p:cNvPr>
              <p:cNvCxnSpPr>
                <a:cxnSpLocks/>
                <a:stCxn id="25" idx="4"/>
                <a:endCxn id="22"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D511F23-12C7-070F-41BA-F354C5BF9346}"/>
                  </a:ext>
                </a:extLst>
              </p:cNvPr>
              <p:cNvCxnSpPr>
                <a:cxnSpLocks/>
                <a:stCxn id="23" idx="1"/>
                <a:endCxn id="21"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02B68D6-77E2-9DE6-243F-4BBDE3B5A3CB}"/>
                  </a:ext>
                </a:extLst>
              </p:cNvPr>
              <p:cNvCxnSpPr>
                <a:cxnSpLocks/>
                <a:endCxn id="21"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ABEBD02-2BD7-5904-167E-6D7A639F77B3}"/>
                  </a:ext>
                </a:extLst>
              </p:cNvPr>
              <p:cNvCxnSpPr>
                <a:cxnSpLocks/>
                <a:stCxn id="24" idx="1"/>
                <a:endCxn id="22"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B7D7EC39-3E6C-A3FF-CE69-97E130E0ED30}"/>
                  </a:ext>
                </a:extLst>
              </p:cNvPr>
              <p:cNvGrpSpPr/>
              <p:nvPr/>
            </p:nvGrpSpPr>
            <p:grpSpPr>
              <a:xfrm>
                <a:off x="5811307" y="3485616"/>
                <a:ext cx="953115" cy="271041"/>
                <a:chOff x="5628907" y="4877003"/>
                <a:chExt cx="953115" cy="271041"/>
              </a:xfrm>
            </p:grpSpPr>
            <p:sp>
              <p:nvSpPr>
                <p:cNvPr id="31" name="Rectangle 30">
                  <a:extLst>
                    <a:ext uri="{FF2B5EF4-FFF2-40B4-BE49-F238E27FC236}">
                      <a16:creationId xmlns:a16="http://schemas.microsoft.com/office/drawing/2014/main" id="{68503D95-BA15-DB75-53AF-B88BF9B220C9}"/>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18BD0388-C368-BDDB-9850-638B93CE9A9E}"/>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4D819E53-36C0-FA6D-F15F-6F095620F7A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5" name="Straight Connector 14">
                <a:extLst>
                  <a:ext uri="{FF2B5EF4-FFF2-40B4-BE49-F238E27FC236}">
                    <a16:creationId xmlns:a16="http://schemas.microsoft.com/office/drawing/2014/main" id="{DB5E6AC4-F311-4354-F34D-98FBB1044A28}"/>
                  </a:ext>
                </a:extLst>
              </p:cNvPr>
              <p:cNvCxnSpPr>
                <a:stCxn id="23" idx="4"/>
                <a:endCxn id="20"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38139B2B-4BED-6B92-F5FE-0F9B661C8C6E}"/>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89F66F9A-5A82-6326-3CF0-17322D8C7C58}"/>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18" name="Straight Connector 17">
                <a:extLst>
                  <a:ext uri="{FF2B5EF4-FFF2-40B4-BE49-F238E27FC236}">
                    <a16:creationId xmlns:a16="http://schemas.microsoft.com/office/drawing/2014/main" id="{B86E051D-389B-6D1F-AF4B-90404491E620}"/>
                  </a:ext>
                </a:extLst>
              </p:cNvPr>
              <p:cNvCxnSpPr>
                <a:cxnSpLocks/>
                <a:stCxn id="25" idx="7"/>
                <a:endCxn id="20"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717A551-5DE1-1740-4C92-86CB9C496EF2}"/>
                  </a:ext>
                </a:extLst>
              </p:cNvPr>
              <p:cNvCxnSpPr>
                <a:cxnSpLocks/>
                <a:stCxn id="23"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EDC41699-0DE9-9761-4242-7DADBAC1A13E}"/>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482FE3E6-BA64-F14F-E2F4-C7173F319E21}"/>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52D78878-22E2-6B52-82E4-55377A9E36AB}"/>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6444E2D1-3E43-9A4B-030C-9E0CC928B292}"/>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B3F07974-F1F2-BD9C-A1D8-BC652A959C7D}"/>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F87A42E-BCD8-63E2-B0D5-83133FCE7814}"/>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6" name="Straight Connector 25">
                <a:extLst>
                  <a:ext uri="{FF2B5EF4-FFF2-40B4-BE49-F238E27FC236}">
                    <a16:creationId xmlns:a16="http://schemas.microsoft.com/office/drawing/2014/main" id="{3ACABB89-4C26-B6C5-D9EF-5CE97F566249}"/>
                  </a:ext>
                </a:extLst>
              </p:cNvPr>
              <p:cNvCxnSpPr>
                <a:cxnSpLocks/>
                <a:stCxn id="24" idx="4"/>
                <a:endCxn id="21"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EC12FBE7-0C0B-2C79-1AEE-69A5383296BD}"/>
                  </a:ext>
                </a:extLst>
              </p:cNvPr>
              <p:cNvCxnSpPr>
                <a:cxnSpLocks/>
                <a:stCxn id="25" idx="5"/>
                <a:endCxn id="33"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A24E72B-8E54-950F-31BE-609C101C52D8}"/>
                  </a:ext>
                </a:extLst>
              </p:cNvPr>
              <p:cNvCxnSpPr>
                <a:cxnSpLocks/>
                <a:stCxn id="25" idx="1"/>
                <a:endCxn id="32"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55E61844-57EC-692E-AD6C-42CA86EED28C}"/>
                  </a:ext>
                </a:extLst>
              </p:cNvPr>
              <p:cNvCxnSpPr>
                <a:cxnSpLocks/>
                <a:stCxn id="23" idx="7"/>
                <a:endCxn id="33"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3CA5E8-26EC-E14A-A536-FB337CE57732}"/>
                  </a:ext>
                </a:extLst>
              </p:cNvPr>
              <p:cNvCxnSpPr>
                <a:cxnSpLocks/>
                <a:stCxn id="23" idx="0"/>
                <a:endCxn id="32"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7" name="TextBox 36">
            <a:extLst>
              <a:ext uri="{FF2B5EF4-FFF2-40B4-BE49-F238E27FC236}">
                <a16:creationId xmlns:a16="http://schemas.microsoft.com/office/drawing/2014/main" id="{954F0440-CB06-DF3E-0421-6AACD04E49B4}"/>
              </a:ext>
            </a:extLst>
          </p:cNvPr>
          <p:cNvSpPr txBox="1"/>
          <p:nvPr/>
        </p:nvSpPr>
        <p:spPr>
          <a:xfrm>
            <a:off x="103517" y="2780367"/>
            <a:ext cx="3079717" cy="307777"/>
          </a:xfrm>
          <a:prstGeom prst="rect">
            <a:avLst/>
          </a:prstGeom>
          <a:solidFill>
            <a:schemeClr val="bg1">
              <a:lumMod val="95000"/>
            </a:schemeClr>
          </a:solidFill>
        </p:spPr>
        <p:txBody>
          <a:bodyPr wrap="square">
            <a:spAutoFit/>
          </a:bodyPr>
          <a:lstStyle/>
          <a:p>
            <a:pPr marL="0" lvl="0" indent="0">
              <a:spcAft>
                <a:spcPts val="1200"/>
              </a:spcAft>
              <a:buNone/>
            </a:pPr>
            <a:r>
              <a:rPr lang="en-US" sz="1400" dirty="0">
                <a:latin typeface="Consolas" panose="020B0609020204030204" pitchFamily="49" charset="0"/>
                <a:cs typeface="Consolas" panose="020B0609020204030204" pitchFamily="49" charset="0"/>
              </a:rPr>
              <a:t>“Wings over Kansas is </a:t>
            </a:r>
            <a:r>
              <a:rPr lang="en-US" sz="1400" dirty="0">
                <a:solidFill>
                  <a:schemeClr val="bg1"/>
                </a:solidFill>
                <a:highlight>
                  <a:srgbClr val="000000"/>
                </a:highlight>
                <a:latin typeface="Consolas" panose="020B0609020204030204" pitchFamily="49" charset="0"/>
                <a:cs typeface="Consolas" panose="020B0609020204030204" pitchFamily="49" charset="0"/>
              </a:rPr>
              <a:t>[MASK]</a:t>
            </a:r>
            <a:r>
              <a:rPr lang="en-US" sz="1400" dirty="0">
                <a:latin typeface="Consolas" panose="020B0609020204030204" pitchFamily="49" charset="0"/>
                <a:cs typeface="Consolas" panose="020B0609020204030204" pitchFamily="49" charset="0"/>
              </a:rPr>
              <a:t>”</a:t>
            </a:r>
          </a:p>
        </p:txBody>
      </p:sp>
      <p:sp>
        <p:nvSpPr>
          <p:cNvPr id="38" name="TextBox 37">
            <a:extLst>
              <a:ext uri="{FF2B5EF4-FFF2-40B4-BE49-F238E27FC236}">
                <a16:creationId xmlns:a16="http://schemas.microsoft.com/office/drawing/2014/main" id="{14556E68-6C89-9959-EFCC-0B8E9F1E1916}"/>
              </a:ext>
            </a:extLst>
          </p:cNvPr>
          <p:cNvSpPr txBox="1"/>
          <p:nvPr/>
        </p:nvSpPr>
        <p:spPr>
          <a:xfrm>
            <a:off x="6404634" y="2356864"/>
            <a:ext cx="2462172" cy="1169551"/>
          </a:xfrm>
          <a:prstGeom prst="rect">
            <a:avLst/>
          </a:prstGeom>
          <a:solidFill>
            <a:schemeClr val="bg1">
              <a:lumMod val="95000"/>
            </a:schemeClr>
          </a:solidFill>
        </p:spPr>
        <p:txBody>
          <a:bodyPr wrap="square">
            <a:spAutoFit/>
          </a:bodyPr>
          <a:lstStyle/>
          <a:p>
            <a:pPr marL="0" lvl="0" indent="0">
              <a:spcAft>
                <a:spcPts val="1200"/>
              </a:spcAft>
              <a:buNone/>
            </a:pPr>
            <a:r>
              <a:rPr lang="en-US" sz="1400" dirty="0">
                <a:latin typeface="Consolas" panose="020B0609020204030204" pitchFamily="49" charset="0"/>
                <a:cs typeface="Consolas" panose="020B0609020204030204" pitchFamily="49" charset="0"/>
              </a:rPr>
              <a:t>“Wings over </a:t>
            </a:r>
            <a:r>
              <a:rPr lang="en-US" dirty="0">
                <a:latin typeface="Consolas" panose="020B0609020204030204" pitchFamily="49" charset="0"/>
                <a:cs typeface="Consolas" panose="020B0609020204030204" pitchFamily="49" charset="0"/>
              </a:rPr>
              <a:t>Kansas is </a:t>
            </a:r>
            <a:r>
              <a:rPr lang="en-US" dirty="0">
                <a:solidFill>
                  <a:srgbClr val="0070C0"/>
                </a:solidFill>
                <a:latin typeface="Consolas" panose="020B0609020204030204" pitchFamily="49" charset="0"/>
                <a:cs typeface="Consolas" panose="020B0609020204030204" pitchFamily="49" charset="0"/>
              </a:rPr>
              <a:t>an aviation website founded in 1998 by Carl Chance owned by Chance Communications, Inc.”</a:t>
            </a:r>
            <a:endParaRPr lang="en-US" sz="1400" dirty="0">
              <a:solidFill>
                <a:srgbClr val="0070C0"/>
              </a:solidFill>
              <a:latin typeface="Consolas" panose="020B0609020204030204" pitchFamily="49" charset="0"/>
              <a:cs typeface="Consolas" panose="020B0609020204030204" pitchFamily="49" charset="0"/>
            </a:endParaRPr>
          </a:p>
        </p:txBody>
      </p:sp>
      <p:sp>
        <p:nvSpPr>
          <p:cNvPr id="34" name="TextBox 33">
            <a:extLst>
              <a:ext uri="{FF2B5EF4-FFF2-40B4-BE49-F238E27FC236}">
                <a16:creationId xmlns:a16="http://schemas.microsoft.com/office/drawing/2014/main" id="{D81689D8-7E93-70BF-7D10-FF1047987869}"/>
              </a:ext>
            </a:extLst>
          </p:cNvPr>
          <p:cNvSpPr txBox="1"/>
          <p:nvPr/>
        </p:nvSpPr>
        <p:spPr>
          <a:xfrm>
            <a:off x="2873708" y="609350"/>
            <a:ext cx="7550400" cy="584775"/>
          </a:xfrm>
          <a:prstGeom prst="rect">
            <a:avLst/>
          </a:prstGeom>
          <a:noFill/>
        </p:spPr>
        <p:txBody>
          <a:bodyPr wrap="square">
            <a:spAutoFit/>
          </a:bodyPr>
          <a:lstStyle/>
          <a:p>
            <a:r>
              <a:rPr lang="en-US" sz="3200" i="1" dirty="0">
                <a:latin typeface="Corbel" panose="020B0503020204020204" pitchFamily="34" charset="0"/>
              </a:rPr>
              <a:t>are </a:t>
            </a:r>
            <a:r>
              <a:rPr lang="en-US" sz="3200" b="1" i="1" dirty="0">
                <a:solidFill>
                  <a:srgbClr val="C00000"/>
                </a:solidFill>
                <a:latin typeface="Corbel" panose="020B0503020204020204" pitchFamily="34" charset="0"/>
              </a:rPr>
              <a:t>predictive models </a:t>
            </a:r>
            <a:r>
              <a:rPr lang="en-US" sz="3200" i="1" dirty="0">
                <a:latin typeface="Corbel" panose="020B0503020204020204" pitchFamily="34" charset="0"/>
              </a:rPr>
              <a:t>of the world! </a:t>
            </a:r>
            <a:endParaRPr lang="en-US" sz="3200" i="1" dirty="0"/>
          </a:p>
        </p:txBody>
      </p:sp>
      <p:sp>
        <p:nvSpPr>
          <p:cNvPr id="40" name="Rectangle 39">
            <a:extLst>
              <a:ext uri="{FF2B5EF4-FFF2-40B4-BE49-F238E27FC236}">
                <a16:creationId xmlns:a16="http://schemas.microsoft.com/office/drawing/2014/main" id="{6DAD0F85-BDA6-34AC-5094-EE73BDBA24FA}"/>
              </a:ext>
            </a:extLst>
          </p:cNvPr>
          <p:cNvSpPr/>
          <p:nvPr/>
        </p:nvSpPr>
        <p:spPr>
          <a:xfrm>
            <a:off x="1424574" y="4741208"/>
            <a:ext cx="6486851" cy="307777"/>
          </a:xfrm>
          <a:prstGeom prst="rect">
            <a:avLst/>
          </a:prstGeom>
        </p:spPr>
        <p:txBody>
          <a:bodyPr wrap="square">
            <a:spAutoFit/>
          </a:bodyPr>
          <a:lstStyle/>
          <a:p>
            <a:pPr marL="11113" lvl="2" algn="ctr"/>
            <a:r>
              <a:rPr lang="en-US" dirty="0">
                <a:solidFill>
                  <a:schemeClr val="bg1">
                    <a:lumMod val="50000"/>
                  </a:schemeClr>
                </a:solidFill>
                <a:latin typeface="Corbel" panose="020B0503020204020204" pitchFamily="34" charset="0"/>
              </a:rPr>
              <a:t>[</a:t>
            </a:r>
            <a:r>
              <a:rPr lang="en-US" dirty="0" err="1">
                <a:solidFill>
                  <a:schemeClr val="bg1">
                    <a:lumMod val="50000"/>
                  </a:schemeClr>
                </a:solidFill>
                <a:latin typeface="Corbel" panose="020B0503020204020204" pitchFamily="34" charset="0"/>
              </a:rPr>
              <a:t>Bengio</a:t>
            </a:r>
            <a:r>
              <a:rPr lang="en-US" dirty="0">
                <a:solidFill>
                  <a:schemeClr val="bg1">
                    <a:lumMod val="50000"/>
                  </a:schemeClr>
                </a:solidFill>
                <a:latin typeface="Corbel" panose="020B0503020204020204" pitchFamily="34" charset="0"/>
              </a:rPr>
              <a:t> et al. 2004, Hinton et al. 2006, Peters et al. 2018, …]</a:t>
            </a:r>
            <a:endParaRPr lang="en-US" dirty="0">
              <a:latin typeface="Corbel" panose="020B0503020204020204" pitchFamily="34" charset="0"/>
            </a:endParaRPr>
          </a:p>
        </p:txBody>
      </p:sp>
    </p:spTree>
    <p:extLst>
      <p:ext uri="{BB962C8B-B14F-4D97-AF65-F5344CB8AC3E}">
        <p14:creationId xmlns:p14="http://schemas.microsoft.com/office/powerpoint/2010/main" val="13907330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4" name="Slide Number Placeholder 3">
            <a:extLst>
              <a:ext uri="{FF2B5EF4-FFF2-40B4-BE49-F238E27FC236}">
                <a16:creationId xmlns:a16="http://schemas.microsoft.com/office/drawing/2014/main" id="{3383A40A-510D-76DC-64FA-2125C8CD79C0}"/>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26</a:t>
            </a:fld>
            <a:endParaRPr lang="en"/>
          </a:p>
        </p:txBody>
      </p:sp>
      <p:sp>
        <p:nvSpPr>
          <p:cNvPr id="3" name="Content Placeholder 2">
            <a:extLst>
              <a:ext uri="{FF2B5EF4-FFF2-40B4-BE49-F238E27FC236}">
                <a16:creationId xmlns:a16="http://schemas.microsoft.com/office/drawing/2014/main" id="{602EF53C-D31B-7E26-BB9D-E428728DA9CA}"/>
              </a:ext>
            </a:extLst>
          </p:cNvPr>
          <p:cNvSpPr txBox="1">
            <a:spLocks/>
          </p:cNvSpPr>
          <p:nvPr/>
        </p:nvSpPr>
        <p:spPr>
          <a:xfrm>
            <a:off x="288402" y="4053940"/>
            <a:ext cx="8578733"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i="1" dirty="0">
                <a:latin typeface="Corbel" panose="020B0503020204020204" pitchFamily="34" charset="0"/>
              </a:rPr>
              <a:t>learned from </a:t>
            </a:r>
            <a:r>
              <a:rPr lang="en-US" b="1" i="1" dirty="0">
                <a:solidFill>
                  <a:srgbClr val="C00000"/>
                </a:solidFill>
                <a:latin typeface="Corbel" panose="020B0503020204020204" pitchFamily="34" charset="0"/>
              </a:rPr>
              <a:t>cheaply available </a:t>
            </a:r>
            <a:r>
              <a:rPr lang="en-US" i="1" dirty="0">
                <a:latin typeface="Corbel" panose="020B0503020204020204" pitchFamily="34" charset="0"/>
              </a:rPr>
              <a:t>unlabeled data</a:t>
            </a:r>
          </a:p>
        </p:txBody>
      </p:sp>
      <p:sp>
        <p:nvSpPr>
          <p:cNvPr id="6" name="TextBox 5">
            <a:extLst>
              <a:ext uri="{FF2B5EF4-FFF2-40B4-BE49-F238E27FC236}">
                <a16:creationId xmlns:a16="http://schemas.microsoft.com/office/drawing/2014/main" id="{3A2CB28B-0333-3BEE-2DF5-819BF13B9078}"/>
              </a:ext>
            </a:extLst>
          </p:cNvPr>
          <p:cNvSpPr txBox="1"/>
          <p:nvPr/>
        </p:nvSpPr>
        <p:spPr>
          <a:xfrm>
            <a:off x="796800" y="3206747"/>
            <a:ext cx="7550400" cy="461665"/>
          </a:xfrm>
          <a:prstGeom prst="rect">
            <a:avLst/>
          </a:prstGeom>
          <a:noFill/>
        </p:spPr>
        <p:txBody>
          <a:bodyPr wrap="square">
            <a:spAutoFit/>
          </a:bodyPr>
          <a:lstStyle/>
          <a:p>
            <a:pPr algn="ctr"/>
            <a:r>
              <a:rPr lang="en-US" sz="2400" i="1" dirty="0">
                <a:latin typeface="Corbel" panose="020B0503020204020204" pitchFamily="34" charset="0"/>
              </a:rPr>
              <a:t>are </a:t>
            </a:r>
            <a:r>
              <a:rPr lang="en-US" sz="2400" b="1" i="1" dirty="0">
                <a:solidFill>
                  <a:srgbClr val="C00000"/>
                </a:solidFill>
                <a:latin typeface="Corbel" panose="020B0503020204020204" pitchFamily="34" charset="0"/>
              </a:rPr>
              <a:t>predictive models </a:t>
            </a:r>
            <a:r>
              <a:rPr lang="en-US" sz="2400" i="1" dirty="0">
                <a:latin typeface="Corbel" panose="020B0503020204020204" pitchFamily="34" charset="0"/>
              </a:rPr>
              <a:t>of the world! </a:t>
            </a:r>
            <a:endParaRPr lang="en-US" sz="2400" i="1" dirty="0"/>
          </a:p>
        </p:txBody>
      </p:sp>
    </p:spTree>
    <p:extLst>
      <p:ext uri="{BB962C8B-B14F-4D97-AF65-F5344CB8AC3E}">
        <p14:creationId xmlns:p14="http://schemas.microsoft.com/office/powerpoint/2010/main" val="34519603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rgbClr val="0070C0"/>
                </a:solidFill>
              </a:rPr>
              <a:t>Self-Supervised</a:t>
            </a:r>
            <a:r>
              <a:rPr lang="en-US" b="1" dirty="0"/>
              <a:t> </a:t>
            </a:r>
            <a:r>
              <a:rPr lang="en-US" dirty="0"/>
              <a:t>Models</a:t>
            </a:r>
          </a:p>
        </p:txBody>
      </p:sp>
      <p:sp>
        <p:nvSpPr>
          <p:cNvPr id="4" name="Slide Number Placeholder 3">
            <a:extLst>
              <a:ext uri="{FF2B5EF4-FFF2-40B4-BE49-F238E27FC236}">
                <a16:creationId xmlns:a16="http://schemas.microsoft.com/office/drawing/2014/main" id="{F91DE1AF-3977-F6E2-D80E-E73B3EC5BFF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27</a:t>
            </a:fld>
            <a:endParaRPr lang="en"/>
          </a:p>
        </p:txBody>
      </p:sp>
      <p:sp>
        <p:nvSpPr>
          <p:cNvPr id="3" name="Content Placeholder 2">
            <a:extLst>
              <a:ext uri="{FF2B5EF4-FFF2-40B4-BE49-F238E27FC236}">
                <a16:creationId xmlns:a16="http://schemas.microsoft.com/office/drawing/2014/main" id="{602EF53C-D31B-7E26-BB9D-E428728DA9CA}"/>
              </a:ext>
            </a:extLst>
          </p:cNvPr>
          <p:cNvSpPr txBox="1">
            <a:spLocks/>
          </p:cNvSpPr>
          <p:nvPr/>
        </p:nvSpPr>
        <p:spPr>
          <a:xfrm>
            <a:off x="288402" y="3726136"/>
            <a:ext cx="8578733"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Tx/>
              <a:buNone/>
            </a:pPr>
            <a:r>
              <a:rPr lang="en-US" i="1" dirty="0">
                <a:latin typeface="Corbel" panose="020B0503020204020204" pitchFamily="34" charset="0"/>
              </a:rPr>
              <a:t>learned from </a:t>
            </a:r>
            <a:r>
              <a:rPr lang="en-US" b="1" i="1" dirty="0">
                <a:solidFill>
                  <a:srgbClr val="C00000"/>
                </a:solidFill>
                <a:latin typeface="Corbel" panose="020B0503020204020204" pitchFamily="34" charset="0"/>
              </a:rPr>
              <a:t>cheaply available </a:t>
            </a:r>
            <a:r>
              <a:rPr lang="en-US" i="1" dirty="0">
                <a:latin typeface="Corbel" panose="020B0503020204020204" pitchFamily="34" charset="0"/>
              </a:rPr>
              <a:t>unlabeled </a:t>
            </a:r>
            <a:r>
              <a:rPr lang="en-US" sz="5400" b="1" i="1" dirty="0">
                <a:latin typeface="Corbel" panose="020B0503020204020204" pitchFamily="34" charset="0"/>
              </a:rPr>
              <a:t>data</a:t>
            </a:r>
            <a:endParaRPr lang="en-US" b="1" i="1" dirty="0">
              <a:latin typeface="Corbel" panose="020B0503020204020204" pitchFamily="34" charset="0"/>
            </a:endParaRPr>
          </a:p>
        </p:txBody>
      </p:sp>
      <p:sp>
        <p:nvSpPr>
          <p:cNvPr id="5" name="TextBox 4">
            <a:extLst>
              <a:ext uri="{FF2B5EF4-FFF2-40B4-BE49-F238E27FC236}">
                <a16:creationId xmlns:a16="http://schemas.microsoft.com/office/drawing/2014/main" id="{E04E72D4-4B11-5785-D047-541F07CD725A}"/>
              </a:ext>
            </a:extLst>
          </p:cNvPr>
          <p:cNvSpPr txBox="1"/>
          <p:nvPr/>
        </p:nvSpPr>
        <p:spPr>
          <a:xfrm>
            <a:off x="796800" y="3206747"/>
            <a:ext cx="7550400" cy="461665"/>
          </a:xfrm>
          <a:prstGeom prst="rect">
            <a:avLst/>
          </a:prstGeom>
          <a:noFill/>
        </p:spPr>
        <p:txBody>
          <a:bodyPr wrap="square">
            <a:spAutoFit/>
          </a:bodyPr>
          <a:lstStyle/>
          <a:p>
            <a:pPr algn="ctr"/>
            <a:r>
              <a:rPr lang="en-US" sz="2400" i="1" dirty="0">
                <a:latin typeface="Corbel" panose="020B0503020204020204" pitchFamily="34" charset="0"/>
              </a:rPr>
              <a:t>are </a:t>
            </a:r>
            <a:r>
              <a:rPr lang="en-US" sz="2400" b="1" i="1" dirty="0">
                <a:solidFill>
                  <a:srgbClr val="C00000"/>
                </a:solidFill>
                <a:latin typeface="Corbel" panose="020B0503020204020204" pitchFamily="34" charset="0"/>
              </a:rPr>
              <a:t>predictive models </a:t>
            </a:r>
            <a:r>
              <a:rPr lang="en-US" sz="2400" i="1" dirty="0">
                <a:latin typeface="Corbel" panose="020B0503020204020204" pitchFamily="34" charset="0"/>
              </a:rPr>
              <a:t>of the world! </a:t>
            </a:r>
            <a:endParaRPr lang="en-US" sz="2400" i="1" dirty="0"/>
          </a:p>
        </p:txBody>
      </p:sp>
    </p:spTree>
    <p:extLst>
      <p:ext uri="{BB962C8B-B14F-4D97-AF65-F5344CB8AC3E}">
        <p14:creationId xmlns:p14="http://schemas.microsoft.com/office/powerpoint/2010/main" val="450522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709"/>
        <p:cNvGrpSpPr/>
        <p:nvPr/>
      </p:nvGrpSpPr>
      <p:grpSpPr>
        <a:xfrm>
          <a:off x="0" y="0"/>
          <a:ext cx="0" cy="0"/>
          <a:chOff x="0" y="0"/>
          <a:chExt cx="0" cy="0"/>
        </a:xfrm>
      </p:grpSpPr>
      <p:sp>
        <p:nvSpPr>
          <p:cNvPr id="710" name="Google Shape;710;p116"/>
          <p:cNvSpPr txBox="1">
            <a:spLocks noGrp="1"/>
          </p:cNvSpPr>
          <p:nvPr>
            <p:ph type="title"/>
          </p:nvPr>
        </p:nvSpPr>
        <p:spPr>
          <a:prstGeom prst="rect">
            <a:avLst/>
          </a:prstGeom>
        </p:spPr>
        <p:txBody>
          <a:bodyPr spcFirstLastPara="1" wrap="square" lIns="91425" tIns="91425" rIns="91425" bIns="91425" anchor="t" anchorCtr="0">
            <a:normAutofit/>
          </a:bodyPr>
          <a:lstStyle/>
          <a:p>
            <a:pPr lvl="0"/>
            <a:r>
              <a:rPr lang="en-US" b="1" dirty="0">
                <a:solidFill>
                  <a:srgbClr val="0070C0"/>
                </a:solidFill>
              </a:rPr>
              <a:t>Self-Supervised Models</a:t>
            </a:r>
            <a:endParaRPr dirty="0"/>
          </a:p>
        </p:txBody>
      </p:sp>
      <p:sp>
        <p:nvSpPr>
          <p:cNvPr id="2" name="Content Placeholder 1">
            <a:extLst>
              <a:ext uri="{FF2B5EF4-FFF2-40B4-BE49-F238E27FC236}">
                <a16:creationId xmlns:a16="http://schemas.microsoft.com/office/drawing/2014/main" id="{D8E4C90C-16CE-57A5-5968-DB7F3FDDEC2E}"/>
              </a:ext>
            </a:extLst>
          </p:cNvPr>
          <p:cNvSpPr>
            <a:spLocks noGrp="1"/>
          </p:cNvSpPr>
          <p:nvPr>
            <p:ph type="body" sz="quarter" idx="16"/>
          </p:nvPr>
        </p:nvSpPr>
        <p:spPr/>
        <p:txBody>
          <a:bodyPr/>
          <a:lstStyle/>
          <a:p>
            <a:r>
              <a:rPr lang="en-US" b="1" dirty="0"/>
              <a:t>Goal:</a:t>
            </a:r>
            <a:r>
              <a:rPr lang="en-US" dirty="0"/>
              <a:t> Answering questions </a:t>
            </a:r>
          </a:p>
        </p:txBody>
      </p:sp>
      <p:sp>
        <p:nvSpPr>
          <p:cNvPr id="36" name="Google Shape;373;p62">
            <a:extLst>
              <a:ext uri="{FF2B5EF4-FFF2-40B4-BE49-F238E27FC236}">
                <a16:creationId xmlns:a16="http://schemas.microsoft.com/office/drawing/2014/main" id="{AE592CE4-EEF6-6AB9-BDE1-860588673AEE}"/>
              </a:ext>
            </a:extLst>
          </p:cNvPr>
          <p:cNvSpPr txBox="1">
            <a:spLocks/>
          </p:cNvSpPr>
          <p:nvPr/>
        </p:nvSpPr>
        <p:spPr>
          <a:xfrm>
            <a:off x="367559" y="2276433"/>
            <a:ext cx="8578733" cy="745892"/>
          </a:xfrm>
          <a:prstGeom prst="rect">
            <a:avLst/>
          </a:prstGeom>
        </p:spPr>
        <p:txBody>
          <a:bodyPr spcFirstLastPara="1" vert="horz" wrap="square" lIns="91425" tIns="91425" rIns="91425" bIns="91425" rtlCol="0" anchor="ctr" anchorCtr="0">
            <a:normAutofit/>
          </a:bodyPr>
          <a:lstStyle>
            <a:lvl1pPr lvl="0" algn="l" defTabSz="914400" rtl="0" eaLnBrk="1" latinLnBrk="0" hangingPunct="1">
              <a:lnSpc>
                <a:spcPct val="90000"/>
              </a:lnSpc>
              <a:spcBef>
                <a:spcPts val="0"/>
              </a:spcBef>
              <a:spcAft>
                <a:spcPts val="0"/>
              </a:spcAft>
              <a:buSzPts val="2800"/>
              <a:buNone/>
              <a:defRPr sz="3600" kern="1200">
                <a:solidFill>
                  <a:schemeClr val="tx1"/>
                </a:solidFill>
                <a:latin typeface="+mj-lt"/>
                <a:ea typeface="+mj-ea"/>
                <a:cs typeface="+mj-cs"/>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pPr>
              <a:buClrTx/>
              <a:buFontTx/>
            </a:pPr>
            <a:endParaRPr lang="en-US" sz="2800" dirty="0"/>
          </a:p>
        </p:txBody>
      </p:sp>
      <p:sp>
        <p:nvSpPr>
          <p:cNvPr id="4" name="TextBox 3">
            <a:extLst>
              <a:ext uri="{FF2B5EF4-FFF2-40B4-BE49-F238E27FC236}">
                <a16:creationId xmlns:a16="http://schemas.microsoft.com/office/drawing/2014/main" id="{69DCFFED-C6AC-0B28-F643-9CE9FF318DAE}"/>
              </a:ext>
            </a:extLst>
          </p:cNvPr>
          <p:cNvSpPr txBox="1"/>
          <p:nvPr/>
        </p:nvSpPr>
        <p:spPr>
          <a:xfrm>
            <a:off x="2381933" y="4680963"/>
            <a:ext cx="4572000" cy="307777"/>
          </a:xfrm>
          <a:prstGeom prst="rect">
            <a:avLst/>
          </a:prstGeom>
          <a:noFill/>
        </p:spPr>
        <p:txBody>
          <a:bodyPr wrap="square">
            <a:spAutoFit/>
          </a:bodyPr>
          <a:lstStyle/>
          <a:p>
            <a:pPr algn="ctr"/>
            <a:r>
              <a:rPr lang="en-US" dirty="0">
                <a:latin typeface="Corbel" panose="020B0503020204020204" pitchFamily="34" charset="0"/>
              </a:rPr>
              <a:t>Produced with GPT-J:  </a:t>
            </a:r>
            <a:r>
              <a:rPr lang="en-US" dirty="0">
                <a:latin typeface="Corbel" panose="020B0503020204020204" pitchFamily="34" charset="0"/>
                <a:hlinkClick r:id="rId3"/>
              </a:rPr>
              <a:t>https://6b.eleuther.ai/</a:t>
            </a:r>
            <a:r>
              <a:rPr lang="en-US" dirty="0">
                <a:latin typeface="Corbel" panose="020B0503020204020204" pitchFamily="34" charset="0"/>
              </a:rPr>
              <a:t> </a:t>
            </a:r>
          </a:p>
        </p:txBody>
      </p:sp>
      <p:sp>
        <p:nvSpPr>
          <p:cNvPr id="5" name="Right Arrow 4">
            <a:extLst>
              <a:ext uri="{FF2B5EF4-FFF2-40B4-BE49-F238E27FC236}">
                <a16:creationId xmlns:a16="http://schemas.microsoft.com/office/drawing/2014/main" id="{09E1DD39-CC67-550F-D1A2-7FFD0AAF9BD6}"/>
              </a:ext>
            </a:extLst>
          </p:cNvPr>
          <p:cNvSpPr/>
          <p:nvPr/>
        </p:nvSpPr>
        <p:spPr>
          <a:xfrm>
            <a:off x="3115741" y="3030121"/>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Arrow 5">
            <a:extLst>
              <a:ext uri="{FF2B5EF4-FFF2-40B4-BE49-F238E27FC236}">
                <a16:creationId xmlns:a16="http://schemas.microsoft.com/office/drawing/2014/main" id="{122B7ACA-E68B-BD32-224E-C06B495CA4E0}"/>
              </a:ext>
            </a:extLst>
          </p:cNvPr>
          <p:cNvSpPr/>
          <p:nvPr/>
        </p:nvSpPr>
        <p:spPr>
          <a:xfrm>
            <a:off x="5529729" y="2995416"/>
            <a:ext cx="573450" cy="526869"/>
          </a:xfrm>
          <a:prstGeom prst="rightArrow">
            <a:avLst>
              <a:gd name="adj1" fmla="val 50000"/>
              <a:gd name="adj2" fmla="val 66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B24A646-5105-937A-EE15-B8FF6DFC7612}"/>
              </a:ext>
            </a:extLst>
          </p:cNvPr>
          <p:cNvGrpSpPr/>
          <p:nvPr/>
        </p:nvGrpSpPr>
        <p:grpSpPr>
          <a:xfrm>
            <a:off x="4055745" y="2602378"/>
            <a:ext cx="1180334" cy="1382354"/>
            <a:chOff x="4508811" y="2560824"/>
            <a:chExt cx="1883280" cy="2071501"/>
          </a:xfrm>
        </p:grpSpPr>
        <p:sp>
          <p:nvSpPr>
            <p:cNvPr id="8" name="Rounded Rectangle 7">
              <a:extLst>
                <a:ext uri="{FF2B5EF4-FFF2-40B4-BE49-F238E27FC236}">
                  <a16:creationId xmlns:a16="http://schemas.microsoft.com/office/drawing/2014/main" id="{310F1792-5544-C0DC-6843-30920D3417FA}"/>
                </a:ext>
              </a:extLst>
            </p:cNvPr>
            <p:cNvSpPr/>
            <p:nvPr/>
          </p:nvSpPr>
          <p:spPr>
            <a:xfrm>
              <a:off x="4508811" y="2560824"/>
              <a:ext cx="1883280" cy="2071501"/>
            </a:xfrm>
            <a:prstGeom prst="roundRect">
              <a:avLst/>
            </a:prstGeom>
            <a:solidFill>
              <a:schemeClr val="accent4">
                <a:lumMod val="20000"/>
                <a:lumOff val="80000"/>
              </a:schemeClr>
            </a:solidFill>
            <a:ln>
              <a:solidFill>
                <a:srgbClr val="FFC000"/>
              </a:solidFill>
            </a:ln>
          </p:spPr>
          <p:style>
            <a:lnRef idx="1">
              <a:schemeClr val="accent1"/>
            </a:lnRef>
            <a:fillRef idx="2">
              <a:schemeClr val="accent1"/>
            </a:fillRef>
            <a:effectRef idx="1">
              <a:schemeClr val="accent1"/>
            </a:effectRef>
            <a:fontRef idx="minor">
              <a:schemeClr val="dk1"/>
            </a:fontRef>
          </p:style>
          <p:txBody>
            <a:bodyPr lIns="0" rIns="0" rtlCol="0" anchor="ctr"/>
            <a:lstStyle/>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a:p>
              <a:pPr algn="ctr"/>
              <a:endParaRPr lang="en-US" i="1" dirty="0">
                <a:latin typeface="Merriweather Sans" panose="02000503060000020004" pitchFamily="2" charset="77"/>
              </a:endParaRPr>
            </a:p>
          </p:txBody>
        </p:sp>
        <p:grpSp>
          <p:nvGrpSpPr>
            <p:cNvPr id="9" name="Group 8">
              <a:extLst>
                <a:ext uri="{FF2B5EF4-FFF2-40B4-BE49-F238E27FC236}">
                  <a16:creationId xmlns:a16="http://schemas.microsoft.com/office/drawing/2014/main" id="{A39ACF86-C636-5637-9E83-B9730D7D7CA5}"/>
                </a:ext>
              </a:extLst>
            </p:cNvPr>
            <p:cNvGrpSpPr/>
            <p:nvPr/>
          </p:nvGrpSpPr>
          <p:grpSpPr>
            <a:xfrm>
              <a:off x="4757311" y="2903522"/>
              <a:ext cx="1326830" cy="1393914"/>
              <a:chOff x="5626949" y="3485616"/>
              <a:chExt cx="1326830" cy="1393914"/>
            </a:xfrm>
          </p:grpSpPr>
          <p:cxnSp>
            <p:nvCxnSpPr>
              <p:cNvPr id="10" name="Straight Connector 9">
                <a:extLst>
                  <a:ext uri="{FF2B5EF4-FFF2-40B4-BE49-F238E27FC236}">
                    <a16:creationId xmlns:a16="http://schemas.microsoft.com/office/drawing/2014/main" id="{EDDCE3C9-5C46-6D4B-BFB6-1118144887CE}"/>
                  </a:ext>
                </a:extLst>
              </p:cNvPr>
              <p:cNvCxnSpPr>
                <a:cxnSpLocks/>
                <a:stCxn id="27" idx="0"/>
                <a:endCxn id="37" idx="7"/>
              </p:cNvCxnSpPr>
              <p:nvPr/>
            </p:nvCxnSpPr>
            <p:spPr>
              <a:xfrm flipV="1">
                <a:off x="6281965" y="3570820"/>
                <a:ext cx="274712" cy="54821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13CC8D8-D767-4F1C-1222-2BF939394ECF}"/>
                  </a:ext>
                </a:extLst>
              </p:cNvPr>
              <p:cNvCxnSpPr>
                <a:cxnSpLocks/>
                <a:stCxn id="27" idx="0"/>
                <a:endCxn id="35" idx="1"/>
              </p:cNvCxnSpPr>
              <p:nvPr/>
            </p:nvCxnSpPr>
            <p:spPr>
              <a:xfrm flipH="1" flipV="1">
                <a:off x="5977160" y="3570202"/>
                <a:ext cx="304805" cy="54882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C199ABC-5BF2-ADD9-7BF0-B24F8D9B0468}"/>
                  </a:ext>
                </a:extLst>
              </p:cNvPr>
              <p:cNvCxnSpPr>
                <a:cxnSpLocks/>
                <a:stCxn id="27" idx="7"/>
                <a:endCxn id="23" idx="7"/>
              </p:cNvCxnSpPr>
              <p:nvPr/>
            </p:nvCxnSpPr>
            <p:spPr>
              <a:xfrm flipH="1">
                <a:off x="5904678" y="4141795"/>
                <a:ext cx="432246" cy="55128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E9E9E377-1351-F9F0-0E61-004915C92E0F}"/>
                  </a:ext>
                </a:extLst>
              </p:cNvPr>
              <p:cNvCxnSpPr>
                <a:cxnSpLocks/>
                <a:stCxn id="28" idx="4"/>
                <a:endCxn id="25" idx="0"/>
              </p:cNvCxnSpPr>
              <p:nvPr/>
            </p:nvCxnSpPr>
            <p:spPr>
              <a:xfrm>
                <a:off x="6725110" y="4270289"/>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8E79A04C-CEC3-D2C8-A61F-830A296F5B56}"/>
                  </a:ext>
                </a:extLst>
              </p:cNvPr>
              <p:cNvCxnSpPr>
                <a:cxnSpLocks/>
                <a:stCxn id="26" idx="1"/>
                <a:endCxn id="24" idx="5"/>
              </p:cNvCxnSpPr>
              <p:nvPr/>
            </p:nvCxnSpPr>
            <p:spPr>
              <a:xfrm>
                <a:off x="5786903" y="4141177"/>
                <a:ext cx="550021" cy="66044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7BCB5B92-DAC8-9942-2F8E-9B7851BAAEFB}"/>
                  </a:ext>
                </a:extLst>
              </p:cNvPr>
              <p:cNvCxnSpPr>
                <a:cxnSpLocks/>
                <a:endCxn id="24" idx="7"/>
              </p:cNvCxnSpPr>
              <p:nvPr/>
            </p:nvCxnSpPr>
            <p:spPr>
              <a:xfrm flipH="1">
                <a:off x="6336924" y="4118412"/>
                <a:ext cx="400394" cy="57328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011F79A-B6AC-6A08-01F8-6FE13A26B0FD}"/>
                  </a:ext>
                </a:extLst>
              </p:cNvPr>
              <p:cNvCxnSpPr>
                <a:cxnSpLocks/>
                <a:stCxn id="27" idx="1"/>
                <a:endCxn id="25" idx="1"/>
              </p:cNvCxnSpPr>
              <p:nvPr/>
            </p:nvCxnSpPr>
            <p:spPr>
              <a:xfrm>
                <a:off x="6227006" y="4141795"/>
                <a:ext cx="451002" cy="547709"/>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70782AA4-D7F0-0E33-C954-F389912B7BAC}"/>
                  </a:ext>
                </a:extLst>
              </p:cNvPr>
              <p:cNvGrpSpPr/>
              <p:nvPr/>
            </p:nvGrpSpPr>
            <p:grpSpPr>
              <a:xfrm>
                <a:off x="5811307" y="3485616"/>
                <a:ext cx="953115" cy="271041"/>
                <a:chOff x="5628907" y="4877003"/>
                <a:chExt cx="953115" cy="271041"/>
              </a:xfrm>
            </p:grpSpPr>
            <p:sp>
              <p:nvSpPr>
                <p:cNvPr id="34" name="Rectangle 33">
                  <a:extLst>
                    <a:ext uri="{FF2B5EF4-FFF2-40B4-BE49-F238E27FC236}">
                      <a16:creationId xmlns:a16="http://schemas.microsoft.com/office/drawing/2014/main" id="{AACCD3D4-25B6-41A1-B973-99A10FF68734}"/>
                    </a:ext>
                  </a:extLst>
                </p:cNvPr>
                <p:cNvSpPr/>
                <p:nvPr/>
              </p:nvSpPr>
              <p:spPr>
                <a:xfrm>
                  <a:off x="5628907" y="4877003"/>
                  <a:ext cx="953115"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91C1B260-9D8E-9AEC-B9F2-23E111B25B70}"/>
                    </a:ext>
                  </a:extLst>
                </p:cNvPr>
                <p:cNvSpPr/>
                <p:nvPr/>
              </p:nvSpPr>
              <p:spPr>
                <a:xfrm>
                  <a:off x="5771995" y="493882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C564C750-02C8-27C0-8704-35DF593DE5FD}"/>
                    </a:ext>
                  </a:extLst>
                </p:cNvPr>
                <p:cNvSpPr/>
                <p:nvPr/>
              </p:nvSpPr>
              <p:spPr>
                <a:xfrm>
                  <a:off x="6241594" y="493944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cxnSp>
            <p:nvCxnSpPr>
              <p:cNvPr id="18" name="Straight Connector 17">
                <a:extLst>
                  <a:ext uri="{FF2B5EF4-FFF2-40B4-BE49-F238E27FC236}">
                    <a16:creationId xmlns:a16="http://schemas.microsoft.com/office/drawing/2014/main" id="{C0F34029-CC51-C95E-C9C6-44613432BA6B}"/>
                  </a:ext>
                </a:extLst>
              </p:cNvPr>
              <p:cNvCxnSpPr>
                <a:stCxn id="26" idx="4"/>
                <a:endCxn id="23" idx="0"/>
              </p:cNvCxnSpPr>
              <p:nvPr/>
            </p:nvCxnSpPr>
            <p:spPr>
              <a:xfrm>
                <a:off x="5841862" y="4273860"/>
                <a:ext cx="7857" cy="39645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498A54D-76B5-C6F0-16D4-92CF1082F42A}"/>
                  </a:ext>
                </a:extLst>
              </p:cNvPr>
              <p:cNvSpPr/>
              <p:nvPr/>
            </p:nvSpPr>
            <p:spPr>
              <a:xfrm>
                <a:off x="5628907" y="4608489"/>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12E83DED-419E-0759-3AD3-ADDD4AF55FF4}"/>
                  </a:ext>
                </a:extLst>
              </p:cNvPr>
              <p:cNvSpPr/>
              <p:nvPr/>
            </p:nvSpPr>
            <p:spPr>
              <a:xfrm>
                <a:off x="5626949" y="4056591"/>
                <a:ext cx="1324872" cy="271041"/>
              </a:xfrm>
              <a:prstGeom prst="rect">
                <a:avLst/>
              </a:prstGeom>
              <a:solidFill>
                <a:srgbClr val="A6AAA9"/>
              </a:solidFill>
              <a:ln>
                <a:solidFill>
                  <a:schemeClr val="tx1"/>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832F5B15-860E-DB74-7F01-7A73B015C680}"/>
                  </a:ext>
                </a:extLst>
              </p:cNvPr>
              <p:cNvCxnSpPr>
                <a:cxnSpLocks/>
                <a:stCxn id="28" idx="7"/>
                <a:endCxn id="23" idx="3"/>
              </p:cNvCxnSpPr>
              <p:nvPr/>
            </p:nvCxnSpPr>
            <p:spPr>
              <a:xfrm flipH="1">
                <a:off x="5794760" y="4137606"/>
                <a:ext cx="985309" cy="6653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1336F8A-562C-53BE-27D8-01EC0154BE7E}"/>
                  </a:ext>
                </a:extLst>
              </p:cNvPr>
              <p:cNvCxnSpPr>
                <a:cxnSpLocks/>
                <a:stCxn id="26" idx="1"/>
              </p:cNvCxnSpPr>
              <p:nvPr/>
            </p:nvCxnSpPr>
            <p:spPr>
              <a:xfrm>
                <a:off x="5786903" y="4141177"/>
                <a:ext cx="1010695" cy="66181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Oval 22">
                <a:extLst>
                  <a:ext uri="{FF2B5EF4-FFF2-40B4-BE49-F238E27FC236}">
                    <a16:creationId xmlns:a16="http://schemas.microsoft.com/office/drawing/2014/main" id="{3F7B22F9-C518-CE4D-1D21-188A0D90ADB7}"/>
                  </a:ext>
                </a:extLst>
              </p:cNvPr>
              <p:cNvSpPr/>
              <p:nvPr/>
            </p:nvSpPr>
            <p:spPr>
              <a:xfrm>
                <a:off x="5771995" y="467031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8C496B6D-BD6E-4FB1-2320-2144C42429B4}"/>
                  </a:ext>
                </a:extLst>
              </p:cNvPr>
              <p:cNvSpPr/>
              <p:nvPr/>
            </p:nvSpPr>
            <p:spPr>
              <a:xfrm>
                <a:off x="6204241" y="4668934"/>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93990D6E-4E37-24C9-9A61-00D45AAF5768}"/>
                  </a:ext>
                </a:extLst>
              </p:cNvPr>
              <p:cNvSpPr/>
              <p:nvPr/>
            </p:nvSpPr>
            <p:spPr>
              <a:xfrm>
                <a:off x="6655243" y="4666739"/>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070D170-EC41-D22E-B8A3-CB1AB01FF936}"/>
                  </a:ext>
                </a:extLst>
              </p:cNvPr>
              <p:cNvSpPr/>
              <p:nvPr/>
            </p:nvSpPr>
            <p:spPr>
              <a:xfrm>
                <a:off x="5764138" y="4118412"/>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3544F68A-08E5-106B-0F1A-F9BFA1D71E01}"/>
                  </a:ext>
                </a:extLst>
              </p:cNvPr>
              <p:cNvSpPr/>
              <p:nvPr/>
            </p:nvSpPr>
            <p:spPr>
              <a:xfrm>
                <a:off x="6204241" y="4119030"/>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3A32F3D0-EA75-0FC9-AFD5-22F9F81509D9}"/>
                  </a:ext>
                </a:extLst>
              </p:cNvPr>
              <p:cNvSpPr/>
              <p:nvPr/>
            </p:nvSpPr>
            <p:spPr>
              <a:xfrm>
                <a:off x="6647386" y="4114841"/>
                <a:ext cx="155448" cy="15544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cxnSp>
            <p:nvCxnSpPr>
              <p:cNvPr id="29" name="Straight Connector 28">
                <a:extLst>
                  <a:ext uri="{FF2B5EF4-FFF2-40B4-BE49-F238E27FC236}">
                    <a16:creationId xmlns:a16="http://schemas.microsoft.com/office/drawing/2014/main" id="{5B9675A5-2777-C934-2076-355BEBAC2DFB}"/>
                  </a:ext>
                </a:extLst>
              </p:cNvPr>
              <p:cNvCxnSpPr>
                <a:cxnSpLocks/>
                <a:stCxn id="27" idx="4"/>
                <a:endCxn id="24" idx="0"/>
              </p:cNvCxnSpPr>
              <p:nvPr/>
            </p:nvCxnSpPr>
            <p:spPr>
              <a:xfrm>
                <a:off x="6281965" y="4274478"/>
                <a:ext cx="0" cy="39445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AF41730-11F4-2E9A-AABD-1F55379EECA7}"/>
                  </a:ext>
                </a:extLst>
              </p:cNvPr>
              <p:cNvCxnSpPr>
                <a:cxnSpLocks/>
                <a:stCxn id="28" idx="5"/>
                <a:endCxn id="37" idx="1"/>
              </p:cNvCxnSpPr>
              <p:nvPr/>
            </p:nvCxnSpPr>
            <p:spPr>
              <a:xfrm flipH="1" flipV="1">
                <a:off x="6446759" y="3570820"/>
                <a:ext cx="333310" cy="67670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4CFDC53-E07A-EB85-F598-C3CD9BA40405}"/>
                  </a:ext>
                </a:extLst>
              </p:cNvPr>
              <p:cNvCxnSpPr>
                <a:cxnSpLocks/>
                <a:stCxn id="28" idx="1"/>
                <a:endCxn id="35" idx="5"/>
              </p:cNvCxnSpPr>
              <p:nvPr/>
            </p:nvCxnSpPr>
            <p:spPr>
              <a:xfrm flipH="1" flipV="1">
                <a:off x="6087078" y="3680120"/>
                <a:ext cx="583073" cy="4574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12A80D03-0481-6013-9C88-F2EE6BFB6DA0}"/>
                  </a:ext>
                </a:extLst>
              </p:cNvPr>
              <p:cNvCxnSpPr>
                <a:cxnSpLocks/>
                <a:stCxn id="26" idx="7"/>
                <a:endCxn id="37" idx="3"/>
              </p:cNvCxnSpPr>
              <p:nvPr/>
            </p:nvCxnSpPr>
            <p:spPr>
              <a:xfrm flipV="1">
                <a:off x="5896821" y="3680738"/>
                <a:ext cx="549938" cy="46043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B0A9896-5722-5F0D-5FF9-5A14319807E9}"/>
                  </a:ext>
                </a:extLst>
              </p:cNvPr>
              <p:cNvCxnSpPr>
                <a:cxnSpLocks/>
                <a:stCxn id="26" idx="0"/>
                <a:endCxn id="35" idx="7"/>
              </p:cNvCxnSpPr>
              <p:nvPr/>
            </p:nvCxnSpPr>
            <p:spPr>
              <a:xfrm flipV="1">
                <a:off x="5841862" y="3570202"/>
                <a:ext cx="245216" cy="5482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8" name="TextBox 37">
            <a:extLst>
              <a:ext uri="{FF2B5EF4-FFF2-40B4-BE49-F238E27FC236}">
                <a16:creationId xmlns:a16="http://schemas.microsoft.com/office/drawing/2014/main" id="{886C43AF-3043-62B6-8718-7DF154149542}"/>
              </a:ext>
            </a:extLst>
          </p:cNvPr>
          <p:cNvSpPr txBox="1"/>
          <p:nvPr/>
        </p:nvSpPr>
        <p:spPr>
          <a:xfrm>
            <a:off x="571431" y="2907219"/>
            <a:ext cx="2371728" cy="738664"/>
          </a:xfrm>
          <a:prstGeom prst="rect">
            <a:avLst/>
          </a:prstGeom>
          <a:solidFill>
            <a:schemeClr val="bg1">
              <a:lumMod val="95000"/>
            </a:schemeClr>
          </a:solidFill>
        </p:spPr>
        <p:txBody>
          <a:bodyPr wrap="square">
            <a:spAutoFit/>
          </a:bodyPr>
          <a:lstStyle/>
          <a:p>
            <a:pPr marL="0" lvl="0" indent="0">
              <a:spcAft>
                <a:spcPts val="1200"/>
              </a:spcAft>
              <a:buNone/>
            </a:pPr>
            <a:r>
              <a:rPr lang="en-US" dirty="0">
                <a:latin typeface="Consolas" panose="020B0609020204030204" pitchFamily="49" charset="0"/>
                <a:cs typeface="Consolas" panose="020B0609020204030204" pitchFamily="49" charset="0"/>
              </a:rPr>
              <a:t>“The birthplace of </a:t>
            </a:r>
            <a:br>
              <a:rPr lang="en-US" dirty="0">
                <a:latin typeface="Consolas" panose="020B0609020204030204" pitchFamily="49" charset="0"/>
                <a:cs typeface="Consolas" panose="020B0609020204030204" pitchFamily="49" charset="0"/>
              </a:rPr>
            </a:br>
            <a:r>
              <a:rPr lang="en-US" dirty="0">
                <a:latin typeface="Consolas" panose="020B0609020204030204" pitchFamily="49" charset="0"/>
                <a:cs typeface="Consolas" panose="020B0609020204030204" pitchFamily="49" charset="0"/>
              </a:rPr>
              <a:t>the American national anthem” </a:t>
            </a:r>
            <a:r>
              <a:rPr lang="en-US" dirty="0">
                <a:solidFill>
                  <a:schemeClr val="bg1"/>
                </a:solidFill>
                <a:highlight>
                  <a:srgbClr val="000000"/>
                </a:highlight>
                <a:latin typeface="Consolas" panose="020B0609020204030204" pitchFamily="49" charset="0"/>
                <a:cs typeface="Consolas" panose="020B0609020204030204" pitchFamily="49" charset="0"/>
              </a:rPr>
              <a:t>[MASK]</a:t>
            </a:r>
            <a:endParaRPr lang="en-US" dirty="0">
              <a:latin typeface="Consolas" panose="020B0609020204030204" pitchFamily="49" charset="0"/>
              <a:cs typeface="Consolas" panose="020B0609020204030204" pitchFamily="49" charset="0"/>
            </a:endParaRPr>
          </a:p>
        </p:txBody>
      </p:sp>
      <p:sp>
        <p:nvSpPr>
          <p:cNvPr id="40" name="TextBox 39">
            <a:extLst>
              <a:ext uri="{FF2B5EF4-FFF2-40B4-BE49-F238E27FC236}">
                <a16:creationId xmlns:a16="http://schemas.microsoft.com/office/drawing/2014/main" id="{8C714558-B8E0-7C05-1D98-C7D91EE494AF}"/>
              </a:ext>
            </a:extLst>
          </p:cNvPr>
          <p:cNvSpPr txBox="1"/>
          <p:nvPr/>
        </p:nvSpPr>
        <p:spPr>
          <a:xfrm>
            <a:off x="6257554" y="2674695"/>
            <a:ext cx="2604460" cy="1169551"/>
          </a:xfrm>
          <a:prstGeom prst="rect">
            <a:avLst/>
          </a:prstGeom>
          <a:solidFill>
            <a:schemeClr val="bg1">
              <a:lumMod val="95000"/>
            </a:schemeClr>
          </a:solidFill>
        </p:spPr>
        <p:txBody>
          <a:bodyPr wrap="square">
            <a:spAutoFit/>
          </a:bodyPr>
          <a:lstStyle/>
          <a:p>
            <a:pPr marL="0" lvl="0" indent="0">
              <a:spcAft>
                <a:spcPts val="1200"/>
              </a:spcAft>
              <a:buNone/>
            </a:pPr>
            <a:r>
              <a:rPr lang="en-US" dirty="0">
                <a:latin typeface="Consolas" panose="020B0609020204030204" pitchFamily="49" charset="0"/>
                <a:cs typeface="Consolas" panose="020B0609020204030204" pitchFamily="49" charset="0"/>
              </a:rPr>
              <a:t>“The birthplace of the American national anthem</a:t>
            </a:r>
            <a:r>
              <a:rPr lang="en-US" dirty="0">
                <a:solidFill>
                  <a:srgbClr val="0070C0"/>
                </a:solidFill>
                <a:latin typeface="Consolas" panose="020B0609020204030204" pitchFamily="49" charset="0"/>
                <a:cs typeface="Consolas" panose="020B0609020204030204" pitchFamily="49" charset="0"/>
              </a:rPr>
              <a:t>, "The Star-Spangled Banner," lies in Baltimore, Maryland.</a:t>
            </a:r>
            <a:r>
              <a:rPr lang="en-US" dirty="0">
                <a:latin typeface="Consolas" panose="020B0609020204030204" pitchFamily="49" charset="0"/>
                <a:cs typeface="Consolas" panose="020B0609020204030204" pitchFamily="49" charset="0"/>
              </a:rPr>
              <a:t>”</a:t>
            </a:r>
            <a:endParaRPr lang="en-US" sz="1400" dirty="0">
              <a:solidFill>
                <a:srgbClr val="0070C0"/>
              </a:solidFill>
              <a:latin typeface="Consolas" panose="020B0609020204030204" pitchFamily="49" charset="0"/>
              <a:cs typeface="Consolas" panose="020B0609020204030204" pitchFamily="49" charset="0"/>
            </a:endParaRPr>
          </a:p>
        </p:txBody>
      </p:sp>
      <p:sp>
        <p:nvSpPr>
          <p:cNvPr id="44" name="TextBox 43">
            <a:extLst>
              <a:ext uri="{FF2B5EF4-FFF2-40B4-BE49-F238E27FC236}">
                <a16:creationId xmlns:a16="http://schemas.microsoft.com/office/drawing/2014/main" id="{55778E13-F741-E6AD-1BA6-04889D43200F}"/>
              </a:ext>
            </a:extLst>
          </p:cNvPr>
          <p:cNvSpPr txBox="1"/>
          <p:nvPr/>
        </p:nvSpPr>
        <p:spPr>
          <a:xfrm>
            <a:off x="469845" y="1875865"/>
            <a:ext cx="3500973" cy="523220"/>
          </a:xfrm>
          <a:prstGeom prst="rect">
            <a:avLst/>
          </a:prstGeom>
          <a:noFill/>
        </p:spPr>
        <p:txBody>
          <a:bodyPr wrap="square">
            <a:spAutoFit/>
          </a:bodyPr>
          <a:lstStyle/>
          <a:p>
            <a:r>
              <a:rPr lang="en-US" b="1" dirty="0">
                <a:latin typeface="Corbel" panose="020B0503020204020204" pitchFamily="34" charset="0"/>
              </a:rPr>
              <a:t>Question:</a:t>
            </a:r>
            <a:r>
              <a:rPr lang="en-US" dirty="0"/>
              <a:t> “</a:t>
            </a:r>
            <a:r>
              <a:rPr lang="en-US" dirty="0">
                <a:latin typeface="Consolas" panose="020B0609020204030204" pitchFamily="49" charset="0"/>
                <a:cs typeface="Consolas" panose="020B0609020204030204" pitchFamily="49" charset="0"/>
              </a:rPr>
              <a:t>Where is the birthplace of the American national anthem?”</a:t>
            </a:r>
            <a:endParaRPr lang="en-US" dirty="0"/>
          </a:p>
        </p:txBody>
      </p:sp>
      <p:sp>
        <p:nvSpPr>
          <p:cNvPr id="51" name="Freeform 50">
            <a:extLst>
              <a:ext uri="{FF2B5EF4-FFF2-40B4-BE49-F238E27FC236}">
                <a16:creationId xmlns:a16="http://schemas.microsoft.com/office/drawing/2014/main" id="{ADE30BA8-531B-5C3A-C9C7-E07DAE8E4671}"/>
              </a:ext>
            </a:extLst>
          </p:cNvPr>
          <p:cNvSpPr/>
          <p:nvPr/>
        </p:nvSpPr>
        <p:spPr>
          <a:xfrm>
            <a:off x="289661" y="2287584"/>
            <a:ext cx="174000" cy="862294"/>
          </a:xfrm>
          <a:custGeom>
            <a:avLst/>
            <a:gdLst>
              <a:gd name="connsiteX0" fmla="*/ 174000 w 174000"/>
              <a:gd name="connsiteY0" fmla="*/ 0 h 862294"/>
              <a:gd name="connsiteX1" fmla="*/ 6 w 174000"/>
              <a:gd name="connsiteY1" fmla="*/ 417056 h 862294"/>
              <a:gd name="connsiteX2" fmla="*/ 166516 w 174000"/>
              <a:gd name="connsiteY2" fmla="*/ 862294 h 862294"/>
              <a:gd name="connsiteX3" fmla="*/ 166516 w 174000"/>
              <a:gd name="connsiteY3" fmla="*/ 862294 h 862294"/>
            </a:gdLst>
            <a:ahLst/>
            <a:cxnLst>
              <a:cxn ang="0">
                <a:pos x="connsiteX0" y="connsiteY0"/>
              </a:cxn>
              <a:cxn ang="0">
                <a:pos x="connsiteX1" y="connsiteY1"/>
              </a:cxn>
              <a:cxn ang="0">
                <a:pos x="connsiteX2" y="connsiteY2"/>
              </a:cxn>
              <a:cxn ang="0">
                <a:pos x="connsiteX3" y="connsiteY3"/>
              </a:cxn>
            </a:cxnLst>
            <a:rect l="l" t="t" r="r" b="b"/>
            <a:pathLst>
              <a:path w="174000" h="862294" extrusionOk="0">
                <a:moveTo>
                  <a:pt x="174000" y="0"/>
                </a:moveTo>
                <a:cubicBezTo>
                  <a:pt x="71392" y="126657"/>
                  <a:pt x="-16127" y="279864"/>
                  <a:pt x="6" y="417056"/>
                </a:cubicBezTo>
                <a:cubicBezTo>
                  <a:pt x="-1240" y="560772"/>
                  <a:pt x="166515" y="862294"/>
                  <a:pt x="166516" y="862294"/>
                </a:cubicBezTo>
                <a:lnTo>
                  <a:pt x="166516" y="862294"/>
                </a:lnTo>
              </a:path>
            </a:pathLst>
          </a:custGeom>
          <a:noFill/>
          <a:ln w="34925">
            <a:solidFill>
              <a:schemeClr val="bg1">
                <a:lumMod val="50000"/>
              </a:schemeClr>
            </a:solidFill>
            <a:prstDash val="sysDot"/>
            <a:tailEnd type="stealth" w="lg" len="lg"/>
            <a:extLst>
              <a:ext uri="{C807C97D-BFC1-408E-A445-0C87EB9F89A2}">
                <ask:lineSketchStyleProps xmlns:ask="http://schemas.microsoft.com/office/drawing/2018/sketchyshapes" sd="1219033472">
                  <a:custGeom>
                    <a:avLst/>
                    <a:gdLst>
                      <a:gd name="connsiteX0" fmla="*/ 766149 w 766149"/>
                      <a:gd name="connsiteY0" fmla="*/ 0 h 1260390"/>
                      <a:gd name="connsiteX1" fmla="*/ 30 w 766149"/>
                      <a:gd name="connsiteY1" fmla="*/ 609600 h 1260390"/>
                      <a:gd name="connsiteX2" fmla="*/ 733198 w 766149"/>
                      <a:gd name="connsiteY2" fmla="*/ 1260390 h 1260390"/>
                      <a:gd name="connsiteX3" fmla="*/ 733198 w 766149"/>
                      <a:gd name="connsiteY3" fmla="*/ 1260390 h 1260390"/>
                    </a:gdLst>
                    <a:ahLst/>
                    <a:cxnLst>
                      <a:cxn ang="0">
                        <a:pos x="connsiteX0" y="connsiteY0"/>
                      </a:cxn>
                      <a:cxn ang="0">
                        <a:pos x="connsiteX1" y="connsiteY1"/>
                      </a:cxn>
                      <a:cxn ang="0">
                        <a:pos x="connsiteX2" y="connsiteY2"/>
                      </a:cxn>
                      <a:cxn ang="0">
                        <a:pos x="connsiteX3" y="connsiteY3"/>
                      </a:cxn>
                    </a:cxnLst>
                    <a:rect l="l" t="t" r="r" b="b"/>
                    <a:pathLst>
                      <a:path w="766149" h="1260390">
                        <a:moveTo>
                          <a:pt x="766149" y="0"/>
                        </a:moveTo>
                        <a:cubicBezTo>
                          <a:pt x="385835" y="199767"/>
                          <a:pt x="5522" y="399535"/>
                          <a:pt x="30" y="609600"/>
                        </a:cubicBezTo>
                        <a:cubicBezTo>
                          <a:pt x="-5462" y="819665"/>
                          <a:pt x="733198" y="1260390"/>
                          <a:pt x="733198" y="1260390"/>
                        </a:cubicBezTo>
                        <a:lnTo>
                          <a:pt x="733198" y="1260390"/>
                        </a:lnTo>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CB956AF6-26FB-B35D-EB6A-C183F78F344B}"/>
              </a:ext>
            </a:extLst>
          </p:cNvPr>
          <p:cNvSpPr txBox="1"/>
          <p:nvPr/>
        </p:nvSpPr>
        <p:spPr>
          <a:xfrm>
            <a:off x="348820" y="2534740"/>
            <a:ext cx="465438" cy="369332"/>
          </a:xfrm>
          <a:prstGeom prst="rect">
            <a:avLst/>
          </a:prstGeom>
          <a:noFill/>
        </p:spPr>
        <p:txBody>
          <a:bodyPr wrap="square">
            <a:spAutoFit/>
          </a:bodyPr>
          <a:lstStyle/>
          <a:p>
            <a:r>
              <a:rPr lang="en-US" sz="1800" dirty="0"/>
              <a:t>✍️</a:t>
            </a:r>
          </a:p>
        </p:txBody>
      </p:sp>
      <p:sp>
        <p:nvSpPr>
          <p:cNvPr id="39" name="TextBox 38">
            <a:extLst>
              <a:ext uri="{FF2B5EF4-FFF2-40B4-BE49-F238E27FC236}">
                <a16:creationId xmlns:a16="http://schemas.microsoft.com/office/drawing/2014/main" id="{1A593E5B-0B96-C729-4B83-9A5FE9CC739C}"/>
              </a:ext>
            </a:extLst>
          </p:cNvPr>
          <p:cNvSpPr txBox="1"/>
          <p:nvPr/>
        </p:nvSpPr>
        <p:spPr>
          <a:xfrm>
            <a:off x="3409459" y="689366"/>
            <a:ext cx="5831260" cy="461665"/>
          </a:xfrm>
          <a:prstGeom prst="rect">
            <a:avLst/>
          </a:prstGeom>
          <a:noFill/>
        </p:spPr>
        <p:txBody>
          <a:bodyPr wrap="square">
            <a:spAutoFit/>
          </a:bodyPr>
          <a:lstStyle/>
          <a:p>
            <a:pPr>
              <a:buClrTx/>
            </a:pPr>
            <a:r>
              <a:rPr lang="en-US" sz="2400" i="1" dirty="0">
                <a:latin typeface="Corbel" panose="020B0503020204020204" pitchFamily="34" charset="0"/>
              </a:rPr>
              <a:t>are tightly connected to </a:t>
            </a:r>
            <a:r>
              <a:rPr lang="en-US" sz="2400" i="1" dirty="0">
                <a:solidFill>
                  <a:srgbClr val="C00000"/>
                </a:solidFill>
                <a:latin typeface="Corbel" panose="020B0503020204020204" pitchFamily="34" charset="0"/>
              </a:rPr>
              <a:t>tasks </a:t>
            </a:r>
            <a:r>
              <a:rPr lang="en-US" sz="2400" i="1" dirty="0">
                <a:latin typeface="Corbel" panose="020B0503020204020204" pitchFamily="34" charset="0"/>
              </a:rPr>
              <a:t>we care about.  </a:t>
            </a:r>
          </a:p>
        </p:txBody>
      </p:sp>
    </p:spTree>
    <p:extLst>
      <p:ext uri="{BB962C8B-B14F-4D97-AF65-F5344CB8AC3E}">
        <p14:creationId xmlns:p14="http://schemas.microsoft.com/office/powerpoint/2010/main" val="31400792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animEffect transition="in" filter="fade">
                                      <p:cBhvr>
                                        <p:cTn id="33" dur="500"/>
                                        <p:tgtEl>
                                          <p:spTgt spid="4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38" grpId="0" animBg="1"/>
      <p:bldP spid="40" grpId="0" animBg="1"/>
      <p:bldP spid="51" grpId="0" animBg="1"/>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C7628-3E47-10E4-2E3D-BEE7750F4F8A}"/>
              </a:ext>
            </a:extLst>
          </p:cNvPr>
          <p:cNvSpPr>
            <a:spLocks noGrp="1"/>
          </p:cNvSpPr>
          <p:nvPr>
            <p:ph type="title"/>
          </p:nvPr>
        </p:nvSpPr>
        <p:spPr/>
        <p:txBody>
          <a:bodyPr/>
          <a:lstStyle/>
          <a:p>
            <a:r>
              <a:rPr lang="en-US" b="1" dirty="0">
                <a:solidFill>
                  <a:schemeClr val="accent1"/>
                </a:solidFill>
              </a:rPr>
              <a:t>Self-Supervised Models</a:t>
            </a:r>
            <a:endParaRPr lang="en-US" dirty="0"/>
          </a:p>
        </p:txBody>
      </p:sp>
      <p:sp>
        <p:nvSpPr>
          <p:cNvPr id="5" name="Slide Number Placeholder 4">
            <a:extLst>
              <a:ext uri="{FF2B5EF4-FFF2-40B4-BE49-F238E27FC236}">
                <a16:creationId xmlns:a16="http://schemas.microsoft.com/office/drawing/2014/main" id="{0F4F1043-A707-8B02-93CD-93A81B65F592}"/>
              </a:ext>
            </a:extLst>
          </p:cNvPr>
          <p:cNvSpPr>
            <a:spLocks noGrp="1"/>
          </p:cNvSpPr>
          <p:nvPr>
            <p:ph type="sldNum" idx="12"/>
          </p:nvPr>
        </p:nvSpPr>
        <p:spPr/>
        <p:txBody>
          <a:bodyPr>
            <a:normAutofit lnSpcReduction="10000"/>
          </a:bodyPr>
          <a:lstStyle/>
          <a:p>
            <a:pPr marL="0" lvl="0" indent="0" algn="r" rtl="0">
              <a:spcBef>
                <a:spcPts val="0"/>
              </a:spcBef>
              <a:spcAft>
                <a:spcPts val="0"/>
              </a:spcAft>
              <a:buNone/>
            </a:pPr>
            <a:fld id="{00000000-1234-1234-1234-123412341234}" type="slidenum">
              <a:rPr lang="en" smtClean="0"/>
              <a:t>29</a:t>
            </a:fld>
            <a:endParaRPr lang="en"/>
          </a:p>
        </p:txBody>
      </p:sp>
      <p:sp>
        <p:nvSpPr>
          <p:cNvPr id="4" name="TextBox 3">
            <a:extLst>
              <a:ext uri="{FF2B5EF4-FFF2-40B4-BE49-F238E27FC236}">
                <a16:creationId xmlns:a16="http://schemas.microsoft.com/office/drawing/2014/main" id="{7A559E6C-C28D-4BC6-1A63-8DB8096BD22C}"/>
              </a:ext>
            </a:extLst>
          </p:cNvPr>
          <p:cNvSpPr txBox="1"/>
          <p:nvPr/>
        </p:nvSpPr>
        <p:spPr>
          <a:xfrm>
            <a:off x="276865" y="3203270"/>
            <a:ext cx="8520599" cy="461665"/>
          </a:xfrm>
          <a:prstGeom prst="rect">
            <a:avLst/>
          </a:prstGeom>
          <a:noFill/>
        </p:spPr>
        <p:txBody>
          <a:bodyPr wrap="square">
            <a:spAutoFit/>
          </a:bodyPr>
          <a:lstStyle/>
          <a:p>
            <a:pPr marL="342900" indent="-342900">
              <a:buFont typeface="Arial" panose="020B0604020202020204" pitchFamily="34" charset="0"/>
              <a:buChar char="•"/>
            </a:pPr>
            <a:endParaRPr lang="en-US" sz="2400" i="1" dirty="0">
              <a:latin typeface="Corbel" panose="020B0503020204020204" pitchFamily="34" charset="0"/>
            </a:endParaRPr>
          </a:p>
        </p:txBody>
      </p:sp>
      <p:sp>
        <p:nvSpPr>
          <p:cNvPr id="8" name="TextBox 7">
            <a:extLst>
              <a:ext uri="{FF2B5EF4-FFF2-40B4-BE49-F238E27FC236}">
                <a16:creationId xmlns:a16="http://schemas.microsoft.com/office/drawing/2014/main" id="{0D28BF3A-BEC3-8642-DB16-60F41D6F083B}"/>
              </a:ext>
            </a:extLst>
          </p:cNvPr>
          <p:cNvSpPr txBox="1"/>
          <p:nvPr/>
        </p:nvSpPr>
        <p:spPr>
          <a:xfrm>
            <a:off x="5419898" y="598722"/>
            <a:ext cx="184731" cy="307777"/>
          </a:xfrm>
          <a:prstGeom prst="rect">
            <a:avLst/>
          </a:prstGeom>
          <a:noFill/>
        </p:spPr>
        <p:txBody>
          <a:bodyPr wrap="none" rtlCol="0">
            <a:spAutoFit/>
          </a:bodyPr>
          <a:lstStyle/>
          <a:p>
            <a:endParaRPr lang="en-US" dirty="0"/>
          </a:p>
        </p:txBody>
      </p:sp>
      <p:sp>
        <p:nvSpPr>
          <p:cNvPr id="3" name="Content Placeholder 2">
            <a:extLst>
              <a:ext uri="{FF2B5EF4-FFF2-40B4-BE49-F238E27FC236}">
                <a16:creationId xmlns:a16="http://schemas.microsoft.com/office/drawing/2014/main" id="{CC1CA547-0335-77AC-1AE4-E8FD088A922D}"/>
              </a:ext>
            </a:extLst>
          </p:cNvPr>
          <p:cNvSpPr txBox="1">
            <a:spLocks/>
          </p:cNvSpPr>
          <p:nvPr/>
        </p:nvSpPr>
        <p:spPr>
          <a:xfrm>
            <a:off x="191417" y="3055413"/>
            <a:ext cx="8855598" cy="16394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Tx/>
            </a:pPr>
            <a:r>
              <a:rPr lang="en-US" sz="3600" i="1" dirty="0">
                <a:latin typeface="Corbel" panose="020B0503020204020204" pitchFamily="34" charset="0"/>
              </a:rPr>
              <a:t>Are </a:t>
            </a:r>
            <a:r>
              <a:rPr lang="en-US" sz="3600" i="1" dirty="0">
                <a:solidFill>
                  <a:srgbClr val="C00000"/>
                </a:solidFill>
                <a:latin typeface="Corbel" panose="020B0503020204020204" pitchFamily="34" charset="0"/>
              </a:rPr>
              <a:t>predictive models</a:t>
            </a:r>
            <a:r>
              <a:rPr lang="en-US" sz="3600" i="1" dirty="0">
                <a:latin typeface="Corbel" panose="020B0503020204020204" pitchFamily="34" charset="0"/>
              </a:rPr>
              <a:t> of the world.</a:t>
            </a:r>
          </a:p>
          <a:p>
            <a:pPr>
              <a:buClrTx/>
            </a:pPr>
            <a:r>
              <a:rPr lang="en-US" sz="3600" i="1" dirty="0">
                <a:latin typeface="Corbel" panose="020B0503020204020204" pitchFamily="34" charset="0"/>
              </a:rPr>
              <a:t>Are learned from </a:t>
            </a:r>
            <a:r>
              <a:rPr lang="en-US" sz="3600" i="1" dirty="0">
                <a:solidFill>
                  <a:srgbClr val="C00000"/>
                </a:solidFill>
                <a:latin typeface="Corbel" panose="020B0503020204020204" pitchFamily="34" charset="0"/>
              </a:rPr>
              <a:t>unlabeled</a:t>
            </a:r>
            <a:r>
              <a:rPr lang="en-US" sz="3600" i="1" dirty="0">
                <a:solidFill>
                  <a:srgbClr val="FF0000"/>
                </a:solidFill>
                <a:latin typeface="Corbel" panose="020B0503020204020204" pitchFamily="34" charset="0"/>
              </a:rPr>
              <a:t> </a:t>
            </a:r>
            <a:r>
              <a:rPr lang="en-US" sz="3600" i="1" dirty="0">
                <a:latin typeface="Corbel" panose="020B0503020204020204" pitchFamily="34" charset="0"/>
              </a:rPr>
              <a:t>data.</a:t>
            </a:r>
          </a:p>
          <a:p>
            <a:pPr>
              <a:buClrTx/>
            </a:pPr>
            <a:r>
              <a:rPr lang="en-US" sz="3600" i="1" dirty="0">
                <a:latin typeface="Corbel" panose="020B0503020204020204" pitchFamily="34" charset="0"/>
              </a:rPr>
              <a:t>Tightly connected to </a:t>
            </a:r>
            <a:r>
              <a:rPr lang="en-US" sz="3600" i="1" dirty="0">
                <a:solidFill>
                  <a:srgbClr val="C00000"/>
                </a:solidFill>
                <a:latin typeface="Corbel" panose="020B0503020204020204" pitchFamily="34" charset="0"/>
              </a:rPr>
              <a:t>tasks </a:t>
            </a:r>
            <a:r>
              <a:rPr lang="en-US" sz="3600" i="1" dirty="0">
                <a:latin typeface="Corbel" panose="020B0503020204020204" pitchFamily="34" charset="0"/>
              </a:rPr>
              <a:t>we care about.  </a:t>
            </a:r>
          </a:p>
        </p:txBody>
      </p:sp>
    </p:spTree>
    <p:extLst>
      <p:ext uri="{BB962C8B-B14F-4D97-AF65-F5344CB8AC3E}">
        <p14:creationId xmlns:p14="http://schemas.microsoft.com/office/powerpoint/2010/main" val="68926869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CFA6F-60EA-1E00-B85A-D0196203D862}"/>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dirty="0"/>
              <a:t>Let’s start with an example: </a:t>
            </a:r>
            <a:r>
              <a:rPr lang="en-US" sz="2400" b="1" dirty="0" err="1"/>
              <a:t>ChatGPT</a:t>
            </a:r>
            <a:endParaRPr lang="en-US" sz="2400" b="1" dirty="0"/>
          </a:p>
        </p:txBody>
      </p:sp>
      <p:pic>
        <p:nvPicPr>
          <p:cNvPr id="4" name="Picture 4">
            <a:extLst>
              <a:ext uri="{FF2B5EF4-FFF2-40B4-BE49-F238E27FC236}">
                <a16:creationId xmlns:a16="http://schemas.microsoft.com/office/drawing/2014/main" id="{1F3F40C5-836F-C377-25A1-97F54A67D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37" b="67129"/>
          <a:stretch/>
        </p:blipFill>
        <p:spPr bwMode="auto">
          <a:xfrm>
            <a:off x="1515035" y="1873671"/>
            <a:ext cx="6263766" cy="2905098"/>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011706A-63FD-7D9C-F9EE-174ADD5A7181}"/>
              </a:ext>
            </a:extLst>
          </p:cNvPr>
          <p:cNvSpPr txBox="1"/>
          <p:nvPr/>
        </p:nvSpPr>
        <p:spPr>
          <a:xfrm>
            <a:off x="79512" y="4828570"/>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a:t>
            </a:r>
            <a:r>
              <a:rPr lang="en-US" sz="1800" dirty="0" err="1">
                <a:solidFill>
                  <a:schemeClr val="accent1"/>
                </a:solidFill>
                <a:latin typeface="Consolas" panose="020B0609020204030204" pitchFamily="49" charset="0"/>
                <a:cs typeface="Consolas" panose="020B0609020204030204" pitchFamily="49" charset="0"/>
              </a:rPr>
              <a:t>chat.openai.com</a:t>
            </a:r>
            <a:r>
              <a:rPr lang="en-US" sz="1800" dirty="0">
                <a:solidFill>
                  <a:schemeClr val="accent1"/>
                </a:solidFill>
                <a:latin typeface="Consolas" panose="020B0609020204030204" pitchFamily="49" charset="0"/>
                <a:cs typeface="Consolas" panose="020B0609020204030204" pitchFamily="49" charset="0"/>
              </a:rPr>
              <a:t>/chat</a:t>
            </a:r>
          </a:p>
        </p:txBody>
      </p:sp>
      <p:pic>
        <p:nvPicPr>
          <p:cNvPr id="7" name="Picture 6">
            <a:extLst>
              <a:ext uri="{FF2B5EF4-FFF2-40B4-BE49-F238E27FC236}">
                <a16:creationId xmlns:a16="http://schemas.microsoft.com/office/drawing/2014/main" id="{F6B93864-41AE-60B0-903A-7322245EA0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941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D88EC4D-1CAE-4448-A11D-93658C1B1FEC}"/>
              </a:ext>
            </a:extLst>
          </p:cNvPr>
          <p:cNvSpPr txBox="1">
            <a:spLocks/>
          </p:cNvSpPr>
          <p:nvPr/>
        </p:nvSpPr>
        <p:spPr>
          <a:xfrm>
            <a:off x="1629989" y="2158575"/>
            <a:ext cx="5883619"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sz="4800" dirty="0">
                <a:latin typeface="Corbel" panose="020B0503020204020204" pitchFamily="34" charset="0"/>
              </a:rPr>
              <a:t>How did we get here?</a:t>
            </a:r>
          </a:p>
        </p:txBody>
      </p:sp>
    </p:spTree>
    <p:extLst>
      <p:ext uri="{BB962C8B-B14F-4D97-AF65-F5344CB8AC3E}">
        <p14:creationId xmlns:p14="http://schemas.microsoft.com/office/powerpoint/2010/main" val="30235547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dirty="0"/>
              <a:t>Progress in AI</a:t>
            </a:r>
          </a:p>
        </p:txBody>
      </p:sp>
      <p:sp>
        <p:nvSpPr>
          <p:cNvPr id="3" name="Content Placeholder 2">
            <a:extLst>
              <a:ext uri="{FF2B5EF4-FFF2-40B4-BE49-F238E27FC236}">
                <a16:creationId xmlns:a16="http://schemas.microsoft.com/office/drawing/2014/main" id="{E8AECE8D-A11E-4FD8-EB87-66BFF1D0F1BA}"/>
              </a:ext>
            </a:extLst>
          </p:cNvPr>
          <p:cNvSpPr>
            <a:spLocks noGrp="1"/>
          </p:cNvSpPr>
          <p:nvPr>
            <p:ph type="body" sz="quarter" idx="16"/>
          </p:nvPr>
        </p:nvSpPr>
        <p:spPr/>
        <p:txBody>
          <a:bodyPr/>
          <a:lstStyle/>
          <a:p>
            <a:r>
              <a:rPr lang="en-US" dirty="0"/>
              <a:t>Many advances are due to </a:t>
            </a:r>
            <a:r>
              <a:rPr lang="en-US" dirty="0">
                <a:solidFill>
                  <a:srgbClr val="C00000"/>
                </a:solidFill>
              </a:rPr>
              <a:t>neural networks</a:t>
            </a:r>
          </a:p>
          <a:p>
            <a:r>
              <a:rPr lang="en-US" dirty="0"/>
              <a:t>How old are neural networks?</a:t>
            </a:r>
          </a:p>
          <a:p>
            <a:endParaRPr lang="en-US" dirty="0"/>
          </a:p>
          <a:p>
            <a:endParaRPr lang="en-US" dirty="0"/>
          </a:p>
        </p:txBody>
      </p:sp>
      <p:sp>
        <p:nvSpPr>
          <p:cNvPr id="7" name="TextBox 6">
            <a:extLst>
              <a:ext uri="{FF2B5EF4-FFF2-40B4-BE49-F238E27FC236}">
                <a16:creationId xmlns:a16="http://schemas.microsoft.com/office/drawing/2014/main" id="{7E35DACA-C14C-ECA2-80AB-EA7B2136895A}"/>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78016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dirty="0"/>
              <a:t>Progress in AI</a:t>
            </a:r>
          </a:p>
        </p:txBody>
      </p:sp>
      <p:sp>
        <p:nvSpPr>
          <p:cNvPr id="7" name="Content Placeholder 6">
            <a:extLst>
              <a:ext uri="{FF2B5EF4-FFF2-40B4-BE49-F238E27FC236}">
                <a16:creationId xmlns:a16="http://schemas.microsoft.com/office/drawing/2014/main" id="{B2920592-AC80-9835-59DB-ACC34159991B}"/>
              </a:ext>
            </a:extLst>
          </p:cNvPr>
          <p:cNvSpPr>
            <a:spLocks noGrp="1"/>
          </p:cNvSpPr>
          <p:nvPr>
            <p:ph type="body" sz="quarter" idx="16"/>
          </p:nvPr>
        </p:nvSpPr>
        <p:spPr/>
        <p:txBody>
          <a:bodyPr>
            <a:normAutofit/>
          </a:bodyPr>
          <a:lstStyle/>
          <a:p>
            <a:r>
              <a:rPr lang="en-US" dirty="0"/>
              <a:t>Many advances are due to </a:t>
            </a:r>
            <a:r>
              <a:rPr lang="en-US" dirty="0">
                <a:solidFill>
                  <a:srgbClr val="C00000"/>
                </a:solidFill>
              </a:rPr>
              <a:t>neural networks</a:t>
            </a:r>
          </a:p>
          <a:p>
            <a:r>
              <a:rPr lang="en-US" dirty="0"/>
              <a:t>How old are neural networks?</a:t>
            </a:r>
          </a:p>
        </p:txBody>
      </p:sp>
      <p:pic>
        <p:nvPicPr>
          <p:cNvPr id="4" name="Picture 3">
            <a:extLst>
              <a:ext uri="{FF2B5EF4-FFF2-40B4-BE49-F238E27FC236}">
                <a16:creationId xmlns:a16="http://schemas.microsoft.com/office/drawing/2014/main" id="{7420735F-4C04-DB9D-4407-D959FF091DB0}"/>
              </a:ext>
            </a:extLst>
          </p:cNvPr>
          <p:cNvPicPr>
            <a:picLocks noChangeAspect="1"/>
          </p:cNvPicPr>
          <p:nvPr/>
        </p:nvPicPr>
        <p:blipFill>
          <a:blip r:embed="rId3"/>
          <a:stretch>
            <a:fillRect/>
          </a:stretch>
        </p:blipFill>
        <p:spPr>
          <a:xfrm>
            <a:off x="5299798" y="585088"/>
            <a:ext cx="3757013" cy="4222408"/>
          </a:xfrm>
          <a:prstGeom prst="rect">
            <a:avLst/>
          </a:prstGeom>
        </p:spPr>
      </p:pic>
      <p:pic>
        <p:nvPicPr>
          <p:cNvPr id="5" name="Picture 4">
            <a:extLst>
              <a:ext uri="{FF2B5EF4-FFF2-40B4-BE49-F238E27FC236}">
                <a16:creationId xmlns:a16="http://schemas.microsoft.com/office/drawing/2014/main" id="{64F67DA3-4AD5-E82D-9C63-991A6CFE06A4}"/>
              </a:ext>
            </a:extLst>
          </p:cNvPr>
          <p:cNvPicPr>
            <a:picLocks noChangeAspect="1"/>
          </p:cNvPicPr>
          <p:nvPr/>
        </p:nvPicPr>
        <p:blipFill>
          <a:blip r:embed="rId4"/>
          <a:stretch>
            <a:fillRect/>
          </a:stretch>
        </p:blipFill>
        <p:spPr>
          <a:xfrm>
            <a:off x="288628" y="2232587"/>
            <a:ext cx="4747026" cy="2594471"/>
          </a:xfrm>
          <a:prstGeom prst="rect">
            <a:avLst/>
          </a:prstGeom>
        </p:spPr>
      </p:pic>
      <p:sp>
        <p:nvSpPr>
          <p:cNvPr id="3" name="TextBox 2">
            <a:extLst>
              <a:ext uri="{FF2B5EF4-FFF2-40B4-BE49-F238E27FC236}">
                <a16:creationId xmlns:a16="http://schemas.microsoft.com/office/drawing/2014/main" id="{5F687F66-813A-5168-9056-31F1942ECDE1}"/>
              </a:ext>
            </a:extLst>
          </p:cNvPr>
          <p:cNvSpPr txBox="1"/>
          <p:nvPr/>
        </p:nvSpPr>
        <p:spPr>
          <a:xfrm>
            <a:off x="6327916" y="4905576"/>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
        <p:nvSpPr>
          <p:cNvPr id="8" name="TextBox 7">
            <a:extLst>
              <a:ext uri="{FF2B5EF4-FFF2-40B4-BE49-F238E27FC236}">
                <a16:creationId xmlns:a16="http://schemas.microsoft.com/office/drawing/2014/main" id="{9B09AF14-AE40-F570-6F8C-614AA9601E8D}"/>
              </a:ext>
            </a:extLst>
          </p:cNvPr>
          <p:cNvSpPr txBox="1"/>
          <p:nvPr/>
        </p:nvSpPr>
        <p:spPr>
          <a:xfrm>
            <a:off x="1624988" y="2125614"/>
            <a:ext cx="2451253" cy="307777"/>
          </a:xfrm>
          <a:prstGeom prst="rect">
            <a:avLst/>
          </a:prstGeom>
          <a:noFill/>
        </p:spPr>
        <p:txBody>
          <a:bodyPr wrap="square">
            <a:spAutoFit/>
          </a:bodyPr>
          <a:lstStyle/>
          <a:p>
            <a:pPr marL="0" indent="0">
              <a:buNone/>
            </a:pPr>
            <a:r>
              <a:rPr lang="en-US" sz="1400" dirty="0">
                <a:solidFill>
                  <a:schemeClr val="accent1">
                    <a:lumMod val="75000"/>
                  </a:schemeClr>
                </a:solidFill>
              </a:rPr>
              <a:t>McCulloch &amp; Pitts (1943)</a:t>
            </a:r>
          </a:p>
        </p:txBody>
      </p:sp>
      <p:pic>
        <p:nvPicPr>
          <p:cNvPr id="8194" name="Picture 2" descr="Into The Woods: Exploring the Depths of Data Science | by Dina Bavli |  Medium">
            <a:extLst>
              <a:ext uri="{FF2B5EF4-FFF2-40B4-BE49-F238E27FC236}">
                <a16:creationId xmlns:a16="http://schemas.microsoft.com/office/drawing/2014/main" id="{12AEB43E-7F46-64BE-9480-0A77FD9C209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95" t="6262" r="34464" b="3642"/>
          <a:stretch/>
        </p:blipFill>
        <p:spPr bwMode="auto">
          <a:xfrm>
            <a:off x="3961902" y="65107"/>
            <a:ext cx="1857080" cy="1220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58936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A5E12-7D05-A512-8BC7-11D360385EB1}"/>
              </a:ext>
            </a:extLst>
          </p:cNvPr>
          <p:cNvSpPr>
            <a:spLocks noGrp="1"/>
          </p:cNvSpPr>
          <p:nvPr>
            <p:ph type="title"/>
          </p:nvPr>
        </p:nvSpPr>
        <p:spPr/>
        <p:txBody>
          <a:bodyPr/>
          <a:lstStyle/>
          <a:p>
            <a:r>
              <a:rPr lang="en-US" dirty="0"/>
              <a:t>Progress in AI</a:t>
            </a:r>
          </a:p>
        </p:txBody>
      </p:sp>
      <p:sp>
        <p:nvSpPr>
          <p:cNvPr id="3" name="Content Placeholder 2">
            <a:extLst>
              <a:ext uri="{FF2B5EF4-FFF2-40B4-BE49-F238E27FC236}">
                <a16:creationId xmlns:a16="http://schemas.microsoft.com/office/drawing/2014/main" id="{E8AECE8D-A11E-4FD8-EB87-66BFF1D0F1BA}"/>
              </a:ext>
            </a:extLst>
          </p:cNvPr>
          <p:cNvSpPr>
            <a:spLocks noGrp="1"/>
          </p:cNvSpPr>
          <p:nvPr>
            <p:ph type="body" sz="quarter" idx="16"/>
          </p:nvPr>
        </p:nvSpPr>
        <p:spPr/>
        <p:txBody>
          <a:bodyPr/>
          <a:lstStyle/>
          <a:p>
            <a:r>
              <a:rPr lang="en-US" dirty="0"/>
              <a:t>Many advances are due to </a:t>
            </a:r>
            <a:r>
              <a:rPr lang="en-US" dirty="0">
                <a:solidFill>
                  <a:srgbClr val="C00000"/>
                </a:solidFill>
              </a:rPr>
              <a:t>neural networks</a:t>
            </a:r>
          </a:p>
          <a:p>
            <a:r>
              <a:rPr lang="en-US" dirty="0"/>
              <a:t>How old are neural networks?</a:t>
            </a:r>
          </a:p>
          <a:p>
            <a:pPr lvl="1"/>
            <a:r>
              <a:rPr lang="en-US" dirty="0"/>
              <a:t>They’ve been around since the 1940s</a:t>
            </a:r>
          </a:p>
          <a:p>
            <a:pPr lvl="1"/>
            <a:r>
              <a:rPr lang="en-US" dirty="0"/>
              <a:t>But why have only recently we seen breakthroughs?</a:t>
            </a:r>
          </a:p>
          <a:p>
            <a:pPr lvl="2"/>
            <a:r>
              <a:rPr lang="en-US" dirty="0"/>
              <a:t>3 forces came together! </a:t>
            </a:r>
          </a:p>
          <a:p>
            <a:endParaRPr lang="en-US" dirty="0"/>
          </a:p>
          <a:p>
            <a:endParaRPr lang="en-US" dirty="0"/>
          </a:p>
        </p:txBody>
      </p:sp>
      <p:sp>
        <p:nvSpPr>
          <p:cNvPr id="4" name="TextBox 3">
            <a:extLst>
              <a:ext uri="{FF2B5EF4-FFF2-40B4-BE49-F238E27FC236}">
                <a16:creationId xmlns:a16="http://schemas.microsoft.com/office/drawing/2014/main" id="{AFF8C7E2-6C2D-FF74-83FD-8BD3043D23CA}"/>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644111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dirty="0"/>
              <a:t>Force 1: Massive Amount of Data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dirty="0"/>
              <a:t>Internet provided us with a massive repository of data. </a:t>
            </a:r>
          </a:p>
          <a:p>
            <a:pPr lvl="1"/>
            <a:endParaRPr lang="en-US" dirty="0"/>
          </a:p>
          <a:p>
            <a:pPr lvl="1"/>
            <a:endParaRPr lang="en-US" dirty="0"/>
          </a:p>
        </p:txBody>
      </p:sp>
      <p:sp>
        <p:nvSpPr>
          <p:cNvPr id="6" name="TextBox 5">
            <a:extLst>
              <a:ext uri="{FF2B5EF4-FFF2-40B4-BE49-F238E27FC236}">
                <a16:creationId xmlns:a16="http://schemas.microsoft.com/office/drawing/2014/main" id="{37F8432C-6D20-F9F1-8D27-4BAE44323D09}"/>
              </a:ext>
            </a:extLst>
          </p:cNvPr>
          <p:cNvSpPr txBox="1"/>
          <p:nvPr/>
        </p:nvSpPr>
        <p:spPr>
          <a:xfrm>
            <a:off x="1541469" y="4788746"/>
            <a:ext cx="7803572" cy="253916"/>
          </a:xfrm>
          <a:prstGeom prst="rect">
            <a:avLst/>
          </a:prstGeom>
          <a:noFill/>
        </p:spPr>
        <p:txBody>
          <a:bodyPr wrap="square">
            <a:spAutoFit/>
          </a:bodyPr>
          <a:lstStyle/>
          <a:p>
            <a:r>
              <a:rPr lang="en-US" sz="1050" dirty="0"/>
              <a:t>Image source: </a:t>
            </a:r>
            <a:r>
              <a:rPr lang="en-US" sz="1050" dirty="0">
                <a:hlinkClick r:id="rId3"/>
              </a:rPr>
              <a:t>https://www.forbes.com/sites/tomcoughlin/2018/11/27/175-zettabytes-by-2025/?sh=1e6ca8455459</a:t>
            </a:r>
            <a:r>
              <a:rPr lang="en-US" sz="1050" dirty="0"/>
              <a:t> </a:t>
            </a:r>
          </a:p>
        </p:txBody>
      </p:sp>
      <p:pic>
        <p:nvPicPr>
          <p:cNvPr id="1028" name="Picture 4" descr="175 Zettabytes By 2025">
            <a:extLst>
              <a:ext uri="{FF2B5EF4-FFF2-40B4-BE49-F238E27FC236}">
                <a16:creationId xmlns:a16="http://schemas.microsoft.com/office/drawing/2014/main" id="{7E40D247-CBFF-C8EA-DF19-1EF5285ABD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6324" y="1682798"/>
            <a:ext cx="6581955" cy="31641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ernet Services/Broadband - Township of Selwyn">
            <a:extLst>
              <a:ext uri="{FF2B5EF4-FFF2-40B4-BE49-F238E27FC236}">
                <a16:creationId xmlns:a16="http://schemas.microsoft.com/office/drawing/2014/main" id="{076F2760-77A6-CAAF-F076-C94E909754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86942" y="0"/>
            <a:ext cx="2432050" cy="1644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453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E2AA-1198-3DB4-81BA-8B14DE195E6B}"/>
              </a:ext>
            </a:extLst>
          </p:cNvPr>
          <p:cNvSpPr>
            <a:spLocks noGrp="1"/>
          </p:cNvSpPr>
          <p:nvPr>
            <p:ph type="title"/>
          </p:nvPr>
        </p:nvSpPr>
        <p:spPr/>
        <p:txBody>
          <a:bodyPr/>
          <a:lstStyle/>
          <a:p>
            <a:r>
              <a:rPr lang="en-US" dirty="0"/>
              <a:t>Force 2: Computing Power </a:t>
            </a:r>
          </a:p>
        </p:txBody>
      </p:sp>
      <p:sp>
        <p:nvSpPr>
          <p:cNvPr id="3" name="Text Placeholder 2">
            <a:extLst>
              <a:ext uri="{FF2B5EF4-FFF2-40B4-BE49-F238E27FC236}">
                <a16:creationId xmlns:a16="http://schemas.microsoft.com/office/drawing/2014/main" id="{197CBBD6-32FF-8AB7-5FB5-50BBDD11BE98}"/>
              </a:ext>
            </a:extLst>
          </p:cNvPr>
          <p:cNvSpPr>
            <a:spLocks noGrp="1"/>
          </p:cNvSpPr>
          <p:nvPr>
            <p:ph type="body" sz="quarter" idx="16"/>
          </p:nvPr>
        </p:nvSpPr>
        <p:spPr/>
        <p:txBody>
          <a:bodyPr/>
          <a:lstStyle/>
          <a:p>
            <a:r>
              <a:rPr lang="en-US" dirty="0"/>
              <a:t>Fast processors for deep learning! </a:t>
            </a:r>
          </a:p>
          <a:p>
            <a:endParaRPr lang="en-US" dirty="0"/>
          </a:p>
        </p:txBody>
      </p:sp>
      <p:sp>
        <p:nvSpPr>
          <p:cNvPr id="4" name="TextBox 3">
            <a:extLst>
              <a:ext uri="{FF2B5EF4-FFF2-40B4-BE49-F238E27FC236}">
                <a16:creationId xmlns:a16="http://schemas.microsoft.com/office/drawing/2014/main" id="{0D988BD7-75BF-3AE3-9D46-6E6678680490}"/>
              </a:ext>
            </a:extLst>
          </p:cNvPr>
          <p:cNvSpPr txBox="1"/>
          <p:nvPr/>
        </p:nvSpPr>
        <p:spPr>
          <a:xfrm>
            <a:off x="3478490" y="4640296"/>
            <a:ext cx="1614063" cy="253916"/>
          </a:xfrm>
          <a:prstGeom prst="rect">
            <a:avLst/>
          </a:prstGeom>
          <a:noFill/>
        </p:spPr>
        <p:txBody>
          <a:bodyPr wrap="square">
            <a:spAutoFit/>
          </a:bodyPr>
          <a:lstStyle/>
          <a:p>
            <a:pPr algn="ctr"/>
            <a:r>
              <a:rPr lang="en-US" sz="1050" dirty="0"/>
              <a:t>A100 GPU</a:t>
            </a:r>
          </a:p>
        </p:txBody>
      </p:sp>
      <p:pic>
        <p:nvPicPr>
          <p:cNvPr id="2052" name="Picture 4" descr="Types oNVIDIA GPU Architectures For Deep Learning">
            <a:extLst>
              <a:ext uri="{FF2B5EF4-FFF2-40B4-BE49-F238E27FC236}">
                <a16:creationId xmlns:a16="http://schemas.microsoft.com/office/drawing/2014/main" id="{911ACEF7-E7D9-015C-AB26-B58C2F3EAE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443" b="23275"/>
          <a:stretch/>
        </p:blipFill>
        <p:spPr bwMode="auto">
          <a:xfrm>
            <a:off x="5437186" y="876306"/>
            <a:ext cx="3706814" cy="232342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vidia Unveils Ampere A100 80GB GPU With 2TB/s of Memory Bandwidth ...">
            <a:extLst>
              <a:ext uri="{FF2B5EF4-FFF2-40B4-BE49-F238E27FC236}">
                <a16:creationId xmlns:a16="http://schemas.microsoft.com/office/drawing/2014/main" id="{F6759127-DEF0-2F6A-EBEE-F6D937AE599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207" t="10425" r="22474" b="9408"/>
          <a:stretch/>
        </p:blipFill>
        <p:spPr bwMode="auto">
          <a:xfrm>
            <a:off x="2865746" y="2431565"/>
            <a:ext cx="2846895" cy="2237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156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E2AA-1198-3DB4-81BA-8B14DE195E6B}"/>
              </a:ext>
            </a:extLst>
          </p:cNvPr>
          <p:cNvSpPr>
            <a:spLocks noGrp="1"/>
          </p:cNvSpPr>
          <p:nvPr>
            <p:ph type="title"/>
          </p:nvPr>
        </p:nvSpPr>
        <p:spPr/>
        <p:txBody>
          <a:bodyPr/>
          <a:lstStyle/>
          <a:p>
            <a:r>
              <a:rPr lang="en-US" dirty="0"/>
              <a:t>Force 2: Computing Power </a:t>
            </a:r>
          </a:p>
        </p:txBody>
      </p:sp>
      <p:sp>
        <p:nvSpPr>
          <p:cNvPr id="3" name="Text Placeholder 2">
            <a:extLst>
              <a:ext uri="{FF2B5EF4-FFF2-40B4-BE49-F238E27FC236}">
                <a16:creationId xmlns:a16="http://schemas.microsoft.com/office/drawing/2014/main" id="{197CBBD6-32FF-8AB7-5FB5-50BBDD11BE98}"/>
              </a:ext>
            </a:extLst>
          </p:cNvPr>
          <p:cNvSpPr>
            <a:spLocks noGrp="1"/>
          </p:cNvSpPr>
          <p:nvPr>
            <p:ph type="body" sz="quarter" idx="16"/>
          </p:nvPr>
        </p:nvSpPr>
        <p:spPr/>
        <p:txBody>
          <a:bodyPr/>
          <a:lstStyle/>
          <a:p>
            <a:r>
              <a:rPr lang="en-US" dirty="0"/>
              <a:t>Fast processors for deep learning! </a:t>
            </a:r>
          </a:p>
          <a:p>
            <a:pPr marL="0" indent="0">
              <a:buNone/>
            </a:pPr>
            <a:br>
              <a:rPr lang="en-US" dirty="0"/>
            </a:br>
            <a:endParaRPr lang="en-US" dirty="0"/>
          </a:p>
          <a:p>
            <a:r>
              <a:rPr lang="en-US"/>
              <a:t>Cheaper computing power</a:t>
            </a:r>
            <a:br>
              <a:rPr lang="en-US"/>
            </a:br>
            <a:r>
              <a:rPr lang="en-US"/>
              <a:t>over time.</a:t>
            </a:r>
            <a:endParaRPr lang="en-US" dirty="0"/>
          </a:p>
        </p:txBody>
      </p:sp>
      <p:pic>
        <p:nvPicPr>
          <p:cNvPr id="2050" name="Picture 2">
            <a:extLst>
              <a:ext uri="{FF2B5EF4-FFF2-40B4-BE49-F238E27FC236}">
                <a16:creationId xmlns:a16="http://schemas.microsoft.com/office/drawing/2014/main" id="{B22136D8-57BC-8079-08C4-C1C433542E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3842" y="1069579"/>
            <a:ext cx="5052671" cy="37755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D988BD7-75BF-3AE3-9D46-6E6678680490}"/>
              </a:ext>
            </a:extLst>
          </p:cNvPr>
          <p:cNvSpPr txBox="1"/>
          <p:nvPr/>
        </p:nvSpPr>
        <p:spPr>
          <a:xfrm>
            <a:off x="861740" y="4870062"/>
            <a:ext cx="7803572" cy="253916"/>
          </a:xfrm>
          <a:prstGeom prst="rect">
            <a:avLst/>
          </a:prstGeom>
          <a:noFill/>
        </p:spPr>
        <p:txBody>
          <a:bodyPr wrap="square">
            <a:spAutoFit/>
          </a:bodyPr>
          <a:lstStyle/>
          <a:p>
            <a:pPr algn="ctr"/>
            <a:r>
              <a:rPr lang="en-US" sz="1050" dirty="0">
                <a:hlinkClick r:id="rId4"/>
              </a:rPr>
              <a:t>https://www.lesswrong.com/posts/c6KFvQcZggQKZzxr9/trends-in-gpu-price-performance</a:t>
            </a:r>
            <a:r>
              <a:rPr lang="en-US" sz="1050" dirty="0"/>
              <a:t> </a:t>
            </a:r>
          </a:p>
        </p:txBody>
      </p:sp>
      <p:sp>
        <p:nvSpPr>
          <p:cNvPr id="5" name="Rounded Rectangular Callout 4">
            <a:extLst>
              <a:ext uri="{FF2B5EF4-FFF2-40B4-BE49-F238E27FC236}">
                <a16:creationId xmlns:a16="http://schemas.microsoft.com/office/drawing/2014/main" id="{64755FDA-A77D-9DE5-FFCE-0D0EA4CF40C7}"/>
              </a:ext>
            </a:extLst>
          </p:cNvPr>
          <p:cNvSpPr/>
          <p:nvPr/>
        </p:nvSpPr>
        <p:spPr>
          <a:xfrm>
            <a:off x="1685254" y="3104302"/>
            <a:ext cx="1753985" cy="781484"/>
          </a:xfrm>
          <a:prstGeom prst="wedgeRoundRectCallout">
            <a:avLst>
              <a:gd name="adj1" fmla="val 58602"/>
              <a:gd name="adj2" fmla="val -43169"/>
              <a:gd name="adj3" fmla="val 16667"/>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amount of computing power, per dollar </a:t>
            </a:r>
          </a:p>
        </p:txBody>
      </p:sp>
    </p:spTree>
    <p:extLst>
      <p:ext uri="{BB962C8B-B14F-4D97-AF65-F5344CB8AC3E}">
        <p14:creationId xmlns:p14="http://schemas.microsoft.com/office/powerpoint/2010/main" val="1714624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dirty="0"/>
              <a:t>Force 2: Computing Power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pPr lvl="1"/>
            <a:endParaRPr lang="en-US" dirty="0"/>
          </a:p>
          <a:p>
            <a:pPr lvl="1"/>
            <a:endParaRPr lang="en-US" dirty="0"/>
          </a:p>
          <a:p>
            <a:pPr lvl="1"/>
            <a:endParaRPr lang="en-US" dirty="0"/>
          </a:p>
        </p:txBody>
      </p:sp>
      <p:pic>
        <p:nvPicPr>
          <p:cNvPr id="2" name="Picture 1">
            <a:extLst>
              <a:ext uri="{FF2B5EF4-FFF2-40B4-BE49-F238E27FC236}">
                <a16:creationId xmlns:a16="http://schemas.microsoft.com/office/drawing/2014/main" id="{FE496156-A0EB-8419-28F2-74462F06800D}"/>
              </a:ext>
            </a:extLst>
          </p:cNvPr>
          <p:cNvPicPr>
            <a:picLocks noChangeAspect="1"/>
          </p:cNvPicPr>
          <p:nvPr/>
        </p:nvPicPr>
        <p:blipFill>
          <a:blip r:embed="rId3"/>
          <a:stretch>
            <a:fillRect/>
          </a:stretch>
        </p:blipFill>
        <p:spPr>
          <a:xfrm>
            <a:off x="4686630" y="2698370"/>
            <a:ext cx="3697953" cy="2055870"/>
          </a:xfrm>
          <a:prstGeom prst="rect">
            <a:avLst/>
          </a:prstGeom>
        </p:spPr>
      </p:pic>
      <p:sp>
        <p:nvSpPr>
          <p:cNvPr id="6" name="TextBox 5">
            <a:extLst>
              <a:ext uri="{FF2B5EF4-FFF2-40B4-BE49-F238E27FC236}">
                <a16:creationId xmlns:a16="http://schemas.microsoft.com/office/drawing/2014/main" id="{37F8432C-6D20-F9F1-8D27-4BAE44323D09}"/>
              </a:ext>
            </a:extLst>
          </p:cNvPr>
          <p:cNvSpPr txBox="1"/>
          <p:nvPr/>
        </p:nvSpPr>
        <p:spPr>
          <a:xfrm>
            <a:off x="1187789" y="4754240"/>
            <a:ext cx="7803572" cy="253916"/>
          </a:xfrm>
          <a:prstGeom prst="rect">
            <a:avLst/>
          </a:prstGeom>
          <a:noFill/>
        </p:spPr>
        <p:txBody>
          <a:bodyPr wrap="square">
            <a:spAutoFit/>
          </a:bodyPr>
          <a:lstStyle/>
          <a:p>
            <a:r>
              <a:rPr lang="en-US" sz="1050" dirty="0"/>
              <a:t>Image source: https://</a:t>
            </a:r>
            <a:r>
              <a:rPr lang="en-US" sz="1050" dirty="0" err="1"/>
              <a:t>developer.nvidia.com</a:t>
            </a:r>
            <a:r>
              <a:rPr lang="en-US" sz="1050" dirty="0"/>
              <a:t>/blog/scaling-language-model-training-to-a-trillion-parameters-using-megatron/</a:t>
            </a:r>
          </a:p>
        </p:txBody>
      </p:sp>
      <p:sp>
        <p:nvSpPr>
          <p:cNvPr id="3" name="Text Placeholder 2">
            <a:extLst>
              <a:ext uri="{FF2B5EF4-FFF2-40B4-BE49-F238E27FC236}">
                <a16:creationId xmlns:a16="http://schemas.microsoft.com/office/drawing/2014/main" id="{E91CA683-AF81-3A7F-F5C3-2C061D8AA4FD}"/>
              </a:ext>
            </a:extLst>
          </p:cNvPr>
          <p:cNvSpPr txBox="1">
            <a:spLocks/>
          </p:cNvSpPr>
          <p:nvPr/>
        </p:nvSpPr>
        <p:spPr>
          <a:xfrm>
            <a:off x="535491" y="1401646"/>
            <a:ext cx="8085415" cy="3077573"/>
          </a:xfrm>
          <a:prstGeom prst="rect">
            <a:avLst/>
          </a:prstGeom>
        </p:spPr>
        <p:txBody>
          <a:bodyPr>
            <a:noAutofit/>
          </a:bodyPr>
          <a:lstStyle>
            <a:lvl1pPr marL="230188" indent="-230188" algn="l" defTabSz="685800" rtl="0" eaLnBrk="1" latinLnBrk="0" hangingPunct="1">
              <a:lnSpc>
                <a:spcPct val="90000"/>
              </a:lnSpc>
              <a:spcBef>
                <a:spcPts val="750"/>
              </a:spcBef>
              <a:buClr>
                <a:srgbClr val="092C74"/>
              </a:buClr>
              <a:buFont typeface="Wingdings" panose="05000000000000000000" pitchFamily="2" charset="2"/>
              <a:buChar char="§"/>
              <a:defRPr sz="1600" b="0" kern="1200">
                <a:solidFill>
                  <a:schemeClr val="tx1"/>
                </a:solidFill>
                <a:latin typeface="Tahoma" panose="020B0604030504040204" pitchFamily="34" charset="0"/>
                <a:ea typeface="Tahoma" panose="020B0604030504040204" pitchFamily="34" charset="0"/>
                <a:cs typeface="Tahoma" panose="020B0604030504040204" pitchFamily="34" charset="0"/>
              </a:defRPr>
            </a:lvl1pPr>
            <a:lvl2pPr marL="571500" indent="-228600" algn="l" defTabSz="685800" rtl="0" eaLnBrk="1" latinLnBrk="0" hangingPunct="1">
              <a:lnSpc>
                <a:spcPct val="90000"/>
              </a:lnSpc>
              <a:spcBef>
                <a:spcPts val="375"/>
              </a:spcBef>
              <a:buClr>
                <a:srgbClr val="092C74"/>
              </a:buClr>
              <a:buFont typeface="Courier New" panose="02070309020205020404" pitchFamily="49" charset="0"/>
              <a:buChar char="o"/>
              <a:defRPr sz="1600" kern="1200">
                <a:solidFill>
                  <a:schemeClr val="tx1"/>
                </a:solidFill>
                <a:latin typeface="+mn-lt"/>
                <a:ea typeface="+mn-ea"/>
                <a:cs typeface="+mn-cs"/>
              </a:defRPr>
            </a:lvl2pPr>
            <a:lvl3pPr marL="914400" indent="-228600" algn="l" defTabSz="685800" rtl="0" eaLnBrk="1" latinLnBrk="0" hangingPunct="1">
              <a:lnSpc>
                <a:spcPct val="90000"/>
              </a:lnSpc>
              <a:spcBef>
                <a:spcPts val="375"/>
              </a:spcBef>
              <a:buClr>
                <a:srgbClr val="092C74"/>
              </a:buClr>
              <a:buFont typeface="Arial" panose="020B0604020202020204" pitchFamily="34" charset="0"/>
              <a:buChar char="•"/>
              <a:defRPr sz="16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Fast processors for deep learning! </a:t>
            </a:r>
          </a:p>
          <a:p>
            <a:pPr marL="0" indent="0">
              <a:buNone/>
            </a:pPr>
            <a:br>
              <a:rPr lang="en-US" dirty="0"/>
            </a:br>
            <a:endParaRPr lang="en-US" dirty="0"/>
          </a:p>
          <a:p>
            <a:r>
              <a:rPr lang="en-US" dirty="0"/>
              <a:t>Cheaper computing power</a:t>
            </a:r>
            <a:br>
              <a:rPr lang="en-US" dirty="0"/>
            </a:br>
            <a:r>
              <a:rPr lang="en-US" dirty="0"/>
              <a:t>over time.</a:t>
            </a:r>
            <a:br>
              <a:rPr lang="en-US" dirty="0"/>
            </a:br>
            <a:br>
              <a:rPr lang="en-US" dirty="0"/>
            </a:br>
            <a:endParaRPr lang="en-US" dirty="0"/>
          </a:p>
          <a:p>
            <a:r>
              <a:rPr lang="en-US" dirty="0"/>
              <a:t>Distributed training/inference</a:t>
            </a:r>
            <a:br>
              <a:rPr lang="en-US" dirty="0"/>
            </a:br>
            <a:r>
              <a:rPr lang="en-US" dirty="0"/>
              <a:t>allows us to scale to a larger</a:t>
            </a:r>
            <a:br>
              <a:rPr lang="en-US" dirty="0"/>
            </a:br>
            <a:r>
              <a:rPr lang="en-US" dirty="0"/>
              <a:t>set of processors.   </a:t>
            </a:r>
          </a:p>
        </p:txBody>
      </p:sp>
      <p:pic>
        <p:nvPicPr>
          <p:cNvPr id="3076" name="Picture 4" descr="What Is Distributed Training?">
            <a:extLst>
              <a:ext uri="{FF2B5EF4-FFF2-40B4-BE49-F238E27FC236}">
                <a16:creationId xmlns:a16="http://schemas.microsoft.com/office/drawing/2014/main" id="{7145D492-9232-DBE5-239C-9D5D6B360B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7556" t="39771" r="2104" b="7568"/>
          <a:stretch/>
        </p:blipFill>
        <p:spPr bwMode="auto">
          <a:xfrm>
            <a:off x="5338401" y="917526"/>
            <a:ext cx="2394409" cy="1669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91175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dirty="0"/>
              <a:t>Force 3: Algorithmic innovations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dirty="0"/>
              <a:t>Advances in optimization</a:t>
            </a:r>
          </a:p>
          <a:p>
            <a:pPr marL="342900" lvl="1" indent="0">
              <a:buNone/>
            </a:pPr>
            <a:endParaRPr lang="en-US" dirty="0"/>
          </a:p>
          <a:p>
            <a:pPr lvl="1"/>
            <a:endParaRPr lang="en-US" dirty="0"/>
          </a:p>
          <a:p>
            <a:pPr lvl="1"/>
            <a:endParaRPr lang="en-US" dirty="0"/>
          </a:p>
        </p:txBody>
      </p:sp>
      <p:pic>
        <p:nvPicPr>
          <p:cNvPr id="3" name="Picture 2">
            <a:extLst>
              <a:ext uri="{FF2B5EF4-FFF2-40B4-BE49-F238E27FC236}">
                <a16:creationId xmlns:a16="http://schemas.microsoft.com/office/drawing/2014/main" id="{2BD291F8-DC01-5740-64EF-44F9861900D2}"/>
              </a:ext>
            </a:extLst>
          </p:cNvPr>
          <p:cNvPicPr>
            <a:picLocks noChangeAspect="1"/>
          </p:cNvPicPr>
          <p:nvPr/>
        </p:nvPicPr>
        <p:blipFill>
          <a:blip r:embed="rId3"/>
          <a:stretch>
            <a:fillRect/>
          </a:stretch>
        </p:blipFill>
        <p:spPr>
          <a:xfrm>
            <a:off x="4074396" y="964661"/>
            <a:ext cx="4144187" cy="4028901"/>
          </a:xfrm>
          <a:prstGeom prst="rect">
            <a:avLst/>
          </a:prstGeom>
        </p:spPr>
      </p:pic>
    </p:spTree>
    <p:extLst>
      <p:ext uri="{BB962C8B-B14F-4D97-AF65-F5344CB8AC3E}">
        <p14:creationId xmlns:p14="http://schemas.microsoft.com/office/powerpoint/2010/main" val="2860642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5172D6E-774D-3114-9FAE-E60DEABF9331}"/>
              </a:ext>
            </a:extLst>
          </p:cNvPr>
          <p:cNvPicPr>
            <a:picLocks noChangeAspect="1"/>
          </p:cNvPicPr>
          <p:nvPr/>
        </p:nvPicPr>
        <p:blipFill>
          <a:blip r:embed="rId3"/>
          <a:stretch>
            <a:fillRect/>
          </a:stretch>
        </p:blipFill>
        <p:spPr>
          <a:xfrm>
            <a:off x="5546004" y="0"/>
            <a:ext cx="3517313" cy="5143500"/>
          </a:xfrm>
          <a:prstGeom prst="rect">
            <a:avLst/>
          </a:prstGeom>
        </p:spPr>
      </p:pic>
      <p:sp>
        <p:nvSpPr>
          <p:cNvPr id="4" name="Title 3">
            <a:extLst>
              <a:ext uri="{FF2B5EF4-FFF2-40B4-BE49-F238E27FC236}">
                <a16:creationId xmlns:a16="http://schemas.microsoft.com/office/drawing/2014/main" id="{82200C67-5E38-3EB3-5526-FB1DD274FEBF}"/>
              </a:ext>
            </a:extLst>
          </p:cNvPr>
          <p:cNvSpPr>
            <a:spLocks noGrp="1"/>
          </p:cNvSpPr>
          <p:nvPr>
            <p:ph type="title"/>
          </p:nvPr>
        </p:nvSpPr>
        <p:spPr/>
        <p:txBody>
          <a:bodyPr/>
          <a:lstStyle/>
          <a:p>
            <a:r>
              <a:rPr lang="en-US" dirty="0"/>
              <a:t>Force 3: Algorithmic innovations </a:t>
            </a:r>
          </a:p>
        </p:txBody>
      </p:sp>
      <p:sp>
        <p:nvSpPr>
          <p:cNvPr id="5" name="Content Placeholder 4">
            <a:extLst>
              <a:ext uri="{FF2B5EF4-FFF2-40B4-BE49-F238E27FC236}">
                <a16:creationId xmlns:a16="http://schemas.microsoft.com/office/drawing/2014/main" id="{C9D751FE-8793-F757-C2A0-141E4752130E}"/>
              </a:ext>
            </a:extLst>
          </p:cNvPr>
          <p:cNvSpPr>
            <a:spLocks noGrp="1"/>
          </p:cNvSpPr>
          <p:nvPr>
            <p:ph type="body" sz="quarter" idx="16"/>
          </p:nvPr>
        </p:nvSpPr>
        <p:spPr/>
        <p:txBody>
          <a:bodyPr>
            <a:normAutofit/>
          </a:bodyPr>
          <a:lstStyle/>
          <a:p>
            <a:r>
              <a:rPr lang="en-US" dirty="0"/>
              <a:t>Advances in optimization</a:t>
            </a:r>
          </a:p>
          <a:p>
            <a:r>
              <a:rPr lang="en-US" dirty="0"/>
              <a:t>Innovations in model architectures</a:t>
            </a:r>
          </a:p>
          <a:p>
            <a:r>
              <a:rPr lang="en-US" dirty="0"/>
              <a:t>….</a:t>
            </a:r>
          </a:p>
          <a:p>
            <a:pPr marL="342900" lvl="1"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917679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D63956-36BC-4CF3-545C-782FA2D1565A}"/>
              </a:ext>
            </a:extLst>
          </p:cNvPr>
          <p:cNvSpPr>
            <a:spLocks noGrp="1"/>
          </p:cNvSpPr>
          <p:nvPr>
            <p:ph type="title"/>
          </p:nvPr>
        </p:nvSpPr>
        <p:spPr/>
        <p:txBody>
          <a:bodyPr/>
          <a:lstStyle/>
          <a:p>
            <a:r>
              <a:rPr lang="en-US" dirty="0"/>
              <a:t>An Example</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dirty="0">
                <a:solidFill>
                  <a:srgbClr val="C00000"/>
                </a:solidFill>
              </a:rPr>
              <a:t>Can write essays, expand an idea, summarize documents, translate them, debug your code, explain it, suggest improvements, etc. </a:t>
            </a:r>
          </a:p>
        </p:txBody>
      </p:sp>
      <p:pic>
        <p:nvPicPr>
          <p:cNvPr id="2054" name="Picture 6">
            <a:extLst>
              <a:ext uri="{FF2B5EF4-FFF2-40B4-BE49-F238E27FC236}">
                <a16:creationId xmlns:a16="http://schemas.microsoft.com/office/drawing/2014/main" id="{71383348-2E80-0EF7-E3D3-1F7F2C38E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ular Callout 1">
            <a:extLst>
              <a:ext uri="{FF2B5EF4-FFF2-40B4-BE49-F238E27FC236}">
                <a16:creationId xmlns:a16="http://schemas.microsoft.com/office/drawing/2014/main" id="{4AC8F672-A3E2-1253-008F-08EDDFC24573}"/>
              </a:ext>
            </a:extLst>
          </p:cNvPr>
          <p:cNvSpPr/>
          <p:nvPr/>
        </p:nvSpPr>
        <p:spPr>
          <a:xfrm>
            <a:off x="2130971" y="2755718"/>
            <a:ext cx="6805995" cy="1281383"/>
          </a:xfrm>
          <a:prstGeom prst="wedgeRoundRectCallout">
            <a:avLst>
              <a:gd name="adj1" fmla="val -53656"/>
              <a:gd name="adj2" fmla="val -49781"/>
              <a:gd name="adj3" fmla="val 16667"/>
            </a:avLst>
          </a:prstGeom>
          <a:solidFill>
            <a:schemeClr val="accent1">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How is it able to do these? 🤔</a:t>
            </a:r>
          </a:p>
          <a:p>
            <a:pPr marL="285750" indent="-285750">
              <a:buFont typeface="Arial" panose="020B0604020202020204" pitchFamily="34" charset="0"/>
              <a:buChar char="•"/>
            </a:pPr>
            <a:r>
              <a:rPr lang="en-US" sz="2000" dirty="0">
                <a:solidFill>
                  <a:schemeClr val="tx1"/>
                </a:solidFill>
              </a:rPr>
              <a:t>What are the principles that govern this technology? </a:t>
            </a:r>
          </a:p>
          <a:p>
            <a:pPr marL="285750" indent="-285750">
              <a:buFont typeface="Arial" panose="020B0604020202020204" pitchFamily="34" charset="0"/>
              <a:buChar char="•"/>
            </a:pPr>
            <a:r>
              <a:rPr lang="en-US" sz="2000" dirty="0">
                <a:solidFill>
                  <a:schemeClr val="tx1"/>
                </a:solidFill>
              </a:rPr>
              <a:t>Can we replicate it? </a:t>
            </a:r>
          </a:p>
          <a:p>
            <a:pPr marL="285750" indent="-285750">
              <a:buFont typeface="Arial" panose="020B0604020202020204" pitchFamily="34" charset="0"/>
              <a:buChar char="•"/>
            </a:pPr>
            <a:r>
              <a:rPr lang="en-US" sz="2000" dirty="0">
                <a:solidFill>
                  <a:schemeClr val="tx1"/>
                </a:solidFill>
              </a:rPr>
              <a:t>Can we extend it? </a:t>
            </a:r>
          </a:p>
        </p:txBody>
      </p:sp>
    </p:spTree>
    <p:extLst>
      <p:ext uri="{BB962C8B-B14F-4D97-AF65-F5344CB8AC3E}">
        <p14:creationId xmlns:p14="http://schemas.microsoft.com/office/powerpoint/2010/main" val="3890159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F22D486-207B-FB28-BC4F-D035510C4F4E}"/>
              </a:ext>
            </a:extLst>
          </p:cNvPr>
          <p:cNvGrpSpPr/>
          <p:nvPr/>
        </p:nvGrpSpPr>
        <p:grpSpPr>
          <a:xfrm>
            <a:off x="870859" y="1277086"/>
            <a:ext cx="4143026" cy="1049489"/>
            <a:chOff x="264931" y="1296498"/>
            <a:chExt cx="4143026" cy="1049489"/>
          </a:xfrm>
        </p:grpSpPr>
        <p:sp>
          <p:nvSpPr>
            <p:cNvPr id="29" name="Rectangle 28">
              <a:extLst>
                <a:ext uri="{FF2B5EF4-FFF2-40B4-BE49-F238E27FC236}">
                  <a16:creationId xmlns:a16="http://schemas.microsoft.com/office/drawing/2014/main" id="{96C1EAFE-5A3C-B04B-9F5A-BE0E6370FEBE}"/>
                </a:ext>
              </a:extLst>
            </p:cNvPr>
            <p:cNvSpPr/>
            <p:nvPr/>
          </p:nvSpPr>
          <p:spPr>
            <a:xfrm>
              <a:off x="264931" y="1296498"/>
              <a:ext cx="4143026" cy="1049489"/>
            </a:xfrm>
            <a:prstGeom prst="rect">
              <a:avLst/>
            </a:prstGeom>
            <a:solidFill>
              <a:srgbClr val="252933"/>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0" name="Picture 29" descr="Text&#10;&#10;Description automatically generated">
              <a:extLst>
                <a:ext uri="{FF2B5EF4-FFF2-40B4-BE49-F238E27FC236}">
                  <a16:creationId xmlns:a16="http://schemas.microsoft.com/office/drawing/2014/main" id="{5392E9B1-4F49-6943-BFBD-AEAA737BEAE8}"/>
                </a:ext>
              </a:extLst>
            </p:cNvPr>
            <p:cNvPicPr>
              <a:picLocks noChangeAspect="1"/>
            </p:cNvPicPr>
            <p:nvPr/>
          </p:nvPicPr>
          <p:blipFill>
            <a:blip r:embed="rId3"/>
            <a:stretch>
              <a:fillRect/>
            </a:stretch>
          </p:blipFill>
          <p:spPr>
            <a:xfrm>
              <a:off x="274598" y="1672068"/>
              <a:ext cx="3048651" cy="647446"/>
            </a:xfrm>
            <a:prstGeom prst="rect">
              <a:avLst/>
            </a:prstGeom>
          </p:spPr>
        </p:pic>
        <p:pic>
          <p:nvPicPr>
            <p:cNvPr id="32" name="Content Placeholder 25" descr="Logo&#10;&#10;Description automatically generated">
              <a:extLst>
                <a:ext uri="{FF2B5EF4-FFF2-40B4-BE49-F238E27FC236}">
                  <a16:creationId xmlns:a16="http://schemas.microsoft.com/office/drawing/2014/main" id="{8A989B94-9709-2346-8792-E5C51538F815}"/>
                </a:ext>
              </a:extLst>
            </p:cNvPr>
            <p:cNvPicPr>
              <a:picLocks noChangeAspect="1"/>
            </p:cNvPicPr>
            <p:nvPr/>
          </p:nvPicPr>
          <p:blipFill>
            <a:blip r:embed="rId4"/>
            <a:stretch>
              <a:fillRect/>
            </a:stretch>
          </p:blipFill>
          <p:spPr bwMode="auto">
            <a:xfrm>
              <a:off x="1244074" y="1364455"/>
              <a:ext cx="2045492" cy="257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6">
            <a:extLst>
              <a:ext uri="{FF2B5EF4-FFF2-40B4-BE49-F238E27FC236}">
                <a16:creationId xmlns:a16="http://schemas.microsoft.com/office/drawing/2014/main" id="{081A1BD4-F219-D573-4F6F-A8A30EA47470}"/>
              </a:ext>
            </a:extLst>
          </p:cNvPr>
          <p:cNvGrpSpPr/>
          <p:nvPr/>
        </p:nvGrpSpPr>
        <p:grpSpPr>
          <a:xfrm>
            <a:off x="884072" y="2529917"/>
            <a:ext cx="4129813" cy="1049489"/>
            <a:chOff x="278144" y="2549329"/>
            <a:chExt cx="4129813" cy="1049489"/>
          </a:xfrm>
        </p:grpSpPr>
        <p:sp>
          <p:nvSpPr>
            <p:cNvPr id="33" name="Rectangle 32">
              <a:extLst>
                <a:ext uri="{FF2B5EF4-FFF2-40B4-BE49-F238E27FC236}">
                  <a16:creationId xmlns:a16="http://schemas.microsoft.com/office/drawing/2014/main" id="{3357D4CC-0A56-724D-8C08-73DBBF29EA46}"/>
                </a:ext>
              </a:extLst>
            </p:cNvPr>
            <p:cNvSpPr/>
            <p:nvPr/>
          </p:nvSpPr>
          <p:spPr>
            <a:xfrm>
              <a:off x="278144" y="2549329"/>
              <a:ext cx="4129813" cy="104948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4" name="Picture 33" descr="A picture containing text&#10;&#10;Description automatically generated">
              <a:extLst>
                <a:ext uri="{FF2B5EF4-FFF2-40B4-BE49-F238E27FC236}">
                  <a16:creationId xmlns:a16="http://schemas.microsoft.com/office/drawing/2014/main" id="{8A709BEB-3F03-7F43-A2DD-45915E07D1EF}"/>
                </a:ext>
              </a:extLst>
            </p:cNvPr>
            <p:cNvPicPr>
              <a:picLocks noChangeAspect="1"/>
            </p:cNvPicPr>
            <p:nvPr/>
          </p:nvPicPr>
          <p:blipFill>
            <a:blip r:embed="rId5"/>
            <a:stretch>
              <a:fillRect/>
            </a:stretch>
          </p:blipFill>
          <p:spPr>
            <a:xfrm>
              <a:off x="355646" y="3025794"/>
              <a:ext cx="3492293" cy="518115"/>
            </a:xfrm>
            <a:prstGeom prst="rect">
              <a:avLst/>
            </a:prstGeom>
          </p:spPr>
        </p:pic>
        <p:pic>
          <p:nvPicPr>
            <p:cNvPr id="35" name="Picture 34" descr="A black and white sign&#10;&#10;Description automatically generated with low confidence">
              <a:extLst>
                <a:ext uri="{FF2B5EF4-FFF2-40B4-BE49-F238E27FC236}">
                  <a16:creationId xmlns:a16="http://schemas.microsoft.com/office/drawing/2014/main" id="{11276477-4719-6648-A849-09832AB38A2D}"/>
                </a:ext>
              </a:extLst>
            </p:cNvPr>
            <p:cNvPicPr>
              <a:picLocks noChangeAspect="1"/>
            </p:cNvPicPr>
            <p:nvPr/>
          </p:nvPicPr>
          <p:blipFill>
            <a:blip r:embed="rId6"/>
            <a:stretch>
              <a:fillRect/>
            </a:stretch>
          </p:blipFill>
          <p:spPr>
            <a:xfrm>
              <a:off x="1323845" y="2571750"/>
              <a:ext cx="1885950" cy="445933"/>
            </a:xfrm>
            <a:prstGeom prst="rect">
              <a:avLst/>
            </a:prstGeom>
          </p:spPr>
        </p:pic>
      </p:grpSp>
      <p:grpSp>
        <p:nvGrpSpPr>
          <p:cNvPr id="8" name="Group 7">
            <a:extLst>
              <a:ext uri="{FF2B5EF4-FFF2-40B4-BE49-F238E27FC236}">
                <a16:creationId xmlns:a16="http://schemas.microsoft.com/office/drawing/2014/main" id="{692766E6-5724-AC9D-5C24-0582F793BCDC}"/>
              </a:ext>
            </a:extLst>
          </p:cNvPr>
          <p:cNvGrpSpPr/>
          <p:nvPr/>
        </p:nvGrpSpPr>
        <p:grpSpPr>
          <a:xfrm>
            <a:off x="880526" y="3826735"/>
            <a:ext cx="4129813" cy="1049489"/>
            <a:chOff x="274598" y="3846147"/>
            <a:chExt cx="4129813" cy="1049489"/>
          </a:xfrm>
        </p:grpSpPr>
        <p:sp>
          <p:nvSpPr>
            <p:cNvPr id="36" name="Rectangle 35">
              <a:extLst>
                <a:ext uri="{FF2B5EF4-FFF2-40B4-BE49-F238E27FC236}">
                  <a16:creationId xmlns:a16="http://schemas.microsoft.com/office/drawing/2014/main" id="{56DC2016-1D08-0A4D-8815-D14E79A2E45A}"/>
                </a:ext>
              </a:extLst>
            </p:cNvPr>
            <p:cNvSpPr/>
            <p:nvPr/>
          </p:nvSpPr>
          <p:spPr>
            <a:xfrm>
              <a:off x="274598" y="3846147"/>
              <a:ext cx="4129813" cy="1049489"/>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050"/>
            </a:p>
          </p:txBody>
        </p:sp>
        <p:pic>
          <p:nvPicPr>
            <p:cNvPr id="37" name="Picture 36" descr="A white sign with black text&#10;&#10;Description automatically generated with low confidence">
              <a:extLst>
                <a:ext uri="{FF2B5EF4-FFF2-40B4-BE49-F238E27FC236}">
                  <a16:creationId xmlns:a16="http://schemas.microsoft.com/office/drawing/2014/main" id="{AEB4D993-ABD5-4A47-B2B1-AE2ECDC5BE4A}"/>
                </a:ext>
              </a:extLst>
            </p:cNvPr>
            <p:cNvPicPr>
              <a:picLocks noChangeAspect="1"/>
            </p:cNvPicPr>
            <p:nvPr/>
          </p:nvPicPr>
          <p:blipFill>
            <a:blip r:embed="rId7"/>
            <a:stretch>
              <a:fillRect/>
            </a:stretch>
          </p:blipFill>
          <p:spPr>
            <a:xfrm>
              <a:off x="1376233" y="3875449"/>
              <a:ext cx="1781175" cy="447675"/>
            </a:xfrm>
            <a:prstGeom prst="rect">
              <a:avLst/>
            </a:prstGeom>
          </p:spPr>
        </p:pic>
        <p:pic>
          <p:nvPicPr>
            <p:cNvPr id="38" name="Picture 37" descr="Graphical user interface, text, application, email&#10;&#10;Description automatically generated">
              <a:extLst>
                <a:ext uri="{FF2B5EF4-FFF2-40B4-BE49-F238E27FC236}">
                  <a16:creationId xmlns:a16="http://schemas.microsoft.com/office/drawing/2014/main" id="{A371035D-6F12-AF46-9ADF-FCA3017C6456}"/>
                </a:ext>
              </a:extLst>
            </p:cNvPr>
            <p:cNvPicPr>
              <a:picLocks noChangeAspect="1"/>
            </p:cNvPicPr>
            <p:nvPr/>
          </p:nvPicPr>
          <p:blipFill rotWithShape="1">
            <a:blip r:embed="rId8"/>
            <a:srcRect b="57001"/>
            <a:stretch/>
          </p:blipFill>
          <p:spPr>
            <a:xfrm>
              <a:off x="380877" y="4222951"/>
              <a:ext cx="3459955" cy="628412"/>
            </a:xfrm>
            <a:prstGeom prst="rect">
              <a:avLst/>
            </a:prstGeom>
          </p:spPr>
        </p:pic>
      </p:grpSp>
      <p:sp>
        <p:nvSpPr>
          <p:cNvPr id="23" name="Rounded Rectangle 22">
            <a:extLst>
              <a:ext uri="{FF2B5EF4-FFF2-40B4-BE49-F238E27FC236}">
                <a16:creationId xmlns:a16="http://schemas.microsoft.com/office/drawing/2014/main" id="{29FCFD70-6323-9F4C-A84C-E19BB1010E2D}"/>
              </a:ext>
            </a:extLst>
          </p:cNvPr>
          <p:cNvSpPr/>
          <p:nvPr/>
        </p:nvSpPr>
        <p:spPr>
          <a:xfrm>
            <a:off x="5617824" y="1672068"/>
            <a:ext cx="2202331" cy="2335866"/>
          </a:xfrm>
          <a:prstGeom prst="roundRect">
            <a:avLst/>
          </a:prstGeom>
          <a:solidFill>
            <a:schemeClr val="accent1">
              <a:lumMod val="20000"/>
              <a:lumOff val="80000"/>
              <a:alpha val="50196"/>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24" name="Picture 23">
            <a:extLst>
              <a:ext uri="{FF2B5EF4-FFF2-40B4-BE49-F238E27FC236}">
                <a16:creationId xmlns:a16="http://schemas.microsoft.com/office/drawing/2014/main" id="{2DAEC8AF-192B-6241-8E77-36C27CA508A3}"/>
              </a:ext>
            </a:extLst>
          </p:cNvPr>
          <p:cNvPicPr>
            <a:picLocks noChangeAspect="1"/>
          </p:cNvPicPr>
          <p:nvPr/>
        </p:nvPicPr>
        <p:blipFill>
          <a:blip r:embed="rId9"/>
          <a:stretch>
            <a:fillRect/>
          </a:stretch>
        </p:blipFill>
        <p:spPr>
          <a:xfrm>
            <a:off x="5849064" y="2086348"/>
            <a:ext cx="1739852" cy="1507306"/>
          </a:xfrm>
          <a:prstGeom prst="rect">
            <a:avLst/>
          </a:prstGeom>
        </p:spPr>
      </p:pic>
      <p:sp>
        <p:nvSpPr>
          <p:cNvPr id="5" name="Title 1">
            <a:extLst>
              <a:ext uri="{FF2B5EF4-FFF2-40B4-BE49-F238E27FC236}">
                <a16:creationId xmlns:a16="http://schemas.microsoft.com/office/drawing/2014/main" id="{3A440DCC-9CE5-65B6-0881-513B5F89DD2D}"/>
              </a:ext>
            </a:extLst>
          </p:cNvPr>
          <p:cNvSpPr txBox="1">
            <a:spLocks/>
          </p:cNvSpPr>
          <p:nvPr/>
        </p:nvSpPr>
        <p:spPr>
          <a:xfrm>
            <a:off x="2110854" y="267276"/>
            <a:ext cx="4708587" cy="8418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buClrTx/>
              <a:buFontTx/>
            </a:pPr>
            <a:r>
              <a:rPr lang="en-US" dirty="0">
                <a:latin typeface="Corbel" panose="020B0503020204020204" pitchFamily="34" charset="0"/>
              </a:rPr>
              <a:t>Self-Supervised Models</a:t>
            </a:r>
          </a:p>
        </p:txBody>
      </p:sp>
    </p:spTree>
    <p:extLst>
      <p:ext uri="{BB962C8B-B14F-4D97-AF65-F5344CB8AC3E}">
        <p14:creationId xmlns:p14="http://schemas.microsoft.com/office/powerpoint/2010/main" val="135257177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Tree>
    <p:extLst>
      <p:ext uri="{BB962C8B-B14F-4D97-AF65-F5344CB8AC3E}">
        <p14:creationId xmlns:p14="http://schemas.microsoft.com/office/powerpoint/2010/main" val="18536764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
        <p:nvSpPr>
          <p:cNvPr id="2" name="Rounded Rectangular Callout 1">
            <a:extLst>
              <a:ext uri="{FF2B5EF4-FFF2-40B4-BE49-F238E27FC236}">
                <a16:creationId xmlns:a16="http://schemas.microsoft.com/office/drawing/2014/main" id="{90B1C577-680D-6F22-6585-3475A7C5CEB6}"/>
              </a:ext>
            </a:extLst>
          </p:cNvPr>
          <p:cNvSpPr/>
          <p:nvPr/>
        </p:nvSpPr>
        <p:spPr>
          <a:xfrm>
            <a:off x="4274544" y="2157923"/>
            <a:ext cx="4109291" cy="546031"/>
          </a:xfrm>
          <a:prstGeom prst="wedgeRoundRectCallout">
            <a:avLst>
              <a:gd name="adj1" fmla="val -58165"/>
              <a:gd name="adj2" fmla="val 2154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Models that generate content</a:t>
            </a:r>
          </a:p>
        </p:txBody>
      </p:sp>
    </p:spTree>
    <p:extLst>
      <p:ext uri="{BB962C8B-B14F-4D97-AF65-F5344CB8AC3E}">
        <p14:creationId xmlns:p14="http://schemas.microsoft.com/office/powerpoint/2010/main" val="3919533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
        <p:nvSpPr>
          <p:cNvPr id="7" name="TextBox 6">
            <a:extLst>
              <a:ext uri="{FF2B5EF4-FFF2-40B4-BE49-F238E27FC236}">
                <a16:creationId xmlns:a16="http://schemas.microsoft.com/office/drawing/2014/main" id="{56F7F142-559A-ABBA-7C2A-40D9791B47FF}"/>
              </a:ext>
            </a:extLst>
          </p:cNvPr>
          <p:cNvSpPr txBox="1"/>
          <p:nvPr/>
        </p:nvSpPr>
        <p:spPr>
          <a:xfrm>
            <a:off x="885825" y="4487745"/>
            <a:ext cx="7372350" cy="253916"/>
          </a:xfrm>
          <a:prstGeom prst="rect">
            <a:avLst/>
          </a:prstGeom>
          <a:noFill/>
        </p:spPr>
        <p:txBody>
          <a:bodyPr wrap="square">
            <a:spAutoFit/>
          </a:bodyPr>
          <a:lstStyle/>
          <a:p>
            <a:pPr algn="ctr"/>
            <a:r>
              <a:rPr lang="en-US" sz="1050" dirty="0"/>
              <a:t>More discussion on naming (</a:t>
            </a:r>
            <a:r>
              <a:rPr lang="en-US" sz="1050" dirty="0" err="1"/>
              <a:t>Bommasani</a:t>
            </a:r>
            <a:r>
              <a:rPr lang="en-US" sz="1050" dirty="0"/>
              <a:t> et al., 2021)    https://</a:t>
            </a:r>
            <a:r>
              <a:rPr lang="en-US" sz="1050" dirty="0" err="1"/>
              <a:t>arxiv.org</a:t>
            </a:r>
            <a:r>
              <a:rPr lang="en-US" sz="1050" dirty="0"/>
              <a:t>/pdf/2108.07258.pdf</a:t>
            </a:r>
          </a:p>
        </p:txBody>
      </p:sp>
      <p:sp>
        <p:nvSpPr>
          <p:cNvPr id="8" name="Rounded Rectangular Callout 7">
            <a:extLst>
              <a:ext uri="{FF2B5EF4-FFF2-40B4-BE49-F238E27FC236}">
                <a16:creationId xmlns:a16="http://schemas.microsoft.com/office/drawing/2014/main" id="{9716233E-7051-1CA8-0FFB-4CE6011EADBB}"/>
              </a:ext>
            </a:extLst>
          </p:cNvPr>
          <p:cNvSpPr/>
          <p:nvPr/>
        </p:nvSpPr>
        <p:spPr>
          <a:xfrm>
            <a:off x="4021158" y="1949989"/>
            <a:ext cx="4759286" cy="897188"/>
          </a:xfrm>
          <a:prstGeom prst="wedgeRoundRectCallout">
            <a:avLst>
              <a:gd name="adj1" fmla="val -57364"/>
              <a:gd name="adj2" fmla="val 47331"/>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 can be used as a foundational component of modern AI systems</a:t>
            </a:r>
          </a:p>
        </p:txBody>
      </p:sp>
      <p:sp>
        <p:nvSpPr>
          <p:cNvPr id="9" name="Rounded Rectangular Callout 8">
            <a:extLst>
              <a:ext uri="{FF2B5EF4-FFF2-40B4-BE49-F238E27FC236}">
                <a16:creationId xmlns:a16="http://schemas.microsoft.com/office/drawing/2014/main" id="{BD0EECB7-9CE4-A31A-6A06-D17754962E72}"/>
              </a:ext>
            </a:extLst>
          </p:cNvPr>
          <p:cNvSpPr/>
          <p:nvPr/>
        </p:nvSpPr>
        <p:spPr>
          <a:xfrm>
            <a:off x="4021158" y="2921409"/>
            <a:ext cx="4759286" cy="897188"/>
          </a:xfrm>
          <a:prstGeom prst="wedgeRoundRectCallout">
            <a:avLst>
              <a:gd name="adj1" fmla="val -57684"/>
              <a:gd name="adj2" fmla="val -39852"/>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That doesn’t mean that these models </a:t>
            </a:r>
            <a:br>
              <a:rPr lang="en-US" sz="2000" dirty="0">
                <a:solidFill>
                  <a:schemeClr val="tx1"/>
                </a:solidFill>
              </a:rPr>
            </a:br>
            <a:r>
              <a:rPr lang="en-US" sz="2000" dirty="0">
                <a:solidFill>
                  <a:schemeClr val="tx1"/>
                </a:solidFill>
              </a:rPr>
              <a:t>are the foundation of AI! </a:t>
            </a:r>
          </a:p>
        </p:txBody>
      </p:sp>
    </p:spTree>
    <p:extLst>
      <p:ext uri="{BB962C8B-B14F-4D97-AF65-F5344CB8AC3E}">
        <p14:creationId xmlns:p14="http://schemas.microsoft.com/office/powerpoint/2010/main" val="758309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a:p>
            <a:r>
              <a:rPr lang="en-US" sz="2000" dirty="0"/>
              <a:t>Though they’re not exactly the same. </a:t>
            </a:r>
          </a:p>
        </p:txBody>
      </p:sp>
      <p:sp>
        <p:nvSpPr>
          <p:cNvPr id="2" name="Rounded Rectangular Callout 1">
            <a:extLst>
              <a:ext uri="{FF2B5EF4-FFF2-40B4-BE49-F238E27FC236}">
                <a16:creationId xmlns:a16="http://schemas.microsoft.com/office/drawing/2014/main" id="{76B7236A-A727-835A-5025-7EF408D56412}"/>
              </a:ext>
            </a:extLst>
          </p:cNvPr>
          <p:cNvSpPr/>
          <p:nvPr/>
        </p:nvSpPr>
        <p:spPr>
          <a:xfrm>
            <a:off x="4274544" y="1865687"/>
            <a:ext cx="1994281" cy="546031"/>
          </a:xfrm>
          <a:prstGeom prst="wedgeRoundRectCallout">
            <a:avLst>
              <a:gd name="adj1" fmla="val -58165"/>
              <a:gd name="adj2" fmla="val 2154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We will see it!</a:t>
            </a:r>
          </a:p>
        </p:txBody>
      </p:sp>
    </p:spTree>
    <p:extLst>
      <p:ext uri="{BB962C8B-B14F-4D97-AF65-F5344CB8AC3E}">
        <p14:creationId xmlns:p14="http://schemas.microsoft.com/office/powerpoint/2010/main" val="1699556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162726-E6A1-C8C0-BF18-955207E3DC4B}"/>
              </a:ext>
            </a:extLst>
          </p:cNvPr>
          <p:cNvSpPr>
            <a:spLocks noGrp="1"/>
          </p:cNvSpPr>
          <p:nvPr>
            <p:ph type="title"/>
          </p:nvPr>
        </p:nvSpPr>
        <p:spPr/>
        <p:txBody>
          <a:bodyPr/>
          <a:lstStyle/>
          <a:p>
            <a:r>
              <a:rPr lang="en-US" dirty="0"/>
              <a:t>On terminology</a:t>
            </a:r>
          </a:p>
        </p:txBody>
      </p:sp>
      <p:sp>
        <p:nvSpPr>
          <p:cNvPr id="5" name="Text Placeholder 4">
            <a:extLst>
              <a:ext uri="{FF2B5EF4-FFF2-40B4-BE49-F238E27FC236}">
                <a16:creationId xmlns:a16="http://schemas.microsoft.com/office/drawing/2014/main" id="{D0CF5A10-6346-C501-5ABE-D2D88DF0DC80}"/>
              </a:ext>
            </a:extLst>
          </p:cNvPr>
          <p:cNvSpPr>
            <a:spLocks noGrp="1"/>
          </p:cNvSpPr>
          <p:nvPr>
            <p:ph type="body" sz="quarter" idx="16"/>
          </p:nvPr>
        </p:nvSpPr>
        <p:spPr/>
        <p:txBody>
          <a:bodyPr/>
          <a:lstStyle/>
          <a:p>
            <a:r>
              <a:rPr lang="en-US" sz="2000" dirty="0"/>
              <a:t>These names are sometimes used interchangeably: </a:t>
            </a:r>
          </a:p>
          <a:p>
            <a:pPr lvl="1"/>
            <a:r>
              <a:rPr lang="en-US" sz="2000" dirty="0"/>
              <a:t>Self-supervised models</a:t>
            </a:r>
          </a:p>
          <a:p>
            <a:pPr lvl="1"/>
            <a:r>
              <a:rPr lang="en-US" sz="2000" dirty="0"/>
              <a:t>Pre-trained models </a:t>
            </a:r>
          </a:p>
          <a:p>
            <a:pPr lvl="1"/>
            <a:r>
              <a:rPr lang="en-US" sz="2000" dirty="0"/>
              <a:t>Generative AI models</a:t>
            </a:r>
          </a:p>
          <a:p>
            <a:pPr lvl="1"/>
            <a:r>
              <a:rPr lang="en-US" sz="2000" dirty="0"/>
              <a:t>Foundation models</a:t>
            </a:r>
          </a:p>
          <a:p>
            <a:pPr lvl="1"/>
            <a:r>
              <a:rPr lang="en-US" sz="2000" dirty="0"/>
              <a:t>Frontier models</a:t>
            </a:r>
          </a:p>
          <a:p>
            <a:pPr lvl="1"/>
            <a:r>
              <a:rPr lang="en-US" sz="2000" dirty="0"/>
              <a:t>…</a:t>
            </a:r>
          </a:p>
          <a:p>
            <a:pPr marL="342900" lvl="1" indent="0">
              <a:buNone/>
            </a:pPr>
            <a:endParaRPr lang="en-US" sz="2000" dirty="0"/>
          </a:p>
        </p:txBody>
      </p:sp>
      <p:sp>
        <p:nvSpPr>
          <p:cNvPr id="2" name="Rounded Rectangular Callout 1">
            <a:extLst>
              <a:ext uri="{FF2B5EF4-FFF2-40B4-BE49-F238E27FC236}">
                <a16:creationId xmlns:a16="http://schemas.microsoft.com/office/drawing/2014/main" id="{76B7236A-A727-835A-5025-7EF408D56412}"/>
              </a:ext>
            </a:extLst>
          </p:cNvPr>
          <p:cNvSpPr/>
          <p:nvPr/>
        </p:nvSpPr>
        <p:spPr>
          <a:xfrm>
            <a:off x="4911365" y="2487857"/>
            <a:ext cx="3180068" cy="546031"/>
          </a:xfrm>
          <a:prstGeom prst="wedgeRoundRectCallout">
            <a:avLst>
              <a:gd name="adj1" fmla="val -58165"/>
              <a:gd name="adj2" fmla="val 21545"/>
              <a:gd name="adj3" fmla="val 16667"/>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Which is your favorite? 😊</a:t>
            </a:r>
          </a:p>
        </p:txBody>
      </p:sp>
    </p:spTree>
    <p:extLst>
      <p:ext uri="{BB962C8B-B14F-4D97-AF65-F5344CB8AC3E}">
        <p14:creationId xmlns:p14="http://schemas.microsoft.com/office/powerpoint/2010/main" val="3710083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AC624065-8206-1639-1D20-FA270C8D2A8F}"/>
              </a:ext>
            </a:extLst>
          </p:cNvPr>
          <p:cNvSpPr/>
          <p:nvPr/>
        </p:nvSpPr>
        <p:spPr>
          <a:xfrm>
            <a:off x="2641889" y="554261"/>
            <a:ext cx="3860223" cy="3875809"/>
          </a:xfrm>
          <a:prstGeom prst="ellipse">
            <a:avLst/>
          </a:prstGeom>
          <a:solidFill>
            <a:srgbClr val="79ACD8">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5" name="Oval 4">
            <a:extLst>
              <a:ext uri="{FF2B5EF4-FFF2-40B4-BE49-F238E27FC236}">
                <a16:creationId xmlns:a16="http://schemas.microsoft.com/office/drawing/2014/main" id="{CDFE6DCA-0E5A-F234-5502-DB8CB0DFD14D}"/>
              </a:ext>
            </a:extLst>
          </p:cNvPr>
          <p:cNvSpPr/>
          <p:nvPr/>
        </p:nvSpPr>
        <p:spPr>
          <a:xfrm>
            <a:off x="2863994" y="1048617"/>
            <a:ext cx="3416012" cy="3357887"/>
          </a:xfrm>
          <a:prstGeom prst="ellipse">
            <a:avLst/>
          </a:prstGeom>
          <a:solidFill>
            <a:srgbClr val="79ACD8">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6" name="Oval 5">
            <a:extLst>
              <a:ext uri="{FF2B5EF4-FFF2-40B4-BE49-F238E27FC236}">
                <a16:creationId xmlns:a16="http://schemas.microsoft.com/office/drawing/2014/main" id="{89A2110D-1A6C-CA47-7F8D-7DD59EF21DC0}"/>
              </a:ext>
            </a:extLst>
          </p:cNvPr>
          <p:cNvSpPr/>
          <p:nvPr/>
        </p:nvSpPr>
        <p:spPr>
          <a:xfrm>
            <a:off x="3065319" y="1446239"/>
            <a:ext cx="2916598" cy="2889258"/>
          </a:xfrm>
          <a:prstGeom prst="ellipse">
            <a:avLst/>
          </a:prstGeom>
          <a:solidFill>
            <a:srgbClr val="5A8ABD">
              <a:alpha val="29804"/>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7" name="Oval 6">
            <a:extLst>
              <a:ext uri="{FF2B5EF4-FFF2-40B4-BE49-F238E27FC236}">
                <a16:creationId xmlns:a16="http://schemas.microsoft.com/office/drawing/2014/main" id="{D7A198D9-9C9F-9F67-3CDF-606FBD1426D6}"/>
              </a:ext>
            </a:extLst>
          </p:cNvPr>
          <p:cNvSpPr/>
          <p:nvPr/>
        </p:nvSpPr>
        <p:spPr>
          <a:xfrm>
            <a:off x="3216038" y="2157304"/>
            <a:ext cx="2001873" cy="2111842"/>
          </a:xfrm>
          <a:prstGeom prst="ellipse">
            <a:avLst/>
          </a:prstGeom>
          <a:solidFill>
            <a:srgbClr val="92D050">
              <a:alpha val="56078"/>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a:p>
        </p:txBody>
      </p:sp>
      <p:sp>
        <p:nvSpPr>
          <p:cNvPr id="9" name="Oval 8">
            <a:extLst>
              <a:ext uri="{FF2B5EF4-FFF2-40B4-BE49-F238E27FC236}">
                <a16:creationId xmlns:a16="http://schemas.microsoft.com/office/drawing/2014/main" id="{3167C34B-F893-E213-8769-A28AB250D203}"/>
              </a:ext>
            </a:extLst>
          </p:cNvPr>
          <p:cNvSpPr/>
          <p:nvPr/>
        </p:nvSpPr>
        <p:spPr>
          <a:xfrm>
            <a:off x="3917373" y="1597309"/>
            <a:ext cx="2362632" cy="2449354"/>
          </a:xfrm>
          <a:prstGeom prst="ellipse">
            <a:avLst/>
          </a:prstGeom>
          <a:solidFill>
            <a:srgbClr val="FFF2CC">
              <a:alpha val="47059"/>
            </a:srgbClr>
          </a:solidFill>
          <a:ln w="57150">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050" dirty="0"/>
          </a:p>
        </p:txBody>
      </p:sp>
      <p:sp>
        <p:nvSpPr>
          <p:cNvPr id="10" name="TextBox 9">
            <a:extLst>
              <a:ext uri="{FF2B5EF4-FFF2-40B4-BE49-F238E27FC236}">
                <a16:creationId xmlns:a16="http://schemas.microsoft.com/office/drawing/2014/main" id="{268067BF-67C5-175C-6F72-6F6CB160E821}"/>
              </a:ext>
            </a:extLst>
          </p:cNvPr>
          <p:cNvSpPr txBox="1"/>
          <p:nvPr/>
        </p:nvSpPr>
        <p:spPr>
          <a:xfrm>
            <a:off x="4360335" y="573124"/>
            <a:ext cx="710048" cy="461665"/>
          </a:xfrm>
          <a:prstGeom prst="rect">
            <a:avLst/>
          </a:prstGeom>
          <a:noFill/>
        </p:spPr>
        <p:txBody>
          <a:bodyPr wrap="square" rtlCol="0">
            <a:spAutoFit/>
          </a:bodyPr>
          <a:lstStyle/>
          <a:p>
            <a:r>
              <a:rPr lang="en-US" sz="2400" dirty="0"/>
              <a:t>ML</a:t>
            </a:r>
          </a:p>
        </p:txBody>
      </p:sp>
      <p:sp>
        <p:nvSpPr>
          <p:cNvPr id="11" name="TextBox 10">
            <a:extLst>
              <a:ext uri="{FF2B5EF4-FFF2-40B4-BE49-F238E27FC236}">
                <a16:creationId xmlns:a16="http://schemas.microsoft.com/office/drawing/2014/main" id="{9614BC25-62F6-E98F-ABC7-5DFB37948850}"/>
              </a:ext>
            </a:extLst>
          </p:cNvPr>
          <p:cNvSpPr txBox="1"/>
          <p:nvPr/>
        </p:nvSpPr>
        <p:spPr>
          <a:xfrm>
            <a:off x="3788514" y="1137548"/>
            <a:ext cx="2048419" cy="369332"/>
          </a:xfrm>
          <a:prstGeom prst="rect">
            <a:avLst/>
          </a:prstGeom>
          <a:noFill/>
        </p:spPr>
        <p:txBody>
          <a:bodyPr wrap="square" rtlCol="0">
            <a:spAutoFit/>
          </a:bodyPr>
          <a:lstStyle/>
          <a:p>
            <a:r>
              <a:rPr lang="en-US" sz="1800" dirty="0"/>
              <a:t>Deep learning</a:t>
            </a:r>
          </a:p>
        </p:txBody>
      </p:sp>
      <p:sp>
        <p:nvSpPr>
          <p:cNvPr id="12" name="TextBox 11">
            <a:extLst>
              <a:ext uri="{FF2B5EF4-FFF2-40B4-BE49-F238E27FC236}">
                <a16:creationId xmlns:a16="http://schemas.microsoft.com/office/drawing/2014/main" id="{A6F89232-E34B-0856-1CAB-5FF859D63BD8}"/>
              </a:ext>
            </a:extLst>
          </p:cNvPr>
          <p:cNvSpPr txBox="1"/>
          <p:nvPr/>
        </p:nvSpPr>
        <p:spPr>
          <a:xfrm>
            <a:off x="6833971" y="1823186"/>
            <a:ext cx="2048419" cy="369332"/>
          </a:xfrm>
          <a:prstGeom prst="rect">
            <a:avLst/>
          </a:prstGeom>
          <a:noFill/>
        </p:spPr>
        <p:txBody>
          <a:bodyPr wrap="square" rtlCol="0">
            <a:spAutoFit/>
          </a:bodyPr>
          <a:lstStyle/>
          <a:p>
            <a:r>
              <a:rPr lang="en-US" sz="1800" dirty="0"/>
              <a:t>Generative AI</a:t>
            </a:r>
          </a:p>
        </p:txBody>
      </p:sp>
      <p:sp>
        <p:nvSpPr>
          <p:cNvPr id="13" name="TextBox 12">
            <a:extLst>
              <a:ext uri="{FF2B5EF4-FFF2-40B4-BE49-F238E27FC236}">
                <a16:creationId xmlns:a16="http://schemas.microsoft.com/office/drawing/2014/main" id="{F28C5FAF-9466-08C7-F9EC-9C9EE531CB99}"/>
              </a:ext>
            </a:extLst>
          </p:cNvPr>
          <p:cNvSpPr txBox="1"/>
          <p:nvPr/>
        </p:nvSpPr>
        <p:spPr>
          <a:xfrm>
            <a:off x="284065" y="1695782"/>
            <a:ext cx="2048419" cy="646331"/>
          </a:xfrm>
          <a:prstGeom prst="rect">
            <a:avLst/>
          </a:prstGeom>
          <a:noFill/>
        </p:spPr>
        <p:txBody>
          <a:bodyPr wrap="square" rtlCol="0">
            <a:spAutoFit/>
          </a:bodyPr>
          <a:lstStyle/>
          <a:p>
            <a:r>
              <a:rPr lang="en-US" sz="1800" dirty="0"/>
              <a:t>Self-supervised models</a:t>
            </a:r>
          </a:p>
        </p:txBody>
      </p:sp>
      <p:sp>
        <p:nvSpPr>
          <p:cNvPr id="14" name="TextBox 13">
            <a:extLst>
              <a:ext uri="{FF2B5EF4-FFF2-40B4-BE49-F238E27FC236}">
                <a16:creationId xmlns:a16="http://schemas.microsoft.com/office/drawing/2014/main" id="{AAE650F5-146A-BB88-4B52-56FC7C07DCBE}"/>
              </a:ext>
            </a:extLst>
          </p:cNvPr>
          <p:cNvSpPr txBox="1"/>
          <p:nvPr/>
        </p:nvSpPr>
        <p:spPr>
          <a:xfrm>
            <a:off x="1655566" y="3115334"/>
            <a:ext cx="764217" cy="369332"/>
          </a:xfrm>
          <a:prstGeom prst="rect">
            <a:avLst/>
          </a:prstGeom>
          <a:noFill/>
        </p:spPr>
        <p:txBody>
          <a:bodyPr wrap="square" rtlCol="0">
            <a:spAutoFit/>
          </a:bodyPr>
          <a:lstStyle/>
          <a:p>
            <a:r>
              <a:rPr lang="en-US" sz="1800" dirty="0"/>
              <a:t>LLMs</a:t>
            </a:r>
          </a:p>
        </p:txBody>
      </p:sp>
      <p:sp>
        <p:nvSpPr>
          <p:cNvPr id="15" name="Oval 14">
            <a:extLst>
              <a:ext uri="{FF2B5EF4-FFF2-40B4-BE49-F238E27FC236}">
                <a16:creationId xmlns:a16="http://schemas.microsoft.com/office/drawing/2014/main" id="{45D67BF8-ACC0-0AE5-0C25-DC2E3F79696C}"/>
              </a:ext>
            </a:extLst>
          </p:cNvPr>
          <p:cNvSpPr/>
          <p:nvPr/>
        </p:nvSpPr>
        <p:spPr>
          <a:xfrm>
            <a:off x="5007657" y="1939577"/>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17" name="Straight Arrow Connector 16">
            <a:extLst>
              <a:ext uri="{FF2B5EF4-FFF2-40B4-BE49-F238E27FC236}">
                <a16:creationId xmlns:a16="http://schemas.microsoft.com/office/drawing/2014/main" id="{FC4C80D3-69FD-E6FB-8A16-796ABDACDC70}"/>
              </a:ext>
            </a:extLst>
          </p:cNvPr>
          <p:cNvCxnSpPr>
            <a:cxnSpLocks/>
            <a:stCxn id="12" idx="1"/>
            <a:endCxn id="15" idx="6"/>
          </p:cNvCxnSpPr>
          <p:nvPr/>
        </p:nvCxnSpPr>
        <p:spPr>
          <a:xfrm flipH="1" flipV="1">
            <a:off x="5133109" y="2001138"/>
            <a:ext cx="1700862" cy="6714"/>
          </a:xfrm>
          <a:prstGeom prst="straightConnector1">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9174056B-545A-5250-F4A1-6E5D01BAC0F2}"/>
              </a:ext>
            </a:extLst>
          </p:cNvPr>
          <p:cNvSpPr/>
          <p:nvPr/>
        </p:nvSpPr>
        <p:spPr>
          <a:xfrm>
            <a:off x="3885443" y="1960359"/>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0" name="Straight Arrow Connector 19">
            <a:extLst>
              <a:ext uri="{FF2B5EF4-FFF2-40B4-BE49-F238E27FC236}">
                <a16:creationId xmlns:a16="http://schemas.microsoft.com/office/drawing/2014/main" id="{56ACD513-3FED-3AE1-3284-5D6A0BE837E5}"/>
              </a:ext>
            </a:extLst>
          </p:cNvPr>
          <p:cNvCxnSpPr>
            <a:cxnSpLocks/>
            <a:stCxn id="19" idx="2"/>
            <a:endCxn id="13" idx="3"/>
          </p:cNvCxnSpPr>
          <p:nvPr/>
        </p:nvCxnSpPr>
        <p:spPr>
          <a:xfrm rot="10800000">
            <a:off x="2332485" y="2018948"/>
            <a:ext cx="1552959" cy="2972"/>
          </a:xfrm>
          <a:prstGeom prst="bentConnector3">
            <a:avLst>
              <a:gd name="adj1" fmla="val 50000"/>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4" name="Oval 23">
            <a:extLst>
              <a:ext uri="{FF2B5EF4-FFF2-40B4-BE49-F238E27FC236}">
                <a16:creationId xmlns:a16="http://schemas.microsoft.com/office/drawing/2014/main" id="{DCEC26AF-62CB-F94C-C4A8-D42529524535}"/>
              </a:ext>
            </a:extLst>
          </p:cNvPr>
          <p:cNvSpPr/>
          <p:nvPr/>
        </p:nvSpPr>
        <p:spPr>
          <a:xfrm>
            <a:off x="3760749" y="3238440"/>
            <a:ext cx="125452" cy="12312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cxnSp>
        <p:nvCxnSpPr>
          <p:cNvPr id="25" name="Straight Arrow Connector 19">
            <a:extLst>
              <a:ext uri="{FF2B5EF4-FFF2-40B4-BE49-F238E27FC236}">
                <a16:creationId xmlns:a16="http://schemas.microsoft.com/office/drawing/2014/main" id="{6BBC6B2E-4989-9428-A4DF-E40E9E1487AC}"/>
              </a:ext>
            </a:extLst>
          </p:cNvPr>
          <p:cNvCxnSpPr>
            <a:cxnSpLocks/>
            <a:stCxn id="24" idx="2"/>
            <a:endCxn id="14" idx="3"/>
          </p:cNvCxnSpPr>
          <p:nvPr/>
        </p:nvCxnSpPr>
        <p:spPr>
          <a:xfrm rot="10800000">
            <a:off x="2419783" y="3300001"/>
            <a:ext cx="1340966" cy="1"/>
          </a:xfrm>
          <a:prstGeom prst="bentConnector3">
            <a:avLst>
              <a:gd name="adj1" fmla="val 50000"/>
            </a:avLst>
          </a:prstGeom>
          <a:ln w="1905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B7D507C3-FCC8-884D-CFB4-E71BFBDB2894}"/>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853839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9A618-DBF5-0A5D-6B73-6CF15B29404D}"/>
              </a:ext>
            </a:extLst>
          </p:cNvPr>
          <p:cNvSpPr>
            <a:spLocks noGrp="1"/>
          </p:cNvSpPr>
          <p:nvPr>
            <p:ph type="title"/>
          </p:nvPr>
        </p:nvSpPr>
        <p:spPr/>
        <p:txBody>
          <a:bodyPr/>
          <a:lstStyle/>
          <a:p>
            <a:r>
              <a:rPr lang="en-US" dirty="0"/>
              <a:t>Current state of Self-supervised Models </a:t>
            </a:r>
          </a:p>
        </p:txBody>
      </p:sp>
      <p:sp>
        <p:nvSpPr>
          <p:cNvPr id="3" name="Content Placeholder 2">
            <a:extLst>
              <a:ext uri="{FF2B5EF4-FFF2-40B4-BE49-F238E27FC236}">
                <a16:creationId xmlns:a16="http://schemas.microsoft.com/office/drawing/2014/main" id="{69A14ADB-FB8B-0961-00EF-0D4B635F4383}"/>
              </a:ext>
            </a:extLst>
          </p:cNvPr>
          <p:cNvSpPr>
            <a:spLocks noGrp="1"/>
          </p:cNvSpPr>
          <p:nvPr>
            <p:ph type="body" sz="quarter" idx="16"/>
          </p:nvPr>
        </p:nvSpPr>
        <p:spPr/>
        <p:txBody>
          <a:bodyPr/>
          <a:lstStyle/>
          <a:p>
            <a:r>
              <a:rPr lang="en-US" sz="1800" dirty="0"/>
              <a:t>Almost every AI model is based on Neural networks</a:t>
            </a:r>
          </a:p>
          <a:p>
            <a:r>
              <a:rPr lang="en-US" sz="1800" dirty="0"/>
              <a:t>Performance is consistently improving with scale</a:t>
            </a:r>
          </a:p>
          <a:p>
            <a:pPr lvl="1"/>
            <a:r>
              <a:rPr lang="en-US" sz="1800" dirty="0"/>
              <a:t>More training data</a:t>
            </a:r>
          </a:p>
          <a:p>
            <a:pPr lvl="1"/>
            <a:r>
              <a:rPr lang="en-US" sz="1800" dirty="0"/>
              <a:t>Larger models (number of neural network parameters)</a:t>
            </a:r>
          </a:p>
          <a:p>
            <a:pPr lvl="1"/>
            <a:endParaRPr lang="en-US" sz="1800" dirty="0"/>
          </a:p>
          <a:p>
            <a:pPr lvl="1"/>
            <a:endParaRPr lang="en-US" sz="1800" dirty="0"/>
          </a:p>
        </p:txBody>
      </p:sp>
      <p:sp>
        <p:nvSpPr>
          <p:cNvPr id="4" name="TextBox 3">
            <a:extLst>
              <a:ext uri="{FF2B5EF4-FFF2-40B4-BE49-F238E27FC236}">
                <a16:creationId xmlns:a16="http://schemas.microsoft.com/office/drawing/2014/main" id="{D9F29C45-8631-67C3-338A-06CD4AC9D17F}"/>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Tree>
    <p:extLst>
      <p:ext uri="{BB962C8B-B14F-4D97-AF65-F5344CB8AC3E}">
        <p14:creationId xmlns:p14="http://schemas.microsoft.com/office/powerpoint/2010/main" val="13552469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85A4-C019-2E56-ABCF-A088791711D6}"/>
              </a:ext>
            </a:extLst>
          </p:cNvPr>
          <p:cNvSpPr>
            <a:spLocks noGrp="1"/>
          </p:cNvSpPr>
          <p:nvPr>
            <p:ph type="title"/>
          </p:nvPr>
        </p:nvSpPr>
        <p:spPr/>
        <p:txBody>
          <a:bodyPr/>
          <a:lstStyle/>
          <a:p>
            <a:r>
              <a:rPr lang="en-US" dirty="0"/>
              <a:t>Current state of Self-supervised Models </a:t>
            </a:r>
          </a:p>
        </p:txBody>
      </p:sp>
      <p:sp>
        <p:nvSpPr>
          <p:cNvPr id="3" name="Content Placeholder 2">
            <a:extLst>
              <a:ext uri="{FF2B5EF4-FFF2-40B4-BE49-F238E27FC236}">
                <a16:creationId xmlns:a16="http://schemas.microsoft.com/office/drawing/2014/main" id="{0BF7DC0B-FFA8-A936-9300-157BCD1B7124}"/>
              </a:ext>
            </a:extLst>
          </p:cNvPr>
          <p:cNvSpPr>
            <a:spLocks noGrp="1"/>
          </p:cNvSpPr>
          <p:nvPr>
            <p:ph type="body" sz="quarter" idx="16"/>
          </p:nvPr>
        </p:nvSpPr>
        <p:spPr/>
        <p:txBody>
          <a:bodyPr/>
          <a:lstStyle/>
          <a:p>
            <a:pPr marL="0" indent="0">
              <a:buNone/>
            </a:pPr>
            <a:r>
              <a:rPr lang="en-US" dirty="0"/>
              <a:t>State-of-the-art models are </a:t>
            </a:r>
            <a:br>
              <a:rPr lang="en-US" dirty="0"/>
            </a:br>
            <a:r>
              <a:rPr lang="en-US" dirty="0"/>
              <a:t>hundreds of billions of parameters </a:t>
            </a:r>
          </a:p>
        </p:txBody>
      </p:sp>
      <p:sp>
        <p:nvSpPr>
          <p:cNvPr id="6" name="TextBox 5">
            <a:extLst>
              <a:ext uri="{FF2B5EF4-FFF2-40B4-BE49-F238E27FC236}">
                <a16:creationId xmlns:a16="http://schemas.microsoft.com/office/drawing/2014/main" id="{875FB94C-D6E7-66A2-2457-1DF59D83AFC1}"/>
              </a:ext>
            </a:extLst>
          </p:cNvPr>
          <p:cNvSpPr txBox="1"/>
          <p:nvPr/>
        </p:nvSpPr>
        <p:spPr>
          <a:xfrm>
            <a:off x="4047193" y="4589425"/>
            <a:ext cx="5070764" cy="230832"/>
          </a:xfrm>
          <a:prstGeom prst="rect">
            <a:avLst/>
          </a:prstGeom>
          <a:noFill/>
        </p:spPr>
        <p:txBody>
          <a:bodyPr wrap="square">
            <a:spAutoFit/>
          </a:bodyPr>
          <a:lstStyle/>
          <a:p>
            <a:r>
              <a:rPr lang="en-US" sz="900" dirty="0"/>
              <a:t>Image from: In AI, is bigger always better? https://</a:t>
            </a:r>
            <a:r>
              <a:rPr lang="en-US" sz="900" dirty="0" err="1"/>
              <a:t>www.nature.com</a:t>
            </a:r>
            <a:r>
              <a:rPr lang="en-US" sz="900" dirty="0"/>
              <a:t>/articles/d41586-023-00641-w</a:t>
            </a:r>
          </a:p>
        </p:txBody>
      </p:sp>
      <p:sp>
        <p:nvSpPr>
          <p:cNvPr id="7" name="TextBox 6">
            <a:extLst>
              <a:ext uri="{FF2B5EF4-FFF2-40B4-BE49-F238E27FC236}">
                <a16:creationId xmlns:a16="http://schemas.microsoft.com/office/drawing/2014/main" id="{CEC6A2D5-56DB-1AEA-CA2C-44A222CF78E1}"/>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pic>
        <p:nvPicPr>
          <p:cNvPr id="4" name="Picture 3">
            <a:extLst>
              <a:ext uri="{FF2B5EF4-FFF2-40B4-BE49-F238E27FC236}">
                <a16:creationId xmlns:a16="http://schemas.microsoft.com/office/drawing/2014/main" id="{77D64818-57D0-742F-393E-5E3F9F214859}"/>
              </a:ext>
            </a:extLst>
          </p:cNvPr>
          <p:cNvPicPr>
            <a:picLocks noChangeAspect="1"/>
          </p:cNvPicPr>
          <p:nvPr/>
        </p:nvPicPr>
        <p:blipFill>
          <a:blip r:embed="rId2"/>
          <a:stretch>
            <a:fillRect/>
          </a:stretch>
        </p:blipFill>
        <p:spPr>
          <a:xfrm>
            <a:off x="3929335" y="1305550"/>
            <a:ext cx="4784069" cy="3263504"/>
          </a:xfrm>
          <a:prstGeom prst="rect">
            <a:avLst/>
          </a:prstGeom>
        </p:spPr>
      </p:pic>
    </p:spTree>
    <p:extLst>
      <p:ext uri="{BB962C8B-B14F-4D97-AF65-F5344CB8AC3E}">
        <p14:creationId xmlns:p14="http://schemas.microsoft.com/office/powerpoint/2010/main" val="6813548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6E85A4-C019-2E56-ABCF-A088791711D6}"/>
              </a:ext>
            </a:extLst>
          </p:cNvPr>
          <p:cNvSpPr>
            <a:spLocks noGrp="1"/>
          </p:cNvSpPr>
          <p:nvPr>
            <p:ph type="title"/>
          </p:nvPr>
        </p:nvSpPr>
        <p:spPr/>
        <p:txBody>
          <a:bodyPr/>
          <a:lstStyle/>
          <a:p>
            <a:r>
              <a:rPr lang="en-US" dirty="0"/>
              <a:t>Current state of Self-supervised Models </a:t>
            </a:r>
          </a:p>
        </p:txBody>
      </p:sp>
      <p:sp>
        <p:nvSpPr>
          <p:cNvPr id="3" name="Content Placeholder 2">
            <a:extLst>
              <a:ext uri="{FF2B5EF4-FFF2-40B4-BE49-F238E27FC236}">
                <a16:creationId xmlns:a16="http://schemas.microsoft.com/office/drawing/2014/main" id="{0BF7DC0B-FFA8-A936-9300-157BCD1B7124}"/>
              </a:ext>
            </a:extLst>
          </p:cNvPr>
          <p:cNvSpPr>
            <a:spLocks noGrp="1"/>
          </p:cNvSpPr>
          <p:nvPr>
            <p:ph type="body" sz="quarter" idx="16"/>
          </p:nvPr>
        </p:nvSpPr>
        <p:spPr/>
        <p:txBody>
          <a:bodyPr/>
          <a:lstStyle/>
          <a:p>
            <a:pPr marL="0" indent="0">
              <a:buNone/>
            </a:pPr>
            <a:r>
              <a:rPr lang="en-US" dirty="0"/>
              <a:t>State-of-the-art models are </a:t>
            </a:r>
            <a:br>
              <a:rPr lang="en-US" dirty="0"/>
            </a:br>
            <a:r>
              <a:rPr lang="en-US" dirty="0"/>
              <a:t>hundreds of billions of parameters </a:t>
            </a:r>
          </a:p>
          <a:p>
            <a:pPr marL="0" indent="0">
              <a:buNone/>
            </a:pPr>
            <a:endParaRPr lang="en-US" dirty="0"/>
          </a:p>
          <a:p>
            <a:pPr marL="0" indent="0">
              <a:buNone/>
            </a:pPr>
            <a:r>
              <a:rPr lang="en-US" dirty="0"/>
              <a:t>Trained on vast amounts of data </a:t>
            </a:r>
            <a:br>
              <a:rPr lang="en-US" dirty="0"/>
            </a:br>
            <a:r>
              <a:rPr lang="en-US" dirty="0"/>
              <a:t>(Trillions of tokens)</a:t>
            </a:r>
          </a:p>
        </p:txBody>
      </p:sp>
      <p:pic>
        <p:nvPicPr>
          <p:cNvPr id="11" name="Picture 10">
            <a:extLst>
              <a:ext uri="{FF2B5EF4-FFF2-40B4-BE49-F238E27FC236}">
                <a16:creationId xmlns:a16="http://schemas.microsoft.com/office/drawing/2014/main" id="{34E781B3-C906-1F72-F2B2-1E91A63EC740}"/>
              </a:ext>
            </a:extLst>
          </p:cNvPr>
          <p:cNvPicPr>
            <a:picLocks noChangeAspect="1"/>
          </p:cNvPicPr>
          <p:nvPr/>
        </p:nvPicPr>
        <p:blipFill>
          <a:blip r:embed="rId2"/>
          <a:stretch>
            <a:fillRect/>
          </a:stretch>
        </p:blipFill>
        <p:spPr>
          <a:xfrm>
            <a:off x="3929335" y="1305550"/>
            <a:ext cx="4784069" cy="3263504"/>
          </a:xfrm>
          <a:prstGeom prst="rect">
            <a:avLst/>
          </a:prstGeom>
        </p:spPr>
      </p:pic>
      <p:cxnSp>
        <p:nvCxnSpPr>
          <p:cNvPr id="5" name="Straight Arrow Connector 4">
            <a:extLst>
              <a:ext uri="{FF2B5EF4-FFF2-40B4-BE49-F238E27FC236}">
                <a16:creationId xmlns:a16="http://schemas.microsoft.com/office/drawing/2014/main" id="{D2A71D3D-A3E4-C9AB-2F7C-74D815765FA2}"/>
              </a:ext>
            </a:extLst>
          </p:cNvPr>
          <p:cNvCxnSpPr>
            <a:cxnSpLocks/>
          </p:cNvCxnSpPr>
          <p:nvPr/>
        </p:nvCxnSpPr>
        <p:spPr>
          <a:xfrm>
            <a:off x="7648335" y="1812226"/>
            <a:ext cx="613064"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F2FB8AC-420A-7356-16ED-965365A19378}"/>
              </a:ext>
            </a:extLst>
          </p:cNvPr>
          <p:cNvPicPr>
            <a:picLocks noChangeAspect="1"/>
          </p:cNvPicPr>
          <p:nvPr/>
        </p:nvPicPr>
        <p:blipFill>
          <a:blip r:embed="rId3"/>
          <a:stretch>
            <a:fillRect/>
          </a:stretch>
        </p:blipFill>
        <p:spPr>
          <a:xfrm>
            <a:off x="7164632" y="1567558"/>
            <a:ext cx="483704" cy="486087"/>
          </a:xfrm>
          <a:prstGeom prst="rect">
            <a:avLst/>
          </a:prstGeom>
        </p:spPr>
      </p:pic>
      <p:cxnSp>
        <p:nvCxnSpPr>
          <p:cNvPr id="8" name="Straight Arrow Connector 7">
            <a:extLst>
              <a:ext uri="{FF2B5EF4-FFF2-40B4-BE49-F238E27FC236}">
                <a16:creationId xmlns:a16="http://schemas.microsoft.com/office/drawing/2014/main" id="{9ED39A83-2D3E-5039-4A50-AE6B7B63F606}"/>
              </a:ext>
            </a:extLst>
          </p:cNvPr>
          <p:cNvCxnSpPr>
            <a:cxnSpLocks/>
          </p:cNvCxnSpPr>
          <p:nvPr/>
        </p:nvCxnSpPr>
        <p:spPr>
          <a:xfrm>
            <a:off x="8261399" y="1420277"/>
            <a:ext cx="75334" cy="29456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715C1AA2-A26B-863D-1847-6F60790E28EA}"/>
              </a:ext>
            </a:extLst>
          </p:cNvPr>
          <p:cNvPicPr>
            <a:picLocks noChangeAspect="1"/>
          </p:cNvPicPr>
          <p:nvPr/>
        </p:nvPicPr>
        <p:blipFill>
          <a:blip r:embed="rId4"/>
          <a:stretch>
            <a:fillRect/>
          </a:stretch>
        </p:blipFill>
        <p:spPr>
          <a:xfrm>
            <a:off x="7898305" y="869123"/>
            <a:ext cx="524956" cy="483561"/>
          </a:xfrm>
          <a:prstGeom prst="rect">
            <a:avLst/>
          </a:prstGeom>
        </p:spPr>
      </p:pic>
      <p:sp>
        <p:nvSpPr>
          <p:cNvPr id="14" name="TextBox 13">
            <a:extLst>
              <a:ext uri="{FF2B5EF4-FFF2-40B4-BE49-F238E27FC236}">
                <a16:creationId xmlns:a16="http://schemas.microsoft.com/office/drawing/2014/main" id="{29FAF0ED-35C7-7F83-FA30-0F21AEDF8AC1}"/>
              </a:ext>
            </a:extLst>
          </p:cNvPr>
          <p:cNvSpPr txBox="1"/>
          <p:nvPr/>
        </p:nvSpPr>
        <p:spPr>
          <a:xfrm>
            <a:off x="6515726" y="1724921"/>
            <a:ext cx="580608" cy="253916"/>
          </a:xfrm>
          <a:prstGeom prst="rect">
            <a:avLst/>
          </a:prstGeom>
          <a:noFill/>
        </p:spPr>
        <p:txBody>
          <a:bodyPr wrap="none" rtlCol="0">
            <a:spAutoFit/>
          </a:bodyPr>
          <a:lstStyle/>
          <a:p>
            <a:r>
              <a:rPr lang="en-US" sz="1050" dirty="0"/>
              <a:t>GPT-3</a:t>
            </a:r>
          </a:p>
        </p:txBody>
      </p:sp>
      <p:sp>
        <p:nvSpPr>
          <p:cNvPr id="15" name="TextBox 14">
            <a:extLst>
              <a:ext uri="{FF2B5EF4-FFF2-40B4-BE49-F238E27FC236}">
                <a16:creationId xmlns:a16="http://schemas.microsoft.com/office/drawing/2014/main" id="{44D86575-3482-65F3-B2F2-0CB721532235}"/>
              </a:ext>
            </a:extLst>
          </p:cNvPr>
          <p:cNvSpPr txBox="1"/>
          <p:nvPr/>
        </p:nvSpPr>
        <p:spPr>
          <a:xfrm>
            <a:off x="7304351" y="943479"/>
            <a:ext cx="551754" cy="253916"/>
          </a:xfrm>
          <a:prstGeom prst="rect">
            <a:avLst/>
          </a:prstGeom>
          <a:noFill/>
        </p:spPr>
        <p:txBody>
          <a:bodyPr wrap="none" rtlCol="0">
            <a:spAutoFit/>
          </a:bodyPr>
          <a:lstStyle/>
          <a:p>
            <a:r>
              <a:rPr lang="en-US" sz="1050" dirty="0"/>
              <a:t>PALM</a:t>
            </a:r>
          </a:p>
        </p:txBody>
      </p:sp>
      <p:cxnSp>
        <p:nvCxnSpPr>
          <p:cNvPr id="16" name="Straight Arrow Connector 15">
            <a:extLst>
              <a:ext uri="{FF2B5EF4-FFF2-40B4-BE49-F238E27FC236}">
                <a16:creationId xmlns:a16="http://schemas.microsoft.com/office/drawing/2014/main" id="{F1C0B86D-527A-153A-90ED-B1B6171EE749}"/>
              </a:ext>
            </a:extLst>
          </p:cNvPr>
          <p:cNvCxnSpPr>
            <a:cxnSpLocks/>
          </p:cNvCxnSpPr>
          <p:nvPr/>
        </p:nvCxnSpPr>
        <p:spPr>
          <a:xfrm flipV="1">
            <a:off x="7406483" y="1986836"/>
            <a:ext cx="930250" cy="32881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eta Logo and symbol, meaning, history, PNG">
            <a:extLst>
              <a:ext uri="{FF2B5EF4-FFF2-40B4-BE49-F238E27FC236}">
                <a16:creationId xmlns:a16="http://schemas.microsoft.com/office/drawing/2014/main" id="{E9695E57-3103-7A03-167A-E5261804F4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5189" y="2233607"/>
            <a:ext cx="535724" cy="301345"/>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830EBE9C-14C0-AE77-9960-825A489264E1}"/>
              </a:ext>
            </a:extLst>
          </p:cNvPr>
          <p:cNvSpPr txBox="1"/>
          <p:nvPr/>
        </p:nvSpPr>
        <p:spPr>
          <a:xfrm>
            <a:off x="6192564" y="2257952"/>
            <a:ext cx="627095" cy="253916"/>
          </a:xfrm>
          <a:prstGeom prst="rect">
            <a:avLst/>
          </a:prstGeom>
          <a:noFill/>
        </p:spPr>
        <p:txBody>
          <a:bodyPr wrap="none" rtlCol="0">
            <a:spAutoFit/>
          </a:bodyPr>
          <a:lstStyle/>
          <a:p>
            <a:r>
              <a:rPr lang="en-US" sz="1050" dirty="0"/>
              <a:t>LLAMA</a:t>
            </a:r>
          </a:p>
        </p:txBody>
      </p:sp>
      <p:sp>
        <p:nvSpPr>
          <p:cNvPr id="4" name="TextBox 3">
            <a:extLst>
              <a:ext uri="{FF2B5EF4-FFF2-40B4-BE49-F238E27FC236}">
                <a16:creationId xmlns:a16="http://schemas.microsoft.com/office/drawing/2014/main" id="{3B2BCBB1-5DE8-A0FE-62D6-81724FC87631}"/>
              </a:ext>
            </a:extLst>
          </p:cNvPr>
          <p:cNvSpPr txBox="1"/>
          <p:nvPr/>
        </p:nvSpPr>
        <p:spPr>
          <a:xfrm>
            <a:off x="3784765" y="4875207"/>
            <a:ext cx="1795684" cy="261610"/>
          </a:xfrm>
          <a:prstGeom prst="rect">
            <a:avLst/>
          </a:prstGeom>
          <a:noFill/>
        </p:spPr>
        <p:txBody>
          <a:bodyPr wrap="none" rtlCol="0">
            <a:spAutoFit/>
          </a:bodyPr>
          <a:lstStyle/>
          <a:p>
            <a:r>
              <a:rPr lang="en-US" sz="1100" dirty="0">
                <a:solidFill>
                  <a:schemeClr val="bg1">
                    <a:lumMod val="50000"/>
                  </a:schemeClr>
                </a:solidFill>
                <a:latin typeface="Corbel" panose="020B0503020204020204" pitchFamily="34" charset="0"/>
              </a:rPr>
              <a:t>[Slide credit: Arman Cohan]</a:t>
            </a:r>
          </a:p>
        </p:txBody>
      </p:sp>
      <p:sp>
        <p:nvSpPr>
          <p:cNvPr id="7" name="TextBox 6">
            <a:extLst>
              <a:ext uri="{FF2B5EF4-FFF2-40B4-BE49-F238E27FC236}">
                <a16:creationId xmlns:a16="http://schemas.microsoft.com/office/drawing/2014/main" id="{F999743D-8BEE-8B57-C69D-71DEF31D3575}"/>
              </a:ext>
            </a:extLst>
          </p:cNvPr>
          <p:cNvSpPr txBox="1"/>
          <p:nvPr/>
        </p:nvSpPr>
        <p:spPr>
          <a:xfrm>
            <a:off x="4047193" y="4589425"/>
            <a:ext cx="5070764" cy="230832"/>
          </a:xfrm>
          <a:prstGeom prst="rect">
            <a:avLst/>
          </a:prstGeom>
          <a:noFill/>
        </p:spPr>
        <p:txBody>
          <a:bodyPr wrap="square">
            <a:spAutoFit/>
          </a:bodyPr>
          <a:lstStyle/>
          <a:p>
            <a:r>
              <a:rPr lang="en-US" sz="900" dirty="0"/>
              <a:t>Image from: In AI, is bigger always better? https://</a:t>
            </a:r>
            <a:r>
              <a:rPr lang="en-US" sz="900" dirty="0" err="1"/>
              <a:t>www.nature.com</a:t>
            </a:r>
            <a:r>
              <a:rPr lang="en-US" sz="900" dirty="0"/>
              <a:t>/articles/d41586-023-00641-w</a:t>
            </a:r>
          </a:p>
        </p:txBody>
      </p:sp>
    </p:spTree>
    <p:extLst>
      <p:ext uri="{BB962C8B-B14F-4D97-AF65-F5344CB8AC3E}">
        <p14:creationId xmlns:p14="http://schemas.microsoft.com/office/powerpoint/2010/main" val="4638539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2AC7F2E-B021-71E8-F7B4-F4B171F40BD2}"/>
              </a:ext>
            </a:extLst>
          </p:cNvPr>
          <p:cNvSpPr>
            <a:spLocks noGrp="1"/>
          </p:cNvSpPr>
          <p:nvPr>
            <p:ph type="body" sz="quarter" idx="10"/>
          </p:nvPr>
        </p:nvSpPr>
        <p:spPr/>
        <p:txBody>
          <a:bodyPr>
            <a:normAutofit lnSpcReduction="10000"/>
          </a:bodyPr>
          <a:lstStyle/>
          <a:p>
            <a:r>
              <a:rPr lang="en-US" sz="7200" dirty="0"/>
              <a:t>Meanwhile … </a:t>
            </a:r>
          </a:p>
        </p:txBody>
      </p:sp>
    </p:spTree>
    <p:extLst>
      <p:ext uri="{BB962C8B-B14F-4D97-AF65-F5344CB8AC3E}">
        <p14:creationId xmlns:p14="http://schemas.microsoft.com/office/powerpoint/2010/main" val="2439463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A729D1F-F2BD-DD81-EAEC-AE4EEC976DB0}"/>
              </a:ext>
            </a:extLst>
          </p:cNvPr>
          <p:cNvSpPr>
            <a:spLocks noGrp="1"/>
          </p:cNvSpPr>
          <p:nvPr>
            <p:ph idx="1"/>
          </p:nvPr>
        </p:nvSpPr>
        <p:spPr/>
        <p:txBody>
          <a:bodyPr/>
          <a:lstStyle/>
          <a:p>
            <a:endParaRPr lang="en-US" dirty="0"/>
          </a:p>
        </p:txBody>
      </p:sp>
      <p:pic>
        <p:nvPicPr>
          <p:cNvPr id="1028" name="Picture 4" descr="You can now try Smart Compose in the new Gmail | TechCrunch">
            <a:extLst>
              <a:ext uri="{FF2B5EF4-FFF2-40B4-BE49-F238E27FC236}">
                <a16:creationId xmlns:a16="http://schemas.microsoft.com/office/drawing/2014/main" id="{CB1E7A93-473A-349F-0CA0-80B49BCD6A4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234" y="358763"/>
            <a:ext cx="8853830" cy="4563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9136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03B4D3-ED96-6D56-D040-359875237E78}"/>
              </a:ext>
            </a:extLst>
          </p:cNvPr>
          <p:cNvSpPr>
            <a:spLocks noGrp="1"/>
          </p:cNvSpPr>
          <p:nvPr>
            <p:ph type="title"/>
          </p:nvPr>
        </p:nvSpPr>
        <p:spPr/>
        <p:txBody>
          <a:bodyPr>
            <a:normAutofit fontScale="90000"/>
          </a:bodyPr>
          <a:lstStyle/>
          <a:p>
            <a:endParaRPr lang="en-US"/>
          </a:p>
        </p:txBody>
      </p:sp>
      <p:pic>
        <p:nvPicPr>
          <p:cNvPr id="2050" name="Picture 2" descr="How to use Google Translate | Digital Trends">
            <a:extLst>
              <a:ext uri="{FF2B5EF4-FFF2-40B4-BE49-F238E27FC236}">
                <a16:creationId xmlns:a16="http://schemas.microsoft.com/office/drawing/2014/main" id="{E1C9951B-F444-1F34-34EC-CADFACBC2A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519" t="-1" r="32882" b="46351"/>
          <a:stretch/>
        </p:blipFill>
        <p:spPr bwMode="auto">
          <a:xfrm>
            <a:off x="2294964" y="445025"/>
            <a:ext cx="4168588" cy="4404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62490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Guide to How you can turn on and use Google Assistant Continued  Conversation | by Tapaan Chauhan | Chatbots Life">
            <a:extLst>
              <a:ext uri="{FF2B5EF4-FFF2-40B4-BE49-F238E27FC236}">
                <a16:creationId xmlns:a16="http://schemas.microsoft.com/office/drawing/2014/main" id="{730C071E-E652-FEF5-A2CC-E1C5BBF6BDD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730"/>
          <a:stretch/>
        </p:blipFill>
        <p:spPr bwMode="auto">
          <a:xfrm>
            <a:off x="20" y="10"/>
            <a:ext cx="9143980" cy="5143490"/>
          </a:xfrm>
          <a:prstGeom prst="rect">
            <a:avLst/>
          </a:prstGeom>
          <a:solidFill>
            <a:srgbClr val="FFFFFF"/>
          </a:solidFill>
        </p:spPr>
      </p:pic>
    </p:spTree>
    <p:extLst>
      <p:ext uri="{BB962C8B-B14F-4D97-AF65-F5344CB8AC3E}">
        <p14:creationId xmlns:p14="http://schemas.microsoft.com/office/powerpoint/2010/main" val="27969928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4306F-F183-BBB6-ADEA-81793A450F83}"/>
              </a:ext>
            </a:extLst>
          </p:cNvPr>
          <p:cNvSpPr>
            <a:spLocks noGrp="1"/>
          </p:cNvSpPr>
          <p:nvPr>
            <p:ph type="title"/>
          </p:nvPr>
        </p:nvSpPr>
        <p:spPr/>
        <p:txBody>
          <a:bodyPr>
            <a:normAutofit/>
          </a:bodyPr>
          <a:lstStyle/>
          <a:p>
            <a:r>
              <a:rPr lang="en-US" dirty="0"/>
              <a:t>DALL-E Generation </a:t>
            </a:r>
          </a:p>
        </p:txBody>
      </p:sp>
      <p:sp>
        <p:nvSpPr>
          <p:cNvPr id="4" name="Text Placeholder 3">
            <a:extLst>
              <a:ext uri="{FF2B5EF4-FFF2-40B4-BE49-F238E27FC236}">
                <a16:creationId xmlns:a16="http://schemas.microsoft.com/office/drawing/2014/main" id="{B6D3156D-1527-4A94-58BD-EBD9563E2ED4}"/>
              </a:ext>
            </a:extLst>
          </p:cNvPr>
          <p:cNvSpPr>
            <a:spLocks noGrp="1"/>
          </p:cNvSpPr>
          <p:nvPr>
            <p:ph type="body" sz="quarter" idx="16"/>
          </p:nvPr>
        </p:nvSpPr>
        <p:spPr/>
        <p:txBody>
          <a:bodyPr/>
          <a:lstStyle/>
          <a:p>
            <a:endParaRPr lang="en-US"/>
          </a:p>
        </p:txBody>
      </p:sp>
      <p:sp>
        <p:nvSpPr>
          <p:cNvPr id="7" name="TextBox 6">
            <a:extLst>
              <a:ext uri="{FF2B5EF4-FFF2-40B4-BE49-F238E27FC236}">
                <a16:creationId xmlns:a16="http://schemas.microsoft.com/office/drawing/2014/main" id="{8E2DF2CA-FD38-4E55-67DC-EDD3DBE830B1}"/>
              </a:ext>
            </a:extLst>
          </p:cNvPr>
          <p:cNvSpPr txBox="1"/>
          <p:nvPr/>
        </p:nvSpPr>
        <p:spPr>
          <a:xfrm>
            <a:off x="587829" y="1944410"/>
            <a:ext cx="3543299" cy="1015663"/>
          </a:xfrm>
          <a:prstGeom prst="rect">
            <a:avLst/>
          </a:prstGeom>
          <a:noFill/>
        </p:spPr>
        <p:txBody>
          <a:bodyPr wrap="square">
            <a:spAutoFit/>
          </a:bodyPr>
          <a:lstStyle/>
          <a:p>
            <a:r>
              <a:rPr lang="en-US" sz="2000" dirty="0">
                <a:latin typeface="Corbel" panose="020B0503020204020204" pitchFamily="34" charset="0"/>
              </a:rPr>
              <a:t>“Photo of hip hop cow in a denim jacket recording a hit single in the studio”</a:t>
            </a:r>
          </a:p>
        </p:txBody>
      </p:sp>
      <p:pic>
        <p:nvPicPr>
          <p:cNvPr id="1026" name="Picture 2" descr="Image">
            <a:extLst>
              <a:ext uri="{FF2B5EF4-FFF2-40B4-BE49-F238E27FC236}">
                <a16:creationId xmlns:a16="http://schemas.microsoft.com/office/drawing/2014/main" id="{CC9D724F-837E-CA71-EDAA-11A1A23930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731375"/>
            <a:ext cx="3543299" cy="3543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64582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65C2-B960-F498-0329-65FA7DDCBE71}"/>
              </a:ext>
            </a:extLst>
          </p:cNvPr>
          <p:cNvSpPr>
            <a:spLocks noGrp="1"/>
          </p:cNvSpPr>
          <p:nvPr>
            <p:ph type="title"/>
          </p:nvPr>
        </p:nvSpPr>
        <p:spPr/>
        <p:txBody>
          <a:bodyPr/>
          <a:lstStyle/>
          <a:p>
            <a:r>
              <a:rPr lang="en-US" dirty="0"/>
              <a:t>Not Morgan Freeman! </a:t>
            </a:r>
          </a:p>
        </p:txBody>
      </p:sp>
      <p:sp>
        <p:nvSpPr>
          <p:cNvPr id="3" name="Text Placeholder 2">
            <a:extLst>
              <a:ext uri="{FF2B5EF4-FFF2-40B4-BE49-F238E27FC236}">
                <a16:creationId xmlns:a16="http://schemas.microsoft.com/office/drawing/2014/main" id="{84C75D8E-D8A5-0D70-E4F8-9BB45C39502E}"/>
              </a:ext>
            </a:extLst>
          </p:cNvPr>
          <p:cNvSpPr>
            <a:spLocks noGrp="1"/>
          </p:cNvSpPr>
          <p:nvPr>
            <p:ph type="body" sz="quarter" idx="16"/>
          </p:nvPr>
        </p:nvSpPr>
        <p:spPr/>
        <p:txBody>
          <a:bodyPr/>
          <a:lstStyle/>
          <a:p>
            <a:endParaRPr lang="en-US"/>
          </a:p>
        </p:txBody>
      </p:sp>
      <p:pic>
        <p:nvPicPr>
          <p:cNvPr id="12290" name="Picture 2" descr="Believe nothing, trust no one: 'Morgan Freeman' sends a message to fintech  professionals - WatersTechnology.com">
            <a:extLst>
              <a:ext uri="{FF2B5EF4-FFF2-40B4-BE49-F238E27FC236}">
                <a16:creationId xmlns:a16="http://schemas.microsoft.com/office/drawing/2014/main" id="{38C38AAE-BCF1-FE49-74FD-607D2C0301D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307" r="13981" b="51937"/>
          <a:stretch/>
        </p:blipFill>
        <p:spPr bwMode="auto">
          <a:xfrm>
            <a:off x="1885361" y="1223255"/>
            <a:ext cx="4901939" cy="311176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18D5E1C-61ED-4647-4282-D40EB2396013}"/>
              </a:ext>
            </a:extLst>
          </p:cNvPr>
          <p:cNvSpPr txBox="1"/>
          <p:nvPr/>
        </p:nvSpPr>
        <p:spPr>
          <a:xfrm>
            <a:off x="2050330" y="4635618"/>
            <a:ext cx="4572000" cy="307777"/>
          </a:xfrm>
          <a:prstGeom prst="rect">
            <a:avLst/>
          </a:prstGeom>
          <a:noFill/>
        </p:spPr>
        <p:txBody>
          <a:bodyPr wrap="square">
            <a:spAutoFit/>
          </a:bodyPr>
          <a:lstStyle/>
          <a:p>
            <a:pPr algn="ctr"/>
            <a:r>
              <a:rPr lang="en-US" dirty="0">
                <a:hlinkClick r:id="rId3"/>
              </a:rPr>
              <a:t>https://www.youtube.com/watch?v=oxXpB9pSETo</a:t>
            </a:r>
            <a:r>
              <a:rPr lang="en-US" dirty="0"/>
              <a:t> </a:t>
            </a:r>
          </a:p>
        </p:txBody>
      </p:sp>
    </p:spTree>
    <p:extLst>
      <p:ext uri="{BB962C8B-B14F-4D97-AF65-F5344CB8AC3E}">
        <p14:creationId xmlns:p14="http://schemas.microsoft.com/office/powerpoint/2010/main" val="34865351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C65C2-B960-F498-0329-65FA7DDCBE71}"/>
              </a:ext>
            </a:extLst>
          </p:cNvPr>
          <p:cNvSpPr>
            <a:spLocks noGrp="1"/>
          </p:cNvSpPr>
          <p:nvPr>
            <p:ph type="title"/>
          </p:nvPr>
        </p:nvSpPr>
        <p:spPr/>
        <p:txBody>
          <a:bodyPr/>
          <a:lstStyle/>
          <a:p>
            <a:r>
              <a:rPr lang="en-US" dirty="0"/>
              <a:t>Not Morgan Freeman! </a:t>
            </a:r>
          </a:p>
        </p:txBody>
      </p:sp>
      <p:sp>
        <p:nvSpPr>
          <p:cNvPr id="3" name="Text Placeholder 2">
            <a:extLst>
              <a:ext uri="{FF2B5EF4-FFF2-40B4-BE49-F238E27FC236}">
                <a16:creationId xmlns:a16="http://schemas.microsoft.com/office/drawing/2014/main" id="{84C75D8E-D8A5-0D70-E4F8-9BB45C39502E}"/>
              </a:ext>
            </a:extLst>
          </p:cNvPr>
          <p:cNvSpPr>
            <a:spLocks noGrp="1"/>
          </p:cNvSpPr>
          <p:nvPr>
            <p:ph type="body" sz="quarter" idx="16"/>
          </p:nvPr>
        </p:nvSpPr>
        <p:spPr/>
        <p:txBody>
          <a:bodyPr/>
          <a:lstStyle/>
          <a:p>
            <a:endParaRPr lang="en-US"/>
          </a:p>
        </p:txBody>
      </p:sp>
      <p:pic>
        <p:nvPicPr>
          <p:cNvPr id="4" name="Online Media 3" descr="This is not Morgan Freeman  -  A Deepfake Singularity">
            <a:hlinkClick r:id="" action="ppaction://media"/>
            <a:extLst>
              <a:ext uri="{FF2B5EF4-FFF2-40B4-BE49-F238E27FC236}">
                <a16:creationId xmlns:a16="http://schemas.microsoft.com/office/drawing/2014/main" id="{888FF811-3539-B342-55B3-184F4EC25A3C}"/>
              </a:ext>
            </a:extLst>
          </p:cNvPr>
          <p:cNvPicPr>
            <a:picLocks noRot="1" noChangeAspect="1"/>
          </p:cNvPicPr>
          <p:nvPr>
            <a:videoFile r:link="rId1"/>
          </p:nvPr>
        </p:nvPicPr>
        <p:blipFill>
          <a:blip r:embed="rId4"/>
          <a:stretch>
            <a:fillRect/>
          </a:stretch>
        </p:blipFill>
        <p:spPr>
          <a:xfrm>
            <a:off x="1423448" y="1055932"/>
            <a:ext cx="6631871" cy="3747007"/>
          </a:xfrm>
          <a:prstGeom prst="rect">
            <a:avLst/>
          </a:prstGeom>
        </p:spPr>
      </p:pic>
    </p:spTree>
    <p:extLst>
      <p:ext uri="{BB962C8B-B14F-4D97-AF65-F5344CB8AC3E}">
        <p14:creationId xmlns:p14="http://schemas.microsoft.com/office/powerpoint/2010/main" val="36898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F270-3480-A471-A043-EE2D3726E9AB}"/>
              </a:ext>
            </a:extLst>
          </p:cNvPr>
          <p:cNvSpPr>
            <a:spLocks noGrp="1"/>
          </p:cNvSpPr>
          <p:nvPr>
            <p:ph type="title"/>
          </p:nvPr>
        </p:nvSpPr>
        <p:spPr/>
        <p:txBody>
          <a:bodyPr>
            <a:normAutofit/>
          </a:bodyPr>
          <a:lstStyle/>
          <a:p>
            <a:r>
              <a:rPr lang="en-US" dirty="0"/>
              <a:t>Course Learning Objectives </a:t>
            </a:r>
          </a:p>
        </p:txBody>
      </p:sp>
      <p:sp>
        <p:nvSpPr>
          <p:cNvPr id="3" name="Content Placeholder 2">
            <a:extLst>
              <a:ext uri="{FF2B5EF4-FFF2-40B4-BE49-F238E27FC236}">
                <a16:creationId xmlns:a16="http://schemas.microsoft.com/office/drawing/2014/main" id="{10377E16-5822-6FF7-13DD-16A559CD3AFD}"/>
              </a:ext>
            </a:extLst>
          </p:cNvPr>
          <p:cNvSpPr>
            <a:spLocks noGrp="1"/>
          </p:cNvSpPr>
          <p:nvPr>
            <p:ph type="body" sz="quarter" idx="16"/>
          </p:nvPr>
        </p:nvSpPr>
        <p:spPr/>
        <p:txBody>
          <a:bodyPr>
            <a:normAutofit/>
          </a:bodyPr>
          <a:lstStyle/>
          <a:p>
            <a:pPr>
              <a:spcBef>
                <a:spcPts val="600"/>
              </a:spcBef>
            </a:pPr>
            <a:r>
              <a:rPr lang="en-US" sz="2000" dirty="0"/>
              <a:t>Learn about </a:t>
            </a:r>
            <a:r>
              <a:rPr lang="en-US" sz="2000" b="1" dirty="0"/>
              <a:t>architectures </a:t>
            </a:r>
            <a:r>
              <a:rPr lang="en-US" sz="2000" dirty="0"/>
              <a:t>that serve as foundation </a:t>
            </a:r>
            <a:br>
              <a:rPr lang="en-US" sz="2000" dirty="0"/>
            </a:br>
            <a:r>
              <a:rPr lang="en-US" sz="2000" dirty="0"/>
              <a:t>for tools like </a:t>
            </a:r>
            <a:r>
              <a:rPr lang="en-US" sz="2000" dirty="0" err="1"/>
              <a:t>ChatGPT</a:t>
            </a:r>
            <a:endParaRPr lang="en-US" sz="2000" dirty="0"/>
          </a:p>
          <a:p>
            <a:pPr>
              <a:spcBef>
                <a:spcPts val="600"/>
              </a:spcBef>
            </a:pPr>
            <a:r>
              <a:rPr lang="en-US" sz="2000" dirty="0"/>
              <a:t>Understand a wide range of self-supervised </a:t>
            </a:r>
            <a:r>
              <a:rPr lang="en-US" sz="2000" b="1" dirty="0"/>
              <a:t>algorithms</a:t>
            </a:r>
            <a:endParaRPr lang="en-US" sz="2000" dirty="0"/>
          </a:p>
          <a:p>
            <a:pPr>
              <a:spcBef>
                <a:spcPts val="600"/>
              </a:spcBef>
            </a:pPr>
            <a:r>
              <a:rPr lang="en-US" sz="2000" dirty="0"/>
              <a:t>Fearlessly build and train self-supervised </a:t>
            </a:r>
            <a:r>
              <a:rPr lang="en-US" sz="2000" b="1" dirty="0"/>
              <a:t>models </a:t>
            </a:r>
            <a:r>
              <a:rPr lang="en-US" sz="2000" dirty="0"/>
              <a:t>😤 </a:t>
            </a:r>
          </a:p>
          <a:p>
            <a:pPr>
              <a:spcBef>
                <a:spcPts val="600"/>
              </a:spcBef>
            </a:pPr>
            <a:r>
              <a:rPr lang="en-US" sz="2000" dirty="0"/>
              <a:t>Gain intuitions about the </a:t>
            </a:r>
            <a:r>
              <a:rPr lang="en-US" sz="2000" b="1" dirty="0"/>
              <a:t>capabilities</a:t>
            </a:r>
            <a:r>
              <a:rPr lang="en-US" sz="2000" dirty="0"/>
              <a:t> and </a:t>
            </a:r>
            <a:r>
              <a:rPr lang="en-US" sz="2000" b="1" dirty="0"/>
              <a:t>limitations </a:t>
            </a:r>
            <a:r>
              <a:rPr lang="en-US" sz="2000" dirty="0"/>
              <a:t>of our models </a:t>
            </a:r>
          </a:p>
          <a:p>
            <a:r>
              <a:rPr lang="en-US" sz="2000" dirty="0"/>
              <a:t>Reflect on </a:t>
            </a:r>
            <a:r>
              <a:rPr lang="en-US" sz="2000" b="1" dirty="0"/>
              <a:t>societal impacts: </a:t>
            </a:r>
            <a:r>
              <a:rPr lang="en-US" sz="2000" dirty="0"/>
              <a:t>their misuse, biases, etc. </a:t>
            </a:r>
          </a:p>
        </p:txBody>
      </p:sp>
    </p:spTree>
    <p:extLst>
      <p:ext uri="{BB962C8B-B14F-4D97-AF65-F5344CB8AC3E}">
        <p14:creationId xmlns:p14="http://schemas.microsoft.com/office/powerpoint/2010/main" val="3409326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67644-1C71-3947-038A-2A745847A165}"/>
              </a:ext>
            </a:extLst>
          </p:cNvPr>
          <p:cNvSpPr>
            <a:spLocks noGrp="1"/>
          </p:cNvSpPr>
          <p:nvPr>
            <p:ph type="title"/>
          </p:nvPr>
        </p:nvSpPr>
        <p:spPr/>
        <p:txBody>
          <a:bodyPr/>
          <a:lstStyle/>
          <a:p>
            <a:r>
              <a:rPr lang="en-US"/>
              <a:t>Disclaimer</a:t>
            </a:r>
            <a:endParaRPr lang="en-US" dirty="0"/>
          </a:p>
        </p:txBody>
      </p:sp>
      <p:sp>
        <p:nvSpPr>
          <p:cNvPr id="3" name="Text Placeholder 2">
            <a:extLst>
              <a:ext uri="{FF2B5EF4-FFF2-40B4-BE49-F238E27FC236}">
                <a16:creationId xmlns:a16="http://schemas.microsoft.com/office/drawing/2014/main" id="{D4E41E82-2729-78CF-C729-8E08DFA696D7}"/>
              </a:ext>
            </a:extLst>
          </p:cNvPr>
          <p:cNvSpPr>
            <a:spLocks noGrp="1"/>
          </p:cNvSpPr>
          <p:nvPr>
            <p:ph type="body" sz="quarter" idx="16"/>
          </p:nvPr>
        </p:nvSpPr>
        <p:spPr/>
        <p:txBody>
          <a:bodyPr/>
          <a:lstStyle/>
          <a:p>
            <a:r>
              <a:rPr lang="en-US" sz="2000" dirty="0"/>
              <a:t>We will not be exhaustive.</a:t>
            </a:r>
            <a:br>
              <a:rPr lang="en-US" sz="2000" dirty="0"/>
            </a:br>
            <a:r>
              <a:rPr lang="en-US" sz="2000" dirty="0"/>
              <a:t> </a:t>
            </a:r>
          </a:p>
          <a:p>
            <a:endParaRPr lang="en-US" sz="2000" dirty="0"/>
          </a:p>
          <a:p>
            <a:r>
              <a:rPr lang="en-US" sz="2000" dirty="0"/>
              <a:t>The goal is to give you a </a:t>
            </a:r>
            <a:br>
              <a:rPr lang="en-US" sz="2000" dirty="0"/>
            </a:br>
            <a:r>
              <a:rPr lang="en-US" sz="2000" dirty="0"/>
              <a:t>bird’s-eye view of the field.  </a:t>
            </a:r>
          </a:p>
        </p:txBody>
      </p:sp>
      <p:pic>
        <p:nvPicPr>
          <p:cNvPr id="5" name="Picture 4" descr="A screenshot of a phone&#10;&#10;Description automatically generated">
            <a:extLst>
              <a:ext uri="{FF2B5EF4-FFF2-40B4-BE49-F238E27FC236}">
                <a16:creationId xmlns:a16="http://schemas.microsoft.com/office/drawing/2014/main" id="{F63E5CE7-3EA5-85B2-5E97-91E97DA03D52}"/>
              </a:ext>
            </a:extLst>
          </p:cNvPr>
          <p:cNvPicPr>
            <a:picLocks noChangeAspect="1"/>
          </p:cNvPicPr>
          <p:nvPr/>
        </p:nvPicPr>
        <p:blipFill>
          <a:blip r:embed="rId3"/>
          <a:stretch>
            <a:fillRect/>
          </a:stretch>
        </p:blipFill>
        <p:spPr>
          <a:xfrm>
            <a:off x="4809046" y="582510"/>
            <a:ext cx="3801035" cy="3978479"/>
          </a:xfrm>
          <a:prstGeom prst="rect">
            <a:avLst/>
          </a:prstGeom>
        </p:spPr>
      </p:pic>
    </p:spTree>
    <p:extLst>
      <p:ext uri="{BB962C8B-B14F-4D97-AF65-F5344CB8AC3E}">
        <p14:creationId xmlns:p14="http://schemas.microsoft.com/office/powerpoint/2010/main" val="321199673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137AE-F7F2-3B87-C4FD-96B8A6FA099E}"/>
              </a:ext>
            </a:extLst>
          </p:cNvPr>
          <p:cNvSpPr>
            <a:spLocks noGrp="1"/>
          </p:cNvSpPr>
          <p:nvPr>
            <p:ph type="title"/>
          </p:nvPr>
        </p:nvSpPr>
        <p:spPr/>
        <p:txBody>
          <a:bodyPr>
            <a:normAutofit fontScale="90000"/>
          </a:bodyPr>
          <a:lstStyle/>
          <a:p>
            <a:r>
              <a:rPr lang="en-US" dirty="0"/>
              <a:t>Course Logistics</a:t>
            </a:r>
          </a:p>
        </p:txBody>
      </p:sp>
      <p:sp>
        <p:nvSpPr>
          <p:cNvPr id="3" name="Text Placeholder 2">
            <a:extLst>
              <a:ext uri="{FF2B5EF4-FFF2-40B4-BE49-F238E27FC236}">
                <a16:creationId xmlns:a16="http://schemas.microsoft.com/office/drawing/2014/main" id="{6F0EE351-5E44-DC22-B536-9A5F6C0E638A}"/>
              </a:ext>
            </a:extLst>
          </p:cNvPr>
          <p:cNvSpPr>
            <a:spLocks noGrp="1"/>
          </p:cNvSpPr>
          <p:nvPr>
            <p:ph type="body" sz="quarter" idx="10"/>
          </p:nvPr>
        </p:nvSpPr>
        <p:spPr/>
        <p:txBody>
          <a:bodyPr>
            <a:normAutofit fontScale="92500" lnSpcReduction="10000"/>
          </a:bodyPr>
          <a:lstStyle/>
          <a:p>
            <a:r>
              <a:rPr lang="en-US" sz="2400" dirty="0"/>
              <a:t>CSCI 601-471/671 (NLP: Self-Supervised Models)</a:t>
            </a:r>
          </a:p>
          <a:p>
            <a:endParaRPr lang="en-US" dirty="0"/>
          </a:p>
        </p:txBody>
      </p:sp>
      <p:sp>
        <p:nvSpPr>
          <p:cNvPr id="5" name="TextBox 4">
            <a:extLst>
              <a:ext uri="{FF2B5EF4-FFF2-40B4-BE49-F238E27FC236}">
                <a16:creationId xmlns:a16="http://schemas.microsoft.com/office/drawing/2014/main" id="{80BC54B1-9653-D2D7-AA19-348325A337EE}"/>
              </a:ext>
            </a:extLst>
          </p:cNvPr>
          <p:cNvSpPr txBox="1"/>
          <p:nvPr/>
        </p:nvSpPr>
        <p:spPr>
          <a:xfrm>
            <a:off x="2420471" y="4740840"/>
            <a:ext cx="4572000" cy="307777"/>
          </a:xfrm>
          <a:prstGeom prst="rect">
            <a:avLst/>
          </a:prstGeom>
          <a:noFill/>
        </p:spPr>
        <p:txBody>
          <a:bodyPr wrap="square">
            <a:spAutoFit/>
          </a:bodyPr>
          <a:lstStyle/>
          <a:p>
            <a:pPr algn="ctr"/>
            <a:r>
              <a:rPr lang="en-US" dirty="0">
                <a:solidFill>
                  <a:schemeClr val="bg1"/>
                </a:solidFill>
                <a:latin typeface="Consolas" panose="020B0609020204030204" pitchFamily="49" charset="0"/>
                <a:cs typeface="Consolas" panose="020B0609020204030204" pitchFamily="49" charset="0"/>
              </a:rPr>
              <a:t>https://self-</a:t>
            </a:r>
            <a:r>
              <a:rPr lang="en-US" dirty="0" err="1">
                <a:solidFill>
                  <a:schemeClr val="bg1"/>
                </a:solidFill>
                <a:latin typeface="Consolas" panose="020B0609020204030204" pitchFamily="49" charset="0"/>
                <a:cs typeface="Consolas" panose="020B0609020204030204" pitchFamily="49" charset="0"/>
              </a:rPr>
              <a:t>supervised.cs.jhu.edu</a:t>
            </a:r>
            <a:r>
              <a:rPr lang="en-US" dirty="0">
                <a:solidFill>
                  <a:schemeClr val="bg1"/>
                </a:solidFill>
                <a:latin typeface="Consolas" panose="020B0609020204030204" pitchFamily="49" charset="0"/>
                <a:cs typeface="Consolas" panose="020B0609020204030204" pitchFamily="49" charset="0"/>
              </a:rPr>
              <a:t>/sp2024/</a:t>
            </a:r>
          </a:p>
        </p:txBody>
      </p:sp>
    </p:spTree>
    <p:extLst>
      <p:ext uri="{BB962C8B-B14F-4D97-AF65-F5344CB8AC3E}">
        <p14:creationId xmlns:p14="http://schemas.microsoft.com/office/powerpoint/2010/main" val="28428642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256C-384B-B629-6233-BDC5D9D48B27}"/>
              </a:ext>
            </a:extLst>
          </p:cNvPr>
          <p:cNvSpPr>
            <a:spLocks noGrp="1"/>
          </p:cNvSpPr>
          <p:nvPr>
            <p:ph type="title"/>
          </p:nvPr>
        </p:nvSpPr>
        <p:spPr/>
        <p:txBody>
          <a:bodyPr>
            <a:normAutofit/>
          </a:bodyPr>
          <a:lstStyle/>
          <a:p>
            <a:r>
              <a:rPr lang="en-US" dirty="0"/>
              <a:t>Course Logistics Brief </a:t>
            </a:r>
          </a:p>
        </p:txBody>
      </p:sp>
      <p:sp>
        <p:nvSpPr>
          <p:cNvPr id="3" name="Content Placeholder 2">
            <a:extLst>
              <a:ext uri="{FF2B5EF4-FFF2-40B4-BE49-F238E27FC236}">
                <a16:creationId xmlns:a16="http://schemas.microsoft.com/office/drawing/2014/main" id="{6400B3C0-C6A3-70ED-2E9A-881A0F8D658D}"/>
              </a:ext>
            </a:extLst>
          </p:cNvPr>
          <p:cNvSpPr>
            <a:spLocks noGrp="1"/>
          </p:cNvSpPr>
          <p:nvPr>
            <p:ph type="body" sz="quarter" idx="16"/>
          </p:nvPr>
        </p:nvSpPr>
        <p:spPr>
          <a:xfrm>
            <a:off x="524954" y="1390650"/>
            <a:ext cx="8085415" cy="3077573"/>
          </a:xfrm>
        </p:spPr>
        <p:txBody>
          <a:bodyPr>
            <a:normAutofit/>
          </a:bodyPr>
          <a:lstStyle/>
          <a:p>
            <a:r>
              <a:rPr lang="en-US" b="1" dirty="0"/>
              <a:t>Instructor: </a:t>
            </a:r>
            <a:r>
              <a:rPr lang="en-US" dirty="0"/>
              <a:t>Daniel Khashabi </a:t>
            </a:r>
            <a:endParaRPr lang="en-US" sz="1400" dirty="0"/>
          </a:p>
          <a:p>
            <a:pPr lvl="1"/>
            <a:r>
              <a:rPr lang="en-US" sz="1400" dirty="0"/>
              <a:t>You can call me “Daniel”, as long as we act mutually respectfully.</a:t>
            </a:r>
            <a:endParaRPr lang="en-US" dirty="0"/>
          </a:p>
          <a:p>
            <a:endParaRPr lang="en-US" b="1" dirty="0"/>
          </a:p>
          <a:p>
            <a:r>
              <a:rPr lang="en-US" b="1" dirty="0"/>
              <a:t>TA:</a:t>
            </a:r>
            <a:r>
              <a:rPr lang="en-US" dirty="0"/>
              <a:t> </a:t>
            </a:r>
            <a:r>
              <a:rPr lang="en-US" dirty="0" err="1"/>
              <a:t>Jiefu</a:t>
            </a:r>
            <a:r>
              <a:rPr lang="en-US" dirty="0"/>
              <a:t> </a:t>
            </a:r>
            <a:r>
              <a:rPr lang="en-US" dirty="0" err="1"/>
              <a:t>Ou</a:t>
            </a:r>
            <a:endParaRPr lang="en-US" dirty="0"/>
          </a:p>
          <a:p>
            <a:r>
              <a:rPr lang="en-US" b="1" dirty="0"/>
              <a:t>CAs: </a:t>
            </a:r>
            <a:r>
              <a:rPr lang="en-US" dirty="0"/>
              <a:t>Kevin, </a:t>
            </a:r>
            <a:r>
              <a:rPr lang="en-US" dirty="0" err="1"/>
              <a:t>Sungwon</a:t>
            </a:r>
            <a:r>
              <a:rPr lang="en-US" dirty="0"/>
              <a:t>, </a:t>
            </a:r>
            <a:r>
              <a:rPr lang="en-US" dirty="0" err="1"/>
              <a:t>Tianjian</a:t>
            </a:r>
            <a:r>
              <a:rPr lang="en-US" dirty="0"/>
              <a:t>, </a:t>
            </a:r>
            <a:r>
              <a:rPr lang="en-US" dirty="0" err="1"/>
              <a:t>Yining</a:t>
            </a:r>
            <a:r>
              <a:rPr lang="en-US" dirty="0"/>
              <a:t>, Camden</a:t>
            </a:r>
          </a:p>
          <a:p>
            <a:endParaRPr lang="en-US" dirty="0"/>
          </a:p>
        </p:txBody>
      </p:sp>
      <p:pic>
        <p:nvPicPr>
          <p:cNvPr id="6" name="Picture 5" descr="A group of people in circle frames&#10;&#10;Description automatically generated">
            <a:extLst>
              <a:ext uri="{FF2B5EF4-FFF2-40B4-BE49-F238E27FC236}">
                <a16:creationId xmlns:a16="http://schemas.microsoft.com/office/drawing/2014/main" id="{FBF82260-0F46-5EBB-9F3E-F464B11AECA2}"/>
              </a:ext>
            </a:extLst>
          </p:cNvPr>
          <p:cNvPicPr>
            <a:picLocks noChangeAspect="1"/>
          </p:cNvPicPr>
          <p:nvPr/>
        </p:nvPicPr>
        <p:blipFill rotWithShape="1">
          <a:blip r:embed="rId3"/>
          <a:srcRect r="3929"/>
          <a:stretch/>
        </p:blipFill>
        <p:spPr>
          <a:xfrm>
            <a:off x="0" y="3180324"/>
            <a:ext cx="9144000" cy="1963176"/>
          </a:xfrm>
          <a:prstGeom prst="rect">
            <a:avLst/>
          </a:prstGeom>
        </p:spPr>
      </p:pic>
    </p:spTree>
    <p:extLst>
      <p:ext uri="{BB962C8B-B14F-4D97-AF65-F5344CB8AC3E}">
        <p14:creationId xmlns:p14="http://schemas.microsoft.com/office/powerpoint/2010/main" val="8893309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FBC5CC3-5A70-DC0F-30C9-BF845526285A}"/>
              </a:ext>
            </a:extLst>
          </p:cNvPr>
          <p:cNvSpPr>
            <a:spLocks noGrp="1"/>
          </p:cNvSpPr>
          <p:nvPr>
            <p:ph idx="1"/>
          </p:nvPr>
        </p:nvSpPr>
        <p:spPr/>
        <p:txBody>
          <a:bodyPr/>
          <a:lstStyle/>
          <a:p>
            <a:pPr marL="0" indent="0">
              <a:buNone/>
            </a:pPr>
            <a:endParaRPr lang="en-US" dirty="0"/>
          </a:p>
        </p:txBody>
      </p:sp>
      <p:pic>
        <p:nvPicPr>
          <p:cNvPr id="1028" name="Picture 4" descr="Freaky ChatGPT Fails That Caught Our Eyes!">
            <a:extLst>
              <a:ext uri="{FF2B5EF4-FFF2-40B4-BE49-F238E27FC236}">
                <a16:creationId xmlns:a16="http://schemas.microsoft.com/office/drawing/2014/main" id="{6CC0F2E7-4764-95C7-50DA-55C47C1668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32" r="5127" b="25007"/>
          <a:stretch/>
        </p:blipFill>
        <p:spPr bwMode="auto">
          <a:xfrm>
            <a:off x="4548690" y="692855"/>
            <a:ext cx="4164424" cy="375778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9B12FBE-C7AD-E0C7-8CA0-AD83099481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4200" b="44193"/>
          <a:stretch/>
        </p:blipFill>
        <p:spPr bwMode="auto">
          <a:xfrm>
            <a:off x="417526" y="692855"/>
            <a:ext cx="4005460" cy="3757789"/>
          </a:xfrm>
          <a:prstGeom prst="rect">
            <a:avLst/>
          </a:prstGeom>
          <a:noFill/>
          <a:ln>
            <a:solidFill>
              <a:schemeClr val="bg1">
                <a:lumMod val="5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452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0534-1CBB-763F-4A6B-D7B1F1B5245D}"/>
              </a:ext>
            </a:extLst>
          </p:cNvPr>
          <p:cNvSpPr>
            <a:spLocks noGrp="1"/>
          </p:cNvSpPr>
          <p:nvPr>
            <p:ph type="title"/>
          </p:nvPr>
        </p:nvSpPr>
        <p:spPr/>
        <p:txBody>
          <a:bodyPr>
            <a:normAutofit/>
          </a:bodyPr>
          <a:lstStyle/>
          <a:p>
            <a:r>
              <a:rPr lang="en-US" dirty="0"/>
              <a:t>Self-Supervised Models: </a:t>
            </a:r>
            <a:r>
              <a:rPr lang="en-US" dirty="0">
                <a:solidFill>
                  <a:srgbClr val="0070C0"/>
                </a:solidFill>
              </a:rPr>
              <a:t>Course Website</a:t>
            </a:r>
          </a:p>
        </p:txBody>
      </p:sp>
      <p:sp>
        <p:nvSpPr>
          <p:cNvPr id="3" name="Text Placeholder 2">
            <a:extLst>
              <a:ext uri="{FF2B5EF4-FFF2-40B4-BE49-F238E27FC236}">
                <a16:creationId xmlns:a16="http://schemas.microsoft.com/office/drawing/2014/main" id="{245E7F8C-3DB1-A3A8-59AF-365D48A87805}"/>
              </a:ext>
            </a:extLst>
          </p:cNvPr>
          <p:cNvSpPr>
            <a:spLocks noGrp="1"/>
          </p:cNvSpPr>
          <p:nvPr>
            <p:ph type="body" sz="quarter" idx="16"/>
          </p:nvPr>
        </p:nvSpPr>
        <p:spPr/>
        <p:txBody>
          <a:bodyPr/>
          <a:lstStyle/>
          <a:p>
            <a:endParaRPr lang="en-US"/>
          </a:p>
        </p:txBody>
      </p:sp>
      <p:sp>
        <p:nvSpPr>
          <p:cNvPr id="4" name="TextBox 3">
            <a:extLst>
              <a:ext uri="{FF2B5EF4-FFF2-40B4-BE49-F238E27FC236}">
                <a16:creationId xmlns:a16="http://schemas.microsoft.com/office/drawing/2014/main" id="{D184F569-DFEB-34CE-522E-63F24B3858EA}"/>
              </a:ext>
            </a:extLst>
          </p:cNvPr>
          <p:cNvSpPr txBox="1"/>
          <p:nvPr/>
        </p:nvSpPr>
        <p:spPr>
          <a:xfrm>
            <a:off x="50006" y="4714972"/>
            <a:ext cx="8951119" cy="369332"/>
          </a:xfrm>
          <a:prstGeom prst="rect">
            <a:avLst/>
          </a:prstGeom>
          <a:noFill/>
        </p:spPr>
        <p:txBody>
          <a:bodyPr wrap="square">
            <a:spAutoFit/>
          </a:bodyPr>
          <a:lstStyle/>
          <a:p>
            <a:pPr algn="ctr"/>
            <a:r>
              <a:rPr lang="en-US" sz="1800" dirty="0">
                <a:solidFill>
                  <a:schemeClr val="accent1"/>
                </a:solidFill>
                <a:latin typeface="Consolas" panose="020B0609020204030204" pitchFamily="49" charset="0"/>
                <a:cs typeface="Consolas" panose="020B0609020204030204" pitchFamily="49" charset="0"/>
              </a:rPr>
              <a:t>https://self-</a:t>
            </a:r>
            <a:r>
              <a:rPr lang="en-US" sz="1800" dirty="0" err="1">
                <a:solidFill>
                  <a:schemeClr val="accent1"/>
                </a:solidFill>
                <a:latin typeface="Consolas" panose="020B0609020204030204" pitchFamily="49" charset="0"/>
                <a:cs typeface="Consolas" panose="020B0609020204030204" pitchFamily="49" charset="0"/>
              </a:rPr>
              <a:t>supervised.cs.jhu.edu</a:t>
            </a:r>
            <a:r>
              <a:rPr lang="en-US" sz="1800" dirty="0">
                <a:solidFill>
                  <a:schemeClr val="accent1"/>
                </a:solidFill>
                <a:latin typeface="Consolas" panose="020B0609020204030204" pitchFamily="49" charset="0"/>
                <a:cs typeface="Consolas" panose="020B0609020204030204" pitchFamily="49" charset="0"/>
              </a:rPr>
              <a:t>/sp2024</a:t>
            </a:r>
          </a:p>
        </p:txBody>
      </p:sp>
      <p:pic>
        <p:nvPicPr>
          <p:cNvPr id="7" name="Picture 6" descr="A screenshot of a computer&#10;&#10;Description automatically generated">
            <a:extLst>
              <a:ext uri="{FF2B5EF4-FFF2-40B4-BE49-F238E27FC236}">
                <a16:creationId xmlns:a16="http://schemas.microsoft.com/office/drawing/2014/main" id="{06DCC4C0-63BC-7A45-E1B5-7FEFF1B4857C}"/>
              </a:ext>
            </a:extLst>
          </p:cNvPr>
          <p:cNvPicPr>
            <a:picLocks noChangeAspect="1"/>
          </p:cNvPicPr>
          <p:nvPr/>
        </p:nvPicPr>
        <p:blipFill>
          <a:blip r:embed="rId3"/>
          <a:stretch>
            <a:fillRect/>
          </a:stretch>
        </p:blipFill>
        <p:spPr>
          <a:xfrm>
            <a:off x="1283950" y="1286066"/>
            <a:ext cx="6513397" cy="31962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0663172"/>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4BC62-F254-8A53-D81A-E507A2763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E24F7D-31A6-3E83-222D-CE24F5AF8B05}"/>
              </a:ext>
            </a:extLst>
          </p:cNvPr>
          <p:cNvSpPr>
            <a:spLocks noGrp="1"/>
          </p:cNvSpPr>
          <p:nvPr>
            <p:ph type="title"/>
          </p:nvPr>
        </p:nvSpPr>
        <p:spPr/>
        <p:txBody>
          <a:bodyPr>
            <a:normAutofit/>
          </a:bodyPr>
          <a:lstStyle/>
          <a:p>
            <a:r>
              <a:rPr lang="en-US" dirty="0"/>
              <a:t>Self-Supervised Models: </a:t>
            </a:r>
            <a:r>
              <a:rPr lang="en-US" dirty="0">
                <a:solidFill>
                  <a:srgbClr val="0070C0"/>
                </a:solidFill>
              </a:rPr>
              <a:t>Other websites </a:t>
            </a:r>
          </a:p>
        </p:txBody>
      </p:sp>
      <p:sp>
        <p:nvSpPr>
          <p:cNvPr id="3" name="Text Placeholder 2">
            <a:extLst>
              <a:ext uri="{FF2B5EF4-FFF2-40B4-BE49-F238E27FC236}">
                <a16:creationId xmlns:a16="http://schemas.microsoft.com/office/drawing/2014/main" id="{CB33C4A6-8D11-8729-3E07-9BF64F3B24AD}"/>
              </a:ext>
            </a:extLst>
          </p:cNvPr>
          <p:cNvSpPr>
            <a:spLocks noGrp="1"/>
          </p:cNvSpPr>
          <p:nvPr>
            <p:ph type="body" sz="quarter" idx="16"/>
          </p:nvPr>
        </p:nvSpPr>
        <p:spPr/>
        <p:txBody>
          <a:bodyPr/>
          <a:lstStyle/>
          <a:p>
            <a:endParaRPr lang="en-US"/>
          </a:p>
        </p:txBody>
      </p:sp>
      <p:pic>
        <p:nvPicPr>
          <p:cNvPr id="1026" name="Picture 2" descr="Gradescope - Center for Instructional Technology and Training - University  of Florida">
            <a:extLst>
              <a:ext uri="{FF2B5EF4-FFF2-40B4-BE49-F238E27FC236}">
                <a16:creationId xmlns:a16="http://schemas.microsoft.com/office/drawing/2014/main" id="{A751F699-4A20-8839-9CD5-0117C9B0D8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152" y="1596775"/>
            <a:ext cx="4397696" cy="974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Leading Colleges and Universities Across the U.S. Select the Piazza Q&amp;A  Platform for Enhanced Virtual Learning Experiences | Business Wire">
            <a:extLst>
              <a:ext uri="{FF2B5EF4-FFF2-40B4-BE49-F238E27FC236}">
                <a16:creationId xmlns:a16="http://schemas.microsoft.com/office/drawing/2014/main" id="{0DACF01A-41C5-E70B-577B-C2B47D5BB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064" y="2926560"/>
            <a:ext cx="3390471" cy="1695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966250"/>
      </p:ext>
    </p:extLst>
  </p:cSld>
  <p:clrMapOvr>
    <a:masterClrMapping/>
  </p:clrMapOvr>
  <mc:AlternateContent xmlns:mc="http://schemas.openxmlformats.org/markup-compatibility/2006">
    <mc:Choice xmlns:p159="http://schemas.microsoft.com/office/powerpoint/2015/09/main" Requires="p159">
      <p:transition>
        <p159:morph option="byObject"/>
      </p:transition>
    </mc:Choice>
    <mc:Fallback>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F3E77-3D36-A083-ACD4-78599B0402AE}"/>
              </a:ext>
            </a:extLst>
          </p:cNvPr>
          <p:cNvSpPr>
            <a:spLocks noGrp="1"/>
          </p:cNvSpPr>
          <p:nvPr>
            <p:ph type="title"/>
          </p:nvPr>
        </p:nvSpPr>
        <p:spPr/>
        <p:txBody>
          <a:bodyPr/>
          <a:lstStyle/>
          <a:p>
            <a:r>
              <a:rPr lang="en-US" dirty="0"/>
              <a:t>Course Prerequisites </a:t>
            </a:r>
          </a:p>
        </p:txBody>
      </p:sp>
      <p:sp>
        <p:nvSpPr>
          <p:cNvPr id="3" name="Text Placeholder 2">
            <a:extLst>
              <a:ext uri="{FF2B5EF4-FFF2-40B4-BE49-F238E27FC236}">
                <a16:creationId xmlns:a16="http://schemas.microsoft.com/office/drawing/2014/main" id="{CFD8B919-8894-D9FA-0B5E-A3AA13A4CA91}"/>
              </a:ext>
            </a:extLst>
          </p:cNvPr>
          <p:cNvSpPr>
            <a:spLocks noGrp="1"/>
          </p:cNvSpPr>
          <p:nvPr>
            <p:ph type="body" sz="quarter" idx="16"/>
          </p:nvPr>
        </p:nvSpPr>
        <p:spPr/>
        <p:txBody>
          <a:bodyPr/>
          <a:lstStyle/>
          <a:p>
            <a:pPr marL="400050" indent="-285750">
              <a:spcBef>
                <a:spcPts val="0"/>
              </a:spcBef>
              <a:buSzPts val="1800"/>
            </a:pPr>
            <a:r>
              <a:rPr lang="en-US" sz="2000" dirty="0"/>
              <a:t>Comfortable with programming, particularly Python </a:t>
            </a:r>
          </a:p>
          <a:p>
            <a:pPr marL="457200" lvl="0" indent="-342900" algn="l" rtl="0">
              <a:spcBef>
                <a:spcPts val="0"/>
              </a:spcBef>
              <a:spcAft>
                <a:spcPts val="0"/>
              </a:spcAft>
              <a:buSzPts val="1800"/>
              <a:buChar char="-"/>
            </a:pPr>
            <a:endParaRPr lang="en-US" sz="2000" dirty="0"/>
          </a:p>
          <a:p>
            <a:pPr marL="400050" indent="-285750"/>
            <a:r>
              <a:rPr lang="en-US" sz="2000" dirty="0"/>
              <a:t>Calculus, linear algebra, probability </a:t>
            </a:r>
          </a:p>
          <a:p>
            <a:pPr marL="457200" indent="-342900">
              <a:buChar char="-"/>
            </a:pPr>
            <a:endParaRPr lang="en-US" sz="2000" dirty="0"/>
          </a:p>
          <a:p>
            <a:pPr marL="400050" indent="-285750"/>
            <a:r>
              <a:rPr lang="en-US" sz="2000" dirty="0"/>
              <a:t>Familiarity with Natural Language Processing </a:t>
            </a:r>
          </a:p>
          <a:p>
            <a:pPr marL="457200" indent="-342900">
              <a:buChar char="-"/>
            </a:pPr>
            <a:endParaRPr lang="en-US" sz="2000" dirty="0"/>
          </a:p>
          <a:p>
            <a:pPr marL="400050" indent="-285750"/>
            <a:r>
              <a:rPr lang="en-US" sz="2000" dirty="0">
                <a:solidFill>
                  <a:srgbClr val="C00000"/>
                </a:solidFill>
              </a:rPr>
              <a:t>HW1 should give a sense how prepared you are! </a:t>
            </a:r>
          </a:p>
          <a:p>
            <a:endParaRPr lang="en-US" sz="2000" dirty="0"/>
          </a:p>
        </p:txBody>
      </p:sp>
    </p:spTree>
    <p:extLst>
      <p:ext uri="{BB962C8B-B14F-4D97-AF65-F5344CB8AC3E}">
        <p14:creationId xmlns:p14="http://schemas.microsoft.com/office/powerpoint/2010/main" val="33859823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9256C-384B-B629-6233-BDC5D9D48B27}"/>
              </a:ext>
            </a:extLst>
          </p:cNvPr>
          <p:cNvSpPr>
            <a:spLocks noGrp="1"/>
          </p:cNvSpPr>
          <p:nvPr>
            <p:ph type="title"/>
          </p:nvPr>
        </p:nvSpPr>
        <p:spPr/>
        <p:txBody>
          <a:bodyPr>
            <a:normAutofit/>
          </a:bodyPr>
          <a:lstStyle/>
          <a:p>
            <a:r>
              <a:rPr lang="en-US" dirty="0"/>
              <a:t>Course Logistics Brief</a:t>
            </a:r>
          </a:p>
        </p:txBody>
      </p:sp>
      <p:sp>
        <p:nvSpPr>
          <p:cNvPr id="3" name="Content Placeholder 2">
            <a:extLst>
              <a:ext uri="{FF2B5EF4-FFF2-40B4-BE49-F238E27FC236}">
                <a16:creationId xmlns:a16="http://schemas.microsoft.com/office/drawing/2014/main" id="{6400B3C0-C6A3-70ED-2E9A-881A0F8D658D}"/>
              </a:ext>
            </a:extLst>
          </p:cNvPr>
          <p:cNvSpPr>
            <a:spLocks noGrp="1"/>
          </p:cNvSpPr>
          <p:nvPr>
            <p:ph type="body" sz="quarter" idx="16"/>
          </p:nvPr>
        </p:nvSpPr>
        <p:spPr/>
        <p:txBody>
          <a:bodyPr>
            <a:normAutofit lnSpcReduction="10000"/>
          </a:bodyPr>
          <a:lstStyle/>
          <a:p>
            <a:r>
              <a:rPr lang="en-US" sz="2000" dirty="0"/>
              <a:t>Lots of important information on the </a:t>
            </a:r>
            <a:r>
              <a:rPr lang="en-US" sz="2000" b="1" dirty="0"/>
              <a:t>website</a:t>
            </a:r>
            <a:r>
              <a:rPr lang="en-US" sz="2000" dirty="0"/>
              <a:t>: </a:t>
            </a:r>
          </a:p>
          <a:p>
            <a:pPr lvl="1"/>
            <a:r>
              <a:rPr lang="en-US" sz="1800" dirty="0">
                <a:solidFill>
                  <a:schemeClr val="accent1"/>
                </a:solidFill>
                <a:latin typeface="Consolas" panose="020B0609020204030204" pitchFamily="49" charset="0"/>
                <a:cs typeface="Consolas" panose="020B0609020204030204" pitchFamily="49" charset="0"/>
              </a:rPr>
              <a:t>https://self-</a:t>
            </a:r>
            <a:r>
              <a:rPr lang="en-US" sz="1800" dirty="0" err="1">
                <a:solidFill>
                  <a:schemeClr val="accent1"/>
                </a:solidFill>
                <a:latin typeface="Consolas" panose="020B0609020204030204" pitchFamily="49" charset="0"/>
                <a:cs typeface="Consolas" panose="020B0609020204030204" pitchFamily="49" charset="0"/>
              </a:rPr>
              <a:t>supervised.cs.jhu.edu</a:t>
            </a:r>
            <a:r>
              <a:rPr lang="en-US" sz="1800" dirty="0">
                <a:solidFill>
                  <a:schemeClr val="accent1"/>
                </a:solidFill>
                <a:latin typeface="Consolas" panose="020B0609020204030204" pitchFamily="49" charset="0"/>
                <a:cs typeface="Consolas" panose="020B0609020204030204" pitchFamily="49" charset="0"/>
              </a:rPr>
              <a:t>/sp2024</a:t>
            </a:r>
          </a:p>
          <a:p>
            <a:pPr lvl="1"/>
            <a:r>
              <a:rPr lang="en-US" sz="1600" dirty="0"/>
              <a:t>Syllabus, lectures, videos, tutorials, etc. </a:t>
            </a:r>
            <a:br>
              <a:rPr lang="en-US" sz="1600" dirty="0"/>
            </a:br>
            <a:endParaRPr lang="en-US" sz="1600" dirty="0"/>
          </a:p>
          <a:p>
            <a:r>
              <a:rPr lang="en-US" sz="2000" b="1" dirty="0"/>
              <a:t>Pre-recorded videos</a:t>
            </a:r>
            <a:r>
              <a:rPr lang="en-US" sz="2000" dirty="0"/>
              <a:t>: will be available on the course website and/or Piazza. </a:t>
            </a:r>
            <a:br>
              <a:rPr lang="en-US" sz="2000" dirty="0"/>
            </a:br>
            <a:endParaRPr lang="en-US" sz="2000" dirty="0"/>
          </a:p>
          <a:p>
            <a:r>
              <a:rPr lang="en-US" sz="2000" b="1" dirty="0"/>
              <a:t>Office hours: </a:t>
            </a:r>
            <a:r>
              <a:rPr lang="en-US" sz="2000" dirty="0"/>
              <a:t>regular office hours; will be announced on Piazza. </a:t>
            </a:r>
          </a:p>
          <a:p>
            <a:endParaRPr lang="en-US" sz="2000" dirty="0"/>
          </a:p>
          <a:p>
            <a:r>
              <a:rPr lang="en-US" sz="2000" b="1" dirty="0"/>
              <a:t>Questions or discussions: </a:t>
            </a:r>
            <a:r>
              <a:rPr lang="en-US" sz="2000" dirty="0"/>
              <a:t>Piazza </a:t>
            </a:r>
          </a:p>
        </p:txBody>
      </p:sp>
    </p:spTree>
    <p:extLst>
      <p:ext uri="{BB962C8B-B14F-4D97-AF65-F5344CB8AC3E}">
        <p14:creationId xmlns:p14="http://schemas.microsoft.com/office/powerpoint/2010/main" val="31944631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E73D-5A88-95D0-040F-F8167969BB9B}"/>
              </a:ext>
            </a:extLst>
          </p:cNvPr>
          <p:cNvSpPr>
            <a:spLocks noGrp="1"/>
          </p:cNvSpPr>
          <p:nvPr>
            <p:ph type="title"/>
          </p:nvPr>
        </p:nvSpPr>
        <p:spPr/>
        <p:txBody>
          <a:bodyPr>
            <a:normAutofit/>
          </a:bodyPr>
          <a:lstStyle/>
          <a:p>
            <a:r>
              <a:rPr lang="en-US" dirty="0"/>
              <a:t>Course Work and Grading Policy</a:t>
            </a:r>
          </a:p>
        </p:txBody>
      </p:sp>
      <p:sp>
        <p:nvSpPr>
          <p:cNvPr id="3" name="Content Placeholder 2">
            <a:extLst>
              <a:ext uri="{FF2B5EF4-FFF2-40B4-BE49-F238E27FC236}">
                <a16:creationId xmlns:a16="http://schemas.microsoft.com/office/drawing/2014/main" id="{5FCF1FD1-BE54-BA27-53B0-FEFD0667F9CC}"/>
              </a:ext>
            </a:extLst>
          </p:cNvPr>
          <p:cNvSpPr>
            <a:spLocks noGrp="1"/>
          </p:cNvSpPr>
          <p:nvPr>
            <p:ph type="body" sz="quarter" idx="16"/>
          </p:nvPr>
        </p:nvSpPr>
        <p:spPr>
          <a:xfrm>
            <a:off x="522344" y="1390650"/>
            <a:ext cx="8085415" cy="3077573"/>
          </a:xfrm>
        </p:spPr>
        <p:txBody>
          <a:bodyPr>
            <a:normAutofit/>
          </a:bodyPr>
          <a:lstStyle/>
          <a:p>
            <a:r>
              <a:rPr lang="en-US" sz="2400" b="1" dirty="0"/>
              <a:t>Homework (team optional): </a:t>
            </a:r>
            <a:r>
              <a:rPr lang="en-US" sz="2400" dirty="0"/>
              <a:t>40%</a:t>
            </a:r>
            <a:endParaRPr lang="en-US" sz="2400" b="1" dirty="0"/>
          </a:p>
          <a:p>
            <a:pPr lvl="1"/>
            <a:r>
              <a:rPr lang="en-US" sz="2400" dirty="0"/>
              <a:t>7 x 1-week assignments</a:t>
            </a:r>
          </a:p>
          <a:p>
            <a:r>
              <a:rPr lang="en-US" sz="2400" b="1" dirty="0"/>
              <a:t>Midterm quizzes (individually):</a:t>
            </a:r>
            <a:r>
              <a:rPr lang="en-US" sz="2400" dirty="0"/>
              <a:t> 30% </a:t>
            </a:r>
          </a:p>
          <a:p>
            <a:r>
              <a:rPr lang="en-US" sz="2400" b="1" dirty="0"/>
              <a:t>Final course project (team optional):</a:t>
            </a:r>
            <a:r>
              <a:rPr lang="en-US" sz="2400" dirty="0"/>
              <a:t> 30%</a:t>
            </a:r>
          </a:p>
          <a:p>
            <a:r>
              <a:rPr lang="en-US" sz="2400" b="1" dirty="0"/>
              <a:t>Bonus points: </a:t>
            </a:r>
          </a:p>
          <a:p>
            <a:pPr lvl="1"/>
            <a:r>
              <a:rPr lang="en-US" sz="2400" b="1" dirty="0"/>
              <a:t>Extra credit questions (HW and quizzes): </a:t>
            </a:r>
            <a:r>
              <a:rPr lang="en-US" sz="2400" dirty="0"/>
              <a:t>+10%</a:t>
            </a:r>
          </a:p>
          <a:p>
            <a:pPr lvl="1"/>
            <a:r>
              <a:rPr lang="en-US" sz="2400" b="1" dirty="0"/>
              <a:t>Helping us improve the course : </a:t>
            </a:r>
            <a:r>
              <a:rPr lang="en-US" sz="2400" dirty="0"/>
              <a:t>+3%</a:t>
            </a:r>
          </a:p>
          <a:p>
            <a:pPr lvl="1"/>
            <a:endParaRPr lang="en-US" sz="2400" dirty="0"/>
          </a:p>
        </p:txBody>
      </p:sp>
    </p:spTree>
    <p:extLst>
      <p:ext uri="{BB962C8B-B14F-4D97-AF65-F5344CB8AC3E}">
        <p14:creationId xmlns:p14="http://schemas.microsoft.com/office/powerpoint/2010/main" val="24533042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9E73D-5A88-95D0-040F-F8167969BB9B}"/>
              </a:ext>
            </a:extLst>
          </p:cNvPr>
          <p:cNvSpPr>
            <a:spLocks noGrp="1"/>
          </p:cNvSpPr>
          <p:nvPr>
            <p:ph type="title"/>
          </p:nvPr>
        </p:nvSpPr>
        <p:spPr/>
        <p:txBody>
          <a:bodyPr>
            <a:normAutofit/>
          </a:bodyPr>
          <a:lstStyle/>
          <a:p>
            <a:r>
              <a:rPr lang="en-US" dirty="0"/>
              <a:t>Homework </a:t>
            </a:r>
          </a:p>
        </p:txBody>
      </p:sp>
      <p:sp>
        <p:nvSpPr>
          <p:cNvPr id="3" name="Content Placeholder 2">
            <a:extLst>
              <a:ext uri="{FF2B5EF4-FFF2-40B4-BE49-F238E27FC236}">
                <a16:creationId xmlns:a16="http://schemas.microsoft.com/office/drawing/2014/main" id="{5FCF1FD1-BE54-BA27-53B0-FEFD0667F9CC}"/>
              </a:ext>
            </a:extLst>
          </p:cNvPr>
          <p:cNvSpPr>
            <a:spLocks noGrp="1"/>
          </p:cNvSpPr>
          <p:nvPr>
            <p:ph type="body" sz="quarter" idx="16"/>
          </p:nvPr>
        </p:nvSpPr>
        <p:spPr>
          <a:xfrm>
            <a:off x="533919" y="1390650"/>
            <a:ext cx="8085415" cy="3226617"/>
          </a:xfrm>
        </p:spPr>
        <p:txBody>
          <a:bodyPr>
            <a:normAutofit fontScale="92500" lnSpcReduction="20000"/>
          </a:bodyPr>
          <a:lstStyle/>
          <a:p>
            <a:r>
              <a:rPr lang="en-US" b="1" dirty="0"/>
              <a:t>Timeline: </a:t>
            </a:r>
          </a:p>
          <a:p>
            <a:pPr lvl="1"/>
            <a:r>
              <a:rPr lang="en-US" dirty="0"/>
              <a:t>Released </a:t>
            </a:r>
            <a:r>
              <a:rPr lang="en-US" dirty="0">
                <a:solidFill>
                  <a:srgbClr val="C00000"/>
                </a:solidFill>
              </a:rPr>
              <a:t>every Tuesday </a:t>
            </a:r>
            <a:r>
              <a:rPr lang="en-US" dirty="0"/>
              <a:t>and due in a week. </a:t>
            </a:r>
          </a:p>
          <a:p>
            <a:pPr lvl="1"/>
            <a:r>
              <a:rPr lang="en-US" dirty="0"/>
              <a:t>Each have both </a:t>
            </a:r>
            <a:r>
              <a:rPr lang="en-US" dirty="0">
                <a:solidFill>
                  <a:srgbClr val="C00000"/>
                </a:solidFill>
              </a:rPr>
              <a:t>conceptual (theory)</a:t>
            </a:r>
            <a:r>
              <a:rPr lang="en-US" dirty="0"/>
              <a:t> and </a:t>
            </a:r>
            <a:r>
              <a:rPr lang="en-US" dirty="0">
                <a:solidFill>
                  <a:srgbClr val="C00000"/>
                </a:solidFill>
              </a:rPr>
              <a:t>empirical (coding)</a:t>
            </a:r>
            <a:r>
              <a:rPr lang="en-US" dirty="0"/>
              <a:t> parts. </a:t>
            </a:r>
          </a:p>
          <a:p>
            <a:pPr lvl="1"/>
            <a:r>
              <a:rPr lang="en-US" dirty="0"/>
              <a:t>All assignments will be submitted to </a:t>
            </a:r>
            <a:r>
              <a:rPr lang="en-US" dirty="0" err="1"/>
              <a:t>Gradescope</a:t>
            </a:r>
            <a:r>
              <a:rPr lang="en-US" dirty="0"/>
              <a:t>.</a:t>
            </a:r>
            <a:br>
              <a:rPr lang="en-US" dirty="0"/>
            </a:br>
            <a:endParaRPr lang="en-US" dirty="0"/>
          </a:p>
          <a:p>
            <a:r>
              <a:rPr lang="en-US" b="1" dirty="0"/>
              <a:t>Late day policy</a:t>
            </a:r>
          </a:p>
          <a:p>
            <a:pPr lvl="1"/>
            <a:r>
              <a:rPr lang="en-US" sz="1600" dirty="0"/>
              <a:t>10 free late days across all assignments; afterwards, 5% off course grade per day late </a:t>
            </a:r>
          </a:p>
          <a:p>
            <a:pPr lvl="1"/>
            <a:r>
              <a:rPr lang="en-US" sz="1600" dirty="0"/>
              <a:t>Assignments not accepted more than 7 days late (unless given permission in advance) </a:t>
            </a:r>
          </a:p>
          <a:p>
            <a:pPr lvl="1"/>
            <a:endParaRPr lang="en-US" sz="1600" dirty="0"/>
          </a:p>
          <a:p>
            <a:r>
              <a:rPr lang="en-US" b="1" dirty="0"/>
              <a:t>Collaboration policy: </a:t>
            </a:r>
            <a:r>
              <a:rPr lang="en-US" dirty="0"/>
              <a:t>Allowed within certain limits: </a:t>
            </a:r>
          </a:p>
          <a:p>
            <a:pPr lvl="1"/>
            <a:r>
              <a:rPr lang="en-US" sz="1600" dirty="0"/>
              <a:t>Needs to be well-documented; acknowledge working with other students. </a:t>
            </a:r>
          </a:p>
          <a:p>
            <a:pPr lvl="1"/>
            <a:r>
              <a:rPr lang="en-US" sz="1600" dirty="0"/>
              <a:t>Avoid: copy code off the web or ChatGPT! — write your own solutions. </a:t>
            </a:r>
            <a:br>
              <a:rPr lang="en-US" sz="1600" dirty="0"/>
            </a:br>
            <a:endParaRPr lang="en-US" dirty="0"/>
          </a:p>
          <a:p>
            <a:r>
              <a:rPr lang="en-US" dirty="0">
                <a:solidFill>
                  <a:srgbClr val="FF0000"/>
                </a:solidFill>
              </a:rPr>
              <a:t>HW1 is released today! Due next week. Submitted via </a:t>
            </a:r>
            <a:r>
              <a:rPr lang="en-US" dirty="0" err="1">
                <a:solidFill>
                  <a:srgbClr val="FF0000"/>
                </a:solidFill>
              </a:rPr>
              <a:t>Gradescope</a:t>
            </a:r>
            <a:r>
              <a:rPr lang="en-US" dirty="0">
                <a:solidFill>
                  <a:srgbClr val="FF0000"/>
                </a:solidFill>
              </a:rPr>
              <a:t>. </a:t>
            </a:r>
          </a:p>
        </p:txBody>
      </p:sp>
    </p:spTree>
    <p:extLst>
      <p:ext uri="{BB962C8B-B14F-4D97-AF65-F5344CB8AC3E}">
        <p14:creationId xmlns:p14="http://schemas.microsoft.com/office/powerpoint/2010/main" val="21464553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AA714-40FA-5680-4CB3-DBFC9D364E49}"/>
              </a:ext>
            </a:extLst>
          </p:cNvPr>
          <p:cNvSpPr>
            <a:spLocks noGrp="1"/>
          </p:cNvSpPr>
          <p:nvPr>
            <p:ph type="title"/>
          </p:nvPr>
        </p:nvSpPr>
        <p:spPr/>
        <p:txBody>
          <a:bodyPr>
            <a:normAutofit/>
          </a:bodyPr>
          <a:lstStyle/>
          <a:p>
            <a:r>
              <a:rPr lang="en-US" dirty="0"/>
              <a:t>Final Project</a:t>
            </a:r>
          </a:p>
        </p:txBody>
      </p:sp>
      <p:sp>
        <p:nvSpPr>
          <p:cNvPr id="3" name="Content Placeholder 2">
            <a:extLst>
              <a:ext uri="{FF2B5EF4-FFF2-40B4-BE49-F238E27FC236}">
                <a16:creationId xmlns:a16="http://schemas.microsoft.com/office/drawing/2014/main" id="{A3788DC1-2ACA-E78F-303E-B0C8B0AE05AD}"/>
              </a:ext>
            </a:extLst>
          </p:cNvPr>
          <p:cNvSpPr>
            <a:spLocks noGrp="1"/>
          </p:cNvSpPr>
          <p:nvPr>
            <p:ph type="body" sz="quarter" idx="16"/>
          </p:nvPr>
        </p:nvSpPr>
        <p:spPr/>
        <p:txBody>
          <a:bodyPr/>
          <a:lstStyle/>
          <a:p>
            <a:r>
              <a:rPr lang="en-US" dirty="0"/>
              <a:t>No HW after spring break to let you focus on your final project. </a:t>
            </a:r>
          </a:p>
          <a:p>
            <a:r>
              <a:rPr lang="en-US" dirty="0"/>
              <a:t>Must be </a:t>
            </a:r>
            <a:r>
              <a:rPr lang="en-US" dirty="0">
                <a:solidFill>
                  <a:srgbClr val="C00000"/>
                </a:solidFill>
              </a:rPr>
              <a:t>exploring a topic related to the focus of the class</a:t>
            </a:r>
            <a:r>
              <a:rPr lang="en-US" dirty="0"/>
              <a:t>. </a:t>
            </a:r>
          </a:p>
          <a:p>
            <a:r>
              <a:rPr lang="en-US" dirty="0"/>
              <a:t>This is your </a:t>
            </a:r>
            <a:r>
              <a:rPr lang="en-US" dirty="0">
                <a:solidFill>
                  <a:srgbClr val="C00000"/>
                </a:solidFill>
              </a:rPr>
              <a:t>chance to gain research experience</a:t>
            </a:r>
            <a:r>
              <a:rPr lang="en-US" dirty="0"/>
              <a:t> on a topic of interest. </a:t>
            </a:r>
          </a:p>
          <a:p>
            <a:r>
              <a:rPr lang="en-US" dirty="0"/>
              <a:t>Topic choice will be (relatively) free. We will help you develop your ideas!</a:t>
            </a:r>
          </a:p>
          <a:p>
            <a:r>
              <a:rPr lang="en-US" b="1" dirty="0"/>
              <a:t>Deliverables: </a:t>
            </a:r>
          </a:p>
          <a:p>
            <a:pPr marL="685800" lvl="1" indent="-342900">
              <a:buFont typeface="+mj-lt"/>
              <a:buAutoNum type="arabicPeriod"/>
            </a:pPr>
            <a:r>
              <a:rPr lang="en-US" dirty="0"/>
              <a:t>Submit project </a:t>
            </a:r>
            <a:r>
              <a:rPr lang="en-US" b="1" dirty="0"/>
              <a:t>proposal</a:t>
            </a:r>
            <a:r>
              <a:rPr lang="en-US" dirty="0"/>
              <a:t> outline (for our formal review and suggestions) </a:t>
            </a:r>
          </a:p>
          <a:p>
            <a:pPr lvl="2"/>
            <a:r>
              <a:rPr lang="en-US" dirty="0"/>
              <a:t>To make sure that the project is scoped reasonably and doable in your limited time.</a:t>
            </a:r>
          </a:p>
          <a:p>
            <a:pPr marL="685800" lvl="1" indent="-342900">
              <a:buFont typeface="+mj-lt"/>
              <a:buAutoNum type="arabicPeriod"/>
            </a:pPr>
            <a:r>
              <a:rPr lang="en-US" dirty="0"/>
              <a:t>Get excited 🤩 and work on the project</a:t>
            </a:r>
          </a:p>
          <a:p>
            <a:pPr marL="685800" lvl="1" indent="-342900">
              <a:buFont typeface="+mj-lt"/>
              <a:buAutoNum type="arabicPeriod"/>
            </a:pPr>
            <a:r>
              <a:rPr lang="en-US" dirty="0"/>
              <a:t>Midway report </a:t>
            </a:r>
          </a:p>
          <a:p>
            <a:pPr marL="685800" lvl="1" indent="-342900">
              <a:buFont typeface="+mj-lt"/>
              <a:buAutoNum type="arabicPeriod"/>
            </a:pPr>
            <a:r>
              <a:rPr lang="en-US" dirty="0"/>
              <a:t>Final project presentation, poster session, report </a:t>
            </a:r>
          </a:p>
        </p:txBody>
      </p:sp>
    </p:spTree>
    <p:extLst>
      <p:ext uri="{BB962C8B-B14F-4D97-AF65-F5344CB8AC3E}">
        <p14:creationId xmlns:p14="http://schemas.microsoft.com/office/powerpoint/2010/main" val="14428582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25B7-A08B-1FD9-EA85-50ED43B21ECA}"/>
              </a:ext>
            </a:extLst>
          </p:cNvPr>
          <p:cNvSpPr>
            <a:spLocks noGrp="1"/>
          </p:cNvSpPr>
          <p:nvPr>
            <p:ph type="title"/>
          </p:nvPr>
        </p:nvSpPr>
        <p:spPr/>
        <p:txBody>
          <a:bodyPr>
            <a:normAutofit/>
          </a:bodyPr>
          <a:lstStyle/>
          <a:p>
            <a:r>
              <a:rPr lang="en-US" dirty="0"/>
              <a:t>Attendance Policy</a:t>
            </a:r>
          </a:p>
        </p:txBody>
      </p:sp>
      <p:sp>
        <p:nvSpPr>
          <p:cNvPr id="3" name="Content Placeholder 2">
            <a:extLst>
              <a:ext uri="{FF2B5EF4-FFF2-40B4-BE49-F238E27FC236}">
                <a16:creationId xmlns:a16="http://schemas.microsoft.com/office/drawing/2014/main" id="{CD964199-178D-FFB7-FDBD-25BDF237A959}"/>
              </a:ext>
            </a:extLst>
          </p:cNvPr>
          <p:cNvSpPr>
            <a:spLocks noGrp="1"/>
          </p:cNvSpPr>
          <p:nvPr>
            <p:ph type="body" sz="quarter" idx="16"/>
          </p:nvPr>
        </p:nvSpPr>
        <p:spPr/>
        <p:txBody>
          <a:bodyPr>
            <a:normAutofit/>
          </a:bodyPr>
          <a:lstStyle/>
          <a:p>
            <a:r>
              <a:rPr lang="en-US" sz="3600" dirty="0">
                <a:solidFill>
                  <a:srgbClr val="C00000"/>
                </a:solidFill>
              </a:rPr>
              <a:t>Not mandatory! </a:t>
            </a:r>
          </a:p>
          <a:p>
            <a:pPr marL="114300" indent="0">
              <a:buNone/>
            </a:pPr>
            <a:endParaRPr lang="en-US" sz="2400" dirty="0"/>
          </a:p>
          <a:p>
            <a:endParaRPr lang="en-US" sz="2400" dirty="0"/>
          </a:p>
        </p:txBody>
      </p:sp>
    </p:spTree>
    <p:extLst>
      <p:ext uri="{BB962C8B-B14F-4D97-AF65-F5344CB8AC3E}">
        <p14:creationId xmlns:p14="http://schemas.microsoft.com/office/powerpoint/2010/main" val="132126164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225B7-A08B-1FD9-EA85-50ED43B21ECA}"/>
              </a:ext>
            </a:extLst>
          </p:cNvPr>
          <p:cNvSpPr>
            <a:spLocks noGrp="1"/>
          </p:cNvSpPr>
          <p:nvPr>
            <p:ph type="title"/>
          </p:nvPr>
        </p:nvSpPr>
        <p:spPr/>
        <p:txBody>
          <a:bodyPr>
            <a:normAutofit/>
          </a:bodyPr>
          <a:lstStyle/>
          <a:p>
            <a:r>
              <a:rPr lang="en-US" dirty="0"/>
              <a:t>Attendance Policy</a:t>
            </a:r>
          </a:p>
        </p:txBody>
      </p:sp>
      <p:sp>
        <p:nvSpPr>
          <p:cNvPr id="3" name="Content Placeholder 2">
            <a:extLst>
              <a:ext uri="{FF2B5EF4-FFF2-40B4-BE49-F238E27FC236}">
                <a16:creationId xmlns:a16="http://schemas.microsoft.com/office/drawing/2014/main" id="{CD964199-178D-FFB7-FDBD-25BDF237A959}"/>
              </a:ext>
            </a:extLst>
          </p:cNvPr>
          <p:cNvSpPr>
            <a:spLocks noGrp="1"/>
          </p:cNvSpPr>
          <p:nvPr>
            <p:ph type="body" sz="quarter" idx="16"/>
          </p:nvPr>
        </p:nvSpPr>
        <p:spPr/>
        <p:txBody>
          <a:bodyPr>
            <a:normAutofit/>
          </a:bodyPr>
          <a:lstStyle/>
          <a:p>
            <a:r>
              <a:rPr lang="en-US" sz="3600" dirty="0">
                <a:solidFill>
                  <a:srgbClr val="C00000"/>
                </a:solidFill>
              </a:rPr>
              <a:t>Not mandatory! </a:t>
            </a:r>
          </a:p>
          <a:p>
            <a:r>
              <a:rPr lang="en-US" sz="2400" dirty="0"/>
              <a:t>No additional grade if you attend. </a:t>
            </a:r>
            <a:br>
              <a:rPr lang="en-US" sz="2400" dirty="0"/>
            </a:br>
            <a:endParaRPr lang="en-US" sz="2400" dirty="0"/>
          </a:p>
          <a:p>
            <a:r>
              <a:rPr lang="en-US" sz="2400" dirty="0"/>
              <a:t>However, it is highly encouraged!! </a:t>
            </a:r>
          </a:p>
          <a:p>
            <a:pPr lvl="1"/>
            <a:r>
              <a:rPr lang="en-US" sz="1800" dirty="0"/>
              <a:t>Participation in class is our chance to learn more effectively.</a:t>
            </a:r>
          </a:p>
          <a:p>
            <a:pPr lvl="1"/>
            <a:r>
              <a:rPr lang="en-US" sz="1800" dirty="0"/>
              <a:t>Come to the class and participate in the discussions! </a:t>
            </a:r>
          </a:p>
          <a:p>
            <a:endParaRPr lang="en-US" sz="2400" dirty="0"/>
          </a:p>
          <a:p>
            <a:endParaRPr lang="en-US" sz="2400" dirty="0"/>
          </a:p>
        </p:txBody>
      </p:sp>
    </p:spTree>
    <p:extLst>
      <p:ext uri="{BB962C8B-B14F-4D97-AF65-F5344CB8AC3E}">
        <p14:creationId xmlns:p14="http://schemas.microsoft.com/office/powerpoint/2010/main" val="9084451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44006-D81D-8C55-C41F-618AE6CC50B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6F2C73-3504-61AC-4FF4-544415C60CB3}"/>
              </a:ext>
            </a:extLst>
          </p:cNvPr>
          <p:cNvSpPr>
            <a:spLocks noGrp="1"/>
          </p:cNvSpPr>
          <p:nvPr>
            <p:ph type="title"/>
          </p:nvPr>
        </p:nvSpPr>
        <p:spPr/>
        <p:txBody>
          <a:bodyPr>
            <a:normAutofit/>
          </a:bodyPr>
          <a:lstStyle/>
          <a:p>
            <a:r>
              <a:rPr lang="en-US" dirty="0"/>
              <a:t>Quick pulse check (1)</a:t>
            </a:r>
          </a:p>
        </p:txBody>
      </p:sp>
      <p:sp>
        <p:nvSpPr>
          <p:cNvPr id="3" name="Text Placeholder 2">
            <a:extLst>
              <a:ext uri="{FF2B5EF4-FFF2-40B4-BE49-F238E27FC236}">
                <a16:creationId xmlns:a16="http://schemas.microsoft.com/office/drawing/2014/main" id="{7CB4CDCB-A89D-64FA-74FE-F06266D6B37A}"/>
              </a:ext>
            </a:extLst>
          </p:cNvPr>
          <p:cNvSpPr>
            <a:spLocks noGrp="1"/>
          </p:cNvSpPr>
          <p:nvPr>
            <p:ph type="body" sz="quarter" idx="16"/>
          </p:nvPr>
        </p:nvSpPr>
        <p:spPr/>
        <p:txBody>
          <a:bodyPr>
            <a:normAutofit/>
          </a:bodyPr>
          <a:lstStyle/>
          <a:p>
            <a:r>
              <a:rPr lang="en-US" sz="2800" dirty="0"/>
              <a:t>I am a ….: </a:t>
            </a:r>
          </a:p>
          <a:p>
            <a:pPr lvl="1"/>
            <a:r>
              <a:rPr lang="en-US" sz="2000" dirty="0"/>
              <a:t>CS major, </a:t>
            </a:r>
          </a:p>
          <a:p>
            <a:pPr lvl="1"/>
            <a:r>
              <a:rPr lang="en-US" sz="2000" dirty="0"/>
              <a:t>CS minor, </a:t>
            </a:r>
          </a:p>
          <a:p>
            <a:pPr lvl="1"/>
            <a:r>
              <a:rPr lang="en-US" sz="2000" dirty="0"/>
              <a:t>MS student, </a:t>
            </a:r>
          </a:p>
          <a:p>
            <a:pPr lvl="1"/>
            <a:r>
              <a:rPr lang="en-US" sz="2000" dirty="0"/>
              <a:t>PhD student, </a:t>
            </a:r>
          </a:p>
          <a:p>
            <a:pPr lvl="1"/>
            <a:r>
              <a:rPr lang="en-US" sz="2000" dirty="0"/>
              <a:t>studying something else </a:t>
            </a:r>
          </a:p>
        </p:txBody>
      </p:sp>
    </p:spTree>
    <p:extLst>
      <p:ext uri="{BB962C8B-B14F-4D97-AF65-F5344CB8AC3E}">
        <p14:creationId xmlns:p14="http://schemas.microsoft.com/office/powerpoint/2010/main" val="100401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D353F-DBBB-2B1B-DEC3-A5A0E7AFFEFE}"/>
              </a:ext>
            </a:extLst>
          </p:cNvPr>
          <p:cNvSpPr>
            <a:spLocks noGrp="1"/>
          </p:cNvSpPr>
          <p:nvPr>
            <p:ph type="title"/>
          </p:nvPr>
        </p:nvSpPr>
        <p:spPr/>
        <p:txBody>
          <a:bodyPr>
            <a:normAutofit/>
          </a:bodyPr>
          <a:lstStyle/>
          <a:p>
            <a:r>
              <a:rPr lang="en-US" dirty="0"/>
              <a:t>Why This Course? </a:t>
            </a:r>
          </a:p>
        </p:txBody>
      </p:sp>
      <p:sp>
        <p:nvSpPr>
          <p:cNvPr id="3" name="Content Placeholder 2">
            <a:extLst>
              <a:ext uri="{FF2B5EF4-FFF2-40B4-BE49-F238E27FC236}">
                <a16:creationId xmlns:a16="http://schemas.microsoft.com/office/drawing/2014/main" id="{B6DBCEF8-C148-4207-3C24-9F4E205E5E0F}"/>
              </a:ext>
            </a:extLst>
          </p:cNvPr>
          <p:cNvSpPr>
            <a:spLocks noGrp="1"/>
          </p:cNvSpPr>
          <p:nvPr>
            <p:ph type="body" sz="quarter" idx="16"/>
          </p:nvPr>
        </p:nvSpPr>
        <p:spPr/>
        <p:txBody>
          <a:bodyPr>
            <a:normAutofit/>
          </a:bodyPr>
          <a:lstStyle/>
          <a:p>
            <a:r>
              <a:rPr lang="en-US" sz="2400" dirty="0"/>
              <a:t>The model is </a:t>
            </a:r>
            <a:r>
              <a:rPr lang="en-US" sz="2400" dirty="0">
                <a:solidFill>
                  <a:srgbClr val="00B050"/>
                </a:solidFill>
              </a:rPr>
              <a:t>extremely good </a:t>
            </a:r>
            <a:r>
              <a:rPr lang="en-US" sz="2400" dirty="0"/>
              <a:t>at important tasks that we can about: why? how? </a:t>
            </a:r>
          </a:p>
          <a:p>
            <a:r>
              <a:rPr lang="en-US" sz="2400" dirty="0"/>
              <a:t>It is </a:t>
            </a:r>
            <a:r>
              <a:rPr lang="en-US" sz="2400" dirty="0">
                <a:solidFill>
                  <a:srgbClr val="FF0000"/>
                </a:solidFill>
              </a:rPr>
              <a:t>easily fails </a:t>
            </a:r>
            <a:r>
              <a:rPr lang="en-US" sz="2400" dirty="0"/>
              <a:t>at seemingly trivial tasks: why? </a:t>
            </a:r>
          </a:p>
        </p:txBody>
      </p:sp>
      <p:pic>
        <p:nvPicPr>
          <p:cNvPr id="2054" name="Picture 6">
            <a:extLst>
              <a:ext uri="{FF2B5EF4-FFF2-40B4-BE49-F238E27FC236}">
                <a16:creationId xmlns:a16="http://schemas.microsoft.com/office/drawing/2014/main" id="{71383348-2E80-0EF7-E3D3-1F7F2C38E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1773" y="574625"/>
            <a:ext cx="2445026" cy="601918"/>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ular Callout 3">
            <a:extLst>
              <a:ext uri="{FF2B5EF4-FFF2-40B4-BE49-F238E27FC236}">
                <a16:creationId xmlns:a16="http://schemas.microsoft.com/office/drawing/2014/main" id="{E47E827A-5827-3199-206C-D2286DCE8F27}"/>
              </a:ext>
            </a:extLst>
          </p:cNvPr>
          <p:cNvSpPr/>
          <p:nvPr/>
        </p:nvSpPr>
        <p:spPr>
          <a:xfrm>
            <a:off x="1495666" y="2834554"/>
            <a:ext cx="7018605" cy="1452775"/>
          </a:xfrm>
          <a:prstGeom prst="wedgeRoundRectCallout">
            <a:avLst>
              <a:gd name="adj1" fmla="val -53656"/>
              <a:gd name="adj2" fmla="val -49781"/>
              <a:gd name="adj3" fmla="val 16667"/>
            </a:avLst>
          </a:prstGeom>
          <a:solidFill>
            <a:schemeClr val="accent1">
              <a:lumMod val="20000"/>
              <a:lumOff val="8000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rPr>
              <a:t>Why does it make such surprisingly simple mistakes? 🤔</a:t>
            </a:r>
          </a:p>
          <a:p>
            <a:pPr marL="285750" indent="-285750">
              <a:buFont typeface="Arial" panose="020B0604020202020204" pitchFamily="34" charset="0"/>
              <a:buChar char="•"/>
            </a:pPr>
            <a:r>
              <a:rPr lang="en-US" sz="2000" dirty="0">
                <a:solidFill>
                  <a:schemeClr val="tx1"/>
                </a:solidFill>
              </a:rPr>
              <a:t>Can we explain these? </a:t>
            </a:r>
          </a:p>
          <a:p>
            <a:pPr marL="285750" indent="-285750">
              <a:buFont typeface="Arial" panose="020B0604020202020204" pitchFamily="34" charset="0"/>
              <a:buChar char="•"/>
            </a:pPr>
            <a:r>
              <a:rPr lang="en-US" sz="2000" dirty="0">
                <a:solidFill>
                  <a:schemeClr val="tx1"/>
                </a:solidFill>
              </a:rPr>
              <a:t>Can we predict them? </a:t>
            </a:r>
          </a:p>
          <a:p>
            <a:pPr marL="285750" indent="-285750">
              <a:buFont typeface="Arial" panose="020B0604020202020204" pitchFamily="34" charset="0"/>
              <a:buChar char="•"/>
            </a:pPr>
            <a:r>
              <a:rPr lang="en-US" sz="2000" dirty="0">
                <a:solidFill>
                  <a:schemeClr val="tx1"/>
                </a:solidFill>
              </a:rPr>
              <a:t>Can we mitigate (or even better, solve) them?</a:t>
            </a:r>
          </a:p>
        </p:txBody>
      </p:sp>
    </p:spTree>
    <p:extLst>
      <p:ext uri="{BB962C8B-B14F-4D97-AF65-F5344CB8AC3E}">
        <p14:creationId xmlns:p14="http://schemas.microsoft.com/office/powerpoint/2010/main" val="2652439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0C5D5-CE49-8917-3E6D-FBB9499079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B9F8BD-E3B3-894B-7F5B-E552A7502EDD}"/>
              </a:ext>
            </a:extLst>
          </p:cNvPr>
          <p:cNvSpPr>
            <a:spLocks noGrp="1"/>
          </p:cNvSpPr>
          <p:nvPr>
            <p:ph type="title"/>
          </p:nvPr>
        </p:nvSpPr>
        <p:spPr/>
        <p:txBody>
          <a:bodyPr>
            <a:normAutofit/>
          </a:bodyPr>
          <a:lstStyle/>
          <a:p>
            <a:r>
              <a:rPr lang="en-US" dirty="0"/>
              <a:t>Quick pulse check (2)</a:t>
            </a:r>
          </a:p>
        </p:txBody>
      </p:sp>
      <p:sp>
        <p:nvSpPr>
          <p:cNvPr id="3" name="Text Placeholder 2">
            <a:extLst>
              <a:ext uri="{FF2B5EF4-FFF2-40B4-BE49-F238E27FC236}">
                <a16:creationId xmlns:a16="http://schemas.microsoft.com/office/drawing/2014/main" id="{92901FA2-FEF2-6FCC-DC35-82D350732CB6}"/>
              </a:ext>
            </a:extLst>
          </p:cNvPr>
          <p:cNvSpPr>
            <a:spLocks noGrp="1"/>
          </p:cNvSpPr>
          <p:nvPr>
            <p:ph type="body" sz="quarter" idx="16"/>
          </p:nvPr>
        </p:nvSpPr>
        <p:spPr/>
        <p:txBody>
          <a:bodyPr>
            <a:noAutofit/>
          </a:bodyPr>
          <a:lstStyle/>
          <a:p>
            <a:r>
              <a:rPr lang="en-US" sz="2400" dirty="0"/>
              <a:t>Which one best describes you? </a:t>
            </a:r>
          </a:p>
          <a:p>
            <a:pPr marL="939800" lvl="1" indent="-342900">
              <a:buFont typeface="+mj-lt"/>
              <a:buAutoNum type="arabicPeriod"/>
            </a:pPr>
            <a:r>
              <a:rPr lang="en-US" sz="2000" dirty="0"/>
              <a:t>NLP and DL are rather new to me. Looking forward to learning more. </a:t>
            </a:r>
          </a:p>
          <a:p>
            <a:pPr marL="939800" lvl="1" indent="-342900">
              <a:buFont typeface="+mj-lt"/>
              <a:buAutoNum type="arabicPeriod"/>
            </a:pPr>
            <a:r>
              <a:rPr lang="en-US" sz="2000" dirty="0"/>
              <a:t>I am a DL, NLP or self-supervised learning enthusiast – I read casually on these topics. </a:t>
            </a:r>
          </a:p>
          <a:p>
            <a:pPr marL="939800" lvl="1" indent="-342900">
              <a:buFont typeface="+mj-lt"/>
              <a:buAutoNum type="arabicPeriod"/>
            </a:pPr>
            <a:r>
              <a:rPr lang="en-US" sz="2000" dirty="0"/>
              <a:t>I am practitioner of NLP or ML and have already worked with a variety of self-supervised models. </a:t>
            </a:r>
          </a:p>
          <a:p>
            <a:pPr marL="939800" lvl="1" indent="-342900">
              <a:buFont typeface="+mj-lt"/>
              <a:buAutoNum type="arabicPeriod"/>
            </a:pPr>
            <a:r>
              <a:rPr lang="en-US" sz="2000" dirty="0"/>
              <a:t>I am a pro. I could be part of the teaching staff of this class. </a:t>
            </a:r>
          </a:p>
          <a:p>
            <a:pPr lvl="1"/>
            <a:endParaRPr lang="en-US" sz="2400" dirty="0"/>
          </a:p>
        </p:txBody>
      </p:sp>
    </p:spTree>
    <p:extLst>
      <p:ext uri="{BB962C8B-B14F-4D97-AF65-F5344CB8AC3E}">
        <p14:creationId xmlns:p14="http://schemas.microsoft.com/office/powerpoint/2010/main" val="7346151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13DBB9-B493-E8BD-E66A-3D12E396E1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3D71A-3160-923D-8D83-154B1847A7D7}"/>
              </a:ext>
            </a:extLst>
          </p:cNvPr>
          <p:cNvSpPr>
            <a:spLocks noGrp="1"/>
          </p:cNvSpPr>
          <p:nvPr>
            <p:ph type="title"/>
          </p:nvPr>
        </p:nvSpPr>
        <p:spPr/>
        <p:txBody>
          <a:bodyPr>
            <a:normAutofit/>
          </a:bodyPr>
          <a:lstStyle/>
          <a:p>
            <a:r>
              <a:rPr lang="en-US" dirty="0"/>
              <a:t>Quick pulse check (3)</a:t>
            </a:r>
          </a:p>
        </p:txBody>
      </p:sp>
      <p:sp>
        <p:nvSpPr>
          <p:cNvPr id="3" name="Text Placeholder 2">
            <a:extLst>
              <a:ext uri="{FF2B5EF4-FFF2-40B4-BE49-F238E27FC236}">
                <a16:creationId xmlns:a16="http://schemas.microsoft.com/office/drawing/2014/main" id="{DFD1BD8B-29E4-295A-48B5-1EB025EFE9EE}"/>
              </a:ext>
            </a:extLst>
          </p:cNvPr>
          <p:cNvSpPr>
            <a:spLocks noGrp="1"/>
          </p:cNvSpPr>
          <p:nvPr>
            <p:ph type="body" sz="quarter" idx="16"/>
          </p:nvPr>
        </p:nvSpPr>
        <p:spPr/>
        <p:txBody>
          <a:bodyPr/>
          <a:lstStyle/>
          <a:p>
            <a:r>
              <a:rPr lang="en-US" sz="2800" dirty="0"/>
              <a:t>I have read (and understood) the syllabus!  </a:t>
            </a:r>
          </a:p>
          <a:p>
            <a:pPr lvl="1"/>
            <a:r>
              <a:rPr lang="en-US" sz="2400" dirty="0"/>
              <a:t>Yes</a:t>
            </a:r>
          </a:p>
          <a:p>
            <a:pPr lvl="1"/>
            <a:r>
              <a:rPr lang="en-US" sz="2400" dirty="0"/>
              <a:t>No</a:t>
            </a:r>
          </a:p>
          <a:p>
            <a:pPr lvl="2"/>
            <a:endParaRPr lang="en-US" dirty="0"/>
          </a:p>
        </p:txBody>
      </p:sp>
    </p:spTree>
    <p:extLst>
      <p:ext uri="{BB962C8B-B14F-4D97-AF65-F5344CB8AC3E}">
        <p14:creationId xmlns:p14="http://schemas.microsoft.com/office/powerpoint/2010/main" val="12779741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BECBE-B5C2-0CD3-F7A0-23CAEB469716}"/>
              </a:ext>
            </a:extLst>
          </p:cNvPr>
          <p:cNvSpPr>
            <a:spLocks noGrp="1"/>
          </p:cNvSpPr>
          <p:nvPr>
            <p:ph type="title"/>
          </p:nvPr>
        </p:nvSpPr>
        <p:spPr/>
        <p:txBody>
          <a:bodyPr/>
          <a:lstStyle/>
          <a:p>
            <a:r>
              <a:rPr lang="en-US" dirty="0"/>
              <a:t>Wrapping it up! </a:t>
            </a:r>
          </a:p>
        </p:txBody>
      </p:sp>
      <p:sp>
        <p:nvSpPr>
          <p:cNvPr id="3" name="Text Placeholder 2">
            <a:extLst>
              <a:ext uri="{FF2B5EF4-FFF2-40B4-BE49-F238E27FC236}">
                <a16:creationId xmlns:a16="http://schemas.microsoft.com/office/drawing/2014/main" id="{D26929A6-1259-44BC-91E9-89C1ADFC1D41}"/>
              </a:ext>
            </a:extLst>
          </p:cNvPr>
          <p:cNvSpPr>
            <a:spLocks noGrp="1"/>
          </p:cNvSpPr>
          <p:nvPr>
            <p:ph type="body" sz="quarter" idx="16"/>
          </p:nvPr>
        </p:nvSpPr>
        <p:spPr/>
        <p:txBody>
          <a:bodyPr/>
          <a:lstStyle/>
          <a:p>
            <a:r>
              <a:rPr lang="en-US" dirty="0"/>
              <a:t>HW1 is released! </a:t>
            </a:r>
          </a:p>
          <a:p>
            <a:pPr marL="0" indent="0">
              <a:buNone/>
            </a:pPr>
            <a:endParaRPr lang="en-US" dirty="0"/>
          </a:p>
          <a:p>
            <a:r>
              <a:rPr lang="en-US" dirty="0"/>
              <a:t>If you’re not going to take this, drop the course! </a:t>
            </a:r>
          </a:p>
          <a:p>
            <a:pPr lvl="1"/>
            <a:r>
              <a:rPr lang="en-US" dirty="0"/>
              <a:t>Many are on the waitlist. </a:t>
            </a:r>
          </a:p>
          <a:p>
            <a:pPr lvl="1"/>
            <a:endParaRPr lang="en-US" dirty="0"/>
          </a:p>
          <a:p>
            <a:endParaRPr lang="en-US" dirty="0"/>
          </a:p>
        </p:txBody>
      </p:sp>
    </p:spTree>
    <p:extLst>
      <p:ext uri="{BB962C8B-B14F-4D97-AF65-F5344CB8AC3E}">
        <p14:creationId xmlns:p14="http://schemas.microsoft.com/office/powerpoint/2010/main" val="330565051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2DF69-133C-21B3-944E-4CB7B63576C9}"/>
              </a:ext>
            </a:extLst>
          </p:cNvPr>
          <p:cNvSpPr>
            <a:spLocks noGrp="1"/>
          </p:cNvSpPr>
          <p:nvPr>
            <p:ph type="title"/>
          </p:nvPr>
        </p:nvSpPr>
        <p:spPr/>
        <p:txBody>
          <a:bodyPr/>
          <a:lstStyle/>
          <a:p>
            <a:endParaRPr lang="en-US" dirty="0"/>
          </a:p>
        </p:txBody>
      </p:sp>
    </p:spTree>
    <p:extLst>
      <p:ext uri="{BB962C8B-B14F-4D97-AF65-F5344CB8AC3E}">
        <p14:creationId xmlns:p14="http://schemas.microsoft.com/office/powerpoint/2010/main" val="3265940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B7F270-3480-A471-A043-EE2D3726E9AB}"/>
              </a:ext>
            </a:extLst>
          </p:cNvPr>
          <p:cNvSpPr>
            <a:spLocks noGrp="1"/>
          </p:cNvSpPr>
          <p:nvPr>
            <p:ph type="title"/>
          </p:nvPr>
        </p:nvSpPr>
        <p:spPr/>
        <p:txBody>
          <a:bodyPr>
            <a:normAutofit/>
          </a:bodyPr>
          <a:lstStyle/>
          <a:p>
            <a:r>
              <a:rPr lang="en-US" dirty="0"/>
              <a:t>Course Learning Objectives </a:t>
            </a:r>
          </a:p>
        </p:txBody>
      </p:sp>
      <p:sp>
        <p:nvSpPr>
          <p:cNvPr id="3" name="Content Placeholder 2">
            <a:extLst>
              <a:ext uri="{FF2B5EF4-FFF2-40B4-BE49-F238E27FC236}">
                <a16:creationId xmlns:a16="http://schemas.microsoft.com/office/drawing/2014/main" id="{10377E16-5822-6FF7-13DD-16A559CD3AFD}"/>
              </a:ext>
            </a:extLst>
          </p:cNvPr>
          <p:cNvSpPr>
            <a:spLocks noGrp="1"/>
          </p:cNvSpPr>
          <p:nvPr>
            <p:ph type="body" sz="quarter" idx="16"/>
          </p:nvPr>
        </p:nvSpPr>
        <p:spPr/>
        <p:txBody>
          <a:bodyPr>
            <a:normAutofit/>
          </a:bodyPr>
          <a:lstStyle/>
          <a:p>
            <a:pPr>
              <a:spcBef>
                <a:spcPts val="600"/>
              </a:spcBef>
            </a:pPr>
            <a:r>
              <a:rPr lang="en-US" sz="2000" dirty="0"/>
              <a:t>Learn about </a:t>
            </a:r>
            <a:r>
              <a:rPr lang="en-US" sz="2000" b="1" dirty="0"/>
              <a:t>architectures </a:t>
            </a:r>
            <a:r>
              <a:rPr lang="en-US" sz="2000" dirty="0"/>
              <a:t>that serve as foundation </a:t>
            </a:r>
            <a:br>
              <a:rPr lang="en-US" sz="2000" dirty="0"/>
            </a:br>
            <a:r>
              <a:rPr lang="en-US" sz="2000" dirty="0"/>
              <a:t>for tools like </a:t>
            </a:r>
            <a:r>
              <a:rPr lang="en-US" sz="2000" dirty="0" err="1"/>
              <a:t>ChatGPT</a:t>
            </a:r>
            <a:endParaRPr lang="en-US" sz="2000" dirty="0"/>
          </a:p>
          <a:p>
            <a:pPr>
              <a:spcBef>
                <a:spcPts val="600"/>
              </a:spcBef>
            </a:pPr>
            <a:r>
              <a:rPr lang="en-US" sz="2000" dirty="0"/>
              <a:t>Understand a wide range of self-supervised </a:t>
            </a:r>
            <a:r>
              <a:rPr lang="en-US" sz="2000" b="1" dirty="0"/>
              <a:t>algorithms</a:t>
            </a:r>
            <a:endParaRPr lang="en-US" sz="2000" dirty="0"/>
          </a:p>
          <a:p>
            <a:pPr>
              <a:spcBef>
                <a:spcPts val="600"/>
              </a:spcBef>
            </a:pPr>
            <a:r>
              <a:rPr lang="en-US" sz="2000" dirty="0"/>
              <a:t>Fearlessly build and train self-supervised </a:t>
            </a:r>
            <a:r>
              <a:rPr lang="en-US" sz="2000" b="1" dirty="0"/>
              <a:t>models </a:t>
            </a:r>
            <a:r>
              <a:rPr lang="en-US" sz="2000" dirty="0"/>
              <a:t>😤 </a:t>
            </a:r>
          </a:p>
          <a:p>
            <a:pPr>
              <a:spcBef>
                <a:spcPts val="600"/>
              </a:spcBef>
            </a:pPr>
            <a:r>
              <a:rPr lang="en-US" sz="2000" dirty="0"/>
              <a:t>Gain intuitions about the </a:t>
            </a:r>
            <a:r>
              <a:rPr lang="en-US" sz="2000" b="1" dirty="0"/>
              <a:t>capabilities</a:t>
            </a:r>
            <a:r>
              <a:rPr lang="en-US" sz="2000" dirty="0"/>
              <a:t> and </a:t>
            </a:r>
            <a:r>
              <a:rPr lang="en-US" sz="2000" b="1" dirty="0"/>
              <a:t>limitations </a:t>
            </a:r>
            <a:r>
              <a:rPr lang="en-US" sz="2000" dirty="0"/>
              <a:t>of our models </a:t>
            </a:r>
          </a:p>
          <a:p>
            <a:r>
              <a:rPr lang="en-US" sz="2000" dirty="0"/>
              <a:t>Reflect on </a:t>
            </a:r>
            <a:r>
              <a:rPr lang="en-US" sz="2000" b="1" dirty="0"/>
              <a:t>societal impacts: </a:t>
            </a:r>
            <a:r>
              <a:rPr lang="en-US" sz="2000" dirty="0"/>
              <a:t>their misuse, biases, etc. </a:t>
            </a:r>
          </a:p>
        </p:txBody>
      </p:sp>
    </p:spTree>
    <p:extLst>
      <p:ext uri="{BB962C8B-B14F-4D97-AF65-F5344CB8AC3E}">
        <p14:creationId xmlns:p14="http://schemas.microsoft.com/office/powerpoint/2010/main" val="27954118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02CD2-E27C-C92B-5D59-6802CE1565D4}"/>
              </a:ext>
            </a:extLst>
          </p:cNvPr>
          <p:cNvSpPr>
            <a:spLocks noGrp="1"/>
          </p:cNvSpPr>
          <p:nvPr>
            <p:ph type="title"/>
          </p:nvPr>
        </p:nvSpPr>
        <p:spPr/>
        <p:txBody>
          <a:bodyPr>
            <a:normAutofit/>
          </a:bodyPr>
          <a:lstStyle/>
          <a:p>
            <a:r>
              <a:rPr lang="en-US" dirty="0"/>
              <a:t>Focus on Natural/Human Language</a:t>
            </a:r>
          </a:p>
        </p:txBody>
      </p:sp>
      <p:sp>
        <p:nvSpPr>
          <p:cNvPr id="4" name="Text Placeholder 3">
            <a:extLst>
              <a:ext uri="{FF2B5EF4-FFF2-40B4-BE49-F238E27FC236}">
                <a16:creationId xmlns:a16="http://schemas.microsoft.com/office/drawing/2014/main" id="{A67AB2BC-67D5-A2CC-20FD-7AD3BA85D483}"/>
              </a:ext>
            </a:extLst>
          </p:cNvPr>
          <p:cNvSpPr>
            <a:spLocks noGrp="1"/>
          </p:cNvSpPr>
          <p:nvPr>
            <p:ph type="body" sz="quarter" idx="16"/>
          </p:nvPr>
        </p:nvSpPr>
        <p:spPr/>
        <p:txBody>
          <a:bodyPr/>
          <a:lstStyle/>
          <a:p>
            <a:r>
              <a:rPr lang="en-US" sz="1800" b="1" dirty="0">
                <a:solidFill>
                  <a:srgbClr val="C00000"/>
                </a:solidFill>
              </a:rPr>
              <a:t>Most</a:t>
            </a:r>
            <a:r>
              <a:rPr lang="en-US" sz="1800" dirty="0">
                <a:solidFill>
                  <a:srgbClr val="C00000"/>
                </a:solidFill>
              </a:rPr>
              <a:t> of the class revolves around </a:t>
            </a:r>
            <a:r>
              <a:rPr lang="en-US" sz="1800" b="1" dirty="0">
                <a:solidFill>
                  <a:srgbClr val="C00000"/>
                </a:solidFill>
              </a:rPr>
              <a:t>natural language</a:t>
            </a:r>
            <a:r>
              <a:rPr lang="en-US" sz="1800" dirty="0">
                <a:solidFill>
                  <a:srgbClr val="C00000"/>
                </a:solidFill>
              </a:rPr>
              <a:t>.</a:t>
            </a:r>
          </a:p>
          <a:p>
            <a:endParaRPr lang="en-US" sz="1800" dirty="0">
              <a:solidFill>
                <a:srgbClr val="C00000"/>
              </a:solidFill>
            </a:endParaRPr>
          </a:p>
          <a:p>
            <a:r>
              <a:rPr lang="en-US" sz="1800" dirty="0">
                <a:solidFill>
                  <a:srgbClr val="C00000"/>
                </a:solidFill>
              </a:rPr>
              <a:t>Why natural language? </a:t>
            </a:r>
          </a:p>
          <a:p>
            <a:pPr lvl="1"/>
            <a:r>
              <a:rPr lang="en-US" sz="1800" dirty="0"/>
              <a:t>It is a </a:t>
            </a:r>
            <a:r>
              <a:rPr lang="en-US" sz="1800" b="1" dirty="0"/>
              <a:t>convenient medium of communication</a:t>
            </a:r>
            <a:r>
              <a:rPr lang="en-US" sz="1800" dirty="0"/>
              <a:t>.</a:t>
            </a:r>
          </a:p>
          <a:p>
            <a:pPr lvl="1"/>
            <a:r>
              <a:rPr lang="en-US" sz="1800" dirty="0"/>
              <a:t>Natural language is our species’ best attempt to encode </a:t>
            </a:r>
            <a:r>
              <a:rPr lang="en-US" sz="1800" b="1" dirty="0"/>
              <a:t>everything about the world </a:t>
            </a:r>
            <a:r>
              <a:rPr lang="en-US" sz="1800" dirty="0"/>
              <a:t>as </a:t>
            </a:r>
            <a:r>
              <a:rPr lang="en-US" sz="1800" b="1" dirty="0"/>
              <a:t>efficiently </a:t>
            </a:r>
            <a:r>
              <a:rPr lang="en-US" sz="1800" dirty="0"/>
              <a:t>as possible.</a:t>
            </a:r>
          </a:p>
          <a:p>
            <a:pPr lvl="1"/>
            <a:r>
              <a:rPr lang="en-US" sz="1800" dirty="0"/>
              <a:t>A huge archive of natural language is </a:t>
            </a:r>
            <a:r>
              <a:rPr lang="en-US" sz="1800" b="1" dirty="0"/>
              <a:t>freely available </a:t>
            </a:r>
            <a:r>
              <a:rPr lang="en-US" sz="1800" dirty="0"/>
              <a:t>(e.g., on the web).</a:t>
            </a:r>
          </a:p>
          <a:p>
            <a:pPr lvl="1"/>
            <a:endParaRPr lang="en-US" sz="1800" dirty="0"/>
          </a:p>
        </p:txBody>
      </p:sp>
    </p:spTree>
    <p:extLst>
      <p:ext uri="{BB962C8B-B14F-4D97-AF65-F5344CB8AC3E}">
        <p14:creationId xmlns:p14="http://schemas.microsoft.com/office/powerpoint/2010/main" val="1371725348"/>
      </p:ext>
    </p:extLst>
  </p:cSld>
  <p:clrMapOvr>
    <a:masterClrMapping/>
  </p:clrMapOvr>
</p:sld>
</file>

<file path=ppt/theme/theme1.xml><?xml version="1.0" encoding="utf-8"?>
<a:theme xmlns:a="http://schemas.openxmlformats.org/drawingml/2006/main" name="EP Presentation Theme - Simple">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1DA3CB7E-C32A-49A7-98EB-D75F62038548}"/>
    </a:ext>
  </a:extLst>
</a:theme>
</file>

<file path=ppt/theme/theme2.xml><?xml version="1.0" encoding="utf-8"?>
<a:theme xmlns:a="http://schemas.openxmlformats.org/drawingml/2006/main" name="2_EP Presentation Theme - Special">
  <a:themeElements>
    <a:clrScheme name="EP Colors">
      <a:dk1>
        <a:srgbClr val="000000"/>
      </a:dk1>
      <a:lt1>
        <a:sysClr val="window" lastClr="FFFFFF"/>
      </a:lt1>
      <a:dk2>
        <a:srgbClr val="002D72"/>
      </a:dk2>
      <a:lt2>
        <a:srgbClr val="68ACE5"/>
      </a:lt2>
      <a:accent1>
        <a:srgbClr val="0072CE"/>
      </a:accent1>
      <a:accent2>
        <a:srgbClr val="009B77"/>
      </a:accent2>
      <a:accent3>
        <a:srgbClr val="418FDE"/>
      </a:accent3>
      <a:accent4>
        <a:srgbClr val="CF4520"/>
      </a:accent4>
      <a:accent5>
        <a:srgbClr val="A15A95"/>
      </a:accent5>
      <a:accent6>
        <a:srgbClr val="F1C400"/>
      </a:accent6>
      <a:hlink>
        <a:srgbClr val="0072CE"/>
      </a:hlink>
      <a:folHlink>
        <a:srgbClr val="727272"/>
      </a:folHlink>
    </a:clrScheme>
    <a:fontScheme name="EP Fonts">
      <a:majorFont>
        <a:latin typeface="Tahoma"/>
        <a:ea typeface=""/>
        <a:cs typeface=""/>
      </a:majorFont>
      <a:minorFont>
        <a:latin typeface="Tahom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 PowerPoint Template" id="{1E469E75-DA06-4CBB-9411-E7C4703B5D38}" vid="{B8BE566C-E38C-42A4-8497-C5271E1B54DC}"/>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4182</TotalTime>
  <Words>2943</Words>
  <Application>Microsoft Macintosh PowerPoint</Application>
  <PresentationFormat>On-screen Show (16:9)</PresentationFormat>
  <Paragraphs>357</Paragraphs>
  <Slides>73</Slides>
  <Notes>65</Notes>
  <HiddenSlides>1</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73</vt:i4>
      </vt:variant>
    </vt:vector>
  </HeadingPairs>
  <TitlesOfParts>
    <vt:vector size="87" baseType="lpstr">
      <vt:lpstr>Times New Roman</vt:lpstr>
      <vt:lpstr>Courier New</vt:lpstr>
      <vt:lpstr>Arial</vt:lpstr>
      <vt:lpstr>Merriweather Sans</vt:lpstr>
      <vt:lpstr>Source Sans Pro</vt:lpstr>
      <vt:lpstr>Tahoma</vt:lpstr>
      <vt:lpstr>Source Serif Pro</vt:lpstr>
      <vt:lpstr>Roboto</vt:lpstr>
      <vt:lpstr>Consolas</vt:lpstr>
      <vt:lpstr>Corbel</vt:lpstr>
      <vt:lpstr>Calibri</vt:lpstr>
      <vt:lpstr>Wingdings</vt:lpstr>
      <vt:lpstr>EP Presentation Theme - Simple</vt:lpstr>
      <vt:lpstr>2_EP Presentation Theme - Special</vt:lpstr>
      <vt:lpstr>Course Overview</vt:lpstr>
      <vt:lpstr>Why This Course? </vt:lpstr>
      <vt:lpstr>An Example</vt:lpstr>
      <vt:lpstr>An Example</vt:lpstr>
      <vt:lpstr>PowerPoint Presentation</vt:lpstr>
      <vt:lpstr>PowerPoint Presentation</vt:lpstr>
      <vt:lpstr>Why This Course? </vt:lpstr>
      <vt:lpstr>Course Learning Objectives </vt:lpstr>
      <vt:lpstr>Focus on Natural/Human Language</vt:lpstr>
      <vt:lpstr>PowerPoint Presentation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Self-Supervision</vt:lpstr>
      <vt:lpstr>Self-Supervised Models</vt:lpstr>
      <vt:lpstr>Self-Supervised Models</vt:lpstr>
      <vt:lpstr>Self-Supervised Models</vt:lpstr>
      <vt:lpstr>Self-Supervised Models</vt:lpstr>
      <vt:lpstr>Self-Supervised Models</vt:lpstr>
      <vt:lpstr>Self-Supervised Models</vt:lpstr>
      <vt:lpstr>Self-Supervised Models</vt:lpstr>
      <vt:lpstr>PowerPoint Presentation</vt:lpstr>
      <vt:lpstr>Progress in AI</vt:lpstr>
      <vt:lpstr>Progress in AI</vt:lpstr>
      <vt:lpstr>Progress in AI</vt:lpstr>
      <vt:lpstr>Force 1: Massive Amount of Data </vt:lpstr>
      <vt:lpstr>Force 2: Computing Power </vt:lpstr>
      <vt:lpstr>Force 2: Computing Power </vt:lpstr>
      <vt:lpstr>Force 2: Computing Power </vt:lpstr>
      <vt:lpstr>Force 3: Algorithmic innovations </vt:lpstr>
      <vt:lpstr>Force 3: Algorithmic innovations </vt:lpstr>
      <vt:lpstr>PowerPoint Presentation</vt:lpstr>
      <vt:lpstr>On terminology</vt:lpstr>
      <vt:lpstr>On terminology</vt:lpstr>
      <vt:lpstr>On terminology</vt:lpstr>
      <vt:lpstr>On terminology</vt:lpstr>
      <vt:lpstr>On terminology</vt:lpstr>
      <vt:lpstr>PowerPoint Presentation</vt:lpstr>
      <vt:lpstr>Current state of Self-supervised Models </vt:lpstr>
      <vt:lpstr>Current state of Self-supervised Models </vt:lpstr>
      <vt:lpstr>Current state of Self-supervised Models </vt:lpstr>
      <vt:lpstr>PowerPoint Presentation</vt:lpstr>
      <vt:lpstr>PowerPoint Presentation</vt:lpstr>
      <vt:lpstr>PowerPoint Presentation</vt:lpstr>
      <vt:lpstr>DALL-E Generation </vt:lpstr>
      <vt:lpstr>Not Morgan Freeman! </vt:lpstr>
      <vt:lpstr>Not Morgan Freeman! </vt:lpstr>
      <vt:lpstr>Course Learning Objectives </vt:lpstr>
      <vt:lpstr>Disclaimer</vt:lpstr>
      <vt:lpstr>Course Logistics</vt:lpstr>
      <vt:lpstr>Course Logistics Brief </vt:lpstr>
      <vt:lpstr>Self-Supervised Models: Course Website</vt:lpstr>
      <vt:lpstr>Self-Supervised Models: Other websites </vt:lpstr>
      <vt:lpstr>Course Prerequisites </vt:lpstr>
      <vt:lpstr>Course Logistics Brief</vt:lpstr>
      <vt:lpstr>Course Work and Grading Policy</vt:lpstr>
      <vt:lpstr>Homework </vt:lpstr>
      <vt:lpstr>Final Project</vt:lpstr>
      <vt:lpstr>Attendance Policy</vt:lpstr>
      <vt:lpstr>Attendance Policy</vt:lpstr>
      <vt:lpstr>Quick pulse check (1)</vt:lpstr>
      <vt:lpstr>Quick pulse check (2)</vt:lpstr>
      <vt:lpstr>Quick pulse check (3)</vt:lpstr>
      <vt:lpstr>Wrapping it up!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cp:lastModifiedBy>Daniel Khashabi</cp:lastModifiedBy>
  <cp:revision>63</cp:revision>
  <dcterms:modified xsi:type="dcterms:W3CDTF">2024-01-23T12:32:58Z</dcterms:modified>
</cp:coreProperties>
</file>